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notesMasterIdLst>
    <p:notesMasterId r:id="rId35"/>
  </p:notesMasterIdLst>
  <p:sldIdLst>
    <p:sldId id="383" r:id="rId6"/>
    <p:sldId id="423" r:id="rId7"/>
    <p:sldId id="388" r:id="rId8"/>
    <p:sldId id="420" r:id="rId9"/>
    <p:sldId id="405" r:id="rId10"/>
    <p:sldId id="396" r:id="rId11"/>
    <p:sldId id="419" r:id="rId12"/>
    <p:sldId id="394" r:id="rId13"/>
    <p:sldId id="392" r:id="rId14"/>
    <p:sldId id="404" r:id="rId15"/>
    <p:sldId id="407" r:id="rId16"/>
    <p:sldId id="408" r:id="rId17"/>
    <p:sldId id="411" r:id="rId18"/>
    <p:sldId id="422" r:id="rId19"/>
    <p:sldId id="409" r:id="rId20"/>
    <p:sldId id="413" r:id="rId21"/>
    <p:sldId id="398" r:id="rId22"/>
    <p:sldId id="399" r:id="rId23"/>
    <p:sldId id="400" r:id="rId24"/>
    <p:sldId id="415" r:id="rId25"/>
    <p:sldId id="385" r:id="rId26"/>
    <p:sldId id="406" r:id="rId27"/>
    <p:sldId id="416" r:id="rId28"/>
    <p:sldId id="403" r:id="rId29"/>
    <p:sldId id="421" r:id="rId30"/>
    <p:sldId id="397" r:id="rId31"/>
    <p:sldId id="402" r:id="rId32"/>
    <p:sldId id="414" r:id="rId33"/>
    <p:sldId id="410" r:id="rId34"/>
  </p:sldIdLst>
  <p:sldSz cx="9144000" cy="6858000" type="screen4x3"/>
  <p:notesSz cx="9872663" cy="67421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35">
          <p15:clr>
            <a:srgbClr val="A4A3A4"/>
          </p15:clr>
        </p15:guide>
        <p15:guide id="2" pos="2160">
          <p15:clr>
            <a:srgbClr val="A4A3A4"/>
          </p15:clr>
        </p15:guide>
      </p15:sldGuideLst>
    </p:ext>
    <p:ext uri="{2D200454-40CA-4A62-9FC3-DE9A4176ACB9}">
      <p15:notesGuideLst xmlns:p15="http://schemas.microsoft.com/office/powerpoint/2012/main">
        <p15:guide id="1" orient="horz" pos="8893" userDrawn="1">
          <p15:clr>
            <a:srgbClr val="A4A3A4"/>
          </p15:clr>
        </p15:guide>
        <p15:guide id="2" pos="319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alker Christopher (Oil and Gas Authority)" initials="WC" lastIdx="3" clrIdx="0"/>
  <p:cmAuthor id="1" name="Claire Black (Oil &amp; Gas Authority)" initials="CB(&amp;GA" lastIdx="2" clrIdx="1">
    <p:extLst>
      <p:ext uri="{19B8F6BF-5375-455C-9EA6-DF929625EA0E}">
        <p15:presenceInfo xmlns:p15="http://schemas.microsoft.com/office/powerpoint/2012/main" userId="S-1-5-21-1628085271-1252006695-2964528498-22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823E94"/>
    <a:srgbClr val="EDEDEE"/>
    <a:srgbClr val="FFEED9"/>
    <a:srgbClr val="FFFED9"/>
    <a:srgbClr val="FFFFFF"/>
    <a:srgbClr val="00AEEF"/>
    <a:srgbClr val="002D5D"/>
    <a:srgbClr val="CCECFF"/>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1868" autoAdjust="0"/>
  </p:normalViewPr>
  <p:slideViewPr>
    <p:cSldViewPr snapToGrid="0">
      <p:cViewPr varScale="1">
        <p:scale>
          <a:sx n="69" d="100"/>
          <a:sy n="69" d="100"/>
        </p:scale>
        <p:origin x="1836" y="72"/>
      </p:cViewPr>
      <p:guideLst>
        <p:guide orient="horz" pos="3835"/>
        <p:guide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guide orient="horz" pos="8893"/>
        <p:guide pos="319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Farris (Oil &amp; Gas Authority)" userId="S::matt.farris@ogauthority.co.uk::b408ecda-14cc-4b25-959c-2827e719b388" providerId="AD" clId="Web-{BCD2F9F4-E514-41CA-807E-7D5C34284153}"/>
    <pc:docChg chg="modSld">
      <pc:chgData name="Matthew Farris (Oil &amp; Gas Authority)" userId="S::matt.farris@ogauthority.co.uk::b408ecda-14cc-4b25-959c-2827e719b388" providerId="AD" clId="Web-{BCD2F9F4-E514-41CA-807E-7D5C34284153}" dt="2018-11-13T17:10:48.115" v="21"/>
      <pc:docMkLst>
        <pc:docMk/>
      </pc:docMkLst>
      <pc:sldChg chg="modNotes">
        <pc:chgData name="Matthew Farris (Oil &amp; Gas Authority)" userId="S::matt.farris@ogauthority.co.uk::b408ecda-14cc-4b25-959c-2827e719b388" providerId="AD" clId="Web-{BCD2F9F4-E514-41CA-807E-7D5C34284153}" dt="2018-11-13T17:08:24.849" v="6"/>
        <pc:sldMkLst>
          <pc:docMk/>
          <pc:sldMk cId="3512954554" sldId="396"/>
        </pc:sldMkLst>
      </pc:sldChg>
      <pc:sldChg chg="modSp">
        <pc:chgData name="Matthew Farris (Oil &amp; Gas Authority)" userId="S::matt.farris@ogauthority.co.uk::b408ecda-14cc-4b25-959c-2827e719b388" providerId="AD" clId="Web-{BCD2F9F4-E514-41CA-807E-7D5C34284153}" dt="2018-11-13T17:06:14.770" v="3" actId="20577"/>
        <pc:sldMkLst>
          <pc:docMk/>
          <pc:sldMk cId="3960714833" sldId="405"/>
        </pc:sldMkLst>
        <pc:spChg chg="mod">
          <ac:chgData name="Matthew Farris (Oil &amp; Gas Authority)" userId="S::matt.farris@ogauthority.co.uk::b408ecda-14cc-4b25-959c-2827e719b388" providerId="AD" clId="Web-{BCD2F9F4-E514-41CA-807E-7D5C34284153}" dt="2018-11-13T17:06:14.770" v="3" actId="20577"/>
          <ac:spMkLst>
            <pc:docMk/>
            <pc:sldMk cId="3960714833" sldId="405"/>
            <ac:spMk id="6" creationId="{98813E51-3466-445C-9CB4-26542ADBD605}"/>
          </ac:spMkLst>
        </pc:spChg>
      </pc:sldChg>
      <pc:sldChg chg="modNotes">
        <pc:chgData name="Matthew Farris (Oil &amp; Gas Authority)" userId="S::matt.farris@ogauthority.co.uk::b408ecda-14cc-4b25-959c-2827e719b388" providerId="AD" clId="Web-{BCD2F9F4-E514-41CA-807E-7D5C34284153}" dt="2018-11-13T17:10:48.115" v="21"/>
        <pc:sldMkLst>
          <pc:docMk/>
          <pc:sldMk cId="4036081106" sldId="419"/>
        </pc:sldMkLst>
      </pc:sldChg>
      <pc:sldChg chg="modNotes">
        <pc:chgData name="Matthew Farris (Oil &amp; Gas Authority)" userId="S::matt.farris@ogauthority.co.uk::b408ecda-14cc-4b25-959c-2827e719b388" providerId="AD" clId="Web-{BCD2F9F4-E514-41CA-807E-7D5C34284153}" dt="2018-11-13T17:05:11.442" v="0"/>
        <pc:sldMkLst>
          <pc:docMk/>
          <pc:sldMk cId="731393259" sldId="420"/>
        </pc:sldMkLst>
      </pc:sldChg>
    </pc:docChg>
  </pc:docChgLst>
  <pc:docChgLst>
    <pc:chgData name="Tanya Knowles (Oil &amp; Gas Authority)" userId="S::tanya.knowles@ogauthority.co.uk::7c2d0118-e914-433e-890f-bbdb0c257b61" providerId="AD" clId="Web-{C948E57E-1814-4FD0-8B30-3D7930778902}"/>
    <pc:docChg chg="modSld">
      <pc:chgData name="Tanya Knowles (Oil &amp; Gas Authority)" userId="S::tanya.knowles@ogauthority.co.uk::7c2d0118-e914-433e-890f-bbdb0c257b61" providerId="AD" clId="Web-{C948E57E-1814-4FD0-8B30-3D7930778902}" dt="2018-11-08T17:47:05.435" v="4" actId="14100"/>
      <pc:docMkLst>
        <pc:docMk/>
      </pc:docMkLst>
      <pc:sldChg chg="addSp delSp modSp">
        <pc:chgData name="Tanya Knowles (Oil &amp; Gas Authority)" userId="S::tanya.knowles@ogauthority.co.uk::7c2d0118-e914-433e-890f-bbdb0c257b61" providerId="AD" clId="Web-{C948E57E-1814-4FD0-8B30-3D7930778902}" dt="2018-11-08T17:47:05.435" v="4" actId="14100"/>
        <pc:sldMkLst>
          <pc:docMk/>
          <pc:sldMk cId="2240661696" sldId="390"/>
        </pc:sldMkLst>
        <pc:spChg chg="del">
          <ac:chgData name="Tanya Knowles (Oil &amp; Gas Authority)" userId="S::tanya.knowles@ogauthority.co.uk::7c2d0118-e914-433e-890f-bbdb0c257b61" providerId="AD" clId="Web-{C948E57E-1814-4FD0-8B30-3D7930778902}" dt="2018-11-08T17:47:01.638" v="2" actId="14100"/>
          <ac:spMkLst>
            <pc:docMk/>
            <pc:sldMk cId="2240661696" sldId="390"/>
            <ac:spMk id="2" creationId="{E2CB973A-5B76-4FE1-A53C-A47A87AF2071}"/>
          </ac:spMkLst>
        </pc:spChg>
        <pc:picChg chg="add mod">
          <ac:chgData name="Tanya Knowles (Oil &amp; Gas Authority)" userId="S::tanya.knowles@ogauthority.co.uk::7c2d0118-e914-433e-890f-bbdb0c257b61" providerId="AD" clId="Web-{C948E57E-1814-4FD0-8B30-3D7930778902}" dt="2018-11-08T17:47:05.435" v="4" actId="14100"/>
          <ac:picMkLst>
            <pc:docMk/>
            <pc:sldMk cId="2240661696" sldId="390"/>
            <ac:picMk id="4" creationId="{DE1827DC-AA3B-42F1-A3B6-0F1F4A212C58}"/>
          </ac:picMkLst>
        </pc:picChg>
        <pc:picChg chg="del">
          <ac:chgData name="Tanya Knowles (Oil &amp; Gas Authority)" userId="S::tanya.knowles@ogauthority.co.uk::7c2d0118-e914-433e-890f-bbdb0c257b61" providerId="AD" clId="Web-{C948E57E-1814-4FD0-8B30-3D7930778902}" dt="2018-11-08T17:46:53.279" v="0" actId="14100"/>
          <ac:picMkLst>
            <pc:docMk/>
            <pc:sldMk cId="2240661696" sldId="390"/>
            <ac:picMk id="125" creationId="{F921D4E8-3395-478B-940A-B040A44BDEF9}"/>
          </ac:picMkLst>
        </pc:picChg>
      </pc:sldChg>
    </pc:docChg>
  </pc:docChgLst>
  <pc:docChgLst>
    <pc:chgData name="Tanya Knowles (Oil &amp; Gas Authority)" userId="S::tanya.knowles@ogauthority.co.uk::7c2d0118-e914-433e-890f-bbdb0c257b61" providerId="AD" clId="Web-{0D443E9B-0479-43BF-BAFE-F330F9EF7553}"/>
    <pc:docChg chg="modSld">
      <pc:chgData name="Tanya Knowles (Oil &amp; Gas Authority)" userId="S::tanya.knowles@ogauthority.co.uk::7c2d0118-e914-433e-890f-bbdb0c257b61" providerId="AD" clId="Web-{0D443E9B-0479-43BF-BAFE-F330F9EF7553}" dt="2018-11-12T12:21:21.006" v="0"/>
      <pc:docMkLst>
        <pc:docMk/>
      </pc:docMkLst>
      <pc:sldChg chg="delSp">
        <pc:chgData name="Tanya Knowles (Oil &amp; Gas Authority)" userId="S::tanya.knowles@ogauthority.co.uk::7c2d0118-e914-433e-890f-bbdb0c257b61" providerId="AD" clId="Web-{0D443E9B-0479-43BF-BAFE-F330F9EF7553}" dt="2018-11-12T12:21:21.006" v="0"/>
        <pc:sldMkLst>
          <pc:docMk/>
          <pc:sldMk cId="2240661696" sldId="390"/>
        </pc:sldMkLst>
        <pc:picChg chg="del">
          <ac:chgData name="Tanya Knowles (Oil &amp; Gas Authority)" userId="S::tanya.knowles@ogauthority.co.uk::7c2d0118-e914-433e-890f-bbdb0c257b61" providerId="AD" clId="Web-{0D443E9B-0479-43BF-BAFE-F330F9EF7553}" dt="2018-11-12T12:21:21.006" v="0"/>
          <ac:picMkLst>
            <pc:docMk/>
            <pc:sldMk cId="2240661696" sldId="390"/>
            <ac:picMk id="4" creationId="{DE1827DC-AA3B-42F1-A3B6-0F1F4A212C58}"/>
          </ac:picMkLst>
        </pc:picChg>
      </pc:sldChg>
    </pc:docChg>
  </pc:docChgLst>
  <pc:docChgLst>
    <pc:chgData name="Claire Black (Oil &amp; Gas Authority)" userId="S::claire.black@ogauthority.co.uk::ec230e38-acca-4227-8346-e04e0a8010d1" providerId="AD" clId="Web-{118427E1-A948-4480-A52F-A6A0CFD7DE9B}"/>
    <pc:docChg chg="modSld">
      <pc:chgData name="Claire Black (Oil &amp; Gas Authority)" userId="S::claire.black@ogauthority.co.uk::ec230e38-acca-4227-8346-e04e0a8010d1" providerId="AD" clId="Web-{118427E1-A948-4480-A52F-A6A0CFD7DE9B}" dt="2018-11-07T17:13:33.091" v="36" actId="1076"/>
      <pc:docMkLst>
        <pc:docMk/>
      </pc:docMkLst>
      <pc:sldChg chg="delSp modSp">
        <pc:chgData name="Claire Black (Oil &amp; Gas Authority)" userId="S::claire.black@ogauthority.co.uk::ec230e38-acca-4227-8346-e04e0a8010d1" providerId="AD" clId="Web-{118427E1-A948-4480-A52F-A6A0CFD7DE9B}" dt="2018-11-07T17:11:09.749" v="4" actId="20577"/>
        <pc:sldMkLst>
          <pc:docMk/>
          <pc:sldMk cId="2788532054" sldId="385"/>
        </pc:sldMkLst>
        <pc:spChg chg="del">
          <ac:chgData name="Claire Black (Oil &amp; Gas Authority)" userId="S::claire.black@ogauthority.co.uk::ec230e38-acca-4227-8346-e04e0a8010d1" providerId="AD" clId="Web-{118427E1-A948-4480-A52F-A6A0CFD7DE9B}" dt="2018-11-07T17:10:40.655" v="1" actId="20577"/>
          <ac:spMkLst>
            <pc:docMk/>
            <pc:sldMk cId="2788532054" sldId="385"/>
            <ac:spMk id="9" creationId="{CE2A8206-5D7B-45EB-A652-9622C7B5F76E}"/>
          </ac:spMkLst>
        </pc:spChg>
        <pc:spChg chg="del">
          <ac:chgData name="Claire Black (Oil &amp; Gas Authority)" userId="S::claire.black@ogauthority.co.uk::ec230e38-acca-4227-8346-e04e0a8010d1" providerId="AD" clId="Web-{118427E1-A948-4480-A52F-A6A0CFD7DE9B}" dt="2018-11-07T17:10:36.296" v="0" actId="20577"/>
          <ac:spMkLst>
            <pc:docMk/>
            <pc:sldMk cId="2788532054" sldId="385"/>
            <ac:spMk id="15" creationId="{FE1A1C3E-82F1-45E8-9EF4-35F024CA3496}"/>
          </ac:spMkLst>
        </pc:spChg>
        <pc:spChg chg="mod">
          <ac:chgData name="Claire Black (Oil &amp; Gas Authority)" userId="S::claire.black@ogauthority.co.uk::ec230e38-acca-4227-8346-e04e0a8010d1" providerId="AD" clId="Web-{118427E1-A948-4480-A52F-A6A0CFD7DE9B}" dt="2018-11-07T17:11:09.749" v="4" actId="20577"/>
          <ac:spMkLst>
            <pc:docMk/>
            <pc:sldMk cId="2788532054" sldId="385"/>
            <ac:spMk id="19" creationId="{F274D2F9-7EAD-4636-98F8-D7489FDD9E84}"/>
          </ac:spMkLst>
        </pc:spChg>
      </pc:sldChg>
      <pc:sldChg chg="delSp modSp">
        <pc:chgData name="Claire Black (Oil &amp; Gas Authority)" userId="S::claire.black@ogauthority.co.uk::ec230e38-acca-4227-8346-e04e0a8010d1" providerId="AD" clId="Web-{118427E1-A948-4480-A52F-A6A0CFD7DE9B}" dt="2018-11-07T17:13:33.091" v="36" actId="1076"/>
        <pc:sldMkLst>
          <pc:docMk/>
          <pc:sldMk cId="4165115129" sldId="406"/>
        </pc:sldMkLst>
        <pc:spChg chg="mod">
          <ac:chgData name="Claire Black (Oil &amp; Gas Authority)" userId="S::claire.black@ogauthority.co.uk::ec230e38-acca-4227-8346-e04e0a8010d1" providerId="AD" clId="Web-{118427E1-A948-4480-A52F-A6A0CFD7DE9B}" dt="2018-11-07T17:13:33.091" v="36" actId="1076"/>
          <ac:spMkLst>
            <pc:docMk/>
            <pc:sldMk cId="4165115129" sldId="406"/>
            <ac:spMk id="3" creationId="{92126FE7-80AC-42A2-AF52-F79724B2AC22}"/>
          </ac:spMkLst>
        </pc:spChg>
        <pc:picChg chg="mod">
          <ac:chgData name="Claire Black (Oil &amp; Gas Authority)" userId="S::claire.black@ogauthority.co.uk::ec230e38-acca-4227-8346-e04e0a8010d1" providerId="AD" clId="Web-{118427E1-A948-4480-A52F-A6A0CFD7DE9B}" dt="2018-11-07T17:11:30.030" v="8" actId="1076"/>
          <ac:picMkLst>
            <pc:docMk/>
            <pc:sldMk cId="4165115129" sldId="406"/>
            <ac:picMk id="2" creationId="{F04EC3EB-3256-43D9-A93E-61E55AE85B80}"/>
          </ac:picMkLst>
        </pc:picChg>
        <pc:picChg chg="mod">
          <ac:chgData name="Claire Black (Oil &amp; Gas Authority)" userId="S::claire.black@ogauthority.co.uk::ec230e38-acca-4227-8346-e04e0a8010d1" providerId="AD" clId="Web-{118427E1-A948-4480-A52F-A6A0CFD7DE9B}" dt="2018-11-07T17:12:00.639" v="14" actId="1076"/>
          <ac:picMkLst>
            <pc:docMk/>
            <pc:sldMk cId="4165115129" sldId="406"/>
            <ac:picMk id="4" creationId="{8C71B647-804D-459F-B124-E107735A8B7D}"/>
          </ac:picMkLst>
        </pc:picChg>
        <pc:picChg chg="del">
          <ac:chgData name="Claire Black (Oil &amp; Gas Authority)" userId="S::claire.black@ogauthority.co.uk::ec230e38-acca-4227-8346-e04e0a8010d1" providerId="AD" clId="Web-{118427E1-A948-4480-A52F-A6A0CFD7DE9B}" dt="2018-11-07T17:11:25.311" v="7" actId="1076"/>
          <ac:picMkLst>
            <pc:docMk/>
            <pc:sldMk cId="4165115129" sldId="406"/>
            <ac:picMk id="5" creationId="{12D5F50F-2E22-4558-8902-D2443C05CB4F}"/>
          </ac:picMkLst>
        </pc:picChg>
      </pc:sldChg>
    </pc:docChg>
  </pc:docChgLst>
  <pc:docChgLst>
    <pc:chgData name="Claire Black (Oil &amp; Gas Authority)" userId="S::claire.black@ogauthority.co.uk::ec230e38-acca-4227-8346-e04e0a8010d1" providerId="AD" clId="Web-{AD6CAE98-A018-4261-B137-CE246FDE7A1A}"/>
    <pc:docChg chg="modSld">
      <pc:chgData name="Claire Black (Oil &amp; Gas Authority)" userId="S::claire.black@ogauthority.co.uk::ec230e38-acca-4227-8346-e04e0a8010d1" providerId="AD" clId="Web-{AD6CAE98-A018-4261-B137-CE246FDE7A1A}" dt="2018-11-12T16:05:28.604" v="4" actId="20577"/>
      <pc:docMkLst>
        <pc:docMk/>
      </pc:docMkLst>
      <pc:sldChg chg="addSp modSp">
        <pc:chgData name="Claire Black (Oil &amp; Gas Authority)" userId="S::claire.black@ogauthority.co.uk::ec230e38-acca-4227-8346-e04e0a8010d1" providerId="AD" clId="Web-{AD6CAE98-A018-4261-B137-CE246FDE7A1A}" dt="2018-11-12T16:05:27.213" v="2" actId="20577"/>
        <pc:sldMkLst>
          <pc:docMk/>
          <pc:sldMk cId="2788532054" sldId="385"/>
        </pc:sldMkLst>
        <pc:spChg chg="mod">
          <ac:chgData name="Claire Black (Oil &amp; Gas Authority)" userId="S::claire.black@ogauthority.co.uk::ec230e38-acca-4227-8346-e04e0a8010d1" providerId="AD" clId="Web-{AD6CAE98-A018-4261-B137-CE246FDE7A1A}" dt="2018-11-12T16:05:27.213" v="2" actId="20577"/>
          <ac:spMkLst>
            <pc:docMk/>
            <pc:sldMk cId="2788532054" sldId="385"/>
            <ac:spMk id="19" creationId="{F274D2F9-7EAD-4636-98F8-D7489FDD9E84}"/>
          </ac:spMkLst>
        </pc:spChg>
        <pc:spChg chg="add mod">
          <ac:chgData name="Claire Black (Oil &amp; Gas Authority)" userId="S::claire.black@ogauthority.co.uk::ec230e38-acca-4227-8346-e04e0a8010d1" providerId="AD" clId="Web-{AD6CAE98-A018-4261-B137-CE246FDE7A1A}" dt="2018-11-12T16:05:24.573" v="1" actId="1076"/>
          <ac:spMkLst>
            <pc:docMk/>
            <pc:sldMk cId="2788532054" sldId="385"/>
            <ac:spMk id="21" creationId="{5003A28E-5E00-48A7-BD02-CD24F4E6A9DF}"/>
          </ac:spMkLst>
        </pc:spChg>
      </pc:sldChg>
    </pc:docChg>
  </pc:docChgLst>
  <pc:docChgLst>
    <pc:chgData name="Claire Black (Oil &amp; Gas Authority)" userId="S::claire.black@ogauthority.co.uk::ec230e38-acca-4227-8346-e04e0a8010d1" providerId="AD" clId="Web-{103DA4CA-B447-4054-A607-A15593F0EF77}"/>
    <pc:docChg chg="modSld">
      <pc:chgData name="Claire Black (Oil &amp; Gas Authority)" userId="S::claire.black@ogauthority.co.uk::ec230e38-acca-4227-8346-e04e0a8010d1" providerId="AD" clId="Web-{103DA4CA-B447-4054-A607-A15593F0EF77}" dt="2018-11-14T08:28:34.258" v="353"/>
      <pc:docMkLst>
        <pc:docMk/>
      </pc:docMkLst>
      <pc:sldChg chg="modNotes">
        <pc:chgData name="Claire Black (Oil &amp; Gas Authority)" userId="S::claire.black@ogauthority.co.uk::ec230e38-acca-4227-8346-e04e0a8010d1" providerId="AD" clId="Web-{103DA4CA-B447-4054-A607-A15593F0EF77}" dt="2018-11-14T08:28:20.789" v="350"/>
        <pc:sldMkLst>
          <pc:docMk/>
          <pc:sldMk cId="1674791607" sldId="398"/>
        </pc:sldMkLst>
      </pc:sldChg>
      <pc:sldChg chg="modNotes">
        <pc:chgData name="Claire Black (Oil &amp; Gas Authority)" userId="S::claire.black@ogauthority.co.uk::ec230e38-acca-4227-8346-e04e0a8010d1" providerId="AD" clId="Web-{103DA4CA-B447-4054-A607-A15593F0EF77}" dt="2018-11-14T08:22:09.914" v="29"/>
        <pc:sldMkLst>
          <pc:docMk/>
          <pc:sldMk cId="398548284" sldId="399"/>
        </pc:sldMkLst>
      </pc:sldChg>
      <pc:sldChg chg="modNotes">
        <pc:chgData name="Claire Black (Oil &amp; Gas Authority)" userId="S::claire.black@ogauthority.co.uk::ec230e38-acca-4227-8346-e04e0a8010d1" providerId="AD" clId="Web-{103DA4CA-B447-4054-A607-A15593F0EF77}" dt="2018-11-14T08:26:22.664" v="234"/>
        <pc:sldMkLst>
          <pc:docMk/>
          <pc:sldMk cId="15994729" sldId="400"/>
        </pc:sldMkLst>
      </pc:sldChg>
      <pc:sldChg chg="modNotes">
        <pc:chgData name="Claire Black (Oil &amp; Gas Authority)" userId="S::claire.black@ogauthority.co.uk::ec230e38-acca-4227-8346-e04e0a8010d1" providerId="AD" clId="Web-{103DA4CA-B447-4054-A607-A15593F0EF77}" dt="2018-11-14T08:28:34.258" v="353"/>
        <pc:sldMkLst>
          <pc:docMk/>
          <pc:sldMk cId="1587816131" sldId="415"/>
        </pc:sldMkLst>
      </pc:sldChg>
    </pc:docChg>
  </pc:docChgLst>
  <pc:docChgLst>
    <pc:chgData name="Tanya Knowles (Oil &amp; Gas Authority)" userId="S::tanya.knowles@ogauthority.co.uk::7c2d0118-e914-433e-890f-bbdb0c257b61" providerId="AD" clId="Web-{82244734-D3C9-4A82-8930-60E304828D5B}"/>
    <pc:docChg chg="modSld">
      <pc:chgData name="Tanya Knowles (Oil &amp; Gas Authority)" userId="S::tanya.knowles@ogauthority.co.uk::7c2d0118-e914-433e-890f-bbdb0c257b61" providerId="AD" clId="Web-{82244734-D3C9-4A82-8930-60E304828D5B}" dt="2018-11-12T12:40:40.520" v="42"/>
      <pc:docMkLst>
        <pc:docMk/>
      </pc:docMkLst>
      <pc:sldChg chg="addSp delSp modSp">
        <pc:chgData name="Tanya Knowles (Oil &amp; Gas Authority)" userId="S::tanya.knowles@ogauthority.co.uk::7c2d0118-e914-433e-890f-bbdb0c257b61" providerId="AD" clId="Web-{82244734-D3C9-4A82-8930-60E304828D5B}" dt="2018-11-12T12:40:36.286" v="41" actId="1076"/>
        <pc:sldMkLst>
          <pc:docMk/>
          <pc:sldMk cId="2240661696" sldId="390"/>
        </pc:sldMkLst>
        <pc:spChg chg="add mod">
          <ac:chgData name="Tanya Knowles (Oil &amp; Gas Authority)" userId="S::tanya.knowles@ogauthority.co.uk::7c2d0118-e914-433e-890f-bbdb0c257b61" providerId="AD" clId="Web-{82244734-D3C9-4A82-8930-60E304828D5B}" dt="2018-11-12T12:40:36.286" v="41" actId="1076"/>
          <ac:spMkLst>
            <pc:docMk/>
            <pc:sldMk cId="2240661696" sldId="390"/>
            <ac:spMk id="2" creationId="{5E9F61CA-C8E2-4D9A-B1FF-A24E96123D0D}"/>
          </ac:spMkLst>
        </pc:spChg>
        <pc:spChg chg="add del">
          <ac:chgData name="Tanya Knowles (Oil &amp; Gas Authority)" userId="S::tanya.knowles@ogauthority.co.uk::7c2d0118-e914-433e-890f-bbdb0c257b61" providerId="AD" clId="Web-{82244734-D3C9-4A82-8930-60E304828D5B}" dt="2018-11-12T12:40:11.224" v="10" actId="1076"/>
          <ac:spMkLst>
            <pc:docMk/>
            <pc:sldMk cId="2240661696" sldId="390"/>
            <ac:spMk id="5" creationId="{85F8E6EE-51D2-4762-9A26-DB92ACA1317A}"/>
          </ac:spMkLst>
        </pc:spChg>
        <pc:spChg chg="add del">
          <ac:chgData name="Tanya Knowles (Oil &amp; Gas Authority)" userId="S::tanya.knowles@ogauthority.co.uk::7c2d0118-e914-433e-890f-bbdb0c257b61" providerId="AD" clId="Web-{82244734-D3C9-4A82-8930-60E304828D5B}" dt="2018-11-12T12:40:10.552" v="9" actId="1076"/>
          <ac:spMkLst>
            <pc:docMk/>
            <pc:sldMk cId="2240661696" sldId="390"/>
            <ac:spMk id="6" creationId="{7FA26C3D-4911-4288-B423-511466E83423}"/>
          </ac:spMkLst>
        </pc:spChg>
        <pc:spChg chg="add del">
          <ac:chgData name="Tanya Knowles (Oil &amp; Gas Authority)" userId="S::tanya.knowles@ogauthority.co.uk::7c2d0118-e914-433e-890f-bbdb0c257b61" providerId="AD" clId="Web-{82244734-D3C9-4A82-8930-60E304828D5B}" dt="2018-11-12T12:40:10.520" v="8" actId="1076"/>
          <ac:spMkLst>
            <pc:docMk/>
            <pc:sldMk cId="2240661696" sldId="390"/>
            <ac:spMk id="7" creationId="{9A98F4E4-F18F-42C5-AE08-DB7519D25C99}"/>
          </ac:spMkLst>
        </pc:spChg>
        <pc:spChg chg="add del">
          <ac:chgData name="Tanya Knowles (Oil &amp; Gas Authority)" userId="S::tanya.knowles@ogauthority.co.uk::7c2d0118-e914-433e-890f-bbdb0c257b61" providerId="AD" clId="Web-{82244734-D3C9-4A82-8930-60E304828D5B}" dt="2018-11-12T12:40:04.349" v="7" actId="1076"/>
          <ac:spMkLst>
            <pc:docMk/>
            <pc:sldMk cId="2240661696" sldId="390"/>
            <ac:spMk id="8" creationId="{6140FA4A-B1CF-4E3A-82D4-750A455F9FD2}"/>
          </ac:spMkLst>
        </pc:spChg>
        <pc:spChg chg="add del">
          <ac:chgData name="Tanya Knowles (Oil &amp; Gas Authority)" userId="S::tanya.knowles@ogauthority.co.uk::7c2d0118-e914-433e-890f-bbdb0c257b61" providerId="AD" clId="Web-{82244734-D3C9-4A82-8930-60E304828D5B}" dt="2018-11-12T12:40:02.333" v="6" actId="1076"/>
          <ac:spMkLst>
            <pc:docMk/>
            <pc:sldMk cId="2240661696" sldId="390"/>
            <ac:spMk id="9" creationId="{3A8F4537-509E-42EA-A6B5-E0DCE3A22A40}"/>
          </ac:spMkLst>
        </pc:spChg>
      </pc:sldChg>
      <pc:sldChg chg="addSp">
        <pc:chgData name="Tanya Knowles (Oil &amp; Gas Authority)" userId="S::tanya.knowles@ogauthority.co.uk::7c2d0118-e914-433e-890f-bbdb0c257b61" providerId="AD" clId="Web-{82244734-D3C9-4A82-8930-60E304828D5B}" dt="2018-11-12T12:40:40.520" v="42"/>
        <pc:sldMkLst>
          <pc:docMk/>
          <pc:sldMk cId="4039089368" sldId="394"/>
        </pc:sldMkLst>
        <pc:spChg chg="add">
          <ac:chgData name="Tanya Knowles (Oil &amp; Gas Authority)" userId="S::tanya.knowles@ogauthority.co.uk::7c2d0118-e914-433e-890f-bbdb0c257b61" providerId="AD" clId="Web-{82244734-D3C9-4A82-8930-60E304828D5B}" dt="2018-11-12T12:40:40.520" v="42"/>
          <ac:spMkLst>
            <pc:docMk/>
            <pc:sldMk cId="4039089368" sldId="394"/>
            <ac:spMk id="2" creationId="{32DF9721-0B62-4AA6-9BF2-C6EEADC141F9}"/>
          </ac:spMkLst>
        </pc:spChg>
      </pc:sldChg>
    </pc:docChg>
  </pc:docChgLst>
  <pc:docChgLst>
    <pc:chgData name="Claire Black (Oil &amp; Gas Authority)" userId="ec230e38-acca-4227-8346-e04e0a8010d1" providerId="ADAL" clId="{A8A3E47B-2AED-4BF6-8615-ED05ABA15844}"/>
    <pc:docChg chg="custSel modSld">
      <pc:chgData name="Claire Black (Oil &amp; Gas Authority)" userId="ec230e38-acca-4227-8346-e04e0a8010d1" providerId="ADAL" clId="{A8A3E47B-2AED-4BF6-8615-ED05ABA15844}" dt="2018-11-13T15:58:47.756" v="3141" actId="20577"/>
      <pc:docMkLst>
        <pc:docMk/>
      </pc:docMkLst>
      <pc:sldChg chg="modNotesTx">
        <pc:chgData name="Claire Black (Oil &amp; Gas Authority)" userId="ec230e38-acca-4227-8346-e04e0a8010d1" providerId="ADAL" clId="{A8A3E47B-2AED-4BF6-8615-ED05ABA15844}" dt="2018-11-13T15:36:22.713" v="1836" actId="20577"/>
        <pc:sldMkLst>
          <pc:docMk/>
          <pc:sldMk cId="2788532054" sldId="385"/>
        </pc:sldMkLst>
      </pc:sldChg>
      <pc:sldChg chg="modNotesTx">
        <pc:chgData name="Claire Black (Oil &amp; Gas Authority)" userId="ec230e38-acca-4227-8346-e04e0a8010d1" providerId="ADAL" clId="{A8A3E47B-2AED-4BF6-8615-ED05ABA15844}" dt="2018-11-13T15:58:47.756" v="3141" actId="20577"/>
        <pc:sldMkLst>
          <pc:docMk/>
          <pc:sldMk cId="1674791607" sldId="398"/>
        </pc:sldMkLst>
      </pc:sldChg>
      <pc:sldChg chg="modNotesTx">
        <pc:chgData name="Claire Black (Oil &amp; Gas Authority)" userId="ec230e38-acca-4227-8346-e04e0a8010d1" providerId="ADAL" clId="{A8A3E47B-2AED-4BF6-8615-ED05ABA15844}" dt="2018-11-13T15:27:47.670" v="776" actId="20577"/>
        <pc:sldMkLst>
          <pc:docMk/>
          <pc:sldMk cId="398548284" sldId="399"/>
        </pc:sldMkLst>
      </pc:sldChg>
      <pc:sldChg chg="modNotesTx">
        <pc:chgData name="Claire Black (Oil &amp; Gas Authority)" userId="ec230e38-acca-4227-8346-e04e0a8010d1" providerId="ADAL" clId="{A8A3E47B-2AED-4BF6-8615-ED05ABA15844}" dt="2018-11-13T15:58:10.247" v="3032" actId="20577"/>
        <pc:sldMkLst>
          <pc:docMk/>
          <pc:sldMk cId="15994729" sldId="400"/>
        </pc:sldMkLst>
      </pc:sldChg>
      <pc:sldChg chg="modNotesTx">
        <pc:chgData name="Claire Black (Oil &amp; Gas Authority)" userId="ec230e38-acca-4227-8346-e04e0a8010d1" providerId="ADAL" clId="{A8A3E47B-2AED-4BF6-8615-ED05ABA15844}" dt="2018-11-13T15:53:14.721" v="2488" actId="20577"/>
        <pc:sldMkLst>
          <pc:docMk/>
          <pc:sldMk cId="4165115129" sldId="406"/>
        </pc:sldMkLst>
      </pc:sldChg>
      <pc:sldChg chg="modNotesTx">
        <pc:chgData name="Claire Black (Oil &amp; Gas Authority)" userId="ec230e38-acca-4227-8346-e04e0a8010d1" providerId="ADAL" clId="{A8A3E47B-2AED-4BF6-8615-ED05ABA15844}" dt="2018-11-13T15:45:38.048" v="2000" actId="20577"/>
        <pc:sldMkLst>
          <pc:docMk/>
          <pc:sldMk cId="4164852226" sldId="413"/>
        </pc:sldMkLst>
      </pc:sldChg>
      <pc:sldChg chg="modNotesTx">
        <pc:chgData name="Claire Black (Oil &amp; Gas Authority)" userId="ec230e38-acca-4227-8346-e04e0a8010d1" providerId="ADAL" clId="{A8A3E47B-2AED-4BF6-8615-ED05ABA15844}" dt="2018-11-13T15:33:55.228" v="1520" actId="20577"/>
        <pc:sldMkLst>
          <pc:docMk/>
          <pc:sldMk cId="1587816131" sldId="415"/>
        </pc:sldMkLst>
      </pc:sldChg>
      <pc:sldChg chg="modNotesTx">
        <pc:chgData name="Claire Black (Oil &amp; Gas Authority)" userId="ec230e38-acca-4227-8346-e04e0a8010d1" providerId="ADAL" clId="{A8A3E47B-2AED-4BF6-8615-ED05ABA15844}" dt="2018-11-13T15:54:24.879" v="2696" actId="20577"/>
        <pc:sldMkLst>
          <pc:docMk/>
          <pc:sldMk cId="1009553440" sldId="416"/>
        </pc:sldMkLst>
      </pc:sldChg>
    </pc:docChg>
  </pc:docChgLst>
  <pc:docChgLst>
    <pc:chgData name="Claire Black (Oil &amp; Gas Authority)" userId="S::claire.black@ogauthority.co.uk::ec230e38-acca-4227-8346-e04e0a8010d1" providerId="AD" clId="Web-{6D55A990-080E-46E2-93FA-7B92EBFDFEED}"/>
    <pc:docChg chg="modSld">
      <pc:chgData name="Claire Black (Oil &amp; Gas Authority)" userId="S::claire.black@ogauthority.co.uk::ec230e38-acca-4227-8346-e04e0a8010d1" providerId="AD" clId="Web-{6D55A990-080E-46E2-93FA-7B92EBFDFEED}" dt="2018-11-07T10:46:01.233" v="9" actId="20577"/>
      <pc:docMkLst>
        <pc:docMk/>
      </pc:docMkLst>
      <pc:sldChg chg="modSp">
        <pc:chgData name="Claire Black (Oil &amp; Gas Authority)" userId="S::claire.black@ogauthority.co.uk::ec230e38-acca-4227-8346-e04e0a8010d1" providerId="AD" clId="Web-{6D55A990-080E-46E2-93FA-7B92EBFDFEED}" dt="2018-11-07T10:45:59.952" v="7" actId="20577"/>
        <pc:sldMkLst>
          <pc:docMk/>
          <pc:sldMk cId="2788532054" sldId="385"/>
        </pc:sldMkLst>
        <pc:spChg chg="mod">
          <ac:chgData name="Claire Black (Oil &amp; Gas Authority)" userId="S::claire.black@ogauthority.co.uk::ec230e38-acca-4227-8346-e04e0a8010d1" providerId="AD" clId="Web-{6D55A990-080E-46E2-93FA-7B92EBFDFEED}" dt="2018-11-07T10:45:57.655" v="3" actId="20577"/>
          <ac:spMkLst>
            <pc:docMk/>
            <pc:sldMk cId="2788532054" sldId="385"/>
            <ac:spMk id="16" creationId="{17285A92-53C0-4D11-926A-86DC1C17E67C}"/>
          </ac:spMkLst>
        </pc:spChg>
        <pc:spChg chg="mod">
          <ac:chgData name="Claire Black (Oil &amp; Gas Authority)" userId="S::claire.black@ogauthority.co.uk::ec230e38-acca-4227-8346-e04e0a8010d1" providerId="AD" clId="Web-{6D55A990-080E-46E2-93FA-7B92EBFDFEED}" dt="2018-11-07T10:45:59.952" v="7" actId="20577"/>
          <ac:spMkLst>
            <pc:docMk/>
            <pc:sldMk cId="2788532054" sldId="385"/>
            <ac:spMk id="19" creationId="{F274D2F9-7EAD-4636-98F8-D7489FDD9E84}"/>
          </ac:spMkLst>
        </pc:spChg>
      </pc:sldChg>
    </pc:docChg>
  </pc:docChgLst>
  <pc:docChgLst>
    <pc:chgData name="Claire Black (Oil &amp; Gas Authority)" userId="ec230e38-acca-4227-8346-e04e0a8010d1" providerId="ADAL" clId="{81B27AD6-1F78-4AFF-9D82-BA324A1734AE}"/>
    <pc:docChg chg="undo custSel addSld delSld modSld sldOrd">
      <pc:chgData name="Claire Black (Oil &amp; Gas Authority)" userId="ec230e38-acca-4227-8346-e04e0a8010d1" providerId="ADAL" clId="{81B27AD6-1F78-4AFF-9D82-BA324A1734AE}" dt="2018-11-12T09:06:37.796" v="2620" actId="20577"/>
      <pc:docMkLst>
        <pc:docMk/>
      </pc:docMkLst>
      <pc:sldChg chg="modSp">
        <pc:chgData name="Claire Black (Oil &amp; Gas Authority)" userId="ec230e38-acca-4227-8346-e04e0a8010d1" providerId="ADAL" clId="{81B27AD6-1F78-4AFF-9D82-BA324A1734AE}" dt="2018-11-05T17:22:43.187" v="34" actId="20577"/>
        <pc:sldMkLst>
          <pc:docMk/>
          <pc:sldMk cId="3633374531" sldId="383"/>
        </pc:sldMkLst>
        <pc:spChg chg="mod">
          <ac:chgData name="Claire Black (Oil &amp; Gas Authority)" userId="ec230e38-acca-4227-8346-e04e0a8010d1" providerId="ADAL" clId="{81B27AD6-1F78-4AFF-9D82-BA324A1734AE}" dt="2018-11-05T17:22:36.284" v="32" actId="20577"/>
          <ac:spMkLst>
            <pc:docMk/>
            <pc:sldMk cId="3633374531" sldId="383"/>
            <ac:spMk id="2" creationId="{00000000-0000-0000-0000-000000000000}"/>
          </ac:spMkLst>
        </pc:spChg>
        <pc:spChg chg="mod">
          <ac:chgData name="Claire Black (Oil &amp; Gas Authority)" userId="ec230e38-acca-4227-8346-e04e0a8010d1" providerId="ADAL" clId="{81B27AD6-1F78-4AFF-9D82-BA324A1734AE}" dt="2018-11-05T17:22:43.187" v="34" actId="20577"/>
          <ac:spMkLst>
            <pc:docMk/>
            <pc:sldMk cId="3633374531" sldId="383"/>
            <ac:spMk id="5" creationId="{00000000-0000-0000-0000-000000000000}"/>
          </ac:spMkLst>
        </pc:spChg>
      </pc:sldChg>
      <pc:sldChg chg="addSp delSp modSp add addCm delCm modCm">
        <pc:chgData name="Claire Black (Oil &amp; Gas Authority)" userId="ec230e38-acca-4227-8346-e04e0a8010d1" providerId="ADAL" clId="{81B27AD6-1F78-4AFF-9D82-BA324A1734AE}" dt="2018-11-07T14:01:32.724" v="1526" actId="20577"/>
        <pc:sldMkLst>
          <pc:docMk/>
          <pc:sldMk cId="2788532054" sldId="385"/>
        </pc:sldMkLst>
        <pc:spChg chg="mod">
          <ac:chgData name="Claire Black (Oil &amp; Gas Authority)" userId="ec230e38-acca-4227-8346-e04e0a8010d1" providerId="ADAL" clId="{81B27AD6-1F78-4AFF-9D82-BA324A1734AE}" dt="2018-11-07T09:00:06.334" v="1331" actId="20577"/>
          <ac:spMkLst>
            <pc:docMk/>
            <pc:sldMk cId="2788532054" sldId="385"/>
            <ac:spMk id="5" creationId="{00000000-0000-0000-0000-000000000000}"/>
          </ac:spMkLst>
        </pc:spChg>
        <pc:spChg chg="add mod">
          <ac:chgData name="Claire Black (Oil &amp; Gas Authority)" userId="ec230e38-acca-4227-8346-e04e0a8010d1" providerId="ADAL" clId="{81B27AD6-1F78-4AFF-9D82-BA324A1734AE}" dt="2018-11-07T13:32:45.723" v="1516" actId="20577"/>
          <ac:spMkLst>
            <pc:docMk/>
            <pc:sldMk cId="2788532054" sldId="385"/>
            <ac:spMk id="7" creationId="{6890A4AD-9A53-4949-8566-7AED1C7EFC1F}"/>
          </ac:spMkLst>
        </pc:spChg>
        <pc:spChg chg="add mod">
          <ac:chgData name="Claire Black (Oil &amp; Gas Authority)" userId="ec230e38-acca-4227-8346-e04e0a8010d1" providerId="ADAL" clId="{81B27AD6-1F78-4AFF-9D82-BA324A1734AE}" dt="2018-11-07T09:15:24.369" v="1447" actId="20577"/>
          <ac:spMkLst>
            <pc:docMk/>
            <pc:sldMk cId="2788532054" sldId="385"/>
            <ac:spMk id="8" creationId="{D557E765-361C-4C96-B857-470FA8370FA3}"/>
          </ac:spMkLst>
        </pc:spChg>
        <pc:spChg chg="add mod">
          <ac:chgData name="Claire Black (Oil &amp; Gas Authority)" userId="ec230e38-acca-4227-8346-e04e0a8010d1" providerId="ADAL" clId="{81B27AD6-1F78-4AFF-9D82-BA324A1734AE}" dt="2018-11-07T13:32:49.717" v="1518" actId="20577"/>
          <ac:spMkLst>
            <pc:docMk/>
            <pc:sldMk cId="2788532054" sldId="385"/>
            <ac:spMk id="9" creationId="{CE2A8206-5D7B-45EB-A652-9622C7B5F76E}"/>
          </ac:spMkLst>
        </pc:spChg>
        <pc:spChg chg="add mod">
          <ac:chgData name="Claire Black (Oil &amp; Gas Authority)" userId="ec230e38-acca-4227-8346-e04e0a8010d1" providerId="ADAL" clId="{81B27AD6-1F78-4AFF-9D82-BA324A1734AE}" dt="2018-11-07T09:04:30.352" v="1367" actId="20577"/>
          <ac:spMkLst>
            <pc:docMk/>
            <pc:sldMk cId="2788532054" sldId="385"/>
            <ac:spMk id="10" creationId="{0D4EEED7-4618-49BC-A82D-51CC418E9A14}"/>
          </ac:spMkLst>
        </pc:spChg>
        <pc:spChg chg="add mod">
          <ac:chgData name="Claire Black (Oil &amp; Gas Authority)" userId="ec230e38-acca-4227-8346-e04e0a8010d1" providerId="ADAL" clId="{81B27AD6-1F78-4AFF-9D82-BA324A1734AE}" dt="2018-11-07T09:04:43.410" v="1371" actId="20577"/>
          <ac:spMkLst>
            <pc:docMk/>
            <pc:sldMk cId="2788532054" sldId="385"/>
            <ac:spMk id="11" creationId="{9414869D-105E-4BCF-BE99-A7576FBF6A9E}"/>
          </ac:spMkLst>
        </pc:spChg>
        <pc:spChg chg="add mod">
          <ac:chgData name="Claire Black (Oil &amp; Gas Authority)" userId="ec230e38-acca-4227-8346-e04e0a8010d1" providerId="ADAL" clId="{81B27AD6-1F78-4AFF-9D82-BA324A1734AE}" dt="2018-11-07T13:33:00.749" v="1519" actId="20577"/>
          <ac:spMkLst>
            <pc:docMk/>
            <pc:sldMk cId="2788532054" sldId="385"/>
            <ac:spMk id="12" creationId="{A771A40C-9016-4300-9D2A-CA6DA3D16AD8}"/>
          </ac:spMkLst>
        </pc:spChg>
        <pc:spChg chg="add mod">
          <ac:chgData name="Claire Black (Oil &amp; Gas Authority)" userId="ec230e38-acca-4227-8346-e04e0a8010d1" providerId="ADAL" clId="{81B27AD6-1F78-4AFF-9D82-BA324A1734AE}" dt="2018-11-07T13:33:04.605" v="1520" actId="20577"/>
          <ac:spMkLst>
            <pc:docMk/>
            <pc:sldMk cId="2788532054" sldId="385"/>
            <ac:spMk id="13" creationId="{77D7841B-009D-41DC-A394-BDE64FF96905}"/>
          </ac:spMkLst>
        </pc:spChg>
        <pc:spChg chg="add mod">
          <ac:chgData name="Claire Black (Oil &amp; Gas Authority)" userId="ec230e38-acca-4227-8346-e04e0a8010d1" providerId="ADAL" clId="{81B27AD6-1F78-4AFF-9D82-BA324A1734AE}" dt="2018-11-07T13:33:10.818" v="1524" actId="20577"/>
          <ac:spMkLst>
            <pc:docMk/>
            <pc:sldMk cId="2788532054" sldId="385"/>
            <ac:spMk id="14" creationId="{C8B1A806-0E6E-407B-BE19-4C833651FDED}"/>
          </ac:spMkLst>
        </pc:spChg>
        <pc:spChg chg="add mod">
          <ac:chgData name="Claire Black (Oil &amp; Gas Authority)" userId="ec230e38-acca-4227-8346-e04e0a8010d1" providerId="ADAL" clId="{81B27AD6-1F78-4AFF-9D82-BA324A1734AE}" dt="2018-11-07T13:33:06.761" v="1522" actId="20577"/>
          <ac:spMkLst>
            <pc:docMk/>
            <pc:sldMk cId="2788532054" sldId="385"/>
            <ac:spMk id="15" creationId="{FE1A1C3E-82F1-45E8-9EF4-35F024CA3496}"/>
          </ac:spMkLst>
        </pc:spChg>
        <pc:spChg chg="add mod">
          <ac:chgData name="Claire Black (Oil &amp; Gas Authority)" userId="ec230e38-acca-4227-8346-e04e0a8010d1" providerId="ADAL" clId="{81B27AD6-1F78-4AFF-9D82-BA324A1734AE}" dt="2018-11-07T14:01:32.724" v="1526" actId="20577"/>
          <ac:spMkLst>
            <pc:docMk/>
            <pc:sldMk cId="2788532054" sldId="385"/>
            <ac:spMk id="16" creationId="{17285A92-53C0-4D11-926A-86DC1C17E67C}"/>
          </ac:spMkLst>
        </pc:spChg>
        <pc:spChg chg="add mod">
          <ac:chgData name="Claire Black (Oil &amp; Gas Authority)" userId="ec230e38-acca-4227-8346-e04e0a8010d1" providerId="ADAL" clId="{81B27AD6-1F78-4AFF-9D82-BA324A1734AE}" dt="2018-11-07T09:05:40.825" v="1393" actId="20577"/>
          <ac:spMkLst>
            <pc:docMk/>
            <pc:sldMk cId="2788532054" sldId="385"/>
            <ac:spMk id="17" creationId="{59BB3803-BF8B-4813-82D8-FA0D73F765CC}"/>
          </ac:spMkLst>
        </pc:spChg>
        <pc:spChg chg="add mod">
          <ac:chgData name="Claire Black (Oil &amp; Gas Authority)" userId="ec230e38-acca-4227-8346-e04e0a8010d1" providerId="ADAL" clId="{81B27AD6-1F78-4AFF-9D82-BA324A1734AE}" dt="2018-11-07T09:15:16.469" v="1443" actId="20577"/>
          <ac:spMkLst>
            <pc:docMk/>
            <pc:sldMk cId="2788532054" sldId="385"/>
            <ac:spMk id="18" creationId="{F9D0B169-3B67-422E-8D02-71E65537122C}"/>
          </ac:spMkLst>
        </pc:spChg>
        <pc:spChg chg="add mod">
          <ac:chgData name="Claire Black (Oil &amp; Gas Authority)" userId="ec230e38-acca-4227-8346-e04e0a8010d1" providerId="ADAL" clId="{81B27AD6-1F78-4AFF-9D82-BA324A1734AE}" dt="2018-11-07T13:04:35.239" v="1514" actId="20577"/>
          <ac:spMkLst>
            <pc:docMk/>
            <pc:sldMk cId="2788532054" sldId="385"/>
            <ac:spMk id="19" creationId="{F274D2F9-7EAD-4636-98F8-D7489FDD9E84}"/>
          </ac:spMkLst>
        </pc:spChg>
        <pc:grpChg chg="add mod">
          <ac:chgData name="Claire Black (Oil &amp; Gas Authority)" userId="ec230e38-acca-4227-8346-e04e0a8010d1" providerId="ADAL" clId="{81B27AD6-1F78-4AFF-9D82-BA324A1734AE}" dt="2018-11-07T08:58:04.877" v="1281" actId="1076"/>
          <ac:grpSpMkLst>
            <pc:docMk/>
            <pc:sldMk cId="2788532054" sldId="385"/>
            <ac:grpSpMk id="2" creationId="{91156EDA-F318-45C4-817D-1FB62E0FA76A}"/>
          </ac:grpSpMkLst>
        </pc:grpChg>
        <pc:picChg chg="del">
          <ac:chgData name="Claire Black (Oil &amp; Gas Authority)" userId="ec230e38-acca-4227-8346-e04e0a8010d1" providerId="ADAL" clId="{81B27AD6-1F78-4AFF-9D82-BA324A1734AE}" dt="2018-11-05T17:24:22.452" v="113" actId="478"/>
          <ac:picMkLst>
            <pc:docMk/>
            <pc:sldMk cId="2788532054" sldId="385"/>
            <ac:picMk id="3" creationId="{D7C32E2B-11F7-4564-A40C-A98FA9E8E13B}"/>
          </ac:picMkLst>
        </pc:picChg>
        <pc:picChg chg="add mod modCrop">
          <ac:chgData name="Claire Black (Oil &amp; Gas Authority)" userId="ec230e38-acca-4227-8346-e04e0a8010d1" providerId="ADAL" clId="{81B27AD6-1F78-4AFF-9D82-BA324A1734AE}" dt="2018-11-07T08:56:25.094" v="1265" actId="1076"/>
          <ac:picMkLst>
            <pc:docMk/>
            <pc:sldMk cId="2788532054" sldId="385"/>
            <ac:picMk id="3" creationId="{EE824F68-A5E1-4322-B8A8-FF02FAE17C2B}"/>
          </ac:picMkLst>
        </pc:picChg>
        <pc:picChg chg="del mod modCrop">
          <ac:chgData name="Claire Black (Oil &amp; Gas Authority)" userId="ec230e38-acca-4227-8346-e04e0a8010d1" providerId="ADAL" clId="{81B27AD6-1F78-4AFF-9D82-BA324A1734AE}" dt="2018-11-07T08:51:39.234" v="1228" actId="478"/>
          <ac:picMkLst>
            <pc:docMk/>
            <pc:sldMk cId="2788532054" sldId="385"/>
            <ac:picMk id="4" creationId="{3F691013-383F-487F-AE9A-84FD7FC3C634}"/>
          </ac:picMkLst>
        </pc:picChg>
        <pc:picChg chg="add mod modCrop">
          <ac:chgData name="Claire Black (Oil &amp; Gas Authority)" userId="ec230e38-acca-4227-8346-e04e0a8010d1" providerId="ADAL" clId="{81B27AD6-1F78-4AFF-9D82-BA324A1734AE}" dt="2018-11-07T08:57:58.572" v="1280" actId="164"/>
          <ac:picMkLst>
            <pc:docMk/>
            <pc:sldMk cId="2788532054" sldId="385"/>
            <ac:picMk id="4" creationId="{4341BAA4-80B8-494A-974B-01755CB3C9F4}"/>
          </ac:picMkLst>
        </pc:picChg>
        <pc:picChg chg="add mod modCrop">
          <ac:chgData name="Claire Black (Oil &amp; Gas Authority)" userId="ec230e38-acca-4227-8346-e04e0a8010d1" providerId="ADAL" clId="{81B27AD6-1F78-4AFF-9D82-BA324A1734AE}" dt="2018-11-07T08:57:58.572" v="1280" actId="164"/>
          <ac:picMkLst>
            <pc:docMk/>
            <pc:sldMk cId="2788532054" sldId="385"/>
            <ac:picMk id="6" creationId="{7C2B1160-61F5-4D3D-ADC4-2E7CE7A67E96}"/>
          </ac:picMkLst>
        </pc:picChg>
        <pc:picChg chg="add del mod modCrop">
          <ac:chgData name="Claire Black (Oil &amp; Gas Authority)" userId="ec230e38-acca-4227-8346-e04e0a8010d1" providerId="ADAL" clId="{81B27AD6-1F78-4AFF-9D82-BA324A1734AE}" dt="2018-11-07T08:51:37.738" v="1227" actId="478"/>
          <ac:picMkLst>
            <pc:docMk/>
            <pc:sldMk cId="2788532054" sldId="385"/>
            <ac:picMk id="6" creationId="{CBDB4702-9D2F-4EBD-AFC0-B857DCE62DC0}"/>
          </ac:picMkLst>
        </pc:picChg>
        <pc:picChg chg="add del mod">
          <ac:chgData name="Claire Black (Oil &amp; Gas Authority)" userId="ec230e38-acca-4227-8346-e04e0a8010d1" providerId="ADAL" clId="{81B27AD6-1F78-4AFF-9D82-BA324A1734AE}" dt="2018-11-07T08:54:44.239" v="1257" actId="478"/>
          <ac:picMkLst>
            <pc:docMk/>
            <pc:sldMk cId="2788532054" sldId="385"/>
            <ac:picMk id="7" creationId="{8F7F23F9-5B81-4A16-A5F8-89F813B2707D}"/>
          </ac:picMkLst>
        </pc:picChg>
      </pc:sldChg>
      <pc:sldChg chg="addSp modSp">
        <pc:chgData name="Claire Black (Oil &amp; Gas Authority)" userId="ec230e38-acca-4227-8346-e04e0a8010d1" providerId="ADAL" clId="{81B27AD6-1F78-4AFF-9D82-BA324A1734AE}" dt="2018-11-07T10:35:54.465" v="1462" actId="208"/>
        <pc:sldMkLst>
          <pc:docMk/>
          <pc:sldMk cId="2240661696" sldId="390"/>
        </pc:sldMkLst>
        <pc:spChg chg="add mod">
          <ac:chgData name="Claire Black (Oil &amp; Gas Authority)" userId="ec230e38-acca-4227-8346-e04e0a8010d1" providerId="ADAL" clId="{81B27AD6-1F78-4AFF-9D82-BA324A1734AE}" dt="2018-11-07T10:35:54.465" v="1462" actId="208"/>
          <ac:spMkLst>
            <pc:docMk/>
            <pc:sldMk cId="2240661696" sldId="390"/>
            <ac:spMk id="2" creationId="{E2CB973A-5B76-4FE1-A53C-A47A87AF2071}"/>
          </ac:spMkLst>
        </pc:spChg>
      </pc:sldChg>
      <pc:sldChg chg="addSp modSp">
        <pc:chgData name="Claire Black (Oil &amp; Gas Authority)" userId="ec230e38-acca-4227-8346-e04e0a8010d1" providerId="ADAL" clId="{81B27AD6-1F78-4AFF-9D82-BA324A1734AE}" dt="2018-11-07T10:36:06.900" v="1470" actId="1037"/>
        <pc:sldMkLst>
          <pc:docMk/>
          <pc:sldMk cId="4039089368" sldId="394"/>
        </pc:sldMkLst>
        <pc:spChg chg="add mod">
          <ac:chgData name="Claire Black (Oil &amp; Gas Authority)" userId="ec230e38-acca-4227-8346-e04e0a8010d1" providerId="ADAL" clId="{81B27AD6-1F78-4AFF-9D82-BA324A1734AE}" dt="2018-11-07T10:36:06.900" v="1470" actId="1037"/>
          <ac:spMkLst>
            <pc:docMk/>
            <pc:sldMk cId="4039089368" sldId="394"/>
            <ac:spMk id="4" creationId="{E0239987-4AAE-453A-964B-9422738C45E2}"/>
          </ac:spMkLst>
        </pc:spChg>
      </pc:sldChg>
      <pc:sldChg chg="addSp delSp modSp">
        <pc:chgData name="Claire Black (Oil &amp; Gas Authority)" userId="ec230e38-acca-4227-8346-e04e0a8010d1" providerId="ADAL" clId="{81B27AD6-1F78-4AFF-9D82-BA324A1734AE}" dt="2018-11-08T11:14:05.393" v="2433" actId="1076"/>
        <pc:sldMkLst>
          <pc:docMk/>
          <pc:sldMk cId="3512954554" sldId="396"/>
        </pc:sldMkLst>
        <pc:grpChg chg="add mod">
          <ac:chgData name="Claire Black (Oil &amp; Gas Authority)" userId="ec230e38-acca-4227-8346-e04e0a8010d1" providerId="ADAL" clId="{81B27AD6-1F78-4AFF-9D82-BA324A1734AE}" dt="2018-11-08T11:14:05.393" v="2433" actId="1076"/>
          <ac:grpSpMkLst>
            <pc:docMk/>
            <pc:sldMk cId="3512954554" sldId="396"/>
            <ac:grpSpMk id="2" creationId="{C9E1C151-6244-41D2-8298-86A2B40AEEA4}"/>
          </ac:grpSpMkLst>
        </pc:grpChg>
        <pc:picChg chg="del mod modCrop">
          <ac:chgData name="Claire Black (Oil &amp; Gas Authority)" userId="ec230e38-acca-4227-8346-e04e0a8010d1" providerId="ADAL" clId="{81B27AD6-1F78-4AFF-9D82-BA324A1734AE}" dt="2018-11-06T16:39:45.481" v="1005" actId="478"/>
          <ac:picMkLst>
            <pc:docMk/>
            <pc:sldMk cId="3512954554" sldId="396"/>
            <ac:picMk id="3" creationId="{5AA88474-1565-404F-8E08-3BDECD16C452}"/>
          </ac:picMkLst>
        </pc:picChg>
        <pc:picChg chg="del mod modCrop">
          <ac:chgData name="Claire Black (Oil &amp; Gas Authority)" userId="ec230e38-acca-4227-8346-e04e0a8010d1" providerId="ADAL" clId="{81B27AD6-1F78-4AFF-9D82-BA324A1734AE}" dt="2018-11-06T16:39:43.315" v="1003" actId="478"/>
          <ac:picMkLst>
            <pc:docMk/>
            <pc:sldMk cId="3512954554" sldId="396"/>
            <ac:picMk id="4" creationId="{DB7391E8-177E-4D30-B5C5-AE86A8B49B64}"/>
          </ac:picMkLst>
        </pc:picChg>
        <pc:picChg chg="del">
          <ac:chgData name="Claire Black (Oil &amp; Gas Authority)" userId="ec230e38-acca-4227-8346-e04e0a8010d1" providerId="ADAL" clId="{81B27AD6-1F78-4AFF-9D82-BA324A1734AE}" dt="2018-11-06T14:25:05.241" v="894" actId="478"/>
          <ac:picMkLst>
            <pc:docMk/>
            <pc:sldMk cId="3512954554" sldId="396"/>
            <ac:picMk id="5" creationId="{1887D507-413E-41FA-950C-4A9924C66D71}"/>
          </ac:picMkLst>
        </pc:picChg>
        <pc:picChg chg="add del mod modCrop">
          <ac:chgData name="Claire Black (Oil &amp; Gas Authority)" userId="ec230e38-acca-4227-8346-e04e0a8010d1" providerId="ADAL" clId="{81B27AD6-1F78-4AFF-9D82-BA324A1734AE}" dt="2018-11-06T14:19:48.310" v="877" actId="478"/>
          <ac:picMkLst>
            <pc:docMk/>
            <pc:sldMk cId="3512954554" sldId="396"/>
            <ac:picMk id="6" creationId="{541E57C0-79F7-4E82-8530-476DA3ECA672}"/>
          </ac:picMkLst>
        </pc:picChg>
        <pc:picChg chg="add del mod modCrop">
          <ac:chgData name="Claire Black (Oil &amp; Gas Authority)" userId="ec230e38-acca-4227-8346-e04e0a8010d1" providerId="ADAL" clId="{81B27AD6-1F78-4AFF-9D82-BA324A1734AE}" dt="2018-11-06T16:39:45.041" v="1004" actId="478"/>
          <ac:picMkLst>
            <pc:docMk/>
            <pc:sldMk cId="3512954554" sldId="396"/>
            <ac:picMk id="7" creationId="{8AE63BE0-7F70-443B-86F4-1AA5102AF038}"/>
          </ac:picMkLst>
        </pc:picChg>
        <pc:picChg chg="add mod modCrop">
          <ac:chgData name="Claire Black (Oil &amp; Gas Authority)" userId="ec230e38-acca-4227-8346-e04e0a8010d1" providerId="ADAL" clId="{81B27AD6-1F78-4AFF-9D82-BA324A1734AE}" dt="2018-11-08T11:13:52.572" v="2432" actId="164"/>
          <ac:picMkLst>
            <pc:docMk/>
            <pc:sldMk cId="3512954554" sldId="396"/>
            <ac:picMk id="7" creationId="{D0B6D1D0-C3E7-4D4F-9E72-FA8718474742}"/>
          </ac:picMkLst>
        </pc:picChg>
        <pc:picChg chg="add mod modCrop">
          <ac:chgData name="Claire Black (Oil &amp; Gas Authority)" userId="ec230e38-acca-4227-8346-e04e0a8010d1" providerId="ADAL" clId="{81B27AD6-1F78-4AFF-9D82-BA324A1734AE}" dt="2018-11-06T16:41:09.320" v="1014" actId="732"/>
          <ac:picMkLst>
            <pc:docMk/>
            <pc:sldMk cId="3512954554" sldId="396"/>
            <ac:picMk id="8" creationId="{6EE730BA-8ACE-44A5-B33C-9FEC9C5628B1}"/>
          </ac:picMkLst>
        </pc:picChg>
        <pc:picChg chg="add mod modCrop">
          <ac:chgData name="Claire Black (Oil &amp; Gas Authority)" userId="ec230e38-acca-4227-8346-e04e0a8010d1" providerId="ADAL" clId="{81B27AD6-1F78-4AFF-9D82-BA324A1734AE}" dt="2018-11-08T11:13:52.572" v="2432" actId="164"/>
          <ac:picMkLst>
            <pc:docMk/>
            <pc:sldMk cId="3512954554" sldId="396"/>
            <ac:picMk id="10" creationId="{BA463093-AC82-4659-8140-B92CEFCB05E4}"/>
          </ac:picMkLst>
        </pc:picChg>
        <pc:picChg chg="add mod modCrop">
          <ac:chgData name="Claire Black (Oil &amp; Gas Authority)" userId="ec230e38-acca-4227-8346-e04e0a8010d1" providerId="ADAL" clId="{81B27AD6-1F78-4AFF-9D82-BA324A1734AE}" dt="2018-11-08T11:13:52.572" v="2432" actId="164"/>
          <ac:picMkLst>
            <pc:docMk/>
            <pc:sldMk cId="3512954554" sldId="396"/>
            <ac:picMk id="11" creationId="{8B23A5B7-B587-431A-B82F-820E28E334F6}"/>
          </ac:picMkLst>
        </pc:picChg>
        <pc:picChg chg="add mod modCrop">
          <ac:chgData name="Claire Black (Oil &amp; Gas Authority)" userId="ec230e38-acca-4227-8346-e04e0a8010d1" providerId="ADAL" clId="{81B27AD6-1F78-4AFF-9D82-BA324A1734AE}" dt="2018-11-06T16:49:51.532" v="1042" actId="1076"/>
          <ac:picMkLst>
            <pc:docMk/>
            <pc:sldMk cId="3512954554" sldId="396"/>
            <ac:picMk id="12" creationId="{1CC82A6B-F41F-4CB0-B527-680EA2920193}"/>
          </ac:picMkLst>
        </pc:picChg>
        <pc:cxnChg chg="add del mod">
          <ac:chgData name="Claire Black (Oil &amp; Gas Authority)" userId="ec230e38-acca-4227-8346-e04e0a8010d1" providerId="ADAL" clId="{81B27AD6-1F78-4AFF-9D82-BA324A1734AE}" dt="2018-11-06T16:52:26.736" v="1054" actId="478"/>
          <ac:cxnSpMkLst>
            <pc:docMk/>
            <pc:sldMk cId="3512954554" sldId="396"/>
            <ac:cxnSpMk id="14" creationId="{2080CA6C-64AC-4CC5-88FF-804EE50FF335}"/>
          </ac:cxnSpMkLst>
        </pc:cxnChg>
        <pc:cxnChg chg="add del mod">
          <ac:chgData name="Claire Black (Oil &amp; Gas Authority)" userId="ec230e38-acca-4227-8346-e04e0a8010d1" providerId="ADAL" clId="{81B27AD6-1F78-4AFF-9D82-BA324A1734AE}" dt="2018-11-06T16:52:23.939" v="1053" actId="478"/>
          <ac:cxnSpMkLst>
            <pc:docMk/>
            <pc:sldMk cId="3512954554" sldId="396"/>
            <ac:cxnSpMk id="17" creationId="{39A48DAB-27AA-4047-89F2-051BA2ACE072}"/>
          </ac:cxnSpMkLst>
        </pc:cxnChg>
      </pc:sldChg>
      <pc:sldChg chg="modSp">
        <pc:chgData name="Claire Black (Oil &amp; Gas Authority)" userId="ec230e38-acca-4227-8346-e04e0a8010d1" providerId="ADAL" clId="{81B27AD6-1F78-4AFF-9D82-BA324A1734AE}" dt="2018-11-07T09:00:25.052" v="1349" actId="20577"/>
        <pc:sldMkLst>
          <pc:docMk/>
          <pc:sldMk cId="553130524" sldId="397"/>
        </pc:sldMkLst>
        <pc:spChg chg="mod">
          <ac:chgData name="Claire Black (Oil &amp; Gas Authority)" userId="ec230e38-acca-4227-8346-e04e0a8010d1" providerId="ADAL" clId="{81B27AD6-1F78-4AFF-9D82-BA324A1734AE}" dt="2018-11-07T09:00:25.052" v="1349" actId="20577"/>
          <ac:spMkLst>
            <pc:docMk/>
            <pc:sldMk cId="553130524" sldId="397"/>
            <ac:spMk id="51" creationId="{00000000-0000-0000-0000-000000000000}"/>
          </ac:spMkLst>
        </pc:spChg>
      </pc:sldChg>
      <pc:sldChg chg="addSp delSp modSp">
        <pc:chgData name="Claire Black (Oil &amp; Gas Authority)" userId="ec230e38-acca-4227-8346-e04e0a8010d1" providerId="ADAL" clId="{81B27AD6-1F78-4AFF-9D82-BA324A1734AE}" dt="2018-11-08T11:16:02.799" v="2522" actId="1076"/>
        <pc:sldMkLst>
          <pc:docMk/>
          <pc:sldMk cId="1674791607" sldId="398"/>
        </pc:sldMkLst>
        <pc:spChg chg="mod">
          <ac:chgData name="Claire Black (Oil &amp; Gas Authority)" userId="ec230e38-acca-4227-8346-e04e0a8010d1" providerId="ADAL" clId="{81B27AD6-1F78-4AFF-9D82-BA324A1734AE}" dt="2018-11-08T09:47:47.616" v="2321" actId="20577"/>
          <ac:spMkLst>
            <pc:docMk/>
            <pc:sldMk cId="1674791607" sldId="398"/>
            <ac:spMk id="2" creationId="{7AAE3C79-8CD8-4B58-8898-197EE1006A4B}"/>
          </ac:spMkLst>
        </pc:spChg>
        <pc:grpChg chg="add mod">
          <ac:chgData name="Claire Black (Oil &amp; Gas Authority)" userId="ec230e38-acca-4227-8346-e04e0a8010d1" providerId="ADAL" clId="{81B27AD6-1F78-4AFF-9D82-BA324A1734AE}" dt="2018-11-08T11:16:02.799" v="2522" actId="1076"/>
          <ac:grpSpMkLst>
            <pc:docMk/>
            <pc:sldMk cId="1674791607" sldId="398"/>
            <ac:grpSpMk id="3" creationId="{DD2C2B0D-CBFF-4470-9F97-8BB6277C4196}"/>
          </ac:grpSpMkLst>
        </pc:grpChg>
        <pc:grpChg chg="add del mod">
          <ac:chgData name="Claire Black (Oil &amp; Gas Authority)" userId="ec230e38-acca-4227-8346-e04e0a8010d1" providerId="ADAL" clId="{81B27AD6-1F78-4AFF-9D82-BA324A1734AE}" dt="2018-11-08T11:14:50.265" v="2435" actId="165"/>
          <ac:grpSpMkLst>
            <pc:docMk/>
            <pc:sldMk cId="1674791607" sldId="398"/>
            <ac:grpSpMk id="8" creationId="{87F5714E-9436-40E7-8AC0-8D886ACC40FD}"/>
          </ac:grpSpMkLst>
        </pc:grpChg>
        <pc:grpChg chg="del">
          <ac:chgData name="Claire Black (Oil &amp; Gas Authority)" userId="ec230e38-acca-4227-8346-e04e0a8010d1" providerId="ADAL" clId="{81B27AD6-1F78-4AFF-9D82-BA324A1734AE}" dt="2018-11-08T11:15:11.932" v="2439" actId="165"/>
          <ac:grpSpMkLst>
            <pc:docMk/>
            <pc:sldMk cId="1674791607" sldId="398"/>
            <ac:grpSpMk id="13" creationId="{E0C2422B-BAAC-4F6E-A45F-91B802D7682B}"/>
          </ac:grpSpMkLst>
        </pc:grpChg>
        <pc:picChg chg="mod topLvl modCrop">
          <ac:chgData name="Claire Black (Oil &amp; Gas Authority)" userId="ec230e38-acca-4227-8346-e04e0a8010d1" providerId="ADAL" clId="{81B27AD6-1F78-4AFF-9D82-BA324A1734AE}" dt="2018-11-08T11:15:57.669" v="2521" actId="164"/>
          <ac:picMkLst>
            <pc:docMk/>
            <pc:sldMk cId="1674791607" sldId="398"/>
            <ac:picMk id="9" creationId="{B0AC331E-194C-4E03-ACF3-119E05BF48C3}"/>
          </ac:picMkLst>
        </pc:picChg>
        <pc:picChg chg="del mod topLvl">
          <ac:chgData name="Claire Black (Oil &amp; Gas Authority)" userId="ec230e38-acca-4227-8346-e04e0a8010d1" providerId="ADAL" clId="{81B27AD6-1F78-4AFF-9D82-BA324A1734AE}" dt="2018-11-08T11:14:54.488" v="2436" actId="478"/>
          <ac:picMkLst>
            <pc:docMk/>
            <pc:sldMk cId="1674791607" sldId="398"/>
            <ac:picMk id="10" creationId="{56392848-FEDA-4883-8C81-684ADC7360A5}"/>
          </ac:picMkLst>
        </pc:picChg>
        <pc:picChg chg="mod topLvl modCrop">
          <ac:chgData name="Claire Black (Oil &amp; Gas Authority)" userId="ec230e38-acca-4227-8346-e04e0a8010d1" providerId="ADAL" clId="{81B27AD6-1F78-4AFF-9D82-BA324A1734AE}" dt="2018-11-08T11:15:57.669" v="2521" actId="164"/>
          <ac:picMkLst>
            <pc:docMk/>
            <pc:sldMk cId="1674791607" sldId="398"/>
            <ac:picMk id="16" creationId="{A53025EA-E1C9-4247-BD34-715D6DC71972}"/>
          </ac:picMkLst>
        </pc:picChg>
        <pc:picChg chg="mod topLvl">
          <ac:chgData name="Claire Black (Oil &amp; Gas Authority)" userId="ec230e38-acca-4227-8346-e04e0a8010d1" providerId="ADAL" clId="{81B27AD6-1F78-4AFF-9D82-BA324A1734AE}" dt="2018-11-08T11:15:57.669" v="2521" actId="164"/>
          <ac:picMkLst>
            <pc:docMk/>
            <pc:sldMk cId="1674791607" sldId="398"/>
            <ac:picMk id="17" creationId="{D4194B2C-7380-4246-AA5D-EAFFBF64266D}"/>
          </ac:picMkLst>
        </pc:picChg>
      </pc:sldChg>
      <pc:sldChg chg="addSp delSp modSp">
        <pc:chgData name="Claire Black (Oil &amp; Gas Authority)" userId="ec230e38-acca-4227-8346-e04e0a8010d1" providerId="ADAL" clId="{81B27AD6-1F78-4AFF-9D82-BA324A1734AE}" dt="2018-11-12T09:04:48.793" v="2610" actId="1035"/>
        <pc:sldMkLst>
          <pc:docMk/>
          <pc:sldMk cId="398548284" sldId="399"/>
        </pc:sldMkLst>
        <pc:spChg chg="mod">
          <ac:chgData name="Claire Black (Oil &amp; Gas Authority)" userId="ec230e38-acca-4227-8346-e04e0a8010d1" providerId="ADAL" clId="{81B27AD6-1F78-4AFF-9D82-BA324A1734AE}" dt="2018-11-12T09:04:37.533" v="2600" actId="20577"/>
          <ac:spMkLst>
            <pc:docMk/>
            <pc:sldMk cId="398548284" sldId="399"/>
            <ac:spMk id="6" creationId="{15C5C554-991E-4BC5-AEBE-6D446FEE92A0}"/>
          </ac:spMkLst>
        </pc:spChg>
        <pc:picChg chg="mod modCrop">
          <ac:chgData name="Claire Black (Oil &amp; Gas Authority)" userId="ec230e38-acca-4227-8346-e04e0a8010d1" providerId="ADAL" clId="{81B27AD6-1F78-4AFF-9D82-BA324A1734AE}" dt="2018-11-12T09:04:30.243" v="2597" actId="1076"/>
          <ac:picMkLst>
            <pc:docMk/>
            <pc:sldMk cId="398548284" sldId="399"/>
            <ac:picMk id="3" creationId="{D7C32E2B-11F7-4564-A40C-A98FA9E8E13B}"/>
          </ac:picMkLst>
        </pc:picChg>
        <pc:picChg chg="del">
          <ac:chgData name="Claire Black (Oil &amp; Gas Authority)" userId="ec230e38-acca-4227-8346-e04e0a8010d1" providerId="ADAL" clId="{81B27AD6-1F78-4AFF-9D82-BA324A1734AE}" dt="2018-11-08T09:04:56.639" v="2231" actId="478"/>
          <ac:picMkLst>
            <pc:docMk/>
            <pc:sldMk cId="398548284" sldId="399"/>
            <ac:picMk id="4" creationId="{E2131FC3-8CB9-467F-80D5-D640B0510353}"/>
          </ac:picMkLst>
        </pc:picChg>
        <pc:picChg chg="add mod modCrop">
          <ac:chgData name="Claire Black (Oil &amp; Gas Authority)" userId="ec230e38-acca-4227-8346-e04e0a8010d1" providerId="ADAL" clId="{81B27AD6-1F78-4AFF-9D82-BA324A1734AE}" dt="2018-11-08T11:19:34.931" v="2561" actId="1076"/>
          <ac:picMkLst>
            <pc:docMk/>
            <pc:sldMk cId="398548284" sldId="399"/>
            <ac:picMk id="7" creationId="{5EA986EB-5F18-438E-B280-7F187555FAC1}"/>
          </ac:picMkLst>
        </pc:picChg>
        <pc:picChg chg="add del mod modCrop">
          <ac:chgData name="Claire Black (Oil &amp; Gas Authority)" userId="ec230e38-acca-4227-8346-e04e0a8010d1" providerId="ADAL" clId="{81B27AD6-1F78-4AFF-9D82-BA324A1734AE}" dt="2018-11-12T09:04:06.029" v="2594" actId="478"/>
          <ac:picMkLst>
            <pc:docMk/>
            <pc:sldMk cId="398548284" sldId="399"/>
            <ac:picMk id="8" creationId="{02B6BE99-E810-4F29-B960-04DC65FBAF4E}"/>
          </ac:picMkLst>
        </pc:picChg>
        <pc:picChg chg="add mod modCrop">
          <ac:chgData name="Claire Black (Oil &amp; Gas Authority)" userId="ec230e38-acca-4227-8346-e04e0a8010d1" providerId="ADAL" clId="{81B27AD6-1F78-4AFF-9D82-BA324A1734AE}" dt="2018-11-12T09:04:48.793" v="2610" actId="1035"/>
          <ac:picMkLst>
            <pc:docMk/>
            <pc:sldMk cId="398548284" sldId="399"/>
            <ac:picMk id="9" creationId="{6B685209-6C38-42F5-9638-E823029CF74D}"/>
          </ac:picMkLst>
        </pc:picChg>
      </pc:sldChg>
      <pc:sldChg chg="addSp delSp modSp add">
        <pc:chgData name="Claire Black (Oil &amp; Gas Authority)" userId="ec230e38-acca-4227-8346-e04e0a8010d1" providerId="ADAL" clId="{81B27AD6-1F78-4AFF-9D82-BA324A1734AE}" dt="2018-11-12T09:06:37.796" v="2620" actId="20577"/>
        <pc:sldMkLst>
          <pc:docMk/>
          <pc:sldMk cId="15994729" sldId="400"/>
        </pc:sldMkLst>
        <pc:spChg chg="mod">
          <ac:chgData name="Claire Black (Oil &amp; Gas Authority)" userId="ec230e38-acca-4227-8346-e04e0a8010d1" providerId="ADAL" clId="{81B27AD6-1F78-4AFF-9D82-BA324A1734AE}" dt="2018-11-12T09:06:37.796" v="2620" actId="20577"/>
          <ac:spMkLst>
            <pc:docMk/>
            <pc:sldMk cId="15994729" sldId="400"/>
            <ac:spMk id="6" creationId="{15C5C554-991E-4BC5-AEBE-6D446FEE92A0}"/>
          </ac:spMkLst>
        </pc:spChg>
        <pc:spChg chg="del">
          <ac:chgData name="Claire Black (Oil &amp; Gas Authority)" userId="ec230e38-acca-4227-8346-e04e0a8010d1" providerId="ADAL" clId="{81B27AD6-1F78-4AFF-9D82-BA324A1734AE}" dt="2018-11-12T09:06:33.930" v="2618" actId="478"/>
          <ac:spMkLst>
            <pc:docMk/>
            <pc:sldMk cId="15994729" sldId="400"/>
            <ac:spMk id="14" creationId="{D0020CA9-7EE6-4F3E-AAFB-1371219C0ECE}"/>
          </ac:spMkLst>
        </pc:spChg>
        <pc:grpChg chg="add mod">
          <ac:chgData name="Claire Black (Oil &amp; Gas Authority)" userId="ec230e38-acca-4227-8346-e04e0a8010d1" providerId="ADAL" clId="{81B27AD6-1F78-4AFF-9D82-BA324A1734AE}" dt="2018-11-12T09:05:39.492" v="2614" actId="164"/>
          <ac:grpSpMkLst>
            <pc:docMk/>
            <pc:sldMk cId="15994729" sldId="400"/>
            <ac:grpSpMk id="7" creationId="{5FB4560C-AE75-495E-BEB6-A2D9BD750FC1}"/>
          </ac:grpSpMkLst>
        </pc:grpChg>
        <pc:grpChg chg="add del mod">
          <ac:chgData name="Claire Black (Oil &amp; Gas Authority)" userId="ec230e38-acca-4227-8346-e04e0a8010d1" providerId="ADAL" clId="{81B27AD6-1F78-4AFF-9D82-BA324A1734AE}" dt="2018-11-12T09:05:20.040" v="2612" actId="165"/>
          <ac:grpSpMkLst>
            <pc:docMk/>
            <pc:sldMk cId="15994729" sldId="400"/>
            <ac:grpSpMk id="10" creationId="{1BDC891C-0352-4A5C-A91D-E87DA129D258}"/>
          </ac:grpSpMkLst>
        </pc:grpChg>
        <pc:picChg chg="add del mod">
          <ac:chgData name="Claire Black (Oil &amp; Gas Authority)" userId="ec230e38-acca-4227-8346-e04e0a8010d1" providerId="ADAL" clId="{81B27AD6-1F78-4AFF-9D82-BA324A1734AE}" dt="2018-11-07T10:26:45.748" v="1459" actId="478"/>
          <ac:picMkLst>
            <pc:docMk/>
            <pc:sldMk cId="15994729" sldId="400"/>
            <ac:picMk id="3" creationId="{194BA96E-DF4D-404F-A80C-E34764EC745C}"/>
          </ac:picMkLst>
        </pc:picChg>
        <pc:picChg chg="add mod modCrop">
          <ac:chgData name="Claire Black (Oil &amp; Gas Authority)" userId="ec230e38-acca-4227-8346-e04e0a8010d1" providerId="ADAL" clId="{81B27AD6-1F78-4AFF-9D82-BA324A1734AE}" dt="2018-11-12T09:06:29.387" v="2617" actId="1076"/>
          <ac:picMkLst>
            <pc:docMk/>
            <pc:sldMk cId="15994729" sldId="400"/>
            <ac:picMk id="3" creationId="{A0599DE8-481E-47A7-B46A-6FC3D517A163}"/>
          </ac:picMkLst>
        </pc:picChg>
        <pc:picChg chg="del">
          <ac:chgData name="Claire Black (Oil &amp; Gas Authority)" userId="ec230e38-acca-4227-8346-e04e0a8010d1" providerId="ADAL" clId="{81B27AD6-1F78-4AFF-9D82-BA324A1734AE}" dt="2018-11-06T14:07:22.520" v="847" actId="478"/>
          <ac:picMkLst>
            <pc:docMk/>
            <pc:sldMk cId="15994729" sldId="400"/>
            <ac:picMk id="3" creationId="{D7C32E2B-11F7-4564-A40C-A98FA9E8E13B}"/>
          </ac:picMkLst>
        </pc:picChg>
        <pc:picChg chg="add mod topLvl modCrop">
          <ac:chgData name="Claire Black (Oil &amp; Gas Authority)" userId="ec230e38-acca-4227-8346-e04e0a8010d1" providerId="ADAL" clId="{81B27AD6-1F78-4AFF-9D82-BA324A1734AE}" dt="2018-11-12T09:05:39.492" v="2614" actId="164"/>
          <ac:picMkLst>
            <pc:docMk/>
            <pc:sldMk cId="15994729" sldId="400"/>
            <ac:picMk id="4" creationId="{2230391C-C124-4414-8B4D-200FB12D2EE7}"/>
          </ac:picMkLst>
        </pc:picChg>
        <pc:picChg chg="del">
          <ac:chgData name="Claire Black (Oil &amp; Gas Authority)" userId="ec230e38-acca-4227-8346-e04e0a8010d1" providerId="ADAL" clId="{81B27AD6-1F78-4AFF-9D82-BA324A1734AE}" dt="2018-11-06T14:07:42.361" v="868" actId="478"/>
          <ac:picMkLst>
            <pc:docMk/>
            <pc:sldMk cId="15994729" sldId="400"/>
            <ac:picMk id="4" creationId="{E2131FC3-8CB9-467F-80D5-D640B0510353}"/>
          </ac:picMkLst>
        </pc:picChg>
        <pc:picChg chg="add del mod modCrop">
          <ac:chgData name="Claire Black (Oil &amp; Gas Authority)" userId="ec230e38-acca-4227-8346-e04e0a8010d1" providerId="ADAL" clId="{81B27AD6-1F78-4AFF-9D82-BA324A1734AE}" dt="2018-11-08T08:55:25.601" v="2213" actId="478"/>
          <ac:picMkLst>
            <pc:docMk/>
            <pc:sldMk cId="15994729" sldId="400"/>
            <ac:picMk id="7" creationId="{DE204F8A-13B9-4DF4-90C2-D9655DF19C42}"/>
          </ac:picMkLst>
        </pc:picChg>
        <pc:picChg chg="add del mod modCrop">
          <ac:chgData name="Claire Black (Oil &amp; Gas Authority)" userId="ec230e38-acca-4227-8346-e04e0a8010d1" providerId="ADAL" clId="{81B27AD6-1F78-4AFF-9D82-BA324A1734AE}" dt="2018-11-08T09:03:47.001" v="2226" actId="478"/>
          <ac:picMkLst>
            <pc:docMk/>
            <pc:sldMk cId="15994729" sldId="400"/>
            <ac:picMk id="8" creationId="{BCEE97F3-04FD-46F2-A441-F12D438467AF}"/>
          </ac:picMkLst>
        </pc:picChg>
        <pc:picChg chg="add mod topLvl modCrop">
          <ac:chgData name="Claire Black (Oil &amp; Gas Authority)" userId="ec230e38-acca-4227-8346-e04e0a8010d1" providerId="ADAL" clId="{81B27AD6-1F78-4AFF-9D82-BA324A1734AE}" dt="2018-11-12T09:05:39.492" v="2614" actId="164"/>
          <ac:picMkLst>
            <pc:docMk/>
            <pc:sldMk cId="15994729" sldId="400"/>
            <ac:picMk id="9" creationId="{7B1719AC-4492-44E6-A228-7E5126DBF428}"/>
          </ac:picMkLst>
        </pc:picChg>
      </pc:sldChg>
      <pc:sldChg chg="addSp delSp modSp add">
        <pc:chgData name="Claire Black (Oil &amp; Gas Authority)" userId="ec230e38-acca-4227-8346-e04e0a8010d1" providerId="ADAL" clId="{81B27AD6-1F78-4AFF-9D82-BA324A1734AE}" dt="2018-11-07T17:16:59.451" v="1773" actId="478"/>
        <pc:sldMkLst>
          <pc:docMk/>
          <pc:sldMk cId="4165115129" sldId="406"/>
        </pc:sldMkLst>
        <pc:spChg chg="add del mod">
          <ac:chgData name="Claire Black (Oil &amp; Gas Authority)" userId="ec230e38-acca-4227-8346-e04e0a8010d1" providerId="ADAL" clId="{81B27AD6-1F78-4AFF-9D82-BA324A1734AE}" dt="2018-11-07T17:16:59.451" v="1773" actId="478"/>
          <ac:spMkLst>
            <pc:docMk/>
            <pc:sldMk cId="4165115129" sldId="406"/>
            <ac:spMk id="3" creationId="{92126FE7-80AC-42A2-AF52-F79724B2AC22}"/>
          </ac:spMkLst>
        </pc:spChg>
        <pc:spChg chg="add mod">
          <ac:chgData name="Claire Black (Oil &amp; Gas Authority)" userId="ec230e38-acca-4227-8346-e04e0a8010d1" providerId="ADAL" clId="{81B27AD6-1F78-4AFF-9D82-BA324A1734AE}" dt="2018-11-07T17:16:51.685" v="1772" actId="20577"/>
          <ac:spMkLst>
            <pc:docMk/>
            <pc:sldMk cId="4165115129" sldId="406"/>
            <ac:spMk id="6" creationId="{8F6F1E8D-B6AA-4D40-8CBA-79E7BF59A8C8}"/>
          </ac:spMkLst>
        </pc:spChg>
        <pc:spChg chg="del">
          <ac:chgData name="Claire Black (Oil &amp; Gas Authority)" userId="ec230e38-acca-4227-8346-e04e0a8010d1" providerId="ADAL" clId="{81B27AD6-1F78-4AFF-9D82-BA324A1734AE}" dt="2018-11-07T12:00:22.071" v="1482" actId="478"/>
          <ac:spMkLst>
            <pc:docMk/>
            <pc:sldMk cId="4165115129" sldId="406"/>
            <ac:spMk id="6" creationId="{98813E51-3466-445C-9CB4-26542ADBD605}"/>
          </ac:spMkLst>
        </pc:spChg>
        <pc:picChg chg="add mod">
          <ac:chgData name="Claire Black (Oil &amp; Gas Authority)" userId="ec230e38-acca-4227-8346-e04e0a8010d1" providerId="ADAL" clId="{81B27AD6-1F78-4AFF-9D82-BA324A1734AE}" dt="2018-11-07T12:00:35.862" v="1485" actId="1076"/>
          <ac:picMkLst>
            <pc:docMk/>
            <pc:sldMk cId="4165115129" sldId="406"/>
            <ac:picMk id="2" creationId="{F04EC3EB-3256-43D9-A93E-61E55AE85B80}"/>
          </ac:picMkLst>
        </pc:picChg>
        <pc:picChg chg="add mod">
          <ac:chgData name="Claire Black (Oil &amp; Gas Authority)" userId="ec230e38-acca-4227-8346-e04e0a8010d1" providerId="ADAL" clId="{81B27AD6-1F78-4AFF-9D82-BA324A1734AE}" dt="2018-11-07T12:01:24.951" v="1502" actId="1076"/>
          <ac:picMkLst>
            <pc:docMk/>
            <pc:sldMk cId="4165115129" sldId="406"/>
            <ac:picMk id="4" creationId="{8C71B647-804D-459F-B124-E107735A8B7D}"/>
          </ac:picMkLst>
        </pc:picChg>
        <pc:picChg chg="add mod">
          <ac:chgData name="Claire Black (Oil &amp; Gas Authority)" userId="ec230e38-acca-4227-8346-e04e0a8010d1" providerId="ADAL" clId="{81B27AD6-1F78-4AFF-9D82-BA324A1734AE}" dt="2018-11-07T12:47:32.234" v="1508" actId="1076"/>
          <ac:picMkLst>
            <pc:docMk/>
            <pc:sldMk cId="4165115129" sldId="406"/>
            <ac:picMk id="5" creationId="{12D5F50F-2E22-4558-8902-D2443C05CB4F}"/>
          </ac:picMkLst>
        </pc:picChg>
      </pc:sldChg>
      <pc:sldChg chg="addSp delSp modSp">
        <pc:chgData name="Claire Black (Oil &amp; Gas Authority)" userId="ec230e38-acca-4227-8346-e04e0a8010d1" providerId="ADAL" clId="{81B27AD6-1F78-4AFF-9D82-BA324A1734AE}" dt="2018-11-08T11:18:07.817" v="2534" actId="164"/>
        <pc:sldMkLst>
          <pc:docMk/>
          <pc:sldMk cId="1587816131" sldId="415"/>
        </pc:sldMkLst>
        <pc:spChg chg="mod">
          <ac:chgData name="Claire Black (Oil &amp; Gas Authority)" userId="ec230e38-acca-4227-8346-e04e0a8010d1" providerId="ADAL" clId="{81B27AD6-1F78-4AFF-9D82-BA324A1734AE}" dt="2018-11-08T09:49:06.726" v="2323" actId="20577"/>
          <ac:spMkLst>
            <pc:docMk/>
            <pc:sldMk cId="1587816131" sldId="415"/>
            <ac:spMk id="6" creationId="{15C5C554-991E-4BC5-AEBE-6D446FEE92A0}"/>
          </ac:spMkLst>
        </pc:spChg>
        <pc:grpChg chg="add del mod">
          <ac:chgData name="Claire Black (Oil &amp; Gas Authority)" userId="ec230e38-acca-4227-8346-e04e0a8010d1" providerId="ADAL" clId="{81B27AD6-1F78-4AFF-9D82-BA324A1734AE}" dt="2018-11-08T11:16:27.769" v="2523" actId="165"/>
          <ac:grpSpMkLst>
            <pc:docMk/>
            <pc:sldMk cId="1587816131" sldId="415"/>
            <ac:grpSpMk id="2" creationId="{9FCB6BB4-69A9-497A-BF51-D99C7EC90C90}"/>
          </ac:grpSpMkLst>
        </pc:grpChg>
        <pc:grpChg chg="add del mod">
          <ac:chgData name="Claire Black (Oil &amp; Gas Authority)" userId="ec230e38-acca-4227-8346-e04e0a8010d1" providerId="ADAL" clId="{81B27AD6-1F78-4AFF-9D82-BA324A1734AE}" dt="2018-11-08T11:17:31.420" v="2531" actId="165"/>
          <ac:grpSpMkLst>
            <pc:docMk/>
            <pc:sldMk cId="1587816131" sldId="415"/>
            <ac:grpSpMk id="4" creationId="{90C123FE-DE27-4079-A2BB-F26E5F6228C9}"/>
          </ac:grpSpMkLst>
        </pc:grpChg>
        <pc:grpChg chg="add mod">
          <ac:chgData name="Claire Black (Oil &amp; Gas Authority)" userId="ec230e38-acca-4227-8346-e04e0a8010d1" providerId="ADAL" clId="{81B27AD6-1F78-4AFF-9D82-BA324A1734AE}" dt="2018-11-08T11:18:07.817" v="2534" actId="164"/>
          <ac:grpSpMkLst>
            <pc:docMk/>
            <pc:sldMk cId="1587816131" sldId="415"/>
            <ac:grpSpMk id="10" creationId="{57E5174A-1539-4D92-8454-FF1AA45C8B73}"/>
          </ac:grpSpMkLst>
        </pc:grpChg>
        <pc:picChg chg="mod modCrop">
          <ac:chgData name="Claire Black (Oil &amp; Gas Authority)" userId="ec230e38-acca-4227-8346-e04e0a8010d1" providerId="ADAL" clId="{81B27AD6-1F78-4AFF-9D82-BA324A1734AE}" dt="2018-11-08T09:55:52.409" v="2335" actId="1076"/>
          <ac:picMkLst>
            <pc:docMk/>
            <pc:sldMk cId="1587816131" sldId="415"/>
            <ac:picMk id="3" creationId="{A0599DE8-481E-47A7-B46A-6FC3D517A163}"/>
          </ac:picMkLst>
        </pc:picChg>
        <pc:picChg chg="del">
          <ac:chgData name="Claire Black (Oil &amp; Gas Authority)" userId="ec230e38-acca-4227-8346-e04e0a8010d1" providerId="ADAL" clId="{81B27AD6-1F78-4AFF-9D82-BA324A1734AE}" dt="2018-11-08T09:55:07.811" v="2325" actId="478"/>
          <ac:picMkLst>
            <pc:docMk/>
            <pc:sldMk cId="1587816131" sldId="415"/>
            <ac:picMk id="7" creationId="{DE204F8A-13B9-4DF4-90C2-D9655DF19C42}"/>
          </ac:picMkLst>
        </pc:picChg>
        <pc:picChg chg="add mod topLvl modCrop">
          <ac:chgData name="Claire Black (Oil &amp; Gas Authority)" userId="ec230e38-acca-4227-8346-e04e0a8010d1" providerId="ADAL" clId="{81B27AD6-1F78-4AFF-9D82-BA324A1734AE}" dt="2018-11-08T11:18:07.817" v="2534" actId="164"/>
          <ac:picMkLst>
            <pc:docMk/>
            <pc:sldMk cId="1587816131" sldId="415"/>
            <ac:picMk id="8" creationId="{9D11C579-70ED-40E4-913E-1DB086AB6BA2}"/>
          </ac:picMkLst>
        </pc:picChg>
        <pc:picChg chg="add mod topLvl modCrop">
          <ac:chgData name="Claire Black (Oil &amp; Gas Authority)" userId="ec230e38-acca-4227-8346-e04e0a8010d1" providerId="ADAL" clId="{81B27AD6-1F78-4AFF-9D82-BA324A1734AE}" dt="2018-11-08T11:18:07.817" v="2534" actId="164"/>
          <ac:picMkLst>
            <pc:docMk/>
            <pc:sldMk cId="1587816131" sldId="415"/>
            <ac:picMk id="9" creationId="{A7B25934-FC70-49EB-B785-B29E1518C7EA}"/>
          </ac:picMkLst>
        </pc:picChg>
      </pc:sldChg>
      <pc:sldChg chg="modSp add ord">
        <pc:chgData name="Claire Black (Oil &amp; Gas Authority)" userId="ec230e38-acca-4227-8346-e04e0a8010d1" providerId="ADAL" clId="{81B27AD6-1F78-4AFF-9D82-BA324A1734AE}" dt="2018-11-08T11:29:12.828" v="2581" actId="1076"/>
        <pc:sldMkLst>
          <pc:docMk/>
          <pc:sldMk cId="4036081106" sldId="419"/>
        </pc:sldMkLst>
        <pc:picChg chg="mod modCrop">
          <ac:chgData name="Claire Black (Oil &amp; Gas Authority)" userId="ec230e38-acca-4227-8346-e04e0a8010d1" providerId="ADAL" clId="{81B27AD6-1F78-4AFF-9D82-BA324A1734AE}" dt="2018-11-08T11:29:12.828" v="2581" actId="1076"/>
          <ac:picMkLst>
            <pc:docMk/>
            <pc:sldMk cId="4036081106" sldId="419"/>
            <ac:picMk id="8" creationId="{54AC3935-C9D7-4A7D-8C93-8A78CF254AAD}"/>
          </ac:picMkLst>
        </pc:picChg>
      </pc:sldChg>
    </pc:docChg>
  </pc:docChgLst>
  <pc:docChgLst>
    <pc:chgData name="Claire Black (Oil &amp; Gas Authority)" userId="S::claire.black@ogauthority.co.uk::ec230e38-acca-4227-8346-e04e0a8010d1" providerId="AD" clId="Web-{55D54FCD-7CDF-4F73-88AC-17EF756B318C}"/>
    <pc:docChg chg="modSld">
      <pc:chgData name="Claire Black (Oil &amp; Gas Authority)" userId="S::claire.black@ogauthority.co.uk::ec230e38-acca-4227-8346-e04e0a8010d1" providerId="AD" clId="Web-{55D54FCD-7CDF-4F73-88AC-17EF756B318C}" dt="2018-11-08T08:27:46.774" v="4" actId="20577"/>
      <pc:docMkLst>
        <pc:docMk/>
      </pc:docMkLst>
      <pc:sldChg chg="addSp modSp">
        <pc:chgData name="Claire Black (Oil &amp; Gas Authority)" userId="S::claire.black@ogauthority.co.uk::ec230e38-acca-4227-8346-e04e0a8010d1" providerId="AD" clId="Web-{55D54FCD-7CDF-4F73-88AC-17EF756B318C}" dt="2018-11-08T08:27:45.915" v="2" actId="20577"/>
        <pc:sldMkLst>
          <pc:docMk/>
          <pc:sldMk cId="2788532054" sldId="385"/>
        </pc:sldMkLst>
        <pc:spChg chg="mod">
          <ac:chgData name="Claire Black (Oil &amp; Gas Authority)" userId="S::claire.black@ogauthority.co.uk::ec230e38-acca-4227-8346-e04e0a8010d1" providerId="AD" clId="Web-{55D54FCD-7CDF-4F73-88AC-17EF756B318C}" dt="2018-11-08T08:27:45.915" v="2" actId="20577"/>
          <ac:spMkLst>
            <pc:docMk/>
            <pc:sldMk cId="2788532054" sldId="385"/>
            <ac:spMk id="19" creationId="{F274D2F9-7EAD-4636-98F8-D7489FDD9E84}"/>
          </ac:spMkLst>
        </pc:spChg>
        <pc:spChg chg="add mod">
          <ac:chgData name="Claire Black (Oil &amp; Gas Authority)" userId="S::claire.black@ogauthority.co.uk::ec230e38-acca-4227-8346-e04e0a8010d1" providerId="AD" clId="Web-{55D54FCD-7CDF-4F73-88AC-17EF756B318C}" dt="2018-11-08T08:27:43.524" v="1" actId="1076"/>
          <ac:spMkLst>
            <pc:docMk/>
            <pc:sldMk cId="2788532054" sldId="385"/>
            <ac:spMk id="20" creationId="{2F3D55C4-2BCE-4D9C-92D6-6869B17DB91C}"/>
          </ac:spMkLst>
        </pc:spChg>
      </pc:sldChg>
    </pc:docChg>
  </pc:docChgLst>
  <pc:docChgLst>
    <pc:chgData name="Alistair Macfarlane (Oil &amp; Gas Authority)" userId="S::alistair.macfarlane@ogauthority.co.uk::c39535ad-bfae-440b-a4a9-e7c5b089f6b0" providerId="AD" clId="Web-{2D5D83A2-85D3-4741-9676-87DF3695CE6F}"/>
    <pc:docChg chg="modSld">
      <pc:chgData name="Alistair Macfarlane (Oil &amp; Gas Authority)" userId="S::alistair.macfarlane@ogauthority.co.uk::c39535ad-bfae-440b-a4a9-e7c5b089f6b0" providerId="AD" clId="Web-{2D5D83A2-85D3-4741-9676-87DF3695CE6F}" dt="2018-11-07T14:39:56.066" v="5" actId="20577"/>
      <pc:docMkLst>
        <pc:docMk/>
      </pc:docMkLst>
      <pc:sldChg chg="modSp">
        <pc:chgData name="Alistair Macfarlane (Oil &amp; Gas Authority)" userId="S::alistair.macfarlane@ogauthority.co.uk::c39535ad-bfae-440b-a4a9-e7c5b089f6b0" providerId="AD" clId="Web-{2D5D83A2-85D3-4741-9676-87DF3695CE6F}" dt="2018-11-07T14:39:56.051" v="4" actId="20577"/>
        <pc:sldMkLst>
          <pc:docMk/>
          <pc:sldMk cId="531708791" sldId="392"/>
        </pc:sldMkLst>
        <pc:spChg chg="mod">
          <ac:chgData name="Alistair Macfarlane (Oil &amp; Gas Authority)" userId="S::alistair.macfarlane@ogauthority.co.uk::c39535ad-bfae-440b-a4a9-e7c5b089f6b0" providerId="AD" clId="Web-{2D5D83A2-85D3-4741-9676-87DF3695CE6F}" dt="2018-11-07T14:39:56.051" v="4" actId="20577"/>
          <ac:spMkLst>
            <pc:docMk/>
            <pc:sldMk cId="531708791" sldId="392"/>
            <ac:spMk id="6" creationId="{98813E51-3466-445C-9CB4-26542ADBD605}"/>
          </ac:spMkLst>
        </pc:spChg>
      </pc:sldChg>
    </pc:docChg>
  </pc:docChgLst>
  <pc:docChgLst>
    <pc:chgData name="Matthew Farris (Oil &amp; Gas Authority)" userId="S::matt.farris@ogauthority.co.uk::b408ecda-14cc-4b25-959c-2827e719b388" providerId="AD" clId="Web-{FAD75CBC-8C5F-4972-AAF7-DBEF9903FA17}"/>
    <pc:docChg chg="addSld modSld">
      <pc:chgData name="Matthew Farris (Oil &amp; Gas Authority)" userId="S::matt.farris@ogauthority.co.uk::b408ecda-14cc-4b25-959c-2827e719b388" providerId="AD" clId="Web-{FAD75CBC-8C5F-4972-AAF7-DBEF9903FA17}" dt="2018-11-08T11:03:47.139" v="125"/>
      <pc:docMkLst>
        <pc:docMk/>
      </pc:docMkLst>
      <pc:sldChg chg="addSp delSp modSp addAnim delAnim">
        <pc:chgData name="Matthew Farris (Oil &amp; Gas Authority)" userId="S::matt.farris@ogauthority.co.uk::b408ecda-14cc-4b25-959c-2827e719b388" providerId="AD" clId="Web-{FAD75CBC-8C5F-4972-AAF7-DBEF9903FA17}" dt="2018-11-08T11:03:47.139" v="125"/>
        <pc:sldMkLst>
          <pc:docMk/>
          <pc:sldMk cId="863604985" sldId="411"/>
        </pc:sldMkLst>
        <pc:spChg chg="add mod">
          <ac:chgData name="Matthew Farris (Oil &amp; Gas Authority)" userId="S::matt.farris@ogauthority.co.uk::b408ecda-14cc-4b25-959c-2827e719b388" providerId="AD" clId="Web-{FAD75CBC-8C5F-4972-AAF7-DBEF9903FA17}" dt="2018-11-08T11:03:03.030" v="117" actId="1076"/>
          <ac:spMkLst>
            <pc:docMk/>
            <pc:sldMk cId="863604985" sldId="411"/>
            <ac:spMk id="3" creationId="{0A4118E5-0395-4E09-95FF-713C8434E84A}"/>
          </ac:spMkLst>
        </pc:spChg>
        <pc:spChg chg="add del mod">
          <ac:chgData name="Matthew Farris (Oil &amp; Gas Authority)" userId="S::matt.farris@ogauthority.co.uk::b408ecda-14cc-4b25-959c-2827e719b388" providerId="AD" clId="Web-{FAD75CBC-8C5F-4972-AAF7-DBEF9903FA17}" dt="2018-11-08T11:03:47.139" v="125"/>
          <ac:spMkLst>
            <pc:docMk/>
            <pc:sldMk cId="863604985" sldId="411"/>
            <ac:spMk id="4" creationId="{CEB5A8ED-225E-48E9-9BF7-2C66609D2608}"/>
          </ac:spMkLst>
        </pc:spChg>
      </pc:sldChg>
      <pc:sldChg chg="modSp">
        <pc:chgData name="Matthew Farris (Oil &amp; Gas Authority)" userId="S::matt.farris@ogauthority.co.uk::b408ecda-14cc-4b25-959c-2827e719b388" providerId="AD" clId="Web-{FAD75CBC-8C5F-4972-AAF7-DBEF9903FA17}" dt="2018-11-08T10:22:41.164" v="32" actId="1076"/>
        <pc:sldMkLst>
          <pc:docMk/>
          <pc:sldMk cId="4164852226" sldId="413"/>
        </pc:sldMkLst>
        <pc:spChg chg="mod">
          <ac:chgData name="Matthew Farris (Oil &amp; Gas Authority)" userId="S::matt.farris@ogauthority.co.uk::b408ecda-14cc-4b25-959c-2827e719b388" providerId="AD" clId="Web-{FAD75CBC-8C5F-4972-AAF7-DBEF9903FA17}" dt="2018-11-08T10:22:41.164" v="32" actId="1076"/>
          <ac:spMkLst>
            <pc:docMk/>
            <pc:sldMk cId="4164852226" sldId="413"/>
            <ac:spMk id="5" creationId="{67370B7B-9DC1-4606-80ED-B71C13C27B48}"/>
          </ac:spMkLst>
        </pc:spChg>
        <pc:spChg chg="mod">
          <ac:chgData name="Matthew Farris (Oil &amp; Gas Authority)" userId="S::matt.farris@ogauthority.co.uk::b408ecda-14cc-4b25-959c-2827e719b388" providerId="AD" clId="Web-{FAD75CBC-8C5F-4972-AAF7-DBEF9903FA17}" dt="2018-11-08T10:22:41.164" v="31" actId="1076"/>
          <ac:spMkLst>
            <pc:docMk/>
            <pc:sldMk cId="4164852226" sldId="413"/>
            <ac:spMk id="6" creationId="{518141EB-E8F1-475A-99B6-C6C6838046C7}"/>
          </ac:spMkLst>
        </pc:spChg>
      </pc:sldChg>
      <pc:sldChg chg="addSp delSp modSp add replId">
        <pc:chgData name="Matthew Farris (Oil &amp; Gas Authority)" userId="S::matt.farris@ogauthority.co.uk::b408ecda-14cc-4b25-959c-2827e719b388" providerId="AD" clId="Web-{FAD75CBC-8C5F-4972-AAF7-DBEF9903FA17}" dt="2018-11-08T10:23:22.511" v="48"/>
        <pc:sldMkLst>
          <pc:docMk/>
          <pc:sldMk cId="1009553440" sldId="416"/>
        </pc:sldMkLst>
        <pc:spChg chg="add del">
          <ac:chgData name="Matthew Farris (Oil &amp; Gas Authority)" userId="S::matt.farris@ogauthority.co.uk::b408ecda-14cc-4b25-959c-2827e719b388" providerId="AD" clId="Web-{FAD75CBC-8C5F-4972-AAF7-DBEF9903FA17}" dt="2018-11-08T10:23:22.511" v="48"/>
          <ac:spMkLst>
            <pc:docMk/>
            <pc:sldMk cId="1009553440" sldId="416"/>
            <ac:spMk id="5" creationId="{67370B7B-9DC1-4606-80ED-B71C13C27B48}"/>
          </ac:spMkLst>
        </pc:spChg>
        <pc:spChg chg="add del">
          <ac:chgData name="Matthew Farris (Oil &amp; Gas Authority)" userId="S::matt.farris@ogauthority.co.uk::b408ecda-14cc-4b25-959c-2827e719b388" providerId="AD" clId="Web-{FAD75CBC-8C5F-4972-AAF7-DBEF9903FA17}" dt="2018-11-08T10:23:22.511" v="47"/>
          <ac:spMkLst>
            <pc:docMk/>
            <pc:sldMk cId="1009553440" sldId="416"/>
            <ac:spMk id="6" creationId="{518141EB-E8F1-475A-99B6-C6C6838046C7}"/>
          </ac:spMkLst>
        </pc:spChg>
        <pc:spChg chg="add del">
          <ac:chgData name="Matthew Farris (Oil &amp; Gas Authority)" userId="S::matt.farris@ogauthority.co.uk::b408ecda-14cc-4b25-959c-2827e719b388" providerId="AD" clId="Web-{FAD75CBC-8C5F-4972-AAF7-DBEF9903FA17}" dt="2018-11-08T10:23:22.511" v="46"/>
          <ac:spMkLst>
            <pc:docMk/>
            <pc:sldMk cId="1009553440" sldId="416"/>
            <ac:spMk id="13" creationId="{14860D2C-CC89-4EAA-8B79-8EFFFB86B00F}"/>
          </ac:spMkLst>
        </pc:spChg>
        <pc:spChg chg="mod">
          <ac:chgData name="Matthew Farris (Oil &amp; Gas Authority)" userId="S::matt.farris@ogauthority.co.uk::b408ecda-14cc-4b25-959c-2827e719b388" providerId="AD" clId="Web-{FAD75CBC-8C5F-4972-AAF7-DBEF9903FA17}" dt="2018-11-08T10:20:25.155" v="19" actId="20577"/>
          <ac:spMkLst>
            <pc:docMk/>
            <pc:sldMk cId="1009553440" sldId="416"/>
            <ac:spMk id="51" creationId="{00000000-0000-0000-0000-000000000000}"/>
          </ac:spMkLst>
        </pc:spChg>
        <pc:picChg chg="del">
          <ac:chgData name="Matthew Farris (Oil &amp; Gas Authority)" userId="S::matt.farris@ogauthority.co.uk::b408ecda-14cc-4b25-959c-2827e719b388" providerId="AD" clId="Web-{FAD75CBC-8C5F-4972-AAF7-DBEF9903FA17}" dt="2018-11-08T10:20:27.046" v="22"/>
          <ac:picMkLst>
            <pc:docMk/>
            <pc:sldMk cId="1009553440" sldId="416"/>
            <ac:picMk id="7" creationId="{9BFFA2F0-DDA6-496C-914D-992B43EA97C6}"/>
          </ac:picMkLst>
        </pc:picChg>
        <pc:picChg chg="add del">
          <ac:chgData name="Matthew Farris (Oil &amp; Gas Authority)" userId="S::matt.farris@ogauthority.co.uk::b408ecda-14cc-4b25-959c-2827e719b388" providerId="AD" clId="Web-{FAD75CBC-8C5F-4972-AAF7-DBEF9903FA17}" dt="2018-11-08T10:23:22.511" v="45"/>
          <ac:picMkLst>
            <pc:docMk/>
            <pc:sldMk cId="1009553440" sldId="416"/>
            <ac:picMk id="15" creationId="{8122C219-404C-4294-B63E-8D893E1080FF}"/>
          </ac:picMkLst>
        </pc:picChg>
      </pc:sldChg>
    </pc:docChg>
  </pc:docChgLst>
  <pc:docChgLst>
    <pc:chgData name="Tanya Knowles (Oil &amp; Gas Authority)" userId="S::tanya.knowles@ogauthority.co.uk::7c2d0118-e914-433e-890f-bbdb0c257b61" providerId="AD" clId="Web-{F0664EFE-D713-41C1-9AB1-3DD02AE635BF}"/>
    <pc:docChg chg="modSld">
      <pc:chgData name="Tanya Knowles (Oil &amp; Gas Authority)" userId="S::tanya.knowles@ogauthority.co.uk::7c2d0118-e914-433e-890f-bbdb0c257b61" providerId="AD" clId="Web-{F0664EFE-D713-41C1-9AB1-3DD02AE635BF}" dt="2018-11-08T11:02:41.023" v="127" actId="20577"/>
      <pc:docMkLst>
        <pc:docMk/>
      </pc:docMkLst>
      <pc:sldChg chg="addSp modSp">
        <pc:chgData name="Tanya Knowles (Oil &amp; Gas Authority)" userId="S::tanya.knowles@ogauthority.co.uk::7c2d0118-e914-433e-890f-bbdb0c257b61" providerId="AD" clId="Web-{F0664EFE-D713-41C1-9AB1-3DD02AE635BF}" dt="2018-11-08T11:02:41.023" v="126" actId="20577"/>
        <pc:sldMkLst>
          <pc:docMk/>
          <pc:sldMk cId="1009553440" sldId="416"/>
        </pc:sldMkLst>
        <pc:spChg chg="add">
          <ac:chgData name="Tanya Knowles (Oil &amp; Gas Authority)" userId="S::tanya.knowles@ogauthority.co.uk::7c2d0118-e914-433e-890f-bbdb0c257b61" providerId="AD" clId="Web-{F0664EFE-D713-41C1-9AB1-3DD02AE635BF}" dt="2018-11-08T11:01:16.836" v="35" actId="20577"/>
          <ac:spMkLst>
            <pc:docMk/>
            <pc:sldMk cId="1009553440" sldId="416"/>
            <ac:spMk id="12" creationId="{280AEA16-825C-44A2-86E1-38F3610A11C8}"/>
          </ac:spMkLst>
        </pc:spChg>
        <pc:spChg chg="add mod">
          <ac:chgData name="Tanya Knowles (Oil &amp; Gas Authority)" userId="S::tanya.knowles@ogauthority.co.uk::7c2d0118-e914-433e-890f-bbdb0c257b61" providerId="AD" clId="Web-{F0664EFE-D713-41C1-9AB1-3DD02AE635BF}" dt="2018-11-08T11:02:25.226" v="111" actId="20577"/>
          <ac:spMkLst>
            <pc:docMk/>
            <pc:sldMk cId="1009553440" sldId="416"/>
            <ac:spMk id="14" creationId="{7C64527B-FB0D-4BC8-969F-1ECBCC19EF1B}"/>
          </ac:spMkLst>
        </pc:spChg>
        <pc:spChg chg="mod">
          <ac:chgData name="Tanya Knowles (Oil &amp; Gas Authority)" userId="S::tanya.knowles@ogauthority.co.uk::7c2d0118-e914-433e-890f-bbdb0c257b61" providerId="AD" clId="Web-{F0664EFE-D713-41C1-9AB1-3DD02AE635BF}" dt="2018-11-08T11:02:41.023" v="126" actId="20577"/>
          <ac:spMkLst>
            <pc:docMk/>
            <pc:sldMk cId="1009553440" sldId="416"/>
            <ac:spMk id="51" creationId="{00000000-0000-0000-0000-000000000000}"/>
          </ac:spMkLst>
        </pc:spChg>
        <pc:picChg chg="add mod">
          <ac:chgData name="Tanya Knowles (Oil &amp; Gas Authority)" userId="S::tanya.knowles@ogauthority.co.uk::7c2d0118-e914-433e-890f-bbdb0c257b61" providerId="AD" clId="Web-{F0664EFE-D713-41C1-9AB1-3DD02AE635BF}" dt="2018-11-08T11:01:24.258" v="39" actId="1076"/>
          <ac:picMkLst>
            <pc:docMk/>
            <pc:sldMk cId="1009553440" sldId="416"/>
            <ac:picMk id="2" creationId="{56EF0518-DA7C-4CCC-85CD-9EC7CE8B2B98}"/>
          </ac:picMkLst>
        </pc:picChg>
        <pc:picChg chg="add mod">
          <ac:chgData name="Tanya Knowles (Oil &amp; Gas Authority)" userId="S::tanya.knowles@ogauthority.co.uk::7c2d0118-e914-433e-890f-bbdb0c257b61" providerId="AD" clId="Web-{F0664EFE-D713-41C1-9AB1-3DD02AE635BF}" dt="2018-11-08T11:01:26.523" v="40" actId="1076"/>
          <ac:picMkLst>
            <pc:docMk/>
            <pc:sldMk cId="1009553440" sldId="416"/>
            <ac:picMk id="4" creationId="{507541DB-DA58-48B0-994B-D36781EA293D}"/>
          </ac:picMkLst>
        </pc:picChg>
        <pc:picChg chg="add mod ord">
          <ac:chgData name="Tanya Knowles (Oil &amp; Gas Authority)" userId="S::tanya.knowles@ogauthority.co.uk::7c2d0118-e914-433e-890f-bbdb0c257b61" providerId="AD" clId="Web-{F0664EFE-D713-41C1-9AB1-3DD02AE635BF}" dt="2018-11-08T11:01:22.883" v="38" actId="1076"/>
          <ac:picMkLst>
            <pc:docMk/>
            <pc:sldMk cId="1009553440" sldId="416"/>
            <ac:picMk id="8" creationId="{1BC67D07-60A4-4B1C-BFB8-2E59D64EDAE9}"/>
          </ac:picMkLst>
        </pc:picChg>
        <pc:picChg chg="add mod ord">
          <ac:chgData name="Tanya Knowles (Oil &amp; Gas Authority)" userId="S::tanya.knowles@ogauthority.co.uk::7c2d0118-e914-433e-890f-bbdb0c257b61" providerId="AD" clId="Web-{F0664EFE-D713-41C1-9AB1-3DD02AE635BF}" dt="2018-11-08T11:01:31.414" v="42" actId="1076"/>
          <ac:picMkLst>
            <pc:docMk/>
            <pc:sldMk cId="1009553440" sldId="416"/>
            <ac:picMk id="9" creationId="{5F175A54-A35D-4844-A14F-9F155176F745}"/>
          </ac:picMkLst>
        </pc:picChg>
        <pc:picChg chg="add mod ord">
          <ac:chgData name="Tanya Knowles (Oil &amp; Gas Authority)" userId="S::tanya.knowles@ogauthority.co.uk::7c2d0118-e914-433e-890f-bbdb0c257b61" providerId="AD" clId="Web-{F0664EFE-D713-41C1-9AB1-3DD02AE635BF}" dt="2018-11-08T11:00:56.133" v="27" actId="1076"/>
          <ac:picMkLst>
            <pc:docMk/>
            <pc:sldMk cId="1009553440" sldId="416"/>
            <ac:picMk id="10" creationId="{6D8710B2-0A53-4413-8A2B-AB45FE2B6D1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6"/>
            <a:ext cx="4399826" cy="1409248"/>
          </a:xfrm>
          <a:prstGeom prst="rect">
            <a:avLst/>
          </a:prstGeom>
        </p:spPr>
        <p:txBody>
          <a:bodyPr vert="horz" lIns="196599" tIns="98300" rIns="196599" bIns="98300" rtlCol="0"/>
          <a:lstStyle>
            <a:lvl1pPr algn="l">
              <a:defRPr sz="2600"/>
            </a:lvl1pPr>
          </a:lstStyle>
          <a:p>
            <a:endParaRPr lang="en-GB"/>
          </a:p>
        </p:txBody>
      </p:sp>
      <p:sp>
        <p:nvSpPr>
          <p:cNvPr id="3" name="Date Placeholder 2"/>
          <p:cNvSpPr>
            <a:spLocks noGrp="1"/>
          </p:cNvSpPr>
          <p:nvPr>
            <p:ph type="dt" idx="1"/>
          </p:nvPr>
        </p:nvSpPr>
        <p:spPr>
          <a:xfrm>
            <a:off x="5751859" y="6"/>
            <a:ext cx="4399826" cy="1409248"/>
          </a:xfrm>
          <a:prstGeom prst="rect">
            <a:avLst/>
          </a:prstGeom>
        </p:spPr>
        <p:txBody>
          <a:bodyPr vert="horz" lIns="196599" tIns="98300" rIns="196599" bIns="98300" rtlCol="0"/>
          <a:lstStyle>
            <a:lvl1pPr algn="r">
              <a:defRPr sz="2600"/>
            </a:lvl1pPr>
          </a:lstStyle>
          <a:p>
            <a:fld id="{18509D73-1F11-47CD-8D52-DA2AEAF3C024}" type="datetimeFigureOut">
              <a:rPr lang="en-GB" smtClean="0"/>
              <a:t>20/11/2018</a:t>
            </a:fld>
            <a:endParaRPr lang="en-GB"/>
          </a:p>
        </p:txBody>
      </p:sp>
      <p:sp>
        <p:nvSpPr>
          <p:cNvPr id="4" name="Slide Image Placeholder 3"/>
          <p:cNvSpPr>
            <a:spLocks noGrp="1" noRot="1" noChangeAspect="1"/>
          </p:cNvSpPr>
          <p:nvPr>
            <p:ph type="sldImg" idx="2"/>
          </p:nvPr>
        </p:nvSpPr>
        <p:spPr>
          <a:xfrm>
            <a:off x="-1979613" y="2112963"/>
            <a:ext cx="14111288" cy="10583862"/>
          </a:xfrm>
          <a:prstGeom prst="rect">
            <a:avLst/>
          </a:prstGeom>
          <a:noFill/>
          <a:ln w="12700">
            <a:solidFill>
              <a:prstClr val="black"/>
            </a:solidFill>
          </a:ln>
        </p:spPr>
        <p:txBody>
          <a:bodyPr vert="horz" lIns="196599" tIns="98300" rIns="196599" bIns="98300" rtlCol="0" anchor="ctr"/>
          <a:lstStyle/>
          <a:p>
            <a:endParaRPr lang="en-GB"/>
          </a:p>
        </p:txBody>
      </p:sp>
      <p:sp>
        <p:nvSpPr>
          <p:cNvPr id="5" name="Notes Placeholder 4"/>
          <p:cNvSpPr>
            <a:spLocks noGrp="1"/>
          </p:cNvSpPr>
          <p:nvPr>
            <p:ph type="body" sz="quarter" idx="3"/>
          </p:nvPr>
        </p:nvSpPr>
        <p:spPr>
          <a:xfrm>
            <a:off x="1015346" y="13405288"/>
            <a:ext cx="8122754" cy="12700648"/>
          </a:xfrm>
          <a:prstGeom prst="rect">
            <a:avLst/>
          </a:prstGeom>
        </p:spPr>
        <p:txBody>
          <a:bodyPr vert="horz" lIns="196599" tIns="98300" rIns="196599" bIns="983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26801857"/>
            <a:ext cx="4399826" cy="1409248"/>
          </a:xfrm>
          <a:prstGeom prst="rect">
            <a:avLst/>
          </a:prstGeom>
        </p:spPr>
        <p:txBody>
          <a:bodyPr vert="horz" lIns="196599" tIns="98300" rIns="196599" bIns="98300" rtlCol="0" anchor="b"/>
          <a:lstStyle>
            <a:lvl1pPr algn="l">
              <a:defRPr sz="2600"/>
            </a:lvl1pPr>
          </a:lstStyle>
          <a:p>
            <a:endParaRPr lang="en-GB"/>
          </a:p>
        </p:txBody>
      </p:sp>
      <p:sp>
        <p:nvSpPr>
          <p:cNvPr id="7" name="Slide Number Placeholder 6"/>
          <p:cNvSpPr>
            <a:spLocks noGrp="1"/>
          </p:cNvSpPr>
          <p:nvPr>
            <p:ph type="sldNum" sz="quarter" idx="5"/>
          </p:nvPr>
        </p:nvSpPr>
        <p:spPr>
          <a:xfrm>
            <a:off x="5751859" y="26801857"/>
            <a:ext cx="4399826" cy="1409248"/>
          </a:xfrm>
          <a:prstGeom prst="rect">
            <a:avLst/>
          </a:prstGeom>
        </p:spPr>
        <p:txBody>
          <a:bodyPr vert="horz" lIns="196599" tIns="98300" rIns="196599" bIns="98300" rtlCol="0" anchor="b"/>
          <a:lstStyle>
            <a:lvl1pPr algn="r">
              <a:defRPr sz="2600"/>
            </a:lvl1pPr>
          </a:lstStyle>
          <a:p>
            <a:fld id="{F27E7B17-5099-4BBE-8F19-7BFADD7AACEA}" type="slidenum">
              <a:rPr lang="en-GB" smtClean="0"/>
              <a:t>‹#›</a:t>
            </a:fld>
            <a:endParaRPr lang="en-GB"/>
          </a:p>
        </p:txBody>
      </p:sp>
    </p:spTree>
    <p:extLst>
      <p:ext uri="{BB962C8B-B14F-4D97-AF65-F5344CB8AC3E}">
        <p14:creationId xmlns:p14="http://schemas.microsoft.com/office/powerpoint/2010/main" val="2302390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7E7B17-5099-4BBE-8F19-7BFADD7AACEA}" type="slidenum">
              <a:rPr lang="en-GB" smtClean="0"/>
              <a:t>1</a:t>
            </a:fld>
            <a:endParaRPr lang="en-GB"/>
          </a:p>
        </p:txBody>
      </p:sp>
    </p:spTree>
    <p:extLst>
      <p:ext uri="{BB962C8B-B14F-4D97-AF65-F5344CB8AC3E}">
        <p14:creationId xmlns:p14="http://schemas.microsoft.com/office/powerpoint/2010/main" val="2110138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10</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r>
              <a:rPr lang="en-GB" sz="2600" dirty="0"/>
              <a:t>Previous licence rounds have ‘married’ applicants to a limited extent</a:t>
            </a:r>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158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11</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pPr defTabSz="1671889">
              <a:defRPr/>
            </a:pPr>
            <a:r>
              <a:rPr lang="en-GB" sz="2600" dirty="0"/>
              <a:t>The Supplementary Licensing Round for the Greater Buchan area will take place between closure of the 31</a:t>
            </a:r>
            <a:r>
              <a:rPr lang="en-GB" sz="2600" baseline="30000" dirty="0"/>
              <a:t>st</a:t>
            </a:r>
            <a:r>
              <a:rPr lang="en-GB" sz="2600" dirty="0"/>
              <a:t> and start of the 32</a:t>
            </a:r>
            <a:r>
              <a:rPr lang="en-GB" sz="2600" baseline="30000" dirty="0"/>
              <a:t>nd</a:t>
            </a:r>
            <a:r>
              <a:rPr lang="en-GB" sz="2600" dirty="0"/>
              <a:t> rounds.</a:t>
            </a:r>
          </a:p>
          <a:p>
            <a:endParaRPr lang="en-GB" sz="2600" dirty="0"/>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857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12</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r>
              <a:rPr lang="en-GB" sz="2600" dirty="0"/>
              <a:t>Indicative as we’re still gathering data, awaiting EU translation, etc. </a:t>
            </a:r>
          </a:p>
          <a:p>
            <a:r>
              <a:rPr lang="en-GB" sz="2600" dirty="0"/>
              <a:t>Data release, Operator assessments and OGA evaluations are scheduled for completion ahead of the 32</a:t>
            </a:r>
            <a:r>
              <a:rPr lang="en-GB" sz="2600" baseline="30000" dirty="0"/>
              <a:t>nd</a:t>
            </a:r>
            <a:r>
              <a:rPr lang="en-GB" sz="2600" dirty="0"/>
              <a:t> Round in 2019.</a:t>
            </a:r>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646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13</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r>
              <a:rPr lang="en-GB" sz="2600" b="1" dirty="0"/>
              <a:t>As with previous recent Licensing Rounds, Applications will be assessed on:</a:t>
            </a:r>
          </a:p>
          <a:p>
            <a:pPr marL="522465" indent="-522465">
              <a:buFont typeface="Arial" panose="020B0604020202020204" pitchFamily="34" charset="0"/>
              <a:buChar char="•"/>
            </a:pPr>
            <a:r>
              <a:rPr lang="en-GB" sz="2600" b="1" dirty="0"/>
              <a:t>technical content, </a:t>
            </a:r>
          </a:p>
          <a:p>
            <a:pPr marL="522465" indent="-522465">
              <a:buFont typeface="Arial" panose="020B0604020202020204" pitchFamily="34" charset="0"/>
              <a:buChar char="•"/>
            </a:pPr>
            <a:r>
              <a:rPr lang="en-GB" sz="2600" b="1" dirty="0"/>
              <a:t>financial capacity</a:t>
            </a:r>
          </a:p>
          <a:p>
            <a:pPr marL="522465" indent="-522465">
              <a:buFont typeface="Arial" panose="020B0604020202020204" pitchFamily="34" charset="0"/>
              <a:buChar char="•"/>
            </a:pPr>
            <a:r>
              <a:rPr lang="en-GB" sz="2600" b="1" dirty="0"/>
              <a:t>work programme</a:t>
            </a:r>
          </a:p>
          <a:p>
            <a:endParaRPr lang="en-GB" sz="2600" b="1" dirty="0"/>
          </a:p>
          <a:p>
            <a:r>
              <a:rPr lang="en-GB" sz="2600" b="1" dirty="0"/>
              <a:t>Track record and other criteria may be taken into account.</a:t>
            </a:r>
          </a:p>
          <a:p>
            <a:endParaRPr lang="en-GB" sz="2600" dirty="0"/>
          </a:p>
          <a:p>
            <a:r>
              <a:rPr lang="en-GB" sz="2600" dirty="0"/>
              <a:t>Interviews will be held in Q2 2019.</a:t>
            </a:r>
          </a:p>
          <a:p>
            <a:endParaRPr lang="en-GB" sz="2600" dirty="0"/>
          </a:p>
          <a:p>
            <a:r>
              <a:rPr lang="en-GB" sz="2600" dirty="0"/>
              <a:t>Assessments will be made in accordance with the published Marks Scheme and guidance.</a:t>
            </a:r>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341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693651" cy="9521825"/>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14</a:t>
            </a:fld>
            <a:endParaRPr lang="en-GB">
              <a:solidFill>
                <a:prstClr val="black"/>
              </a:solidFill>
            </a:endParaRPr>
          </a:p>
        </p:txBody>
      </p:sp>
      <p:sp>
        <p:nvSpPr>
          <p:cNvPr id="7" name="Notes Placeholder 2"/>
          <p:cNvSpPr>
            <a:spLocks noGrp="1"/>
          </p:cNvSpPr>
          <p:nvPr>
            <p:ph type="body" sz="quarter" idx="11"/>
          </p:nvPr>
        </p:nvSpPr>
        <p:spPr>
          <a:xfrm>
            <a:off x="437054" y="9983303"/>
            <a:ext cx="9263228" cy="17662391"/>
          </a:xfrm>
        </p:spPr>
        <p:txBody>
          <a:bodyPr/>
          <a:lstStyle/>
          <a:p>
            <a:pPr defTabSz="1671509"/>
            <a:r>
              <a:rPr lang="en-GB" sz="2600" b="1" dirty="0">
                <a:solidFill>
                  <a:srgbClr val="0070C0"/>
                </a:solidFill>
                <a:latin typeface="Arial" panose="020B0604020202020204" pitchFamily="34" charset="0"/>
                <a:cs typeface="Arial" panose="020B0604020202020204" pitchFamily="34" charset="0"/>
              </a:rPr>
              <a:t>The marks scheme has evolved over time, and has been revised in consultation with industry.</a:t>
            </a:r>
          </a:p>
          <a:p>
            <a:pPr defTabSz="1671509"/>
            <a:endParaRPr lang="en-GB" sz="2600" b="1" dirty="0">
              <a:solidFill>
                <a:srgbClr val="0070C0"/>
              </a:solidFill>
              <a:latin typeface="Arial" panose="020B0604020202020204" pitchFamily="34" charset="0"/>
              <a:cs typeface="Arial" panose="020B0604020202020204" pitchFamily="34" charset="0"/>
            </a:endParaRPr>
          </a:p>
          <a:p>
            <a:pPr defTabSz="1671509"/>
            <a:r>
              <a:rPr lang="en-GB" sz="2600" b="1" dirty="0">
                <a:solidFill>
                  <a:srgbClr val="0070C0"/>
                </a:solidFill>
                <a:latin typeface="Arial" panose="020B0604020202020204" pitchFamily="34" charset="0"/>
                <a:cs typeface="Arial" panose="020B0604020202020204" pitchFamily="34" charset="0"/>
              </a:rPr>
              <a:t>A new category for Area Plans has been added to the Seaward Marking Scheme for consultation with the industry.</a:t>
            </a:r>
          </a:p>
          <a:p>
            <a:pPr defTabSz="1671509"/>
            <a:endParaRPr lang="en-GB" sz="2600" b="1" dirty="0">
              <a:solidFill>
                <a:srgbClr val="0070C0"/>
              </a:solidFill>
              <a:latin typeface="Arial" panose="020B0604020202020204" pitchFamily="34" charset="0"/>
              <a:cs typeface="Arial" panose="020B0604020202020204" pitchFamily="34" charset="0"/>
            </a:endParaRPr>
          </a:p>
          <a:p>
            <a:pPr defTabSz="1671509"/>
            <a:r>
              <a:rPr lang="en-GB" sz="2600" b="1" dirty="0">
                <a:solidFill>
                  <a:srgbClr val="0070C0"/>
                </a:solidFill>
                <a:latin typeface="Arial" panose="020B0604020202020204" pitchFamily="34" charset="0"/>
                <a:cs typeface="Arial" panose="020B0604020202020204" pitchFamily="34" charset="0"/>
              </a:rPr>
              <a:t>There is no breakdown of marks of Area Plan above as Alistair mentioned on slide 8 we would welcome your thoughts on this.</a:t>
            </a:r>
          </a:p>
          <a:p>
            <a:pPr defTabSz="1671509"/>
            <a:endParaRPr lang="en-GB" sz="2600" b="1" dirty="0">
              <a:solidFill>
                <a:srgbClr val="0070C0"/>
              </a:solidFill>
              <a:latin typeface="Arial" panose="020B0604020202020204" pitchFamily="34" charset="0"/>
              <a:cs typeface="Arial" panose="020B0604020202020204" pitchFamily="34" charset="0"/>
            </a:endParaRPr>
          </a:p>
          <a:p>
            <a:pPr defTabSz="1671509"/>
            <a:r>
              <a:rPr lang="en-GB" sz="2600" b="1" dirty="0">
                <a:solidFill>
                  <a:srgbClr val="0070C0"/>
                </a:solidFill>
                <a:latin typeface="Arial" panose="020B0604020202020204" pitchFamily="34" charset="0"/>
                <a:cs typeface="Arial" panose="020B0604020202020204" pitchFamily="34" charset="0"/>
              </a:rPr>
              <a:t>Other categories shown here are the same as the 30</a:t>
            </a:r>
            <a:r>
              <a:rPr lang="en-GB" sz="2600" b="1" baseline="30000" dirty="0">
                <a:solidFill>
                  <a:srgbClr val="0070C0"/>
                </a:solidFill>
                <a:latin typeface="Arial" panose="020B0604020202020204" pitchFamily="34" charset="0"/>
                <a:cs typeface="Arial" panose="020B0604020202020204" pitchFamily="34" charset="0"/>
              </a:rPr>
              <a:t>th</a:t>
            </a:r>
            <a:r>
              <a:rPr lang="en-GB" sz="2600" b="1" dirty="0">
                <a:solidFill>
                  <a:srgbClr val="0070C0"/>
                </a:solidFill>
                <a:latin typeface="Arial" panose="020B0604020202020204" pitchFamily="34" charset="0"/>
                <a:cs typeface="Arial" panose="020B0604020202020204" pitchFamily="34" charset="0"/>
              </a:rPr>
              <a:t> and 31</a:t>
            </a:r>
            <a:r>
              <a:rPr lang="en-GB" sz="2600" b="1" baseline="30000" dirty="0">
                <a:solidFill>
                  <a:srgbClr val="0070C0"/>
                </a:solidFill>
                <a:latin typeface="Arial" panose="020B0604020202020204" pitchFamily="34" charset="0"/>
                <a:cs typeface="Arial" panose="020B0604020202020204" pitchFamily="34" charset="0"/>
              </a:rPr>
              <a:t>st</a:t>
            </a:r>
            <a:r>
              <a:rPr lang="en-GB" sz="2600" b="1" dirty="0">
                <a:solidFill>
                  <a:srgbClr val="0070C0"/>
                </a:solidFill>
                <a:latin typeface="Arial" panose="020B0604020202020204" pitchFamily="34" charset="0"/>
                <a:cs typeface="Arial" panose="020B0604020202020204" pitchFamily="34" charset="0"/>
              </a:rPr>
              <a:t> Licensing Rounds.</a:t>
            </a:r>
          </a:p>
        </p:txBody>
      </p:sp>
      <p:cxnSp>
        <p:nvCxnSpPr>
          <p:cNvPr id="9" name="Straight Connector 8"/>
          <p:cNvCxnSpPr/>
          <p:nvPr/>
        </p:nvCxnSpPr>
        <p:spPr>
          <a:xfrm>
            <a:off x="371321" y="12521824"/>
            <a:ext cx="924896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1321" y="16261680"/>
            <a:ext cx="924896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1320" y="23453273"/>
            <a:ext cx="924896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1318" y="25026290"/>
            <a:ext cx="924896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1321" y="26576161"/>
            <a:ext cx="924896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1321" y="21371196"/>
            <a:ext cx="9248968"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952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15</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r>
              <a:rPr lang="en-GB" sz="2600" b="1" dirty="0"/>
              <a:t>Detailed Guidance will be made available on the OGA website to include:</a:t>
            </a:r>
          </a:p>
          <a:p>
            <a:pPr marL="522465" indent="-522465">
              <a:buFont typeface="Arial" panose="020B0604020202020204" pitchFamily="34" charset="0"/>
              <a:buChar char="•"/>
            </a:pPr>
            <a:r>
              <a:rPr lang="en-GB" sz="2600" b="1" dirty="0"/>
              <a:t>the marking scheme,</a:t>
            </a:r>
          </a:p>
          <a:p>
            <a:pPr marL="522465" indent="-522465">
              <a:buFont typeface="Arial" panose="020B0604020202020204" pitchFamily="34" charset="0"/>
              <a:buChar char="•"/>
            </a:pPr>
            <a:r>
              <a:rPr lang="en-GB" sz="2600" b="1" dirty="0"/>
              <a:t>list of blocks on offer </a:t>
            </a:r>
          </a:p>
          <a:p>
            <a:pPr marL="522465" indent="-522465">
              <a:buFont typeface="Arial" panose="020B0604020202020204" pitchFamily="34" charset="0"/>
              <a:buChar char="•"/>
            </a:pPr>
            <a:r>
              <a:rPr lang="en-GB" sz="2600" b="1" dirty="0"/>
              <a:t>Q and A</a:t>
            </a:r>
          </a:p>
          <a:p>
            <a:pPr marL="522465" indent="-522465">
              <a:buFont typeface="Arial" panose="020B0604020202020204" pitchFamily="34" charset="0"/>
              <a:buChar char="•"/>
            </a:pPr>
            <a:r>
              <a:rPr lang="en-GB" sz="2600" b="1" dirty="0"/>
              <a:t>maps and links to data packs.</a:t>
            </a:r>
          </a:p>
          <a:p>
            <a:endParaRPr lang="en-GB" sz="2600" b="1" dirty="0"/>
          </a:p>
          <a:p>
            <a:r>
              <a:rPr lang="en-GB" sz="2600" b="1" dirty="0"/>
              <a:t>The format of guidance and links will follow that of previous recent licensing rounds.</a:t>
            </a:r>
          </a:p>
          <a:p>
            <a:endParaRPr lang="en-GB" sz="2600" dirty="0"/>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443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16</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pPr marL="522465" indent="-522465">
              <a:buFont typeface="Arial" panose="020B0604020202020204" pitchFamily="34" charset="0"/>
              <a:buChar char="•"/>
            </a:pPr>
            <a:r>
              <a:rPr lang="en-GB" sz="2600" dirty="0"/>
              <a:t>The data pack will all be released via the OGA tab through UKOilandGasData.com.</a:t>
            </a:r>
          </a:p>
          <a:p>
            <a:pPr marL="522465" indent="-522465">
              <a:buFont typeface="Arial" panose="020B0604020202020204" pitchFamily="34" charset="0"/>
              <a:buChar char="•"/>
            </a:pPr>
            <a:endParaRPr lang="en-GB" sz="2600" dirty="0"/>
          </a:p>
          <a:p>
            <a:pPr marL="522465" indent="-522465">
              <a:buFont typeface="Arial" panose="020B0604020202020204" pitchFamily="34" charset="0"/>
              <a:buChar char="•"/>
            </a:pPr>
            <a:r>
              <a:rPr lang="en-GB" sz="2600" dirty="0"/>
              <a:t>CDA membership is not a requirement.</a:t>
            </a:r>
          </a:p>
          <a:p>
            <a:pPr marL="522465" indent="-522465">
              <a:buFont typeface="Arial" panose="020B0604020202020204" pitchFamily="34" charset="0"/>
              <a:buChar char="•"/>
            </a:pPr>
            <a:endParaRPr lang="en-GB" sz="2600" dirty="0"/>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81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17</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pPr marL="522465" indent="-522465">
              <a:buFont typeface="Arial" panose="020B0604020202020204" pitchFamily="34" charset="0"/>
              <a:buChar char="•"/>
            </a:pPr>
            <a:r>
              <a:rPr lang="en-GB" sz="2600" dirty="0"/>
              <a:t>The</a:t>
            </a:r>
            <a:r>
              <a:rPr lang="en-GB" sz="2600" dirty="0">
                <a:cs typeface="Calibri"/>
              </a:rPr>
              <a:t> OGA will release a data pack for the AOI prior to opening the round.</a:t>
            </a:r>
            <a:endParaRPr lang="en-US" dirty="0"/>
          </a:p>
          <a:p>
            <a:pPr marL="522465" indent="-522465">
              <a:buFont typeface="Arial" panose="020B0604020202020204" pitchFamily="34" charset="0"/>
              <a:buChar char="•"/>
            </a:pPr>
            <a:endParaRPr lang="en-GB" sz="2600" dirty="0">
              <a:cs typeface="Calibri"/>
            </a:endParaRPr>
          </a:p>
          <a:p>
            <a:pPr marL="522465" indent="-522465">
              <a:buFont typeface="Arial" panose="020B0604020202020204" pitchFamily="34" charset="0"/>
              <a:buChar char="•"/>
            </a:pPr>
            <a:r>
              <a:rPr lang="en-GB" sz="2600" dirty="0"/>
              <a:t>In the data pack there are 154 wells in CDA comprising a minimum of comp logs, digital wells logs, </a:t>
            </a:r>
            <a:r>
              <a:rPr lang="en-GB" sz="2600" dirty="0" err="1"/>
              <a:t>vsp</a:t>
            </a:r>
            <a:r>
              <a:rPr lang="en-GB" sz="2600" dirty="0"/>
              <a:t> and core data. </a:t>
            </a:r>
          </a:p>
          <a:p>
            <a:pPr marL="522465" indent="-522465">
              <a:buFont typeface="Arial" panose="020B0604020202020204" pitchFamily="34" charset="0"/>
              <a:buChar char="•"/>
            </a:pPr>
            <a:endParaRPr lang="en-GB" sz="2600" dirty="0"/>
          </a:p>
          <a:p>
            <a:pPr marL="522465" indent="-522465">
              <a:buFont typeface="Arial" panose="020B0604020202020204" pitchFamily="34" charset="0"/>
              <a:buChar char="•"/>
            </a:pPr>
            <a:r>
              <a:rPr lang="en-GB" sz="2600" dirty="0"/>
              <a:t>In addition there will 121 digital well </a:t>
            </a:r>
            <a:r>
              <a:rPr lang="en-GB" sz="2600" dirty="0">
                <a:cs typeface="Calibri"/>
              </a:rPr>
              <a:t>logs purchased for release from CGG.</a:t>
            </a:r>
            <a:endParaRPr lang="en-GB" dirty="0"/>
          </a:p>
          <a:p>
            <a:pPr marL="522465" indent="-522465">
              <a:buFont typeface="Arial" panose="020B0604020202020204" pitchFamily="34" charset="0"/>
              <a:buChar char="•"/>
            </a:pPr>
            <a:endParaRPr lang="en-GB" sz="2600" dirty="0"/>
          </a:p>
          <a:p>
            <a:endParaRPr lang="en-GB" sz="2600" dirty="0"/>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278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3479" indent="-313479">
              <a:buFont typeface="Arial" panose="020B0604020202020204" pitchFamily="34" charset="0"/>
              <a:buChar char="•"/>
            </a:pPr>
            <a:r>
              <a:rPr lang="en-GB" dirty="0"/>
              <a:t>10 proprietary 3D seismic surveys will be made available via CDA.</a:t>
            </a:r>
          </a:p>
        </p:txBody>
      </p:sp>
      <p:sp>
        <p:nvSpPr>
          <p:cNvPr id="4" name="Slide Number Placeholder 3"/>
          <p:cNvSpPr>
            <a:spLocks noGrp="1"/>
          </p:cNvSpPr>
          <p:nvPr>
            <p:ph type="sldNum" sz="quarter" idx="10"/>
          </p:nvPr>
        </p:nvSpPr>
        <p:spPr/>
        <p:txBody>
          <a:bodyPr/>
          <a:lstStyle/>
          <a:p>
            <a:fld id="{F27E7B17-5099-4BBE-8F19-7BFADD7AACEA}" type="slidenum">
              <a:rPr lang="en-GB" smtClean="0"/>
              <a:t>18</a:t>
            </a:fld>
            <a:endParaRPr lang="en-GB"/>
          </a:p>
        </p:txBody>
      </p:sp>
    </p:spTree>
    <p:extLst>
      <p:ext uri="{BB962C8B-B14F-4D97-AF65-F5344CB8AC3E}">
        <p14:creationId xmlns:p14="http://schemas.microsoft.com/office/powerpoint/2010/main" val="1023574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3479" indent="-313479">
              <a:buFont typeface="Arial" panose="020B0604020202020204" pitchFamily="34" charset="0"/>
              <a:buChar char="•"/>
            </a:pPr>
            <a:r>
              <a:rPr lang="en-GB" dirty="0"/>
              <a:t>Other released proprietary seismic surveys are currently available directly from the owner. These are currently NOT in the data pack.</a:t>
            </a:r>
          </a:p>
          <a:p>
            <a:pPr marL="313479" indent="-313479">
              <a:buFont typeface="Arial" panose="020B0604020202020204" pitchFamily="34" charset="0"/>
              <a:buChar char="•"/>
            </a:pPr>
            <a:endParaRPr lang="en-GB" dirty="0"/>
          </a:p>
          <a:p>
            <a:pPr marL="313479" indent="-313479">
              <a:buFont typeface="Arial" panose="020B0604020202020204" pitchFamily="34" charset="0"/>
              <a:buChar char="•"/>
            </a:pPr>
            <a:r>
              <a:rPr lang="en-GB" dirty="0"/>
              <a:t>Please note that the OGA has requested the HESS surveys to be released and will be included in the data pack if available.</a:t>
            </a:r>
          </a:p>
          <a:p>
            <a:pPr marL="313479" indent="-313479">
              <a:buFont typeface="Arial" panose="020B0604020202020204" pitchFamily="34" charset="0"/>
              <a:buChar char="•"/>
            </a:pPr>
            <a:endParaRPr lang="en-GB" dirty="0"/>
          </a:p>
          <a:p>
            <a:pPr marL="313479" indent="-313479">
              <a:buFont typeface="Arial" panose="020B0604020202020204" pitchFamily="34" charset="0"/>
              <a:buChar char="•"/>
            </a:pPr>
            <a:r>
              <a:rPr lang="en-GB" dirty="0"/>
              <a:t>If you want access to this data you need to request from the owner</a:t>
            </a:r>
          </a:p>
        </p:txBody>
      </p:sp>
      <p:sp>
        <p:nvSpPr>
          <p:cNvPr id="4" name="Slide Number Placeholder 3"/>
          <p:cNvSpPr>
            <a:spLocks noGrp="1"/>
          </p:cNvSpPr>
          <p:nvPr>
            <p:ph type="sldNum" sz="quarter" idx="10"/>
          </p:nvPr>
        </p:nvSpPr>
        <p:spPr/>
        <p:txBody>
          <a:bodyPr/>
          <a:lstStyle/>
          <a:p>
            <a:fld id="{F27E7B17-5099-4BBE-8F19-7BFADD7AACEA}" type="slidenum">
              <a:rPr lang="en-GB" smtClean="0"/>
              <a:t>19</a:t>
            </a:fld>
            <a:endParaRPr lang="en-GB"/>
          </a:p>
        </p:txBody>
      </p:sp>
    </p:spTree>
    <p:extLst>
      <p:ext uri="{BB962C8B-B14F-4D97-AF65-F5344CB8AC3E}">
        <p14:creationId xmlns:p14="http://schemas.microsoft.com/office/powerpoint/2010/main" val="2617076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2</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r>
              <a:rPr lang="en-GB" sz="2600" dirty="0"/>
              <a:t>Toilet facilities outside room, opposite lift door</a:t>
            </a:r>
          </a:p>
          <a:p>
            <a:r>
              <a:rPr lang="en-GB" sz="2600" dirty="0"/>
              <a:t>Fire drill will take place at 11.30am, exit points are …..</a:t>
            </a:r>
          </a:p>
          <a:p>
            <a:r>
              <a:rPr lang="en-GB" sz="2600" dirty="0"/>
              <a:t>Questions at end of presentation please</a:t>
            </a:r>
          </a:p>
          <a:p>
            <a:r>
              <a:rPr lang="en-GB" sz="2600" dirty="0"/>
              <a:t>After presentation and questions there will be tea, coffee and the opportunity to network </a:t>
            </a:r>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6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3479" indent="-313479">
              <a:buFont typeface="Arial" panose="020B0604020202020204" pitchFamily="34" charset="0"/>
              <a:buChar char="•"/>
            </a:pPr>
            <a:r>
              <a:rPr lang="en-GB" dirty="0"/>
              <a:t>The</a:t>
            </a:r>
            <a:r>
              <a:rPr lang="en-GB" dirty="0">
                <a:cs typeface="Calibri"/>
              </a:rPr>
              <a:t> area is also covered by Spec survey data, which is available through the provider.</a:t>
            </a:r>
            <a:endParaRPr lang="en-US" dirty="0">
              <a:cs typeface="Calibri"/>
            </a:endParaRPr>
          </a:p>
          <a:p>
            <a:pPr marL="313479" indent="-313479">
              <a:buFont typeface="Arial" panose="020B0604020202020204" pitchFamily="34" charset="0"/>
              <a:buChar char="•"/>
            </a:pPr>
            <a:endParaRPr lang="en-GB" dirty="0">
              <a:cs typeface="Calibri"/>
            </a:endParaRPr>
          </a:p>
          <a:p>
            <a:pPr marL="313479" indent="-313479">
              <a:buFont typeface="Arial" panose="020B0604020202020204" pitchFamily="34" charset="0"/>
              <a:buChar char="•"/>
            </a:pPr>
            <a:r>
              <a:rPr lang="en-GB" dirty="0">
                <a:cs typeface="Calibri"/>
              </a:rPr>
              <a:t>Some of the companies are represented here in the room.</a:t>
            </a:r>
          </a:p>
          <a:p>
            <a:pPr marL="313479" indent="-313479">
              <a:buFont typeface="Arial" panose="020B0604020202020204" pitchFamily="34" charset="0"/>
              <a:buChar char="•"/>
            </a:pPr>
            <a:endParaRPr lang="en-GB" dirty="0">
              <a:cs typeface="Calibri"/>
            </a:endParaRPr>
          </a:p>
          <a:p>
            <a:pPr marL="313479" indent="-313479">
              <a:buFont typeface="Arial" panose="020B0604020202020204" pitchFamily="34" charset="0"/>
              <a:buChar char="•"/>
            </a:pPr>
            <a:r>
              <a:rPr lang="en-GB" dirty="0">
                <a:cs typeface="Calibri"/>
              </a:rPr>
              <a:t>This slide shows coverage is good for most of the area.</a:t>
            </a:r>
          </a:p>
          <a:p>
            <a:pPr marL="313479" indent="-313479">
              <a:buFont typeface="Arial" panose="020B0604020202020204" pitchFamily="34" charset="0"/>
              <a:buChar char="•"/>
            </a:pPr>
            <a:endParaRPr lang="en-GB" dirty="0">
              <a:cs typeface="Calibri"/>
            </a:endParaRPr>
          </a:p>
          <a:p>
            <a:pPr marL="313479" indent="-313479">
              <a:buFont typeface="Arial" panose="020B0604020202020204" pitchFamily="34" charset="0"/>
              <a:buChar char="•"/>
            </a:pPr>
            <a:r>
              <a:rPr lang="en-GB" dirty="0">
                <a:cs typeface="Calibri"/>
              </a:rPr>
              <a:t>Additionally, the southern part of the area is covered by 2014 CGG reprocessed data.</a:t>
            </a:r>
          </a:p>
        </p:txBody>
      </p:sp>
      <p:sp>
        <p:nvSpPr>
          <p:cNvPr id="4" name="Slide Number Placeholder 3"/>
          <p:cNvSpPr>
            <a:spLocks noGrp="1"/>
          </p:cNvSpPr>
          <p:nvPr>
            <p:ph type="sldNum" sz="quarter" idx="10"/>
          </p:nvPr>
        </p:nvSpPr>
        <p:spPr/>
        <p:txBody>
          <a:bodyPr/>
          <a:lstStyle/>
          <a:p>
            <a:fld id="{F27E7B17-5099-4BBE-8F19-7BFADD7AACEA}" type="slidenum">
              <a:rPr lang="en-GB" smtClean="0"/>
              <a:t>20</a:t>
            </a:fld>
            <a:endParaRPr lang="en-GB"/>
          </a:p>
        </p:txBody>
      </p:sp>
    </p:spTree>
    <p:extLst>
      <p:ext uri="{BB962C8B-B14F-4D97-AF65-F5344CB8AC3E}">
        <p14:creationId xmlns:p14="http://schemas.microsoft.com/office/powerpoint/2010/main" val="4239643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3479" indent="-313479">
              <a:buFont typeface="Arial" panose="020B0604020202020204" pitchFamily="34" charset="0"/>
              <a:buChar char="•"/>
            </a:pPr>
            <a:r>
              <a:rPr lang="en-GB" dirty="0"/>
              <a:t>Relinquishment reports will be made available in the data pack.</a:t>
            </a:r>
          </a:p>
          <a:p>
            <a:pPr marL="313479" indent="-313479">
              <a:buFont typeface="Arial" panose="020B0604020202020204" pitchFamily="34" charset="0"/>
              <a:buChar char="•"/>
            </a:pPr>
            <a:endParaRPr lang="en-GB" dirty="0"/>
          </a:p>
          <a:p>
            <a:pPr marL="313479" indent="-313479">
              <a:buFont typeface="Arial" panose="020B0604020202020204" pitchFamily="34" charset="0"/>
              <a:buChar char="•"/>
            </a:pPr>
            <a:r>
              <a:rPr lang="en-GB" dirty="0"/>
              <a:t>The map illustrates the distribution of these reports across the Indicative Area. There are 26 released relinquishment reports.</a:t>
            </a:r>
          </a:p>
        </p:txBody>
      </p:sp>
      <p:sp>
        <p:nvSpPr>
          <p:cNvPr id="4" name="Slide Number Placeholder 3"/>
          <p:cNvSpPr>
            <a:spLocks noGrp="1"/>
          </p:cNvSpPr>
          <p:nvPr>
            <p:ph type="sldNum" sz="quarter" idx="10"/>
          </p:nvPr>
        </p:nvSpPr>
        <p:spPr/>
        <p:txBody>
          <a:bodyPr/>
          <a:lstStyle/>
          <a:p>
            <a:fld id="{F27E7B17-5099-4BBE-8F19-7BFADD7AACEA}" type="slidenum">
              <a:rPr lang="en-GB" smtClean="0"/>
              <a:t>21</a:t>
            </a:fld>
            <a:endParaRPr lang="en-GB"/>
          </a:p>
        </p:txBody>
      </p:sp>
    </p:spTree>
    <p:extLst>
      <p:ext uri="{BB962C8B-B14F-4D97-AF65-F5344CB8AC3E}">
        <p14:creationId xmlns:p14="http://schemas.microsoft.com/office/powerpoint/2010/main" val="3306951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22</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pPr marL="522465" indent="-522465">
              <a:buFont typeface="Arial" panose="020B0604020202020204" pitchFamily="34" charset="0"/>
              <a:buChar char="•"/>
            </a:pPr>
            <a:r>
              <a:rPr lang="en-GB" sz="2600" dirty="0"/>
              <a:t>The Buchan petrel and eclipse models will be released [which we are currently testing before publication].</a:t>
            </a:r>
          </a:p>
          <a:p>
            <a:pPr marL="522465" indent="-522465">
              <a:buFont typeface="Arial" panose="020B0604020202020204" pitchFamily="34" charset="0"/>
              <a:buChar char="•"/>
            </a:pPr>
            <a:endParaRPr lang="en-GB" sz="2600" dirty="0"/>
          </a:p>
          <a:p>
            <a:pPr marL="522465" indent="-522465">
              <a:buFont typeface="Arial" panose="020B0604020202020204" pitchFamily="34" charset="0"/>
              <a:buChar char="•"/>
            </a:pPr>
            <a:r>
              <a:rPr lang="en-GB" sz="2600" dirty="0"/>
              <a:t>Other information including the Buchan COP report and daily production data will also be made available.</a:t>
            </a:r>
          </a:p>
          <a:p>
            <a:pPr marL="522465" indent="-522465">
              <a:buFont typeface="Arial" panose="020B0604020202020204" pitchFamily="34" charset="0"/>
              <a:buChar char="•"/>
            </a:pPr>
            <a:endParaRPr lang="en-GB" sz="2600" dirty="0"/>
          </a:p>
          <a:p>
            <a:pPr marL="522465" indent="-522465" defTabSz="1671889">
              <a:buFont typeface="Arial" panose="020B0604020202020204" pitchFamily="34" charset="0"/>
              <a:buChar char="•"/>
            </a:pPr>
            <a:r>
              <a:rPr lang="en-GB" sz="2600" dirty="0"/>
              <a:t>Recognition to Repsol Sinopec for their support in releasing this.</a:t>
            </a:r>
          </a:p>
          <a:p>
            <a:pPr marL="522465" indent="-522465">
              <a:buFont typeface="Arial" panose="020B0604020202020204" pitchFamily="34" charset="0"/>
              <a:buChar char="•"/>
            </a:pPr>
            <a:endParaRPr lang="en-GB" sz="2600" dirty="0"/>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081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23</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pPr marL="522465" indent="-522465">
              <a:buFont typeface="Arial" panose="020B0604020202020204" pitchFamily="34" charset="0"/>
              <a:buChar char="•"/>
            </a:pPr>
            <a:r>
              <a:rPr lang="en-GB" sz="2600" dirty="0"/>
              <a:t>Previous data releases and all other relinquishment reports are publicly available via the OGA Data Centre so please refer to these web pages too.</a:t>
            </a:r>
          </a:p>
          <a:p>
            <a:pPr marL="522465" indent="-522465">
              <a:buFont typeface="Arial" panose="020B0604020202020204" pitchFamily="34" charset="0"/>
              <a:buChar char="•"/>
            </a:pPr>
            <a:endParaRPr lang="en-GB" sz="2600" dirty="0"/>
          </a:p>
          <a:p>
            <a:pPr marL="522465" indent="-522465">
              <a:buFont typeface="Arial" panose="020B0604020202020204" pitchFamily="34" charset="0"/>
              <a:buChar char="•"/>
            </a:pPr>
            <a:r>
              <a:rPr lang="en-GB" sz="2600" dirty="0"/>
              <a:t>Links to all of the above will be available on the OGA 31</a:t>
            </a:r>
            <a:r>
              <a:rPr lang="en-GB" sz="2600" baseline="30000" dirty="0"/>
              <a:t>st</a:t>
            </a:r>
            <a:r>
              <a:rPr lang="en-GB" sz="2600" dirty="0"/>
              <a:t> Supplementary Round web page.</a:t>
            </a:r>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608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24</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endParaRPr lang="en-GB" sz="2600"/>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82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25</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endParaRPr lang="en-GB" sz="2600"/>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540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26</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endParaRPr lang="en-GB" sz="2600"/>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755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27</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r>
              <a:rPr lang="en-GB" sz="2600" dirty="0"/>
              <a:t>We will capture these questions for those not present and if we cannot answer a question today we will post answer as soon as possible</a:t>
            </a:r>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18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28</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endParaRPr lang="en-GB" sz="2600"/>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418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29</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pPr marL="522465" indent="-522465">
              <a:buFont typeface="Arial" panose="020B0604020202020204" pitchFamily="34" charset="0"/>
              <a:buChar char="•"/>
            </a:pPr>
            <a:r>
              <a:rPr lang="en-GB" sz="2600" dirty="0"/>
              <a:t>Innovate licences are flexible – applicants devise an appropriate work programme and the phasing is structured accordingly.</a:t>
            </a:r>
          </a:p>
          <a:p>
            <a:pPr marL="522465" indent="-522465">
              <a:buFont typeface="Arial" panose="020B0604020202020204" pitchFamily="34" charset="0"/>
              <a:buChar char="•"/>
            </a:pPr>
            <a:endParaRPr lang="en-GB" sz="2600" dirty="0"/>
          </a:p>
          <a:p>
            <a:pPr marL="522465" indent="-522465">
              <a:buFont typeface="Arial" panose="020B0604020202020204" pitchFamily="34" charset="0"/>
              <a:buChar char="•"/>
            </a:pPr>
            <a:r>
              <a:rPr lang="en-GB" sz="2600" dirty="0"/>
              <a:t>Licences can start in any Phase of the Initial Term or the Second Term.</a:t>
            </a:r>
          </a:p>
          <a:p>
            <a:pPr marL="522465" indent="-522465">
              <a:buFont typeface="Arial" panose="020B0604020202020204" pitchFamily="34" charset="0"/>
              <a:buChar char="•"/>
            </a:pPr>
            <a:endParaRPr lang="en-GB" sz="2600" dirty="0"/>
          </a:p>
          <a:p>
            <a:endParaRPr lang="en-GB" sz="2600" dirty="0"/>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830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3</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endParaRPr lang="en-GB" sz="2600"/>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667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4</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endParaRPr lang="en-GB" sz="2600" dirty="0"/>
          </a:p>
          <a:p>
            <a:endParaRPr lang="en-GB" sz="2600" dirty="0"/>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478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5</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endParaRPr lang="en-GB" sz="2600"/>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404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6</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r>
              <a:rPr lang="en-GB" sz="2600" dirty="0"/>
              <a:t>Area Plan covers &gt;9,000 </a:t>
            </a:r>
            <a:r>
              <a:rPr lang="en-GB" sz="2600" dirty="0" err="1"/>
              <a:t>sq</a:t>
            </a:r>
            <a:r>
              <a:rPr lang="en-GB" sz="2600" dirty="0"/>
              <a:t> km</a:t>
            </a:r>
          </a:p>
          <a:p>
            <a:endParaRPr lang="en-GB" sz="2600" dirty="0"/>
          </a:p>
          <a:p>
            <a:r>
              <a:rPr lang="en-GB" sz="2600" dirty="0"/>
              <a:t>Approx. 5,800 </a:t>
            </a:r>
            <a:r>
              <a:rPr lang="en-GB" sz="2600" dirty="0" err="1"/>
              <a:t>sq</a:t>
            </a:r>
            <a:r>
              <a:rPr lang="en-GB" sz="2600" dirty="0"/>
              <a:t> km is unlicensed</a:t>
            </a:r>
          </a:p>
          <a:p>
            <a:endParaRPr lang="en-GB" sz="2600" dirty="0"/>
          </a:p>
          <a:p>
            <a:r>
              <a:rPr lang="en-GB" sz="2600" dirty="0"/>
              <a:t>Hence why OGA is using  for first time a supplementary licence round as a key component of developing an Area Plan</a:t>
            </a:r>
          </a:p>
          <a:p>
            <a:endParaRPr lang="en-GB" sz="2600" dirty="0"/>
          </a:p>
          <a:p>
            <a:endParaRPr lang="en-GB" sz="2600" dirty="0"/>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47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7</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r>
              <a:rPr lang="en-GB" sz="2600" dirty="0"/>
              <a:t>This map shows some of the prospects and leads</a:t>
            </a:r>
          </a:p>
          <a:p>
            <a:r>
              <a:rPr lang="en-GB" sz="2600" dirty="0"/>
              <a:t>Where OGA does not have releasable data we have used a dot to identify unlicensed </a:t>
            </a:r>
            <a:r>
              <a:rPr lang="en-GB" sz="2600" dirty="0" err="1"/>
              <a:t>prospectivity</a:t>
            </a:r>
            <a:endParaRPr lang="en-GB" sz="2600" dirty="0" err="1">
              <a:cs typeface="Calibri"/>
            </a:endParaRPr>
          </a:p>
          <a:p>
            <a:endParaRPr lang="en-GB" sz="2600" dirty="0"/>
          </a:p>
          <a:p>
            <a:r>
              <a:rPr lang="en-GB" sz="2600" dirty="0"/>
              <a:t>OGA believes there could be up to: </a:t>
            </a:r>
          </a:p>
          <a:p>
            <a:pPr marL="528631" indent="-528631">
              <a:buFont typeface="Arial" panose="020B0604020202020204" pitchFamily="34" charset="0"/>
              <a:buChar char="•"/>
            </a:pPr>
            <a:r>
              <a:rPr lang="en-GB" sz="2600" dirty="0"/>
              <a:t>160 </a:t>
            </a:r>
            <a:r>
              <a:rPr lang="en-GB" sz="2600" dirty="0" err="1"/>
              <a:t>mmboe</a:t>
            </a:r>
            <a:r>
              <a:rPr lang="en-GB" sz="2600" dirty="0"/>
              <a:t> P50 discovered contingent recoverable resources</a:t>
            </a:r>
          </a:p>
          <a:p>
            <a:pPr marL="528270" indent="-528270">
              <a:buFont typeface="Arial" panose="020B0604020202020204" pitchFamily="34" charset="0"/>
              <a:buChar char="•"/>
            </a:pPr>
            <a:r>
              <a:rPr lang="en-GB" sz="2600" dirty="0"/>
              <a:t>100 </a:t>
            </a:r>
            <a:r>
              <a:rPr lang="en-GB" sz="2600" dirty="0" err="1"/>
              <a:t>mmboe</a:t>
            </a:r>
            <a:r>
              <a:rPr lang="en-GB" sz="2600" dirty="0"/>
              <a:t> of </a:t>
            </a:r>
            <a:r>
              <a:rPr lang="en-GB" sz="2600" dirty="0" err="1"/>
              <a:t>unrisked</a:t>
            </a:r>
            <a:r>
              <a:rPr lang="en-GB" sz="2600" dirty="0"/>
              <a:t> recoverable in mature prospects</a:t>
            </a:r>
            <a:endParaRPr lang="en-GB" sz="2600" dirty="0">
              <a:cs typeface="Calibri"/>
            </a:endParaRPr>
          </a:p>
          <a:p>
            <a:pPr marL="528631" indent="-528631">
              <a:buFont typeface="Arial" panose="020B0604020202020204" pitchFamily="34" charset="0"/>
              <a:buChar char="•"/>
            </a:pPr>
            <a:r>
              <a:rPr lang="en-GB" sz="2600" dirty="0"/>
              <a:t>Many other immature prospects and leads</a:t>
            </a:r>
          </a:p>
          <a:p>
            <a:r>
              <a:rPr lang="en-GB" sz="2600" dirty="0"/>
              <a:t>in the unlicensed acreage</a:t>
            </a:r>
          </a:p>
          <a:p>
            <a:endParaRPr lang="en-GB" sz="2600" dirty="0"/>
          </a:p>
          <a:p>
            <a:r>
              <a:rPr lang="en-GB" sz="2600" dirty="0"/>
              <a:t>Significant potential in the license round</a:t>
            </a:r>
          </a:p>
          <a:p>
            <a:endParaRPr lang="en-GB" sz="2600" dirty="0"/>
          </a:p>
          <a:p>
            <a:r>
              <a:rPr lang="en-GB" sz="2600" dirty="0"/>
              <a:t>Boldly outlined prospects will have OGA promote material </a:t>
            </a:r>
          </a:p>
          <a:p>
            <a:endParaRPr lang="en-GB" sz="2600" dirty="0"/>
          </a:p>
          <a:p>
            <a:r>
              <a:rPr lang="en-GB" sz="2600" dirty="0"/>
              <a:t>Montages have been made available previously in the 30</a:t>
            </a:r>
            <a:r>
              <a:rPr lang="en-GB" sz="2600" baseline="30000" dirty="0"/>
              <a:t>th</a:t>
            </a:r>
            <a:r>
              <a:rPr lang="en-GB" sz="2600" dirty="0"/>
              <a:t> Round </a:t>
            </a:r>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553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Significant gap in available infrastructure to tie into</a:t>
            </a:r>
          </a:p>
          <a:p>
            <a:endParaRPr lang="en-GB" dirty="0"/>
          </a:p>
          <a:p>
            <a:r>
              <a:rPr lang="en-GB" dirty="0"/>
              <a:t>Unusually for CNS this provides a relatively blank canvas for identifying optimal development concepts</a:t>
            </a:r>
          </a:p>
          <a:p>
            <a:endParaRPr lang="en-GB" dirty="0"/>
          </a:p>
          <a:p>
            <a:r>
              <a:rPr lang="en-GB" dirty="0"/>
              <a:t>OGA is commencing it’s own analysis of potential development concepts</a:t>
            </a:r>
          </a:p>
          <a:p>
            <a:endParaRPr lang="en-GB" dirty="0"/>
          </a:p>
          <a:p>
            <a:r>
              <a:rPr lang="en-GB" dirty="0"/>
              <a:t>These will be used by OGA as decision context when considering applications</a:t>
            </a:r>
          </a:p>
          <a:p>
            <a:endParaRPr lang="en-GB" dirty="0"/>
          </a:p>
          <a:p>
            <a:r>
              <a:rPr lang="en-GB" dirty="0"/>
              <a:t>They will not be made available to industry   </a:t>
            </a:r>
          </a:p>
        </p:txBody>
      </p:sp>
      <p:sp>
        <p:nvSpPr>
          <p:cNvPr id="4" name="Slide Number Placeholder 3"/>
          <p:cNvSpPr>
            <a:spLocks noGrp="1"/>
          </p:cNvSpPr>
          <p:nvPr>
            <p:ph type="sldNum" sz="quarter" idx="10"/>
          </p:nvPr>
        </p:nvSpPr>
        <p:spPr/>
        <p:txBody>
          <a:bodyPr/>
          <a:lstStyle/>
          <a:p>
            <a:fld id="{F27E7B17-5099-4BBE-8F19-7BFADD7AACEA}" type="slidenum">
              <a:rPr lang="en-GB" smtClean="0"/>
              <a:t>8</a:t>
            </a:fld>
            <a:endParaRPr lang="en-GB"/>
          </a:p>
        </p:txBody>
      </p:sp>
    </p:spTree>
    <p:extLst>
      <p:ext uri="{BB962C8B-B14F-4D97-AF65-F5344CB8AC3E}">
        <p14:creationId xmlns:p14="http://schemas.microsoft.com/office/powerpoint/2010/main" val="1443653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182563"/>
            <a:ext cx="12823826" cy="9618662"/>
          </a:xfrm>
        </p:spPr>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9</a:t>
            </a:fld>
            <a:endParaRPr lang="en-GB">
              <a:solidFill>
                <a:prstClr val="black"/>
              </a:solidFill>
            </a:endParaRPr>
          </a:p>
        </p:txBody>
      </p:sp>
      <p:sp>
        <p:nvSpPr>
          <p:cNvPr id="7" name="Notes Placeholder 2"/>
          <p:cNvSpPr>
            <a:spLocks noGrp="1"/>
          </p:cNvSpPr>
          <p:nvPr>
            <p:ph type="body" sz="quarter" idx="11"/>
          </p:nvPr>
        </p:nvSpPr>
        <p:spPr>
          <a:xfrm>
            <a:off x="443227" y="10083832"/>
            <a:ext cx="9394029" cy="17840242"/>
          </a:xfrm>
        </p:spPr>
        <p:txBody>
          <a:bodyPr/>
          <a:lstStyle/>
          <a:p>
            <a:r>
              <a:rPr lang="en-GB" sz="2200" i="1" dirty="0"/>
              <a:t>Of the five sub-categories, OGA’s current thinking is that the strategic vision and incorporation of nearby </a:t>
            </a:r>
            <a:r>
              <a:rPr lang="en-GB" sz="2200" i="1" dirty="0" err="1"/>
              <a:t>prospectivity</a:t>
            </a:r>
            <a:r>
              <a:rPr lang="en-GB" sz="2200" i="1" dirty="0"/>
              <a:t> &amp; discoveries categories would hold more weight than the others but again would appreciate your thoughts on this</a:t>
            </a:r>
            <a:r>
              <a:rPr lang="en-GB" sz="2200" dirty="0"/>
              <a:t>.</a:t>
            </a:r>
            <a:endParaRPr lang="en-GB" sz="2600" dirty="0"/>
          </a:p>
          <a:p>
            <a:endParaRPr lang="en-GB" sz="2600" dirty="0"/>
          </a:p>
        </p:txBody>
      </p:sp>
      <p:cxnSp>
        <p:nvCxnSpPr>
          <p:cNvPr id="9" name="Straight Connector 8"/>
          <p:cNvCxnSpPr/>
          <p:nvPr/>
        </p:nvCxnSpPr>
        <p:spPr>
          <a:xfrm>
            <a:off x="376565" y="1264791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6565" y="1642542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6564" y="23689435"/>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6563" y="25278291"/>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565" y="26843767"/>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6565" y="21586392"/>
            <a:ext cx="93795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118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Logo only">
    <p:bg>
      <p:bgPr>
        <a:solidFill>
          <a:schemeClr val="bg1"/>
        </a:solidFill>
        <a:effectLst/>
      </p:bgPr>
    </p:bg>
    <p:spTree>
      <p:nvGrpSpPr>
        <p:cNvPr id="1" name=""/>
        <p:cNvGrpSpPr/>
        <p:nvPr/>
      </p:nvGrpSpPr>
      <p:grpSpPr>
        <a:xfrm>
          <a:off x="0" y="0"/>
          <a:ext cx="0" cy="0"/>
          <a:chOff x="0" y="0"/>
          <a:chExt cx="0" cy="0"/>
        </a:xfrm>
      </p:grpSpPr>
      <p:sp>
        <p:nvSpPr>
          <p:cNvPr id="32" name="object 3"/>
          <p:cNvSpPr/>
          <p:nvPr userDrawn="1"/>
        </p:nvSpPr>
        <p:spPr>
          <a:xfrm>
            <a:off x="6784602" y="402897"/>
            <a:ext cx="2003285" cy="273383"/>
          </a:xfrm>
          <a:prstGeom prst="rect">
            <a:avLst/>
          </a:prstGeom>
          <a:blipFill>
            <a:blip r:embed="rId2" cstate="print"/>
            <a:stretch>
              <a:fillRect/>
            </a:stretch>
          </a:blipFill>
        </p:spPr>
        <p:txBody>
          <a:bodyPr wrap="square" lIns="0" tIns="0" rIns="0" bIns="0" rtlCol="0"/>
          <a:lstStyle/>
          <a:p>
            <a:endParaRPr/>
          </a:p>
        </p:txBody>
      </p:sp>
      <p:grpSp>
        <p:nvGrpSpPr>
          <p:cNvPr id="36" name="Group 35"/>
          <p:cNvGrpSpPr/>
          <p:nvPr userDrawn="1"/>
        </p:nvGrpSpPr>
        <p:grpSpPr>
          <a:xfrm>
            <a:off x="-2044700" y="-31640"/>
            <a:ext cx="1778885" cy="3234779"/>
            <a:chOff x="-1239796" y="-1"/>
            <a:chExt cx="1416393" cy="3234779"/>
          </a:xfrm>
        </p:grpSpPr>
        <p:sp>
          <p:nvSpPr>
            <p:cNvPr id="37" name="Rectangle 36"/>
            <p:cNvSpPr/>
            <p:nvPr userDrawn="1"/>
          </p:nvSpPr>
          <p:spPr>
            <a:xfrm>
              <a:off x="-1239796" y="1497340"/>
              <a:ext cx="1416393" cy="228600"/>
            </a:xfrm>
            <a:prstGeom prst="rect">
              <a:avLst/>
            </a:prstGeom>
            <a:solidFill>
              <a:srgbClr val="84329B"/>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white"/>
                  </a:solidFill>
                  <a:effectLst/>
                  <a:uLnTx/>
                  <a:uFillTx/>
                  <a:latin typeface="+mn-lt"/>
                  <a:ea typeface="+mn-ea"/>
                  <a:cs typeface="+mn-cs"/>
                </a:rPr>
                <a:t>Regulate: R312 G50 B155</a:t>
              </a:r>
            </a:p>
          </p:txBody>
        </p:sp>
        <p:sp>
          <p:nvSpPr>
            <p:cNvPr id="38" name="Rectangle 37"/>
            <p:cNvSpPr/>
            <p:nvPr userDrawn="1"/>
          </p:nvSpPr>
          <p:spPr>
            <a:xfrm>
              <a:off x="-1239796" y="1245867"/>
              <a:ext cx="1416393" cy="228600"/>
            </a:xfrm>
            <a:prstGeom prst="rect">
              <a:avLst/>
            </a:prstGeom>
            <a:solidFill>
              <a:srgbClr val="0065A2"/>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39" name="Rectangle 38"/>
            <p:cNvSpPr/>
            <p:nvPr userDrawn="1"/>
          </p:nvSpPr>
          <p:spPr>
            <a:xfrm>
              <a:off x="-1239796" y="994394"/>
              <a:ext cx="1416393" cy="228600"/>
            </a:xfrm>
            <a:prstGeom prst="rect">
              <a:avLst/>
            </a:prstGeom>
            <a:solidFill>
              <a:srgbClr val="00AEEF"/>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40" name="Rectangle 39"/>
            <p:cNvSpPr/>
            <p:nvPr userDrawn="1"/>
          </p:nvSpPr>
          <p:spPr>
            <a:xfrm>
              <a:off x="-1239796" y="2251759"/>
              <a:ext cx="1416393" cy="228600"/>
            </a:xfrm>
            <a:prstGeom prst="rect">
              <a:avLst/>
            </a:prstGeom>
            <a:solidFill>
              <a:srgbClr val="9A9500"/>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Asset stewardship: R154 G149 B0</a:t>
              </a:r>
            </a:p>
          </p:txBody>
        </p:sp>
        <p:sp>
          <p:nvSpPr>
            <p:cNvPr id="41" name="Rectangle 40"/>
            <p:cNvSpPr/>
            <p:nvPr userDrawn="1"/>
          </p:nvSpPr>
          <p:spPr>
            <a:xfrm>
              <a:off x="-1239796" y="2000286"/>
              <a:ext cx="1416393" cy="228600"/>
            </a:xfrm>
            <a:prstGeom prst="rect">
              <a:avLst/>
            </a:prstGeom>
            <a:solidFill>
              <a:srgbClr val="EF8200"/>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Technology/data: R239 G130 B0</a:t>
              </a:r>
            </a:p>
          </p:txBody>
        </p:sp>
        <p:sp>
          <p:nvSpPr>
            <p:cNvPr id="42" name="Rectangle 41"/>
            <p:cNvSpPr/>
            <p:nvPr userDrawn="1"/>
          </p:nvSpPr>
          <p:spPr>
            <a:xfrm>
              <a:off x="-1239796" y="1748813"/>
              <a:ext cx="1416393" cy="228600"/>
            </a:xfrm>
            <a:prstGeom prst="rect">
              <a:avLst/>
            </a:prstGeom>
            <a:solidFill>
              <a:srgbClr val="A6192E"/>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Right conditions: R166 G25 B46 </a:t>
              </a:r>
            </a:p>
          </p:txBody>
        </p:sp>
        <p:sp>
          <p:nvSpPr>
            <p:cNvPr id="43" name="Rectangle 42"/>
            <p:cNvSpPr/>
            <p:nvPr userDrawn="1"/>
          </p:nvSpPr>
          <p:spPr>
            <a:xfrm>
              <a:off x="-1239796" y="3006178"/>
              <a:ext cx="1416393" cy="228600"/>
            </a:xfrm>
            <a:prstGeom prst="rect">
              <a:avLst/>
            </a:prstGeom>
            <a:solidFill>
              <a:srgbClr val="63666A"/>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People/process: R99 G102 B106</a:t>
              </a:r>
            </a:p>
          </p:txBody>
        </p:sp>
        <p:sp>
          <p:nvSpPr>
            <p:cNvPr id="44" name="Rectangle 43"/>
            <p:cNvSpPr/>
            <p:nvPr userDrawn="1"/>
          </p:nvSpPr>
          <p:spPr>
            <a:xfrm>
              <a:off x="-1239796" y="2754705"/>
              <a:ext cx="1416393" cy="228600"/>
            </a:xfrm>
            <a:prstGeom prst="rect">
              <a:avLst/>
            </a:prstGeom>
            <a:solidFill>
              <a:srgbClr val="00B8B0"/>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Decom: R0 G184 B176</a:t>
              </a:r>
            </a:p>
          </p:txBody>
        </p:sp>
        <p:sp>
          <p:nvSpPr>
            <p:cNvPr id="45" name="Rectangle 44"/>
            <p:cNvSpPr/>
            <p:nvPr userDrawn="1"/>
          </p:nvSpPr>
          <p:spPr>
            <a:xfrm>
              <a:off x="-1239796" y="2503232"/>
              <a:ext cx="1416393" cy="228600"/>
            </a:xfrm>
            <a:prstGeom prst="rect">
              <a:avLst/>
            </a:prstGeom>
            <a:solidFill>
              <a:srgbClr val="48A842"/>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Exploration: R72 G168 B66</a:t>
              </a:r>
            </a:p>
          </p:txBody>
        </p:sp>
        <p:sp>
          <p:nvSpPr>
            <p:cNvPr id="46" name="Rectangle 45"/>
            <p:cNvSpPr/>
            <p:nvPr userDrawn="1"/>
          </p:nvSpPr>
          <p:spPr>
            <a:xfrm>
              <a:off x="-1239796" y="742920"/>
              <a:ext cx="1416393" cy="251473"/>
            </a:xfrm>
            <a:prstGeom prst="rect">
              <a:avLst/>
            </a:prstGeom>
            <a:no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mn-lt"/>
                  <a:ea typeface="+mn-ea"/>
                  <a:cs typeface="+mn-cs"/>
                </a:rPr>
                <a:t>OGA </a:t>
              </a:r>
              <a:r>
                <a:rPr kumimoji="0" lang="en-US" sz="900" b="0" i="0" u="none" strike="noStrike" kern="0" cap="none" spc="0" normalizeH="0" baseline="0" noProof="0" err="1">
                  <a:ln>
                    <a:noFill/>
                  </a:ln>
                  <a:solidFill>
                    <a:prstClr val="black"/>
                  </a:solidFill>
                  <a:effectLst/>
                  <a:uLnTx/>
                  <a:uFillTx/>
                  <a:latin typeface="+mn-lt"/>
                  <a:ea typeface="+mn-ea"/>
                  <a:cs typeface="+mn-cs"/>
                </a:rPr>
                <a:t>colour</a:t>
              </a:r>
              <a:r>
                <a:rPr kumimoji="0" lang="en-US" sz="900" b="0" i="0" u="none" strike="noStrike" kern="0" cap="none" spc="0" normalizeH="0" baseline="0" noProof="0">
                  <a:ln>
                    <a:noFill/>
                  </a:ln>
                  <a:solidFill>
                    <a:prstClr val="black"/>
                  </a:solidFill>
                  <a:effectLst/>
                  <a:uLnTx/>
                  <a:uFillTx/>
                  <a:latin typeface="+mn-lt"/>
                  <a:ea typeface="+mn-ea"/>
                  <a:cs typeface="+mn-cs"/>
                </a:rPr>
                <a:t> family R-G-B</a:t>
              </a:r>
            </a:p>
          </p:txBody>
        </p:sp>
        <p:sp>
          <p:nvSpPr>
            <p:cNvPr id="47" name="Rectangle 46"/>
            <p:cNvSpPr/>
            <p:nvPr userDrawn="1"/>
          </p:nvSpPr>
          <p:spPr>
            <a:xfrm>
              <a:off x="-1239796" y="-1"/>
              <a:ext cx="1260322" cy="810847"/>
            </a:xfrm>
            <a:prstGeom prst="rect">
              <a:avLst/>
            </a:prstGeom>
            <a:noFill/>
            <a:ln w="9525" cap="flat" cmpd="sng" algn="ctr">
              <a:noFill/>
              <a:prstDash val="soli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mn-lt"/>
                  <a:ea typeface="+mn-ea"/>
                  <a:cs typeface="+mn-cs"/>
                </a:rPr>
                <a:t>Use the </a:t>
              </a:r>
              <a:r>
                <a:rPr kumimoji="0" lang="en-US" sz="900" b="0" i="0" u="none" strike="noStrike" kern="0" cap="none" spc="0" normalizeH="0" baseline="0" noProof="0" err="1">
                  <a:ln>
                    <a:noFill/>
                  </a:ln>
                  <a:solidFill>
                    <a:prstClr val="black"/>
                  </a:solidFill>
                  <a:effectLst/>
                  <a:uLnTx/>
                  <a:uFillTx/>
                  <a:latin typeface="+mn-lt"/>
                  <a:ea typeface="+mn-ea"/>
                  <a:cs typeface="+mn-cs"/>
                </a:rPr>
                <a:t>colour</a:t>
              </a:r>
              <a:r>
                <a:rPr kumimoji="0" lang="en-US" sz="900" b="0" i="0" u="none" strike="noStrike" kern="0" cap="none" spc="0" normalizeH="0" baseline="0" noProof="0">
                  <a:ln>
                    <a:noFill/>
                  </a:ln>
                  <a:solidFill>
                    <a:prstClr val="black"/>
                  </a:solidFill>
                  <a:effectLst/>
                  <a:uLnTx/>
                  <a:uFillTx/>
                  <a:latin typeface="+mn-lt"/>
                  <a:ea typeface="+mn-ea"/>
                  <a:cs typeface="+mn-cs"/>
                </a:rPr>
                <a:t> picker or type in the RGB values to select </a:t>
              </a:r>
              <a:r>
                <a:rPr kumimoji="0" lang="en-US" sz="900" b="0" i="0" u="none" strike="noStrike" kern="0" cap="none" spc="0" normalizeH="0" baseline="0" noProof="0" err="1">
                  <a:ln>
                    <a:noFill/>
                  </a:ln>
                  <a:solidFill>
                    <a:prstClr val="black"/>
                  </a:solidFill>
                  <a:effectLst/>
                  <a:uLnTx/>
                  <a:uFillTx/>
                  <a:latin typeface="+mn-lt"/>
                  <a:ea typeface="+mn-ea"/>
                  <a:cs typeface="+mn-cs"/>
                </a:rPr>
                <a:t>colour</a:t>
              </a:r>
              <a:r>
                <a:rPr kumimoji="0" lang="en-US" sz="900" b="0" i="0" u="none" strike="noStrike" kern="0" cap="none" spc="0" normalizeH="0" baseline="0" noProof="0">
                  <a:ln>
                    <a:noFill/>
                  </a:ln>
                  <a:solidFill>
                    <a:prstClr val="black"/>
                  </a:solidFill>
                  <a:effectLst/>
                  <a:uLnTx/>
                  <a:uFillTx/>
                  <a:latin typeface="+mn-lt"/>
                  <a:ea typeface="+mn-ea"/>
                  <a:cs typeface="+mn-cs"/>
                </a:rPr>
                <a:t>. </a:t>
              </a:r>
            </a:p>
          </p:txBody>
        </p:sp>
      </p:grpSp>
    </p:spTree>
    <p:extLst>
      <p:ext uri="{BB962C8B-B14F-4D97-AF65-F5344CB8AC3E}">
        <p14:creationId xmlns:p14="http://schemas.microsoft.com/office/powerpoint/2010/main" val="309415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631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AF9C-3F51-4B23-85DB-A68EFC93D8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8D8EE0-49E1-456E-8E23-E9987722A2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DC29E06B-D39A-457F-AEB0-532193EA3D5C}"/>
              </a:ext>
            </a:extLst>
          </p:cNvPr>
          <p:cNvSpPr>
            <a:spLocks noGrp="1"/>
          </p:cNvSpPr>
          <p:nvPr>
            <p:ph type="ftr" sz="quarter" idx="10"/>
          </p:nvPr>
        </p:nvSpPr>
        <p:spPr/>
        <p:txBody>
          <a:bodyPr/>
          <a:lstStyle/>
          <a:p>
            <a:endParaRPr lang="en-GB"/>
          </a:p>
        </p:txBody>
      </p:sp>
      <p:sp>
        <p:nvSpPr>
          <p:cNvPr id="8" name="Slide Number Placeholder 7">
            <a:extLst>
              <a:ext uri="{FF2B5EF4-FFF2-40B4-BE49-F238E27FC236}">
                <a16:creationId xmlns:a16="http://schemas.microsoft.com/office/drawing/2014/main" id="{64C71B0A-1A90-4F11-99F8-CE7D8FD873B6}"/>
              </a:ext>
            </a:extLst>
          </p:cNvPr>
          <p:cNvSpPr>
            <a:spLocks noGrp="1"/>
          </p:cNvSpPr>
          <p:nvPr>
            <p:ph type="sldNum" sz="quarter" idx="11"/>
          </p:nvPr>
        </p:nvSpPr>
        <p:spPr/>
        <p:txBody>
          <a:bodyPr/>
          <a:lstStyle/>
          <a:p>
            <a:fld id="{790C35FC-E2F7-4E1E-BB04-6742D189A249}" type="slidenum">
              <a:rPr lang="en-GB" smtClean="0"/>
              <a:pPr/>
              <a:t>‹#›</a:t>
            </a:fld>
            <a:endParaRPr lang="en-GB"/>
          </a:p>
        </p:txBody>
      </p:sp>
      <p:sp>
        <p:nvSpPr>
          <p:cNvPr id="5" name="Text Placeholder 4">
            <a:extLst>
              <a:ext uri="{FF2B5EF4-FFF2-40B4-BE49-F238E27FC236}">
                <a16:creationId xmlns:a16="http://schemas.microsoft.com/office/drawing/2014/main" id="{7E5AFE67-61B3-47E8-9314-7767FDDBFCCA}"/>
              </a:ext>
            </a:extLst>
          </p:cNvPr>
          <p:cNvSpPr>
            <a:spLocks noGrp="1"/>
          </p:cNvSpPr>
          <p:nvPr>
            <p:ph type="body" sz="quarter" idx="12"/>
          </p:nvPr>
        </p:nvSpPr>
        <p:spPr>
          <a:xfrm>
            <a:off x="358776" y="1045495"/>
            <a:ext cx="8423275" cy="581026"/>
          </a:xfrm>
        </p:spPr>
        <p:txBody>
          <a:bodyPr anchor="ctr" anchorCtr="0"/>
          <a:lstStyle>
            <a:lvl1pPr marL="0" indent="0">
              <a:buNone/>
              <a:defRPr sz="216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715321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AF9C-3F51-4B23-85DB-A68EFC93D8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8D8EE0-49E1-456E-8E23-E9987722A2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DC29E06B-D39A-457F-AEB0-532193EA3D5C}"/>
              </a:ext>
            </a:extLst>
          </p:cNvPr>
          <p:cNvSpPr>
            <a:spLocks noGrp="1"/>
          </p:cNvSpPr>
          <p:nvPr>
            <p:ph type="ftr" sz="quarter" idx="10"/>
          </p:nvPr>
        </p:nvSpPr>
        <p:spPr/>
        <p:txBody>
          <a:bodyPr/>
          <a:lstStyle/>
          <a:p>
            <a:r>
              <a:rPr lang="en-GB"/>
              <a:t>Lloyd's Register</a:t>
            </a:r>
          </a:p>
        </p:txBody>
      </p:sp>
      <p:sp>
        <p:nvSpPr>
          <p:cNvPr id="8" name="Slide Number Placeholder 7">
            <a:extLst>
              <a:ext uri="{FF2B5EF4-FFF2-40B4-BE49-F238E27FC236}">
                <a16:creationId xmlns:a16="http://schemas.microsoft.com/office/drawing/2014/main" id="{64C71B0A-1A90-4F11-99F8-CE7D8FD873B6}"/>
              </a:ext>
            </a:extLst>
          </p:cNvPr>
          <p:cNvSpPr>
            <a:spLocks noGrp="1"/>
          </p:cNvSpPr>
          <p:nvPr>
            <p:ph type="sldNum" sz="quarter" idx="11"/>
          </p:nvPr>
        </p:nvSpPr>
        <p:spPr/>
        <p:txBody>
          <a:bodyPr/>
          <a:lstStyle/>
          <a:p>
            <a:fld id="{790C35FC-E2F7-4E1E-BB04-6742D189A249}" type="slidenum">
              <a:rPr lang="en-GB" smtClean="0"/>
              <a:pPr/>
              <a:t>‹#›</a:t>
            </a:fld>
            <a:endParaRPr lang="en-GB"/>
          </a:p>
        </p:txBody>
      </p:sp>
      <p:sp>
        <p:nvSpPr>
          <p:cNvPr id="5" name="Text Placeholder 4">
            <a:extLst>
              <a:ext uri="{FF2B5EF4-FFF2-40B4-BE49-F238E27FC236}">
                <a16:creationId xmlns:a16="http://schemas.microsoft.com/office/drawing/2014/main" id="{7E5AFE67-61B3-47E8-9314-7767FDDBFCCA}"/>
              </a:ext>
            </a:extLst>
          </p:cNvPr>
          <p:cNvSpPr>
            <a:spLocks noGrp="1"/>
          </p:cNvSpPr>
          <p:nvPr>
            <p:ph type="body" sz="quarter" idx="12"/>
          </p:nvPr>
        </p:nvSpPr>
        <p:spPr>
          <a:xfrm>
            <a:off x="358776" y="1045495"/>
            <a:ext cx="8423275" cy="581026"/>
          </a:xfrm>
        </p:spPr>
        <p:txBody>
          <a:bodyPr anchor="ctr" anchorCtr="0"/>
          <a:lstStyle>
            <a:lvl1pPr marL="0" indent="0">
              <a:buNone/>
              <a:defRPr sz="216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230230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AF9C-3F51-4B23-85DB-A68EFC93D8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8D8EE0-49E1-456E-8E23-E9987722A2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DC29E06B-D39A-457F-AEB0-532193EA3D5C}"/>
              </a:ext>
            </a:extLst>
          </p:cNvPr>
          <p:cNvSpPr>
            <a:spLocks noGrp="1"/>
          </p:cNvSpPr>
          <p:nvPr>
            <p:ph type="ftr" sz="quarter" idx="10"/>
          </p:nvPr>
        </p:nvSpPr>
        <p:spPr/>
        <p:txBody>
          <a:bodyPr/>
          <a:lstStyle/>
          <a:p>
            <a:endParaRPr lang="en-GB"/>
          </a:p>
        </p:txBody>
      </p:sp>
      <p:sp>
        <p:nvSpPr>
          <p:cNvPr id="8" name="Slide Number Placeholder 7">
            <a:extLst>
              <a:ext uri="{FF2B5EF4-FFF2-40B4-BE49-F238E27FC236}">
                <a16:creationId xmlns:a16="http://schemas.microsoft.com/office/drawing/2014/main" id="{64C71B0A-1A90-4F11-99F8-CE7D8FD873B6}"/>
              </a:ext>
            </a:extLst>
          </p:cNvPr>
          <p:cNvSpPr>
            <a:spLocks noGrp="1"/>
          </p:cNvSpPr>
          <p:nvPr>
            <p:ph type="sldNum" sz="quarter" idx="11"/>
          </p:nvPr>
        </p:nvSpPr>
        <p:spPr/>
        <p:txBody>
          <a:bodyPr/>
          <a:lstStyle/>
          <a:p>
            <a:fld id="{790C35FC-E2F7-4E1E-BB04-6742D189A249}" type="slidenum">
              <a:rPr lang="en-GB" smtClean="0"/>
              <a:pPr/>
              <a:t>‹#›</a:t>
            </a:fld>
            <a:endParaRPr lang="en-GB"/>
          </a:p>
        </p:txBody>
      </p:sp>
      <p:sp>
        <p:nvSpPr>
          <p:cNvPr id="5" name="Text Placeholder 4">
            <a:extLst>
              <a:ext uri="{FF2B5EF4-FFF2-40B4-BE49-F238E27FC236}">
                <a16:creationId xmlns:a16="http://schemas.microsoft.com/office/drawing/2014/main" id="{7E5AFE67-61B3-47E8-9314-7767FDDBFCCA}"/>
              </a:ext>
            </a:extLst>
          </p:cNvPr>
          <p:cNvSpPr>
            <a:spLocks noGrp="1"/>
          </p:cNvSpPr>
          <p:nvPr>
            <p:ph type="body" sz="quarter" idx="12"/>
          </p:nvPr>
        </p:nvSpPr>
        <p:spPr>
          <a:xfrm>
            <a:off x="358776" y="1045495"/>
            <a:ext cx="8423275" cy="581026"/>
          </a:xfrm>
        </p:spPr>
        <p:txBody>
          <a:bodyPr anchor="ctr" anchorCtr="0"/>
          <a:lstStyle>
            <a:lvl1pPr marL="0" indent="0">
              <a:buNone/>
              <a:defRPr sz="216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8566703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1" name="Group 20"/>
          <p:cNvGrpSpPr/>
          <p:nvPr userDrawn="1"/>
        </p:nvGrpSpPr>
        <p:grpSpPr>
          <a:xfrm>
            <a:off x="-2044700" y="-31640"/>
            <a:ext cx="1778885" cy="3234779"/>
            <a:chOff x="-1239796" y="-1"/>
            <a:chExt cx="1416393" cy="3234779"/>
          </a:xfrm>
        </p:grpSpPr>
        <p:sp>
          <p:nvSpPr>
            <p:cNvPr id="22" name="Rectangle 21"/>
            <p:cNvSpPr/>
            <p:nvPr userDrawn="1"/>
          </p:nvSpPr>
          <p:spPr>
            <a:xfrm>
              <a:off x="-1239796" y="1497340"/>
              <a:ext cx="1416393" cy="228600"/>
            </a:xfrm>
            <a:prstGeom prst="rect">
              <a:avLst/>
            </a:prstGeom>
            <a:solidFill>
              <a:srgbClr val="84329B"/>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white"/>
                  </a:solidFill>
                  <a:effectLst/>
                  <a:uLnTx/>
                  <a:uFillTx/>
                  <a:latin typeface="+mn-lt"/>
                  <a:ea typeface="+mn-ea"/>
                  <a:cs typeface="+mn-cs"/>
                </a:rPr>
                <a:t>Regulate: R312 G50 B155</a:t>
              </a:r>
            </a:p>
          </p:txBody>
        </p:sp>
        <p:sp>
          <p:nvSpPr>
            <p:cNvPr id="23" name="Rectangle 22"/>
            <p:cNvSpPr/>
            <p:nvPr userDrawn="1"/>
          </p:nvSpPr>
          <p:spPr>
            <a:xfrm>
              <a:off x="-1239796" y="1245867"/>
              <a:ext cx="1416393" cy="228600"/>
            </a:xfrm>
            <a:prstGeom prst="rect">
              <a:avLst/>
            </a:prstGeom>
            <a:solidFill>
              <a:srgbClr val="0065A2"/>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24" name="Rectangle 23"/>
            <p:cNvSpPr/>
            <p:nvPr userDrawn="1"/>
          </p:nvSpPr>
          <p:spPr>
            <a:xfrm>
              <a:off x="-1239796" y="994394"/>
              <a:ext cx="1416393" cy="228600"/>
            </a:xfrm>
            <a:prstGeom prst="rect">
              <a:avLst/>
            </a:prstGeom>
            <a:solidFill>
              <a:srgbClr val="00AEEF"/>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25" name="Rectangle 24"/>
            <p:cNvSpPr/>
            <p:nvPr userDrawn="1"/>
          </p:nvSpPr>
          <p:spPr>
            <a:xfrm>
              <a:off x="-1239796" y="2251759"/>
              <a:ext cx="1416393" cy="228600"/>
            </a:xfrm>
            <a:prstGeom prst="rect">
              <a:avLst/>
            </a:prstGeom>
            <a:solidFill>
              <a:srgbClr val="9A9500"/>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Asset stewardship: R154 G149 B0</a:t>
              </a:r>
            </a:p>
          </p:txBody>
        </p:sp>
        <p:sp>
          <p:nvSpPr>
            <p:cNvPr id="26" name="Rectangle 25"/>
            <p:cNvSpPr/>
            <p:nvPr userDrawn="1"/>
          </p:nvSpPr>
          <p:spPr>
            <a:xfrm>
              <a:off x="-1239796" y="2000286"/>
              <a:ext cx="1416393" cy="228600"/>
            </a:xfrm>
            <a:prstGeom prst="rect">
              <a:avLst/>
            </a:prstGeom>
            <a:solidFill>
              <a:srgbClr val="EF8200"/>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Technology/data: R239 G130 B0</a:t>
              </a:r>
            </a:p>
          </p:txBody>
        </p:sp>
        <p:sp>
          <p:nvSpPr>
            <p:cNvPr id="27" name="Rectangle 26"/>
            <p:cNvSpPr/>
            <p:nvPr userDrawn="1"/>
          </p:nvSpPr>
          <p:spPr>
            <a:xfrm>
              <a:off x="-1239796" y="1748813"/>
              <a:ext cx="1416393" cy="228600"/>
            </a:xfrm>
            <a:prstGeom prst="rect">
              <a:avLst/>
            </a:prstGeom>
            <a:solidFill>
              <a:srgbClr val="A6192E"/>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Right conditions: R166 G25 B46 </a:t>
              </a:r>
            </a:p>
          </p:txBody>
        </p:sp>
        <p:sp>
          <p:nvSpPr>
            <p:cNvPr id="28" name="Rectangle 27"/>
            <p:cNvSpPr/>
            <p:nvPr userDrawn="1"/>
          </p:nvSpPr>
          <p:spPr>
            <a:xfrm>
              <a:off x="-1239796" y="3006178"/>
              <a:ext cx="1416393" cy="228600"/>
            </a:xfrm>
            <a:prstGeom prst="rect">
              <a:avLst/>
            </a:prstGeom>
            <a:solidFill>
              <a:srgbClr val="63666A"/>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People/process: R99 G102 B106</a:t>
              </a:r>
            </a:p>
          </p:txBody>
        </p:sp>
        <p:sp>
          <p:nvSpPr>
            <p:cNvPr id="29" name="Rectangle 28"/>
            <p:cNvSpPr/>
            <p:nvPr userDrawn="1"/>
          </p:nvSpPr>
          <p:spPr>
            <a:xfrm>
              <a:off x="-1239796" y="2754705"/>
              <a:ext cx="1416393" cy="228600"/>
            </a:xfrm>
            <a:prstGeom prst="rect">
              <a:avLst/>
            </a:prstGeom>
            <a:solidFill>
              <a:srgbClr val="00B8B0"/>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Decom: R0 G184 B176</a:t>
              </a:r>
            </a:p>
          </p:txBody>
        </p:sp>
        <p:sp>
          <p:nvSpPr>
            <p:cNvPr id="30" name="Rectangle 29"/>
            <p:cNvSpPr/>
            <p:nvPr userDrawn="1"/>
          </p:nvSpPr>
          <p:spPr>
            <a:xfrm>
              <a:off x="-1239796" y="2503232"/>
              <a:ext cx="1416393" cy="228600"/>
            </a:xfrm>
            <a:prstGeom prst="rect">
              <a:avLst/>
            </a:prstGeom>
            <a:solidFill>
              <a:srgbClr val="48A842"/>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Exploration: R72 G168 B66</a:t>
              </a:r>
            </a:p>
          </p:txBody>
        </p:sp>
        <p:sp>
          <p:nvSpPr>
            <p:cNvPr id="31" name="Rectangle 30"/>
            <p:cNvSpPr/>
            <p:nvPr userDrawn="1"/>
          </p:nvSpPr>
          <p:spPr>
            <a:xfrm>
              <a:off x="-1239796" y="742920"/>
              <a:ext cx="1416393" cy="251473"/>
            </a:xfrm>
            <a:prstGeom prst="rect">
              <a:avLst/>
            </a:prstGeom>
            <a:no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mn-lt"/>
                  <a:ea typeface="+mn-ea"/>
                  <a:cs typeface="+mn-cs"/>
                </a:rPr>
                <a:t>OGA </a:t>
              </a:r>
              <a:r>
                <a:rPr kumimoji="0" lang="en-US" sz="900" b="0" i="0" u="none" strike="noStrike" kern="0" cap="none" spc="0" normalizeH="0" baseline="0" noProof="0" err="1">
                  <a:ln>
                    <a:noFill/>
                  </a:ln>
                  <a:solidFill>
                    <a:prstClr val="black"/>
                  </a:solidFill>
                  <a:effectLst/>
                  <a:uLnTx/>
                  <a:uFillTx/>
                  <a:latin typeface="+mn-lt"/>
                  <a:ea typeface="+mn-ea"/>
                  <a:cs typeface="+mn-cs"/>
                </a:rPr>
                <a:t>colour</a:t>
              </a:r>
              <a:r>
                <a:rPr kumimoji="0" lang="en-US" sz="900" b="0" i="0" u="none" strike="noStrike" kern="0" cap="none" spc="0" normalizeH="0" baseline="0" noProof="0">
                  <a:ln>
                    <a:noFill/>
                  </a:ln>
                  <a:solidFill>
                    <a:prstClr val="black"/>
                  </a:solidFill>
                  <a:effectLst/>
                  <a:uLnTx/>
                  <a:uFillTx/>
                  <a:latin typeface="+mn-lt"/>
                  <a:ea typeface="+mn-ea"/>
                  <a:cs typeface="+mn-cs"/>
                </a:rPr>
                <a:t> family R-G-B</a:t>
              </a:r>
            </a:p>
          </p:txBody>
        </p:sp>
        <p:sp>
          <p:nvSpPr>
            <p:cNvPr id="32" name="Rectangle 31"/>
            <p:cNvSpPr/>
            <p:nvPr userDrawn="1"/>
          </p:nvSpPr>
          <p:spPr>
            <a:xfrm>
              <a:off x="-1239796" y="-1"/>
              <a:ext cx="1260322" cy="810847"/>
            </a:xfrm>
            <a:prstGeom prst="rect">
              <a:avLst/>
            </a:prstGeom>
            <a:noFill/>
            <a:ln w="9525" cap="flat" cmpd="sng" algn="ctr">
              <a:noFill/>
              <a:prstDash val="soli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mn-lt"/>
                  <a:ea typeface="+mn-ea"/>
                  <a:cs typeface="+mn-cs"/>
                </a:rPr>
                <a:t>Use the </a:t>
              </a:r>
              <a:r>
                <a:rPr kumimoji="0" lang="en-US" sz="900" b="0" i="0" u="none" strike="noStrike" kern="0" cap="none" spc="0" normalizeH="0" baseline="0" noProof="0" err="1">
                  <a:ln>
                    <a:noFill/>
                  </a:ln>
                  <a:solidFill>
                    <a:prstClr val="black"/>
                  </a:solidFill>
                  <a:effectLst/>
                  <a:uLnTx/>
                  <a:uFillTx/>
                  <a:latin typeface="+mn-lt"/>
                  <a:ea typeface="+mn-ea"/>
                  <a:cs typeface="+mn-cs"/>
                </a:rPr>
                <a:t>colour</a:t>
              </a:r>
              <a:r>
                <a:rPr kumimoji="0" lang="en-US" sz="900" b="0" i="0" u="none" strike="noStrike" kern="0" cap="none" spc="0" normalizeH="0" baseline="0" noProof="0">
                  <a:ln>
                    <a:noFill/>
                  </a:ln>
                  <a:solidFill>
                    <a:prstClr val="black"/>
                  </a:solidFill>
                  <a:effectLst/>
                  <a:uLnTx/>
                  <a:uFillTx/>
                  <a:latin typeface="+mn-lt"/>
                  <a:ea typeface="+mn-ea"/>
                  <a:cs typeface="+mn-cs"/>
                </a:rPr>
                <a:t> picker or type in the RGB values to select </a:t>
              </a:r>
              <a:r>
                <a:rPr kumimoji="0" lang="en-US" sz="900" b="0" i="0" u="none" strike="noStrike" kern="0" cap="none" spc="0" normalizeH="0" baseline="0" noProof="0" err="1">
                  <a:ln>
                    <a:noFill/>
                  </a:ln>
                  <a:solidFill>
                    <a:prstClr val="black"/>
                  </a:solidFill>
                  <a:effectLst/>
                  <a:uLnTx/>
                  <a:uFillTx/>
                  <a:latin typeface="+mn-lt"/>
                  <a:ea typeface="+mn-ea"/>
                  <a:cs typeface="+mn-cs"/>
                </a:rPr>
                <a:t>colour</a:t>
              </a:r>
              <a:r>
                <a:rPr kumimoji="0" lang="en-US" sz="900" b="0" i="0" u="none" strike="noStrike" kern="0" cap="none" spc="0" normalizeH="0" baseline="0" noProof="0">
                  <a:ln>
                    <a:noFill/>
                  </a:ln>
                  <a:solidFill>
                    <a:prstClr val="black"/>
                  </a:solidFill>
                  <a:effectLst/>
                  <a:uLnTx/>
                  <a:uFillTx/>
                  <a:latin typeface="+mn-lt"/>
                  <a:ea typeface="+mn-ea"/>
                  <a:cs typeface="+mn-cs"/>
                </a:rPr>
                <a:t>. </a:t>
              </a:r>
            </a:p>
          </p:txBody>
        </p:sp>
      </p:grpSp>
      <p:sp>
        <p:nvSpPr>
          <p:cNvPr id="19" name="Title 1"/>
          <p:cNvSpPr txBox="1">
            <a:spLocks/>
          </p:cNvSpPr>
          <p:nvPr userDrawn="1"/>
        </p:nvSpPr>
        <p:spPr>
          <a:xfrm>
            <a:off x="558000" y="2808005"/>
            <a:ext cx="7633648" cy="2084543"/>
          </a:xfrm>
          <a:prstGeom prst="rect">
            <a:avLst/>
          </a:prstGeom>
          <a:ln>
            <a:noFill/>
          </a:ln>
        </p:spPr>
        <p:txBody>
          <a:bodyPr lIns="0" tIns="0" rIns="0" bIns="0" anchor="t">
            <a:noAutofit/>
          </a:bodyPr>
          <a:lstStyle>
            <a:lvl1pPr algn="l" defTabSz="914400" rtl="0" eaLnBrk="1" latinLnBrk="0" hangingPunct="1">
              <a:spcBef>
                <a:spcPct val="0"/>
              </a:spcBef>
              <a:buNone/>
              <a:defRPr sz="4500" kern="1200" spc="-150" baseline="0">
                <a:solidFill>
                  <a:schemeClr val="bg1"/>
                </a:solidFill>
                <a:latin typeface="+mj-lt"/>
                <a:ea typeface="+mj-ea"/>
                <a:cs typeface="+mj-cs"/>
              </a:defRPr>
            </a:lvl1pPr>
          </a:lstStyle>
          <a:p>
            <a:r>
              <a:rPr lang="en-US"/>
              <a:t>Click to edit Master title style</a:t>
            </a:r>
          </a:p>
        </p:txBody>
      </p:sp>
      <p:sp>
        <p:nvSpPr>
          <p:cNvPr id="20" name="Subtitle 2"/>
          <p:cNvSpPr txBox="1">
            <a:spLocks/>
          </p:cNvSpPr>
          <p:nvPr userDrawn="1"/>
        </p:nvSpPr>
        <p:spPr>
          <a:xfrm>
            <a:off x="558000" y="5445224"/>
            <a:ext cx="7633648" cy="914400"/>
          </a:xfrm>
          <a:prstGeom prst="rect">
            <a:avLst/>
          </a:prstGeom>
        </p:spPr>
        <p:txBody>
          <a:bodyPr lIns="0" tIns="0" rIns="0" bIns="0" anchor="b" anchorCtr="0">
            <a:normAutofit/>
          </a:bodyPr>
          <a:lstStyle>
            <a:lvl1pPr marL="0" indent="0" algn="l" defTabSz="914400" rtl="0" eaLnBrk="1" latinLnBrk="0" hangingPunct="1">
              <a:spcBef>
                <a:spcPts val="0"/>
              </a:spcBef>
              <a:buFont typeface="Arial" pitchFamily="34" charset="0"/>
              <a:buNone/>
              <a:defRPr sz="2000" b="0" i="0" kern="1200" baseline="0">
                <a:solidFill>
                  <a:schemeClr val="bg1"/>
                </a:solidFill>
                <a:latin typeface="Arial" pitchFamily="34" charset="0"/>
                <a:ea typeface="+mn-ea"/>
                <a:cs typeface="+mn-cs"/>
              </a:defRPr>
            </a:lvl1pPr>
            <a:lvl2pPr marL="457200" indent="0" algn="ctr" defTabSz="914400" rtl="0" eaLnBrk="1" latinLnBrk="0" hangingPunct="1">
              <a:spcBef>
                <a:spcPts val="600"/>
              </a:spcBef>
              <a:buFontTx/>
              <a:buNone/>
              <a:defRPr sz="1800" kern="1200" baseline="0">
                <a:solidFill>
                  <a:schemeClr val="tx1">
                    <a:tint val="75000"/>
                  </a:schemeClr>
                </a:solidFill>
                <a:latin typeface="Arial" pitchFamily="34" charset="0"/>
                <a:ea typeface="+mn-ea"/>
                <a:cs typeface="+mn-cs"/>
              </a:defRPr>
            </a:lvl2pPr>
            <a:lvl3pPr marL="914400" indent="0" algn="ctr" defTabSz="914400" rtl="0" eaLnBrk="1" latinLnBrk="0" hangingPunct="1">
              <a:spcBef>
                <a:spcPts val="600"/>
              </a:spcBef>
              <a:buFont typeface="Arial" pitchFamily="34" charset="0"/>
              <a:buNone/>
              <a:defRPr sz="1800" kern="1200" baseline="0">
                <a:solidFill>
                  <a:schemeClr val="tx1">
                    <a:tint val="75000"/>
                  </a:schemeClr>
                </a:solidFill>
                <a:latin typeface="Arial" pitchFamily="34" charset="0"/>
                <a:ea typeface="+mn-ea"/>
                <a:cs typeface="+mn-cs"/>
              </a:defRPr>
            </a:lvl3pPr>
            <a:lvl4pPr marL="1371600" indent="0" algn="ctr" defTabSz="914400" rtl="0" eaLnBrk="1" latinLnBrk="0" hangingPunct="1">
              <a:spcBef>
                <a:spcPts val="600"/>
              </a:spcBef>
              <a:buFont typeface="Arial" pitchFamily="34" charset="0"/>
              <a:buNone/>
              <a:defRPr sz="16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mj-lt"/>
              <a:buNone/>
              <a:defRPr sz="1600" kern="1200" baseline="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t>Click to edit Master subtitle style</a:t>
            </a:r>
          </a:p>
        </p:txBody>
      </p:sp>
      <p:sp>
        <p:nvSpPr>
          <p:cNvPr id="34" name="object 3"/>
          <p:cNvSpPr/>
          <p:nvPr userDrawn="1"/>
        </p:nvSpPr>
        <p:spPr>
          <a:xfrm>
            <a:off x="774699" y="3772227"/>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endParaRPr>
              <a:solidFill>
                <a:prstClr val="black"/>
              </a:solidFill>
            </a:endParaRPr>
          </a:p>
        </p:txBody>
      </p:sp>
      <p:pic>
        <p:nvPicPr>
          <p:cNvPr id="37" name="Picture 36" descr="Oil &amp; Gas Authority_CYAN_AW.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4699" y="486232"/>
            <a:ext cx="1548794" cy="1342567"/>
          </a:xfrm>
          <a:prstGeom prst="rect">
            <a:avLst/>
          </a:prstGeom>
        </p:spPr>
      </p:pic>
      <p:sp>
        <p:nvSpPr>
          <p:cNvPr id="39" name="TextBox 38"/>
          <p:cNvSpPr txBox="1"/>
          <p:nvPr userDrawn="1"/>
        </p:nvSpPr>
        <p:spPr>
          <a:xfrm>
            <a:off x="774698" y="6369405"/>
            <a:ext cx="7680057" cy="488595"/>
          </a:xfrm>
          <a:prstGeom prst="rect">
            <a:avLst/>
          </a:prstGeom>
          <a:noFill/>
        </p:spPr>
        <p:txBody>
          <a:bodyPr vert="horz" wrap="square" lIns="0" tIns="87630" rIns="0" bIns="0" rtlCol="0">
            <a:spAutoFit/>
          </a:bodyPr>
          <a:lstStyle/>
          <a:p>
            <a:r>
              <a:rPr lang="en-GB" sz="800">
                <a:solidFill>
                  <a:schemeClr val="bg1">
                    <a:lumMod val="65000"/>
                  </a:schemeClr>
                </a:solidFill>
                <a:latin typeface="Helvetica 45 Light"/>
              </a:rPr>
              <a:t>© OGA 2018</a:t>
            </a:r>
          </a:p>
          <a:p>
            <a:r>
              <a:rPr lang="en-GB" sz="600">
                <a:solidFill>
                  <a:schemeClr val="bg1">
                    <a:lumMod val="65000"/>
                  </a:schemeClr>
                </a:solidFill>
                <a:latin typeface="Helvetica 45 Light"/>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Tree>
    <p:extLst>
      <p:ext uri="{BB962C8B-B14F-4D97-AF65-F5344CB8AC3E}">
        <p14:creationId xmlns:p14="http://schemas.microsoft.com/office/powerpoint/2010/main" val="3225081115"/>
      </p:ext>
    </p:extLst>
  </p:cSld>
  <p:clrMap bg1="lt1" tx1="dk1" bg2="lt2" tx2="dk2" accent1="accent1" accent2="accent2" accent3="accent3" accent4="accent4" accent5="accent5" accent6="accent6" hlink="hlink" folHlink="folHlink"/>
  <p:sldLayoutIdLst>
    <p:sldLayoutId id="2147483684" r:id="rId1"/>
    <p:sldLayoutId id="2147483698" r:id="rId2"/>
    <p:sldLayoutId id="2147483699" r:id="rId3"/>
    <p:sldLayoutId id="2147483701" r:id="rId4"/>
    <p:sldLayoutId id="2147483700" r:id="rId5"/>
  </p:sldLayoutIdLst>
  <p:hf hdr="0" ftr="0" dt="0"/>
  <p:txStyles>
    <p:titleStyle>
      <a:lvl1pPr algn="l" defTabSz="914400" rtl="0" eaLnBrk="1" latinLnBrk="0" hangingPunct="1">
        <a:spcBef>
          <a:spcPct val="0"/>
        </a:spcBef>
        <a:buNone/>
        <a:defRPr sz="3600" kern="1200" spc="-150" baseline="0">
          <a:solidFill>
            <a:srgbClr val="00AEEF"/>
          </a:solidFill>
          <a:latin typeface="+mj-lt"/>
          <a:ea typeface="+mj-ea"/>
          <a:cs typeface="+mj-cs"/>
        </a:defRPr>
      </a:lvl1pPr>
    </p:titleStyle>
    <p:bodyStyle>
      <a:lvl1pPr marL="0" indent="0" algn="l" defTabSz="914400" rtl="0" eaLnBrk="1" latinLnBrk="0" hangingPunct="1">
        <a:spcBef>
          <a:spcPts val="1200"/>
        </a:spcBef>
        <a:buFont typeface="Arial" pitchFamily="34" charset="0"/>
        <a:buNone/>
        <a:defRPr sz="2000" b="0" i="0" kern="1200" baseline="0">
          <a:solidFill>
            <a:srgbClr val="00AEEF"/>
          </a:solidFill>
          <a:latin typeface="Arial" pitchFamily="34" charset="0"/>
          <a:ea typeface="+mn-ea"/>
          <a:cs typeface="+mn-cs"/>
        </a:defRPr>
      </a:lvl1pPr>
      <a:lvl2pPr marL="0" indent="0" algn="l" defTabSz="914400" rtl="0" eaLnBrk="1" latinLnBrk="0" hangingPunct="1">
        <a:spcBef>
          <a:spcPts val="600"/>
        </a:spcBef>
        <a:buFontTx/>
        <a:buNone/>
        <a:defRPr sz="1800" kern="1200" baseline="0">
          <a:solidFill>
            <a:schemeClr val="tx1"/>
          </a:solidFill>
          <a:latin typeface="Arial" pitchFamily="34" charset="0"/>
          <a:ea typeface="+mn-ea"/>
          <a:cs typeface="+mn-cs"/>
        </a:defRPr>
      </a:lvl2pPr>
      <a:lvl3pPr marL="216000" indent="-216000" algn="l" defTabSz="914400" rtl="0" eaLnBrk="1" latinLnBrk="0" hangingPunct="1">
        <a:spcBef>
          <a:spcPts val="600"/>
        </a:spcBef>
        <a:buFont typeface="Arial" pitchFamily="34" charset="0"/>
        <a:buChar char="•"/>
        <a:defRPr sz="1800" kern="1200" baseline="0">
          <a:solidFill>
            <a:schemeClr val="tx1"/>
          </a:solidFill>
          <a:latin typeface="Arial" pitchFamily="34" charset="0"/>
          <a:ea typeface="+mn-ea"/>
          <a:cs typeface="+mn-cs"/>
        </a:defRPr>
      </a:lvl3pPr>
      <a:lvl4pPr marL="900000" indent="-288000" algn="l" defTabSz="914400" rtl="0" eaLnBrk="1" latinLnBrk="0" hangingPunct="1">
        <a:spcBef>
          <a:spcPts val="600"/>
        </a:spcBef>
        <a:buFont typeface="Arial" pitchFamily="34" charset="0"/>
        <a:buChar char="–"/>
        <a:defRPr sz="1600" kern="1200" baseline="0">
          <a:solidFill>
            <a:schemeClr val="tx1"/>
          </a:solidFill>
          <a:latin typeface="Arial" pitchFamily="34" charset="0"/>
          <a:ea typeface="+mn-ea"/>
          <a:cs typeface="+mn-cs"/>
        </a:defRPr>
      </a:lvl4pPr>
      <a:lvl5pPr marL="900000" indent="-288000" algn="l" defTabSz="914400" rtl="0" eaLnBrk="1" latinLnBrk="0" hangingPunct="1">
        <a:spcBef>
          <a:spcPct val="20000"/>
        </a:spcBef>
        <a:buFont typeface="+mj-lt"/>
        <a:buAutoNum type="arabicPeriod"/>
        <a:defRPr sz="16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11.xml"/><Relationship Id="rId16" Type="http://schemas.openxmlformats.org/officeDocument/2006/relationships/image" Target="../media/image24.svg"/><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23.png"/><Relationship Id="rId12" Type="http://schemas.openxmlformats.org/officeDocument/2006/relationships/image" Target="../media/image18.svg"/><Relationship Id="rId2" Type="http://schemas.openxmlformats.org/officeDocument/2006/relationships/notesSlide" Target="../notesSlides/notesSlide12.xml"/><Relationship Id="rId16" Type="http://schemas.openxmlformats.org/officeDocument/2006/relationships/image" Target="../media/image22.svg"/><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2.svg"/><Relationship Id="rId9" Type="http://schemas.openxmlformats.org/officeDocument/2006/relationships/image" Target="../media/image15.png"/><Relationship Id="rId14" Type="http://schemas.openxmlformats.org/officeDocument/2006/relationships/image" Target="../media/image20.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44699" y="2998893"/>
            <a:ext cx="8649181" cy="677108"/>
          </a:xfrm>
          <a:prstGeom prst="rect">
            <a:avLst/>
          </a:prstGeom>
        </p:spPr>
        <p:txBody>
          <a:bodyPr vert="horz" wrap="square" lIns="0" tIns="0" rIns="0" bIns="0" rtlCol="0">
            <a:spAutoFit/>
          </a:bodyPr>
          <a:lstStyle/>
          <a:p>
            <a:pPr marL="12700"/>
            <a:r>
              <a:rPr lang="en-GB" sz="4400" spc="-55">
                <a:solidFill>
                  <a:srgbClr val="00AEEF"/>
                </a:solidFill>
                <a:latin typeface="Arial"/>
                <a:cs typeface="Arial"/>
              </a:rPr>
              <a:t>Greater Buchan Area Plan</a:t>
            </a:r>
          </a:p>
        </p:txBody>
      </p:sp>
      <p:sp>
        <p:nvSpPr>
          <p:cNvPr id="3" name="object 4"/>
          <p:cNvSpPr txBox="1"/>
          <p:nvPr/>
        </p:nvSpPr>
        <p:spPr>
          <a:xfrm>
            <a:off x="762000" y="3819512"/>
            <a:ext cx="7616555" cy="369332"/>
          </a:xfrm>
          <a:prstGeom prst="rect">
            <a:avLst/>
          </a:prstGeom>
        </p:spPr>
        <p:txBody>
          <a:bodyPr vert="horz" wrap="square" lIns="0" tIns="0" rIns="0" bIns="0" rtlCol="0">
            <a:spAutoFit/>
          </a:bodyPr>
          <a:lstStyle/>
          <a:p>
            <a:pPr marL="12700"/>
            <a:r>
              <a:rPr lang="en-GB" sz="2400" spc="-75">
                <a:solidFill>
                  <a:srgbClr val="231F20"/>
                </a:solidFill>
                <a:latin typeface="Arial"/>
                <a:cs typeface="Arial"/>
              </a:rPr>
              <a:t>Industry Engagement Session </a:t>
            </a:r>
          </a:p>
        </p:txBody>
      </p:sp>
      <p:sp>
        <p:nvSpPr>
          <p:cNvPr id="5" name="TextBox 4"/>
          <p:cNvSpPr txBox="1"/>
          <p:nvPr/>
        </p:nvSpPr>
        <p:spPr>
          <a:xfrm>
            <a:off x="5621590" y="6038419"/>
            <a:ext cx="3429016" cy="396262"/>
          </a:xfrm>
          <a:prstGeom prst="rect">
            <a:avLst/>
          </a:prstGeom>
          <a:noFill/>
        </p:spPr>
        <p:txBody>
          <a:bodyPr vert="horz" wrap="none" lIns="0" tIns="87630" rIns="0" bIns="0" rtlCol="0">
            <a:spAutoFit/>
          </a:bodyPr>
          <a:lstStyle/>
          <a:p>
            <a:pPr marL="1097915">
              <a:spcBef>
                <a:spcPts val="690"/>
              </a:spcBef>
            </a:pPr>
            <a:r>
              <a:rPr lang="en-GB" sz="2000" spc="-25">
                <a:solidFill>
                  <a:prstClr val="black"/>
                </a:solidFill>
                <a:latin typeface="Arial"/>
                <a:cs typeface="Arial"/>
              </a:rPr>
              <a:t>15</a:t>
            </a:r>
            <a:r>
              <a:rPr lang="en-GB" sz="2000" spc="-25" baseline="30000">
                <a:solidFill>
                  <a:prstClr val="black"/>
                </a:solidFill>
                <a:latin typeface="Arial"/>
                <a:cs typeface="Arial"/>
              </a:rPr>
              <a:t>th</a:t>
            </a:r>
            <a:r>
              <a:rPr lang="en-GB" sz="2000" spc="-25">
                <a:solidFill>
                  <a:prstClr val="black"/>
                </a:solidFill>
                <a:latin typeface="Arial"/>
                <a:cs typeface="Arial"/>
              </a:rPr>
              <a:t> November, 2018</a:t>
            </a:r>
          </a:p>
        </p:txBody>
      </p:sp>
    </p:spTree>
    <p:extLst>
      <p:ext uri="{BB962C8B-B14F-4D97-AF65-F5344CB8AC3E}">
        <p14:creationId xmlns:p14="http://schemas.microsoft.com/office/powerpoint/2010/main" val="3633374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861774"/>
          </a:xfrm>
          <a:prstGeom prst="rect">
            <a:avLst/>
          </a:prstGeom>
        </p:spPr>
        <p:txBody>
          <a:bodyPr vert="horz" wrap="square" lIns="0" tIns="0" rIns="0" bIns="0" rtlCol="0">
            <a:spAutoFit/>
          </a:bodyPr>
          <a:lstStyle/>
          <a:p>
            <a:pPr marL="12700">
              <a:lnSpc>
                <a:spcPct val="100000"/>
              </a:lnSpc>
            </a:pPr>
            <a:r>
              <a:rPr lang="en-GB" sz="2800" b="1" spc="-60" dirty="0"/>
              <a:t>31</a:t>
            </a:r>
            <a:r>
              <a:rPr lang="en-GB" sz="2800" b="1" spc="-60" baseline="30000" dirty="0"/>
              <a:t>st</a:t>
            </a:r>
            <a:r>
              <a:rPr lang="en-GB" sz="2800" b="1" spc="-60" dirty="0"/>
              <a:t> Supplementary Licensing Round – Partnering</a:t>
            </a:r>
            <a:endParaRPr sz="2800" b="1" spc="-65" dirty="0"/>
          </a:p>
        </p:txBody>
      </p:sp>
      <p:sp>
        <p:nvSpPr>
          <p:cNvPr id="6" name="TextBox 5">
            <a:extLst>
              <a:ext uri="{FF2B5EF4-FFF2-40B4-BE49-F238E27FC236}">
                <a16:creationId xmlns:a16="http://schemas.microsoft.com/office/drawing/2014/main" id="{98813E51-3466-445C-9CB4-26542ADBD605}"/>
              </a:ext>
            </a:extLst>
          </p:cNvPr>
          <p:cNvSpPr txBox="1"/>
          <p:nvPr/>
        </p:nvSpPr>
        <p:spPr>
          <a:xfrm>
            <a:off x="222422" y="1491032"/>
            <a:ext cx="8773297" cy="5355312"/>
          </a:xfrm>
          <a:prstGeom prst="rect">
            <a:avLst/>
          </a:prstGeom>
          <a:noFill/>
        </p:spPr>
        <p:txBody>
          <a:bodyPr wrap="square" rtlCol="0">
            <a:spAutoFit/>
          </a:bodyPr>
          <a:lstStyle/>
          <a:p>
            <a:pPr marL="285750" indent="-285750">
              <a:buFont typeface="Wingdings" panose="05000000000000000000" pitchFamily="2" charset="2"/>
              <a:buChar char="q"/>
            </a:pPr>
            <a:r>
              <a:rPr lang="en-GB" dirty="0"/>
              <a:t>OGA considers given the mix of opportunities available in the licensing round partnering of applicants may be a key MER UK enabler</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It is intended that the OGA will therefore actively consider if ‘partnering’ applicants will enable a better outcome for Maximising Economic Recovery (MER)</a:t>
            </a:r>
          </a:p>
          <a:p>
            <a:pPr marL="742950" lvl="1" indent="-285750">
              <a:buFont typeface="Arial" panose="020B0604020202020204" pitchFamily="34" charset="0"/>
              <a:buChar char="•"/>
            </a:pPr>
            <a:r>
              <a:rPr lang="en-GB" dirty="0"/>
              <a:t>Blending innovation and technical capability from different organisations</a:t>
            </a:r>
          </a:p>
          <a:p>
            <a:pPr marL="742950" lvl="1" indent="-285750">
              <a:buFont typeface="Arial" panose="020B0604020202020204" pitchFamily="34" charset="0"/>
              <a:buChar char="•"/>
            </a:pPr>
            <a:r>
              <a:rPr lang="en-GB" dirty="0"/>
              <a:t>Providing more robust financial capability</a:t>
            </a:r>
          </a:p>
          <a:p>
            <a:pPr marL="742950" lvl="1" indent="-285750">
              <a:buFont typeface="Arial" panose="020B0604020202020204" pitchFamily="34" charset="0"/>
              <a:buChar char="•"/>
            </a:pPr>
            <a:r>
              <a:rPr lang="en-GB" dirty="0"/>
              <a:t>Applicants have different, complimentary applications </a:t>
            </a:r>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a:p>
            <a:pPr marL="285750" indent="-285750">
              <a:buFont typeface="Wingdings" panose="05000000000000000000" pitchFamily="2" charset="2"/>
              <a:buChar char="q"/>
            </a:pPr>
            <a:r>
              <a:rPr lang="en-GB" dirty="0"/>
              <a:t>To be ‘partnered’ by OGA you need to have applied for the block</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Licence round guidelines will be updated to reflect final changes and provide more detail on scoring breakdown.</a:t>
            </a:r>
          </a:p>
          <a:p>
            <a:endParaRPr lang="en-GB" dirty="0"/>
          </a:p>
          <a:p>
            <a:pPr marL="285750" indent="-285750">
              <a:buFont typeface="Wingdings" panose="05000000000000000000" pitchFamily="2" charset="2"/>
              <a:buChar char="q"/>
            </a:pPr>
            <a:endParaRPr lang="en-GB" dirty="0"/>
          </a:p>
        </p:txBody>
      </p:sp>
    </p:spTree>
    <p:extLst>
      <p:ext uri="{BB962C8B-B14F-4D97-AF65-F5344CB8AC3E}">
        <p14:creationId xmlns:p14="http://schemas.microsoft.com/office/powerpoint/2010/main" val="3076346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430887"/>
          </a:xfrm>
          <a:prstGeom prst="rect">
            <a:avLst/>
          </a:prstGeom>
        </p:spPr>
        <p:txBody>
          <a:bodyPr vert="horz" wrap="square" lIns="0" tIns="0" rIns="0" bIns="0" rtlCol="0">
            <a:spAutoFit/>
          </a:bodyPr>
          <a:lstStyle/>
          <a:p>
            <a:pPr marL="12700">
              <a:lnSpc>
                <a:spcPct val="100000"/>
              </a:lnSpc>
            </a:pPr>
            <a:r>
              <a:rPr lang="en-GB" sz="2800" b="1" spc="-60" dirty="0"/>
              <a:t>Licence Round 5 </a:t>
            </a:r>
            <a:r>
              <a:rPr lang="en-GB" sz="2800" b="1" spc="-60" dirty="0" err="1"/>
              <a:t>Yr</a:t>
            </a:r>
            <a:r>
              <a:rPr lang="en-GB" sz="2800" b="1" spc="-60" dirty="0"/>
              <a:t> Plan</a:t>
            </a:r>
            <a:endParaRPr sz="2800" b="1" spc="-65" dirty="0"/>
          </a:p>
        </p:txBody>
      </p:sp>
      <p:sp>
        <p:nvSpPr>
          <p:cNvPr id="169" name="TextBox 168">
            <a:extLst>
              <a:ext uri="{FF2B5EF4-FFF2-40B4-BE49-F238E27FC236}">
                <a16:creationId xmlns:a16="http://schemas.microsoft.com/office/drawing/2014/main" id="{5DE8DCAB-3DE0-4D27-A777-0B57D043A8DA}"/>
              </a:ext>
            </a:extLst>
          </p:cNvPr>
          <p:cNvSpPr txBox="1"/>
          <p:nvPr/>
        </p:nvSpPr>
        <p:spPr>
          <a:xfrm>
            <a:off x="626997" y="822391"/>
            <a:ext cx="7414596" cy="646331"/>
          </a:xfrm>
          <a:prstGeom prst="rect">
            <a:avLst/>
          </a:prstGeom>
          <a:noFill/>
        </p:spPr>
        <p:txBody>
          <a:bodyPr wrap="square" rtlCol="0">
            <a:spAutoFit/>
          </a:bodyPr>
          <a:lstStyle/>
          <a:p>
            <a:r>
              <a:rPr lang="en-GB" dirty="0"/>
              <a:t>Supplementary Licensing Round for the Greater Buchan area will take place between closure of the 31</a:t>
            </a:r>
            <a:r>
              <a:rPr lang="en-GB" baseline="30000" dirty="0"/>
              <a:t>st</a:t>
            </a:r>
            <a:r>
              <a:rPr lang="en-GB" dirty="0"/>
              <a:t> and start of the 32</a:t>
            </a:r>
            <a:r>
              <a:rPr lang="en-GB" baseline="30000" dirty="0"/>
              <a:t>nd</a:t>
            </a:r>
            <a:r>
              <a:rPr lang="en-GB" dirty="0"/>
              <a:t> rounds.</a:t>
            </a:r>
          </a:p>
        </p:txBody>
      </p:sp>
      <p:grpSp>
        <p:nvGrpSpPr>
          <p:cNvPr id="184" name="Group 183">
            <a:extLst>
              <a:ext uri="{FF2B5EF4-FFF2-40B4-BE49-F238E27FC236}">
                <a16:creationId xmlns:a16="http://schemas.microsoft.com/office/drawing/2014/main" id="{BFB2636D-6CA6-466D-9469-1E369B1DCB4B}"/>
              </a:ext>
            </a:extLst>
          </p:cNvPr>
          <p:cNvGrpSpPr/>
          <p:nvPr/>
        </p:nvGrpSpPr>
        <p:grpSpPr>
          <a:xfrm>
            <a:off x="191009" y="1487009"/>
            <a:ext cx="8209657" cy="4777499"/>
            <a:chOff x="191009" y="1487009"/>
            <a:chExt cx="8209657" cy="4777499"/>
          </a:xfrm>
        </p:grpSpPr>
        <p:sp>
          <p:nvSpPr>
            <p:cNvPr id="11" name="Rectangle 10">
              <a:extLst>
                <a:ext uri="{FF2B5EF4-FFF2-40B4-BE49-F238E27FC236}">
                  <a16:creationId xmlns:a16="http://schemas.microsoft.com/office/drawing/2014/main" id="{4E8BE203-16D4-4719-81DE-83FFD9498B12}"/>
                </a:ext>
              </a:extLst>
            </p:cNvPr>
            <p:cNvSpPr/>
            <p:nvPr/>
          </p:nvSpPr>
          <p:spPr>
            <a:xfrm>
              <a:off x="1398268" y="1487009"/>
              <a:ext cx="1392849"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2017</a:t>
              </a:r>
            </a:p>
          </p:txBody>
        </p:sp>
        <p:sp>
          <p:nvSpPr>
            <p:cNvPr id="12" name="Rectangle 11">
              <a:extLst>
                <a:ext uri="{FF2B5EF4-FFF2-40B4-BE49-F238E27FC236}">
                  <a16:creationId xmlns:a16="http://schemas.microsoft.com/office/drawing/2014/main" id="{25100827-3A7C-4642-917E-1388775D0A16}"/>
                </a:ext>
              </a:extLst>
            </p:cNvPr>
            <p:cNvSpPr/>
            <p:nvPr/>
          </p:nvSpPr>
          <p:spPr>
            <a:xfrm>
              <a:off x="2820164" y="1487009"/>
              <a:ext cx="1392849"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2018</a:t>
              </a:r>
            </a:p>
          </p:txBody>
        </p:sp>
        <p:sp>
          <p:nvSpPr>
            <p:cNvPr id="13" name="Rectangle 12">
              <a:extLst>
                <a:ext uri="{FF2B5EF4-FFF2-40B4-BE49-F238E27FC236}">
                  <a16:creationId xmlns:a16="http://schemas.microsoft.com/office/drawing/2014/main" id="{0B6DD480-DCA7-4858-A404-9383AD21441F}"/>
                </a:ext>
              </a:extLst>
            </p:cNvPr>
            <p:cNvSpPr/>
            <p:nvPr/>
          </p:nvSpPr>
          <p:spPr>
            <a:xfrm>
              <a:off x="4242061" y="1487009"/>
              <a:ext cx="1392849"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2019</a:t>
              </a:r>
            </a:p>
          </p:txBody>
        </p:sp>
        <p:sp>
          <p:nvSpPr>
            <p:cNvPr id="14" name="Rectangle 13">
              <a:extLst>
                <a:ext uri="{FF2B5EF4-FFF2-40B4-BE49-F238E27FC236}">
                  <a16:creationId xmlns:a16="http://schemas.microsoft.com/office/drawing/2014/main" id="{94101A0B-C774-4375-9D8F-7DBC5DF25BBA}"/>
                </a:ext>
              </a:extLst>
            </p:cNvPr>
            <p:cNvSpPr/>
            <p:nvPr/>
          </p:nvSpPr>
          <p:spPr>
            <a:xfrm>
              <a:off x="5663957" y="1487009"/>
              <a:ext cx="1392849"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2020</a:t>
              </a:r>
            </a:p>
          </p:txBody>
        </p:sp>
        <p:sp>
          <p:nvSpPr>
            <p:cNvPr id="17" name="Rectangle 16">
              <a:extLst>
                <a:ext uri="{FF2B5EF4-FFF2-40B4-BE49-F238E27FC236}">
                  <a16:creationId xmlns:a16="http://schemas.microsoft.com/office/drawing/2014/main" id="{506202D8-DC8D-4A31-A9C0-CA191297F533}"/>
                </a:ext>
              </a:extLst>
            </p:cNvPr>
            <p:cNvSpPr/>
            <p:nvPr/>
          </p:nvSpPr>
          <p:spPr>
            <a:xfrm>
              <a:off x="7085854" y="1487009"/>
              <a:ext cx="909300"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2021</a:t>
              </a:r>
            </a:p>
          </p:txBody>
        </p:sp>
        <p:sp>
          <p:nvSpPr>
            <p:cNvPr id="19" name="Rectangle 18">
              <a:extLst>
                <a:ext uri="{FF2B5EF4-FFF2-40B4-BE49-F238E27FC236}">
                  <a16:creationId xmlns:a16="http://schemas.microsoft.com/office/drawing/2014/main" id="{A457E32A-7905-46AC-94BE-7682EE5D1508}"/>
                </a:ext>
              </a:extLst>
            </p:cNvPr>
            <p:cNvSpPr/>
            <p:nvPr/>
          </p:nvSpPr>
          <p:spPr>
            <a:xfrm>
              <a:off x="857035" y="1487009"/>
              <a:ext cx="512185"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2016</a:t>
              </a:r>
            </a:p>
          </p:txBody>
        </p:sp>
        <p:sp>
          <p:nvSpPr>
            <p:cNvPr id="24" name="Rectangle 23">
              <a:extLst>
                <a:ext uri="{FF2B5EF4-FFF2-40B4-BE49-F238E27FC236}">
                  <a16:creationId xmlns:a16="http://schemas.microsoft.com/office/drawing/2014/main" id="{8A75C620-63F2-4B46-8296-3DBB596407AE}"/>
                </a:ext>
              </a:extLst>
            </p:cNvPr>
            <p:cNvSpPr/>
            <p:nvPr/>
          </p:nvSpPr>
          <p:spPr>
            <a:xfrm rot="16200000">
              <a:off x="365187" y="1980349"/>
              <a:ext cx="702502" cy="217205"/>
            </a:xfrm>
            <a:prstGeom prst="rect">
              <a:avLst/>
            </a:prstGeom>
            <a:solidFill>
              <a:srgbClr val="0065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29</a:t>
              </a:r>
              <a:r>
                <a:rPr kumimoji="0" lang="en-GB" sz="900" b="1" i="0" u="none" strike="noStrike" kern="0" cap="none" spc="0" normalizeH="0" baseline="30000" noProof="0">
                  <a:ln>
                    <a:noFill/>
                  </a:ln>
                  <a:solidFill>
                    <a:prstClr val="white"/>
                  </a:solidFill>
                  <a:effectLst/>
                  <a:uLnTx/>
                  <a:uFillTx/>
                  <a:latin typeface="Calibri"/>
                  <a:ea typeface="+mn-ea"/>
                  <a:cs typeface="Arial" panose="020B0604020202020204" pitchFamily="34" charset="0"/>
                </a:rPr>
                <a:t>th</a:t>
              </a:r>
            </a:p>
          </p:txBody>
        </p:sp>
        <p:sp>
          <p:nvSpPr>
            <p:cNvPr id="25" name="Rectangle 24">
              <a:extLst>
                <a:ext uri="{FF2B5EF4-FFF2-40B4-BE49-F238E27FC236}">
                  <a16:creationId xmlns:a16="http://schemas.microsoft.com/office/drawing/2014/main" id="{66047BA6-4B57-4031-9CE2-B78FEDE2E3E7}"/>
                </a:ext>
              </a:extLst>
            </p:cNvPr>
            <p:cNvSpPr/>
            <p:nvPr/>
          </p:nvSpPr>
          <p:spPr>
            <a:xfrm rot="16200000">
              <a:off x="367392" y="2716337"/>
              <a:ext cx="702502"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30</a:t>
              </a:r>
              <a:r>
                <a:rPr kumimoji="0" lang="en-GB" sz="900" b="1" i="0" u="none" strike="noStrike" kern="0" cap="none" spc="0" normalizeH="0" baseline="30000" noProof="0">
                  <a:ln>
                    <a:noFill/>
                  </a:ln>
                  <a:solidFill>
                    <a:prstClr val="white"/>
                  </a:solidFill>
                  <a:effectLst/>
                  <a:uLnTx/>
                  <a:uFillTx/>
                  <a:latin typeface="Calibri"/>
                  <a:ea typeface="+mn-ea"/>
                  <a:cs typeface="Arial" panose="020B0604020202020204" pitchFamily="34" charset="0"/>
                </a:rPr>
                <a:t>th</a:t>
              </a:r>
            </a:p>
          </p:txBody>
        </p:sp>
        <p:sp>
          <p:nvSpPr>
            <p:cNvPr id="29" name="Rectangle 28">
              <a:extLst>
                <a:ext uri="{FF2B5EF4-FFF2-40B4-BE49-F238E27FC236}">
                  <a16:creationId xmlns:a16="http://schemas.microsoft.com/office/drawing/2014/main" id="{D802DFA8-7B49-4F51-B5ED-4E7B4DBA1487}"/>
                </a:ext>
              </a:extLst>
            </p:cNvPr>
            <p:cNvSpPr/>
            <p:nvPr/>
          </p:nvSpPr>
          <p:spPr>
            <a:xfrm>
              <a:off x="857035" y="1737699"/>
              <a:ext cx="7138119" cy="702503"/>
            </a:xfrm>
            <a:prstGeom prst="rect">
              <a:avLst/>
            </a:prstGeom>
            <a:solidFill>
              <a:srgbClr val="C7EBF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0" name="Rectangle 29">
              <a:extLst>
                <a:ext uri="{FF2B5EF4-FFF2-40B4-BE49-F238E27FC236}">
                  <a16:creationId xmlns:a16="http://schemas.microsoft.com/office/drawing/2014/main" id="{1E01618C-DE64-4D99-9C05-D3848E2409C6}"/>
                </a:ext>
              </a:extLst>
            </p:cNvPr>
            <p:cNvSpPr/>
            <p:nvPr/>
          </p:nvSpPr>
          <p:spPr>
            <a:xfrm>
              <a:off x="857035" y="3207104"/>
              <a:ext cx="7138119" cy="702503"/>
            </a:xfrm>
            <a:prstGeom prst="rect">
              <a:avLst/>
            </a:prstGeom>
            <a:solidFill>
              <a:srgbClr val="C7EBF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2" name="Rectangle 31">
              <a:extLst>
                <a:ext uri="{FF2B5EF4-FFF2-40B4-BE49-F238E27FC236}">
                  <a16:creationId xmlns:a16="http://schemas.microsoft.com/office/drawing/2014/main" id="{D494F537-F16E-4322-B4CB-20713A1D9F6C}"/>
                </a:ext>
              </a:extLst>
            </p:cNvPr>
            <p:cNvSpPr/>
            <p:nvPr/>
          </p:nvSpPr>
          <p:spPr>
            <a:xfrm>
              <a:off x="857034" y="2475560"/>
              <a:ext cx="7138119" cy="702503"/>
            </a:xfrm>
            <a:prstGeom prst="rect">
              <a:avLst/>
            </a:prstGeom>
            <a:solidFill>
              <a:srgbClr val="DCCEE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34" name="Group 33">
              <a:extLst>
                <a:ext uri="{FF2B5EF4-FFF2-40B4-BE49-F238E27FC236}">
                  <a16:creationId xmlns:a16="http://schemas.microsoft.com/office/drawing/2014/main" id="{2A912913-A01E-4E4F-A60D-15257F684DE2}"/>
                </a:ext>
              </a:extLst>
            </p:cNvPr>
            <p:cNvGrpSpPr/>
            <p:nvPr/>
          </p:nvGrpSpPr>
          <p:grpSpPr>
            <a:xfrm>
              <a:off x="1824673" y="2633552"/>
              <a:ext cx="1851744" cy="560993"/>
              <a:chOff x="2149932" y="1793786"/>
              <a:chExt cx="1854031" cy="561685"/>
            </a:xfrm>
          </p:grpSpPr>
          <p:grpSp>
            <p:nvGrpSpPr>
              <p:cNvPr id="35" name="Group 34">
                <a:extLst>
                  <a:ext uri="{FF2B5EF4-FFF2-40B4-BE49-F238E27FC236}">
                    <a16:creationId xmlns:a16="http://schemas.microsoft.com/office/drawing/2014/main" id="{9AADBF9A-439D-427E-974D-D4FA7C598B39}"/>
                  </a:ext>
                </a:extLst>
              </p:cNvPr>
              <p:cNvGrpSpPr>
                <a:grpSpLocks noChangeAspect="1"/>
              </p:cNvGrpSpPr>
              <p:nvPr/>
            </p:nvGrpSpPr>
            <p:grpSpPr>
              <a:xfrm>
                <a:off x="2229620" y="1793786"/>
                <a:ext cx="375565" cy="410816"/>
                <a:chOff x="3587537" y="2587285"/>
                <a:chExt cx="1073042" cy="1173759"/>
              </a:xfrm>
            </p:grpSpPr>
            <p:sp>
              <p:nvSpPr>
                <p:cNvPr id="52" name="Oval 51">
                  <a:extLst>
                    <a:ext uri="{FF2B5EF4-FFF2-40B4-BE49-F238E27FC236}">
                      <a16:creationId xmlns:a16="http://schemas.microsoft.com/office/drawing/2014/main" id="{6C3C5C7B-DD34-4F7A-AF6B-5CE937DDEF19}"/>
                    </a:ext>
                  </a:extLst>
                </p:cNvPr>
                <p:cNvSpPr/>
                <p:nvPr/>
              </p:nvSpPr>
              <p:spPr>
                <a:xfrm>
                  <a:off x="3587537" y="2587285"/>
                  <a:ext cx="1073042" cy="1073042"/>
                </a:xfrm>
                <a:prstGeom prst="ellipse">
                  <a:avLst/>
                </a:prstGeom>
                <a:solidFill>
                  <a:srgbClr val="00ADEE"/>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53" name="Group 52">
                  <a:extLst>
                    <a:ext uri="{FF2B5EF4-FFF2-40B4-BE49-F238E27FC236}">
                      <a16:creationId xmlns:a16="http://schemas.microsoft.com/office/drawing/2014/main" id="{28B98014-1F1E-4C86-AD11-06681B464460}"/>
                    </a:ext>
                  </a:extLst>
                </p:cNvPr>
                <p:cNvGrpSpPr/>
                <p:nvPr/>
              </p:nvGrpSpPr>
              <p:grpSpPr>
                <a:xfrm>
                  <a:off x="3666858" y="2608057"/>
                  <a:ext cx="914400" cy="1152987"/>
                  <a:chOff x="3666858" y="2608057"/>
                  <a:chExt cx="914400" cy="1152987"/>
                </a:xfrm>
              </p:grpSpPr>
              <p:pic>
                <p:nvPicPr>
                  <p:cNvPr id="54" name="Graphic 53" descr="Lecturer">
                    <a:extLst>
                      <a:ext uri="{FF2B5EF4-FFF2-40B4-BE49-F238E27FC236}">
                        <a16:creationId xmlns:a16="http://schemas.microsoft.com/office/drawing/2014/main" id="{7619A697-665D-4757-8E4C-3B054C63076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6022" y="2608057"/>
                    <a:ext cx="544353" cy="544353"/>
                  </a:xfrm>
                  <a:prstGeom prst="rect">
                    <a:avLst/>
                  </a:prstGeom>
                </p:spPr>
              </p:pic>
              <p:pic>
                <p:nvPicPr>
                  <p:cNvPr id="55" name="Graphic 54" descr="Users">
                    <a:extLst>
                      <a:ext uri="{FF2B5EF4-FFF2-40B4-BE49-F238E27FC236}">
                        <a16:creationId xmlns:a16="http://schemas.microsoft.com/office/drawing/2014/main" id="{9322D5AC-8A9E-4C70-BA7D-C4BB918296E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66858" y="2846644"/>
                    <a:ext cx="914400" cy="914400"/>
                  </a:xfrm>
                  <a:prstGeom prst="rect">
                    <a:avLst/>
                  </a:prstGeom>
                </p:spPr>
              </p:pic>
            </p:grpSp>
          </p:grpSp>
          <p:sp>
            <p:nvSpPr>
              <p:cNvPr id="36" name="TextBox 35">
                <a:extLst>
                  <a:ext uri="{FF2B5EF4-FFF2-40B4-BE49-F238E27FC236}">
                    <a16:creationId xmlns:a16="http://schemas.microsoft.com/office/drawing/2014/main" id="{3D506B0C-B1B7-42EF-AF54-0BAF2608FD9F}"/>
                  </a:ext>
                </a:extLst>
              </p:cNvPr>
              <p:cNvSpPr txBox="1"/>
              <p:nvPr/>
            </p:nvSpPr>
            <p:spPr>
              <a:xfrm>
                <a:off x="2149932" y="2155169"/>
                <a:ext cx="502681"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0ADEE"/>
                    </a:solidFill>
                    <a:effectLst/>
                    <a:uLnTx/>
                    <a:uFillTx/>
                    <a:cs typeface="Arial" panose="020B0604020202020204" pitchFamily="34" charset="0"/>
                  </a:rPr>
                  <a:t>Launch</a:t>
                </a:r>
              </a:p>
            </p:txBody>
          </p:sp>
          <p:grpSp>
            <p:nvGrpSpPr>
              <p:cNvPr id="37" name="Group 36">
                <a:extLst>
                  <a:ext uri="{FF2B5EF4-FFF2-40B4-BE49-F238E27FC236}">
                    <a16:creationId xmlns:a16="http://schemas.microsoft.com/office/drawing/2014/main" id="{76EF9932-A52F-469B-B895-9B518CBB0063}"/>
                  </a:ext>
                </a:extLst>
              </p:cNvPr>
              <p:cNvGrpSpPr>
                <a:grpSpLocks noChangeAspect="1"/>
              </p:cNvGrpSpPr>
              <p:nvPr/>
            </p:nvGrpSpPr>
            <p:grpSpPr>
              <a:xfrm>
                <a:off x="2781065" y="1793786"/>
                <a:ext cx="375565" cy="375565"/>
                <a:chOff x="1987724" y="2148136"/>
                <a:chExt cx="1073042" cy="1073042"/>
              </a:xfrm>
            </p:grpSpPr>
            <p:sp>
              <p:nvSpPr>
                <p:cNvPr id="47" name="Oval 46">
                  <a:extLst>
                    <a:ext uri="{FF2B5EF4-FFF2-40B4-BE49-F238E27FC236}">
                      <a16:creationId xmlns:a16="http://schemas.microsoft.com/office/drawing/2014/main" id="{CB12BBD0-1F16-4B10-8C72-444A8D37D515}"/>
                    </a:ext>
                  </a:extLst>
                </p:cNvPr>
                <p:cNvSpPr/>
                <p:nvPr/>
              </p:nvSpPr>
              <p:spPr>
                <a:xfrm>
                  <a:off x="1987724" y="2148136"/>
                  <a:ext cx="1073042" cy="1073042"/>
                </a:xfrm>
                <a:prstGeom prst="ellipse">
                  <a:avLst/>
                </a:prstGeom>
                <a:solidFill>
                  <a:srgbClr val="84329B"/>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48" name="Group 47">
                  <a:extLst>
                    <a:ext uri="{FF2B5EF4-FFF2-40B4-BE49-F238E27FC236}">
                      <a16:creationId xmlns:a16="http://schemas.microsoft.com/office/drawing/2014/main" id="{1913B805-8566-465C-AF1C-0B39433DE2C6}"/>
                    </a:ext>
                  </a:extLst>
                </p:cNvPr>
                <p:cNvGrpSpPr/>
                <p:nvPr/>
              </p:nvGrpSpPr>
              <p:grpSpPr>
                <a:xfrm>
                  <a:off x="2082492" y="2268206"/>
                  <a:ext cx="854928" cy="826350"/>
                  <a:chOff x="2082492" y="2268206"/>
                  <a:chExt cx="854928" cy="826350"/>
                </a:xfrm>
              </p:grpSpPr>
              <p:pic>
                <p:nvPicPr>
                  <p:cNvPr id="49" name="Graphic 48" descr="Contract">
                    <a:extLst>
                      <a:ext uri="{FF2B5EF4-FFF2-40B4-BE49-F238E27FC236}">
                        <a16:creationId xmlns:a16="http://schemas.microsoft.com/office/drawing/2014/main" id="{232420DD-DA67-4F04-B468-A03D23AE230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82492" y="2268206"/>
                    <a:ext cx="826350" cy="826350"/>
                  </a:xfrm>
                  <a:prstGeom prst="rect">
                    <a:avLst/>
                  </a:prstGeom>
                </p:spPr>
              </p:pic>
              <p:pic>
                <p:nvPicPr>
                  <p:cNvPr id="50" name="Graphic 49" descr="Pencil">
                    <a:extLst>
                      <a:ext uri="{FF2B5EF4-FFF2-40B4-BE49-F238E27FC236}">
                        <a16:creationId xmlns:a16="http://schemas.microsoft.com/office/drawing/2014/main" id="{A93348A9-0C8E-4F41-B029-6663AF24B6C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20284" y="2363073"/>
                    <a:ext cx="517136" cy="517136"/>
                  </a:xfrm>
                  <a:prstGeom prst="rect">
                    <a:avLst/>
                  </a:prstGeom>
                </p:spPr>
              </p:pic>
            </p:grpSp>
          </p:grpSp>
          <p:sp>
            <p:nvSpPr>
              <p:cNvPr id="38" name="TextBox 37">
                <a:extLst>
                  <a:ext uri="{FF2B5EF4-FFF2-40B4-BE49-F238E27FC236}">
                    <a16:creationId xmlns:a16="http://schemas.microsoft.com/office/drawing/2014/main" id="{E4E6347C-672F-454F-B372-67947B29BCE0}"/>
                  </a:ext>
                </a:extLst>
              </p:cNvPr>
              <p:cNvSpPr txBox="1"/>
              <p:nvPr/>
            </p:nvSpPr>
            <p:spPr>
              <a:xfrm>
                <a:off x="2685150" y="2155169"/>
                <a:ext cx="724168"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84329B"/>
                    </a:solidFill>
                    <a:effectLst/>
                    <a:uLnTx/>
                    <a:uFillTx/>
                    <a:cs typeface="Arial" panose="020B0604020202020204" pitchFamily="34" charset="0"/>
                  </a:rPr>
                  <a:t>Applications</a:t>
                </a:r>
              </a:p>
            </p:txBody>
          </p:sp>
          <p:grpSp>
            <p:nvGrpSpPr>
              <p:cNvPr id="39" name="Group 38">
                <a:extLst>
                  <a:ext uri="{FF2B5EF4-FFF2-40B4-BE49-F238E27FC236}">
                    <a16:creationId xmlns:a16="http://schemas.microsoft.com/office/drawing/2014/main" id="{ECA3F304-ED80-4680-BCB5-4CF185541AFB}"/>
                  </a:ext>
                </a:extLst>
              </p:cNvPr>
              <p:cNvGrpSpPr>
                <a:grpSpLocks noChangeAspect="1"/>
              </p:cNvGrpSpPr>
              <p:nvPr/>
            </p:nvGrpSpPr>
            <p:grpSpPr>
              <a:xfrm>
                <a:off x="3566188" y="1793786"/>
                <a:ext cx="375565" cy="375565"/>
                <a:chOff x="333690" y="2173563"/>
                <a:chExt cx="1073042" cy="1073042"/>
              </a:xfrm>
              <a:effectLst>
                <a:outerShdw blurRad="50800" dist="38100" dir="2700000" algn="tl" rotWithShape="0">
                  <a:prstClr val="black">
                    <a:alpha val="40000"/>
                  </a:prstClr>
                </a:outerShdw>
              </a:effectLst>
            </p:grpSpPr>
            <p:sp>
              <p:nvSpPr>
                <p:cNvPr id="41" name="Oval 40">
                  <a:extLst>
                    <a:ext uri="{FF2B5EF4-FFF2-40B4-BE49-F238E27FC236}">
                      <a16:creationId xmlns:a16="http://schemas.microsoft.com/office/drawing/2014/main" id="{5BDE03BD-FD19-4A8E-BE4D-BAAEA5B5B1B7}"/>
                    </a:ext>
                  </a:extLst>
                </p:cNvPr>
                <p:cNvSpPr/>
                <p:nvPr/>
              </p:nvSpPr>
              <p:spPr>
                <a:xfrm>
                  <a:off x="333690" y="2173563"/>
                  <a:ext cx="1073042" cy="1073042"/>
                </a:xfrm>
                <a:prstGeom prst="ellipse">
                  <a:avLst/>
                </a:prstGeom>
                <a:solidFill>
                  <a:srgbClr val="00ADE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42" name="Group 41">
                  <a:extLst>
                    <a:ext uri="{FF2B5EF4-FFF2-40B4-BE49-F238E27FC236}">
                      <a16:creationId xmlns:a16="http://schemas.microsoft.com/office/drawing/2014/main" id="{65727B13-A01D-4A51-A4CD-D7A4FAA5AD8E}"/>
                    </a:ext>
                  </a:extLst>
                </p:cNvPr>
                <p:cNvGrpSpPr/>
                <p:nvPr/>
              </p:nvGrpSpPr>
              <p:grpSpPr>
                <a:xfrm>
                  <a:off x="477181" y="2225876"/>
                  <a:ext cx="875330" cy="901619"/>
                  <a:chOff x="477181" y="2225876"/>
                  <a:chExt cx="875330" cy="901619"/>
                </a:xfrm>
              </p:grpSpPr>
              <p:grpSp>
                <p:nvGrpSpPr>
                  <p:cNvPr id="43" name="Group 42">
                    <a:extLst>
                      <a:ext uri="{FF2B5EF4-FFF2-40B4-BE49-F238E27FC236}">
                        <a16:creationId xmlns:a16="http://schemas.microsoft.com/office/drawing/2014/main" id="{76B886D4-D1CE-4AC9-A746-99F0AFCE4F14}"/>
                      </a:ext>
                    </a:extLst>
                  </p:cNvPr>
                  <p:cNvGrpSpPr/>
                  <p:nvPr/>
                </p:nvGrpSpPr>
                <p:grpSpPr>
                  <a:xfrm>
                    <a:off x="587614" y="2225876"/>
                    <a:ext cx="764897" cy="764897"/>
                    <a:chOff x="533356" y="2269408"/>
                    <a:chExt cx="764897" cy="764897"/>
                  </a:xfrm>
                </p:grpSpPr>
                <p:pic>
                  <p:nvPicPr>
                    <p:cNvPr id="45" name="Graphic 44" descr="Document">
                      <a:extLst>
                        <a:ext uri="{FF2B5EF4-FFF2-40B4-BE49-F238E27FC236}">
                          <a16:creationId xmlns:a16="http://schemas.microsoft.com/office/drawing/2014/main" id="{79E0BC55-0A7D-4B78-AC6F-87B0D8E9373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3356" y="2269408"/>
                      <a:ext cx="764897" cy="764897"/>
                    </a:xfrm>
                    <a:prstGeom prst="rect">
                      <a:avLst/>
                    </a:prstGeom>
                  </p:spPr>
                </p:pic>
                <p:sp>
                  <p:nvSpPr>
                    <p:cNvPr id="46" name="Oval 45">
                      <a:extLst>
                        <a:ext uri="{FF2B5EF4-FFF2-40B4-BE49-F238E27FC236}">
                          <a16:creationId xmlns:a16="http://schemas.microsoft.com/office/drawing/2014/main" id="{9027DA45-FDB3-4552-8714-ECFC5AE87EFD}"/>
                        </a:ext>
                      </a:extLst>
                    </p:cNvPr>
                    <p:cNvSpPr/>
                    <p:nvPr/>
                  </p:nvSpPr>
                  <p:spPr>
                    <a:xfrm>
                      <a:off x="581839" y="2718735"/>
                      <a:ext cx="208380" cy="208380"/>
                    </a:xfrm>
                    <a:prstGeom prst="ellipse">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pic>
                <p:nvPicPr>
                  <p:cNvPr id="44" name="Graphic 43" descr="Ribbon">
                    <a:extLst>
                      <a:ext uri="{FF2B5EF4-FFF2-40B4-BE49-F238E27FC236}">
                        <a16:creationId xmlns:a16="http://schemas.microsoft.com/office/drawing/2014/main" id="{EDA75809-C99B-448D-9E3C-9F5621F4844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7181" y="2593273"/>
                    <a:ext cx="534222" cy="534222"/>
                  </a:xfrm>
                  <a:prstGeom prst="rect">
                    <a:avLst/>
                  </a:prstGeom>
                </p:spPr>
              </p:pic>
            </p:grpSp>
          </p:grpSp>
          <p:sp>
            <p:nvSpPr>
              <p:cNvPr id="40" name="TextBox 39">
                <a:extLst>
                  <a:ext uri="{FF2B5EF4-FFF2-40B4-BE49-F238E27FC236}">
                    <a16:creationId xmlns:a16="http://schemas.microsoft.com/office/drawing/2014/main" id="{8CEE1AE4-FD51-4F96-A79D-0AC5C2FC9F8B}"/>
                  </a:ext>
                </a:extLst>
              </p:cNvPr>
              <p:cNvSpPr txBox="1"/>
              <p:nvPr/>
            </p:nvSpPr>
            <p:spPr>
              <a:xfrm>
                <a:off x="3494862" y="2155169"/>
                <a:ext cx="509101"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0ADEE"/>
                    </a:solidFill>
                    <a:effectLst/>
                    <a:uLnTx/>
                    <a:uFillTx/>
                    <a:cs typeface="Arial" panose="020B0604020202020204" pitchFamily="34" charset="0"/>
                  </a:rPr>
                  <a:t>Awards</a:t>
                </a:r>
              </a:p>
            </p:txBody>
          </p:sp>
        </p:grpSp>
        <p:grpSp>
          <p:nvGrpSpPr>
            <p:cNvPr id="56" name="Group 55">
              <a:extLst>
                <a:ext uri="{FF2B5EF4-FFF2-40B4-BE49-F238E27FC236}">
                  <a16:creationId xmlns:a16="http://schemas.microsoft.com/office/drawing/2014/main" id="{281344C0-E08D-44E4-AEB3-68C72D2AABB6}"/>
                </a:ext>
              </a:extLst>
            </p:cNvPr>
            <p:cNvGrpSpPr/>
            <p:nvPr/>
          </p:nvGrpSpPr>
          <p:grpSpPr>
            <a:xfrm>
              <a:off x="1340911" y="1913688"/>
              <a:ext cx="508473" cy="554362"/>
              <a:chOff x="1665575" y="1044458"/>
              <a:chExt cx="509101" cy="555046"/>
            </a:xfrm>
          </p:grpSpPr>
          <p:grpSp>
            <p:nvGrpSpPr>
              <p:cNvPr id="57" name="Group 56">
                <a:extLst>
                  <a:ext uri="{FF2B5EF4-FFF2-40B4-BE49-F238E27FC236}">
                    <a16:creationId xmlns:a16="http://schemas.microsoft.com/office/drawing/2014/main" id="{41C91AEA-8241-419D-B4CC-B9BE5E0195C1}"/>
                  </a:ext>
                </a:extLst>
              </p:cNvPr>
              <p:cNvGrpSpPr>
                <a:grpSpLocks noChangeAspect="1"/>
              </p:cNvGrpSpPr>
              <p:nvPr/>
            </p:nvGrpSpPr>
            <p:grpSpPr>
              <a:xfrm>
                <a:off x="1739335" y="1044458"/>
                <a:ext cx="375565" cy="375565"/>
                <a:chOff x="333690" y="2173563"/>
                <a:chExt cx="1073042" cy="1073042"/>
              </a:xfrm>
              <a:effectLst>
                <a:outerShdw blurRad="50800" dist="38100" dir="2700000" algn="tl" rotWithShape="0">
                  <a:prstClr val="black">
                    <a:alpha val="40000"/>
                  </a:prstClr>
                </a:outerShdw>
              </a:effectLst>
            </p:grpSpPr>
            <p:sp>
              <p:nvSpPr>
                <p:cNvPr id="59" name="Oval 58">
                  <a:extLst>
                    <a:ext uri="{FF2B5EF4-FFF2-40B4-BE49-F238E27FC236}">
                      <a16:creationId xmlns:a16="http://schemas.microsoft.com/office/drawing/2014/main" id="{533E51D8-45C6-45C3-A8FC-B39F5567C868}"/>
                    </a:ext>
                  </a:extLst>
                </p:cNvPr>
                <p:cNvSpPr/>
                <p:nvPr/>
              </p:nvSpPr>
              <p:spPr>
                <a:xfrm>
                  <a:off x="333690" y="2173563"/>
                  <a:ext cx="1073042" cy="1073042"/>
                </a:xfrm>
                <a:prstGeom prst="ellipse">
                  <a:avLst/>
                </a:prstGeom>
                <a:solidFill>
                  <a:srgbClr val="00ADE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60" name="Group 59">
                  <a:extLst>
                    <a:ext uri="{FF2B5EF4-FFF2-40B4-BE49-F238E27FC236}">
                      <a16:creationId xmlns:a16="http://schemas.microsoft.com/office/drawing/2014/main" id="{4EB0553D-45A9-44E6-BB86-05CD16E78F85}"/>
                    </a:ext>
                  </a:extLst>
                </p:cNvPr>
                <p:cNvGrpSpPr/>
                <p:nvPr/>
              </p:nvGrpSpPr>
              <p:grpSpPr>
                <a:xfrm>
                  <a:off x="477181" y="2225876"/>
                  <a:ext cx="875330" cy="901619"/>
                  <a:chOff x="477181" y="2225876"/>
                  <a:chExt cx="875330" cy="901619"/>
                </a:xfrm>
              </p:grpSpPr>
              <p:grpSp>
                <p:nvGrpSpPr>
                  <p:cNvPr id="61" name="Group 60">
                    <a:extLst>
                      <a:ext uri="{FF2B5EF4-FFF2-40B4-BE49-F238E27FC236}">
                        <a16:creationId xmlns:a16="http://schemas.microsoft.com/office/drawing/2014/main" id="{5D12EEB1-02EB-47C9-889A-63904FE4656F}"/>
                      </a:ext>
                    </a:extLst>
                  </p:cNvPr>
                  <p:cNvGrpSpPr/>
                  <p:nvPr/>
                </p:nvGrpSpPr>
                <p:grpSpPr>
                  <a:xfrm>
                    <a:off x="587614" y="2225876"/>
                    <a:ext cx="764897" cy="764897"/>
                    <a:chOff x="533356" y="2269408"/>
                    <a:chExt cx="764897" cy="764897"/>
                  </a:xfrm>
                </p:grpSpPr>
                <p:pic>
                  <p:nvPicPr>
                    <p:cNvPr id="63" name="Graphic 62" descr="Document">
                      <a:extLst>
                        <a:ext uri="{FF2B5EF4-FFF2-40B4-BE49-F238E27FC236}">
                          <a16:creationId xmlns:a16="http://schemas.microsoft.com/office/drawing/2014/main" id="{D098CB2D-3328-4B03-8C5A-79D623C3656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3356" y="2269408"/>
                      <a:ext cx="764897" cy="764897"/>
                    </a:xfrm>
                    <a:prstGeom prst="rect">
                      <a:avLst/>
                    </a:prstGeom>
                  </p:spPr>
                </p:pic>
                <p:sp>
                  <p:nvSpPr>
                    <p:cNvPr id="64" name="Oval 63">
                      <a:extLst>
                        <a:ext uri="{FF2B5EF4-FFF2-40B4-BE49-F238E27FC236}">
                          <a16:creationId xmlns:a16="http://schemas.microsoft.com/office/drawing/2014/main" id="{0C14DA3D-7B53-4235-9F6F-7ACFF074CBF3}"/>
                        </a:ext>
                      </a:extLst>
                    </p:cNvPr>
                    <p:cNvSpPr/>
                    <p:nvPr/>
                  </p:nvSpPr>
                  <p:spPr>
                    <a:xfrm>
                      <a:off x="581839" y="2718735"/>
                      <a:ext cx="208380" cy="208380"/>
                    </a:xfrm>
                    <a:prstGeom prst="ellipse">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pic>
                <p:nvPicPr>
                  <p:cNvPr id="62" name="Graphic 61" descr="Ribbon">
                    <a:extLst>
                      <a:ext uri="{FF2B5EF4-FFF2-40B4-BE49-F238E27FC236}">
                        <a16:creationId xmlns:a16="http://schemas.microsoft.com/office/drawing/2014/main" id="{E64164DA-211D-4923-85AB-F266B6F9790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7181" y="2593273"/>
                    <a:ext cx="534222" cy="534222"/>
                  </a:xfrm>
                  <a:prstGeom prst="rect">
                    <a:avLst/>
                  </a:prstGeom>
                </p:spPr>
              </p:pic>
            </p:grpSp>
          </p:grpSp>
          <p:sp>
            <p:nvSpPr>
              <p:cNvPr id="58" name="TextBox 57">
                <a:extLst>
                  <a:ext uri="{FF2B5EF4-FFF2-40B4-BE49-F238E27FC236}">
                    <a16:creationId xmlns:a16="http://schemas.microsoft.com/office/drawing/2014/main" id="{717EF844-500F-478C-9E76-79701627BB0A}"/>
                  </a:ext>
                </a:extLst>
              </p:cNvPr>
              <p:cNvSpPr txBox="1"/>
              <p:nvPr/>
            </p:nvSpPr>
            <p:spPr>
              <a:xfrm>
                <a:off x="1665575" y="1399202"/>
                <a:ext cx="509101"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0ADEE"/>
                    </a:solidFill>
                    <a:effectLst/>
                    <a:uLnTx/>
                    <a:uFillTx/>
                    <a:cs typeface="Arial" panose="020B0604020202020204" pitchFamily="34" charset="0"/>
                  </a:rPr>
                  <a:t>Awards</a:t>
                </a:r>
              </a:p>
            </p:txBody>
          </p:sp>
        </p:grpSp>
        <p:grpSp>
          <p:nvGrpSpPr>
            <p:cNvPr id="65" name="Group 64">
              <a:extLst>
                <a:ext uri="{FF2B5EF4-FFF2-40B4-BE49-F238E27FC236}">
                  <a16:creationId xmlns:a16="http://schemas.microsoft.com/office/drawing/2014/main" id="{EE792085-8366-4C7E-9EE0-7B864A510A5A}"/>
                </a:ext>
              </a:extLst>
            </p:cNvPr>
            <p:cNvGrpSpPr/>
            <p:nvPr/>
          </p:nvGrpSpPr>
          <p:grpSpPr>
            <a:xfrm>
              <a:off x="3289341" y="3366889"/>
              <a:ext cx="1690019" cy="560993"/>
              <a:chOff x="3616410" y="2494685"/>
              <a:chExt cx="1692106" cy="561685"/>
            </a:xfrm>
          </p:grpSpPr>
          <p:grpSp>
            <p:nvGrpSpPr>
              <p:cNvPr id="66" name="Group 65">
                <a:extLst>
                  <a:ext uri="{FF2B5EF4-FFF2-40B4-BE49-F238E27FC236}">
                    <a16:creationId xmlns:a16="http://schemas.microsoft.com/office/drawing/2014/main" id="{BFA2AA9E-18DC-4A1E-9ED2-FF42192D7721}"/>
                  </a:ext>
                </a:extLst>
              </p:cNvPr>
              <p:cNvGrpSpPr>
                <a:grpSpLocks noChangeAspect="1"/>
              </p:cNvGrpSpPr>
              <p:nvPr/>
            </p:nvGrpSpPr>
            <p:grpSpPr>
              <a:xfrm>
                <a:off x="3696098" y="2494685"/>
                <a:ext cx="375565" cy="410816"/>
                <a:chOff x="3587537" y="2587285"/>
                <a:chExt cx="1073042" cy="1173759"/>
              </a:xfrm>
            </p:grpSpPr>
            <p:sp>
              <p:nvSpPr>
                <p:cNvPr id="82" name="Oval 81">
                  <a:extLst>
                    <a:ext uri="{FF2B5EF4-FFF2-40B4-BE49-F238E27FC236}">
                      <a16:creationId xmlns:a16="http://schemas.microsoft.com/office/drawing/2014/main" id="{88BBB322-D08C-43F9-855C-2E85D2E46157}"/>
                    </a:ext>
                  </a:extLst>
                </p:cNvPr>
                <p:cNvSpPr/>
                <p:nvPr/>
              </p:nvSpPr>
              <p:spPr>
                <a:xfrm>
                  <a:off x="3587537" y="2587285"/>
                  <a:ext cx="1073042" cy="1073042"/>
                </a:xfrm>
                <a:prstGeom prst="ellipse">
                  <a:avLst/>
                </a:prstGeom>
                <a:solidFill>
                  <a:srgbClr val="00ADEE"/>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83" name="Group 82">
                  <a:extLst>
                    <a:ext uri="{FF2B5EF4-FFF2-40B4-BE49-F238E27FC236}">
                      <a16:creationId xmlns:a16="http://schemas.microsoft.com/office/drawing/2014/main" id="{D2F6362F-965E-4415-A847-906FB8EE69B4}"/>
                    </a:ext>
                  </a:extLst>
                </p:cNvPr>
                <p:cNvGrpSpPr/>
                <p:nvPr/>
              </p:nvGrpSpPr>
              <p:grpSpPr>
                <a:xfrm>
                  <a:off x="3666858" y="2608057"/>
                  <a:ext cx="914400" cy="1152987"/>
                  <a:chOff x="3666858" y="2608057"/>
                  <a:chExt cx="914400" cy="1152987"/>
                </a:xfrm>
              </p:grpSpPr>
              <p:pic>
                <p:nvPicPr>
                  <p:cNvPr id="84" name="Graphic 83" descr="Lecturer">
                    <a:extLst>
                      <a:ext uri="{FF2B5EF4-FFF2-40B4-BE49-F238E27FC236}">
                        <a16:creationId xmlns:a16="http://schemas.microsoft.com/office/drawing/2014/main" id="{467D1DA4-775A-4562-A1EB-D3958731C30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6022" y="2608057"/>
                    <a:ext cx="544353" cy="544353"/>
                  </a:xfrm>
                  <a:prstGeom prst="rect">
                    <a:avLst/>
                  </a:prstGeom>
                </p:spPr>
              </p:pic>
              <p:pic>
                <p:nvPicPr>
                  <p:cNvPr id="85" name="Graphic 84" descr="Users">
                    <a:extLst>
                      <a:ext uri="{FF2B5EF4-FFF2-40B4-BE49-F238E27FC236}">
                        <a16:creationId xmlns:a16="http://schemas.microsoft.com/office/drawing/2014/main" id="{23243516-ED4D-450E-8FB3-95F03799EA6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66858" y="2846644"/>
                    <a:ext cx="914400" cy="914400"/>
                  </a:xfrm>
                  <a:prstGeom prst="rect">
                    <a:avLst/>
                  </a:prstGeom>
                </p:spPr>
              </p:pic>
            </p:grpSp>
          </p:grpSp>
          <p:sp>
            <p:nvSpPr>
              <p:cNvPr id="67" name="TextBox 66">
                <a:extLst>
                  <a:ext uri="{FF2B5EF4-FFF2-40B4-BE49-F238E27FC236}">
                    <a16:creationId xmlns:a16="http://schemas.microsoft.com/office/drawing/2014/main" id="{6B0EB4A6-BBC3-48C1-8054-D3516AFD9827}"/>
                  </a:ext>
                </a:extLst>
              </p:cNvPr>
              <p:cNvSpPr txBox="1"/>
              <p:nvPr/>
            </p:nvSpPr>
            <p:spPr>
              <a:xfrm>
                <a:off x="3616410" y="2856068"/>
                <a:ext cx="502681"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0ADEE"/>
                    </a:solidFill>
                    <a:effectLst/>
                    <a:uLnTx/>
                    <a:uFillTx/>
                    <a:cs typeface="Arial" panose="020B0604020202020204" pitchFamily="34" charset="0"/>
                  </a:rPr>
                  <a:t>Launch</a:t>
                </a:r>
              </a:p>
            </p:txBody>
          </p:sp>
          <p:grpSp>
            <p:nvGrpSpPr>
              <p:cNvPr id="68" name="Group 67">
                <a:extLst>
                  <a:ext uri="{FF2B5EF4-FFF2-40B4-BE49-F238E27FC236}">
                    <a16:creationId xmlns:a16="http://schemas.microsoft.com/office/drawing/2014/main" id="{68E97476-F146-489C-A3A5-BDC6CF93C702}"/>
                  </a:ext>
                </a:extLst>
              </p:cNvPr>
              <p:cNvGrpSpPr>
                <a:grpSpLocks noChangeAspect="1"/>
              </p:cNvGrpSpPr>
              <p:nvPr/>
            </p:nvGrpSpPr>
            <p:grpSpPr>
              <a:xfrm>
                <a:off x="4247543" y="2494685"/>
                <a:ext cx="375565" cy="375565"/>
                <a:chOff x="1987724" y="2148136"/>
                <a:chExt cx="1073042" cy="1073042"/>
              </a:xfrm>
            </p:grpSpPr>
            <p:sp>
              <p:nvSpPr>
                <p:cNvPr id="78" name="Oval 77">
                  <a:extLst>
                    <a:ext uri="{FF2B5EF4-FFF2-40B4-BE49-F238E27FC236}">
                      <a16:creationId xmlns:a16="http://schemas.microsoft.com/office/drawing/2014/main" id="{5006D9D9-7DD2-4975-A32D-DF9D7D825F22}"/>
                    </a:ext>
                  </a:extLst>
                </p:cNvPr>
                <p:cNvSpPr/>
                <p:nvPr/>
              </p:nvSpPr>
              <p:spPr>
                <a:xfrm>
                  <a:off x="1987724" y="2148136"/>
                  <a:ext cx="1073042" cy="1073042"/>
                </a:xfrm>
                <a:prstGeom prst="ellipse">
                  <a:avLst/>
                </a:prstGeom>
                <a:solidFill>
                  <a:srgbClr val="84329B"/>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79" name="Group 78">
                  <a:extLst>
                    <a:ext uri="{FF2B5EF4-FFF2-40B4-BE49-F238E27FC236}">
                      <a16:creationId xmlns:a16="http://schemas.microsoft.com/office/drawing/2014/main" id="{A3A63AE9-5C48-4E6B-9BF0-7C25638D2029}"/>
                    </a:ext>
                  </a:extLst>
                </p:cNvPr>
                <p:cNvGrpSpPr/>
                <p:nvPr/>
              </p:nvGrpSpPr>
              <p:grpSpPr>
                <a:xfrm>
                  <a:off x="2082492" y="2268206"/>
                  <a:ext cx="854928" cy="826350"/>
                  <a:chOff x="2082492" y="2268206"/>
                  <a:chExt cx="854928" cy="826350"/>
                </a:xfrm>
              </p:grpSpPr>
              <p:pic>
                <p:nvPicPr>
                  <p:cNvPr id="80" name="Graphic 79" descr="Contract">
                    <a:extLst>
                      <a:ext uri="{FF2B5EF4-FFF2-40B4-BE49-F238E27FC236}">
                        <a16:creationId xmlns:a16="http://schemas.microsoft.com/office/drawing/2014/main" id="{2456C6F0-D065-4C90-ABE7-9023B51BB7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82492" y="2268206"/>
                    <a:ext cx="826350" cy="826350"/>
                  </a:xfrm>
                  <a:prstGeom prst="rect">
                    <a:avLst/>
                  </a:prstGeom>
                </p:spPr>
              </p:pic>
              <p:pic>
                <p:nvPicPr>
                  <p:cNvPr id="81" name="Graphic 80" descr="Pencil">
                    <a:extLst>
                      <a:ext uri="{FF2B5EF4-FFF2-40B4-BE49-F238E27FC236}">
                        <a16:creationId xmlns:a16="http://schemas.microsoft.com/office/drawing/2014/main" id="{25AD8276-9E4A-483E-A0BB-1753C1AA8DB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20284" y="2363073"/>
                    <a:ext cx="517136" cy="517136"/>
                  </a:xfrm>
                  <a:prstGeom prst="rect">
                    <a:avLst/>
                  </a:prstGeom>
                </p:spPr>
              </p:pic>
            </p:grpSp>
          </p:grpSp>
          <p:sp>
            <p:nvSpPr>
              <p:cNvPr id="69" name="TextBox 68">
                <a:extLst>
                  <a:ext uri="{FF2B5EF4-FFF2-40B4-BE49-F238E27FC236}">
                    <a16:creationId xmlns:a16="http://schemas.microsoft.com/office/drawing/2014/main" id="{EC22F137-DF22-4DFE-A2AC-87E9A347E482}"/>
                  </a:ext>
                </a:extLst>
              </p:cNvPr>
              <p:cNvSpPr txBox="1"/>
              <p:nvPr/>
            </p:nvSpPr>
            <p:spPr>
              <a:xfrm>
                <a:off x="4151628" y="2856068"/>
                <a:ext cx="724168"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84329B"/>
                    </a:solidFill>
                    <a:effectLst/>
                    <a:uLnTx/>
                    <a:uFillTx/>
                    <a:cs typeface="Arial" panose="020B0604020202020204" pitchFamily="34" charset="0"/>
                  </a:rPr>
                  <a:t>Applications</a:t>
                </a:r>
              </a:p>
            </p:txBody>
          </p:sp>
          <p:grpSp>
            <p:nvGrpSpPr>
              <p:cNvPr id="70" name="Group 69">
                <a:extLst>
                  <a:ext uri="{FF2B5EF4-FFF2-40B4-BE49-F238E27FC236}">
                    <a16:creationId xmlns:a16="http://schemas.microsoft.com/office/drawing/2014/main" id="{0CD5D617-386E-4B50-B072-A5CE41EB99B2}"/>
                  </a:ext>
                </a:extLst>
              </p:cNvPr>
              <p:cNvGrpSpPr>
                <a:grpSpLocks noChangeAspect="1"/>
              </p:cNvGrpSpPr>
              <p:nvPr/>
            </p:nvGrpSpPr>
            <p:grpSpPr>
              <a:xfrm>
                <a:off x="4870741" y="2494685"/>
                <a:ext cx="375565" cy="375565"/>
                <a:chOff x="333690" y="2173563"/>
                <a:chExt cx="1073042" cy="1073042"/>
              </a:xfrm>
              <a:effectLst>
                <a:outerShdw blurRad="50800" dist="38100" dir="2700000" algn="tl" rotWithShape="0">
                  <a:prstClr val="black">
                    <a:alpha val="40000"/>
                  </a:prstClr>
                </a:outerShdw>
              </a:effectLst>
            </p:grpSpPr>
            <p:sp>
              <p:nvSpPr>
                <p:cNvPr id="72" name="Oval 71">
                  <a:extLst>
                    <a:ext uri="{FF2B5EF4-FFF2-40B4-BE49-F238E27FC236}">
                      <a16:creationId xmlns:a16="http://schemas.microsoft.com/office/drawing/2014/main" id="{2B315B6D-B269-45FE-8E00-88E57614306F}"/>
                    </a:ext>
                  </a:extLst>
                </p:cNvPr>
                <p:cNvSpPr/>
                <p:nvPr/>
              </p:nvSpPr>
              <p:spPr>
                <a:xfrm>
                  <a:off x="333690" y="2173563"/>
                  <a:ext cx="1073042" cy="1073042"/>
                </a:xfrm>
                <a:prstGeom prst="ellipse">
                  <a:avLst/>
                </a:prstGeom>
                <a:solidFill>
                  <a:srgbClr val="00ADE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73" name="Group 72">
                  <a:extLst>
                    <a:ext uri="{FF2B5EF4-FFF2-40B4-BE49-F238E27FC236}">
                      <a16:creationId xmlns:a16="http://schemas.microsoft.com/office/drawing/2014/main" id="{1D86380A-474D-4B24-97D3-E84436D3C3B6}"/>
                    </a:ext>
                  </a:extLst>
                </p:cNvPr>
                <p:cNvGrpSpPr/>
                <p:nvPr/>
              </p:nvGrpSpPr>
              <p:grpSpPr>
                <a:xfrm>
                  <a:off x="477181" y="2225876"/>
                  <a:ext cx="875330" cy="901619"/>
                  <a:chOff x="477181" y="2225876"/>
                  <a:chExt cx="875330" cy="901619"/>
                </a:xfrm>
              </p:grpSpPr>
              <p:grpSp>
                <p:nvGrpSpPr>
                  <p:cNvPr id="74" name="Group 73">
                    <a:extLst>
                      <a:ext uri="{FF2B5EF4-FFF2-40B4-BE49-F238E27FC236}">
                        <a16:creationId xmlns:a16="http://schemas.microsoft.com/office/drawing/2014/main" id="{7A144C90-B507-4BE5-B492-5C6B3378BEAB}"/>
                      </a:ext>
                    </a:extLst>
                  </p:cNvPr>
                  <p:cNvGrpSpPr/>
                  <p:nvPr/>
                </p:nvGrpSpPr>
                <p:grpSpPr>
                  <a:xfrm>
                    <a:off x="587614" y="2225876"/>
                    <a:ext cx="764897" cy="764897"/>
                    <a:chOff x="533356" y="2269408"/>
                    <a:chExt cx="764897" cy="764897"/>
                  </a:xfrm>
                </p:grpSpPr>
                <p:pic>
                  <p:nvPicPr>
                    <p:cNvPr id="76" name="Graphic 75" descr="Document">
                      <a:extLst>
                        <a:ext uri="{FF2B5EF4-FFF2-40B4-BE49-F238E27FC236}">
                          <a16:creationId xmlns:a16="http://schemas.microsoft.com/office/drawing/2014/main" id="{6399D5DE-4244-427C-9D0F-9F6DA1BE7C0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3356" y="2269408"/>
                      <a:ext cx="764897" cy="764897"/>
                    </a:xfrm>
                    <a:prstGeom prst="rect">
                      <a:avLst/>
                    </a:prstGeom>
                  </p:spPr>
                </p:pic>
                <p:sp>
                  <p:nvSpPr>
                    <p:cNvPr id="77" name="Oval 76">
                      <a:extLst>
                        <a:ext uri="{FF2B5EF4-FFF2-40B4-BE49-F238E27FC236}">
                          <a16:creationId xmlns:a16="http://schemas.microsoft.com/office/drawing/2014/main" id="{2FFA54D3-078F-4370-A122-6D9B63983F3E}"/>
                        </a:ext>
                      </a:extLst>
                    </p:cNvPr>
                    <p:cNvSpPr/>
                    <p:nvPr/>
                  </p:nvSpPr>
                  <p:spPr>
                    <a:xfrm>
                      <a:off x="581839" y="2718735"/>
                      <a:ext cx="208380" cy="208380"/>
                    </a:xfrm>
                    <a:prstGeom prst="ellipse">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pic>
                <p:nvPicPr>
                  <p:cNvPr id="75" name="Graphic 74" descr="Ribbon">
                    <a:extLst>
                      <a:ext uri="{FF2B5EF4-FFF2-40B4-BE49-F238E27FC236}">
                        <a16:creationId xmlns:a16="http://schemas.microsoft.com/office/drawing/2014/main" id="{3D413D42-DD3B-4E04-9267-C6F3E2B2FF3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7181" y="2593273"/>
                    <a:ext cx="534222" cy="534222"/>
                  </a:xfrm>
                  <a:prstGeom prst="rect">
                    <a:avLst/>
                  </a:prstGeom>
                </p:spPr>
              </p:pic>
            </p:grpSp>
          </p:grpSp>
          <p:sp>
            <p:nvSpPr>
              <p:cNvPr id="71" name="TextBox 70">
                <a:extLst>
                  <a:ext uri="{FF2B5EF4-FFF2-40B4-BE49-F238E27FC236}">
                    <a16:creationId xmlns:a16="http://schemas.microsoft.com/office/drawing/2014/main" id="{88F7B419-6634-45B8-A8FE-577353DA47BB}"/>
                  </a:ext>
                </a:extLst>
              </p:cNvPr>
              <p:cNvSpPr txBox="1"/>
              <p:nvPr/>
            </p:nvSpPr>
            <p:spPr>
              <a:xfrm>
                <a:off x="4799415" y="2856068"/>
                <a:ext cx="509101"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0ADEE"/>
                    </a:solidFill>
                    <a:effectLst/>
                    <a:uLnTx/>
                    <a:uFillTx/>
                    <a:cs typeface="Arial" panose="020B0604020202020204" pitchFamily="34" charset="0"/>
                  </a:rPr>
                  <a:t>Awards</a:t>
                </a:r>
              </a:p>
            </p:txBody>
          </p:sp>
        </p:grpSp>
        <p:sp>
          <p:nvSpPr>
            <p:cNvPr id="86" name="Rectangle 85">
              <a:extLst>
                <a:ext uri="{FF2B5EF4-FFF2-40B4-BE49-F238E27FC236}">
                  <a16:creationId xmlns:a16="http://schemas.microsoft.com/office/drawing/2014/main" id="{2503FF54-3317-4E4B-97CB-DD566F8298FA}"/>
                </a:ext>
              </a:extLst>
            </p:cNvPr>
            <p:cNvSpPr/>
            <p:nvPr/>
          </p:nvSpPr>
          <p:spPr>
            <a:xfrm>
              <a:off x="2092140" y="2486003"/>
              <a:ext cx="1337965" cy="132644"/>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‘Mature’ Areas</a:t>
              </a:r>
            </a:p>
          </p:txBody>
        </p:sp>
        <p:sp>
          <p:nvSpPr>
            <p:cNvPr id="87" name="Rectangle 86">
              <a:extLst>
                <a:ext uri="{FF2B5EF4-FFF2-40B4-BE49-F238E27FC236}">
                  <a16:creationId xmlns:a16="http://schemas.microsoft.com/office/drawing/2014/main" id="{3A6EA2EE-09E3-4033-9FBE-1FF51D4162EA}"/>
                </a:ext>
              </a:extLst>
            </p:cNvPr>
            <p:cNvSpPr/>
            <p:nvPr/>
          </p:nvSpPr>
          <p:spPr>
            <a:xfrm>
              <a:off x="3544530" y="3213825"/>
              <a:ext cx="1176153" cy="132644"/>
            </a:xfrm>
            <a:prstGeom prst="rect">
              <a:avLst/>
            </a:prstGeom>
            <a:solidFill>
              <a:srgbClr val="00ADE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‘Frontier’ Areas</a:t>
              </a:r>
            </a:p>
          </p:txBody>
        </p:sp>
        <p:sp>
          <p:nvSpPr>
            <p:cNvPr id="88" name="Rectangle 87">
              <a:extLst>
                <a:ext uri="{FF2B5EF4-FFF2-40B4-BE49-F238E27FC236}">
                  <a16:creationId xmlns:a16="http://schemas.microsoft.com/office/drawing/2014/main" id="{DD3AE9A6-61BC-4995-AFF2-FDBC363D59F7}"/>
                </a:ext>
              </a:extLst>
            </p:cNvPr>
            <p:cNvSpPr/>
            <p:nvPr/>
          </p:nvSpPr>
          <p:spPr>
            <a:xfrm>
              <a:off x="857034" y="1757568"/>
              <a:ext cx="794455" cy="132644"/>
            </a:xfrm>
            <a:prstGeom prst="rect">
              <a:avLst/>
            </a:prstGeom>
            <a:solidFill>
              <a:srgbClr val="00ADE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‘Frontier’</a:t>
              </a:r>
            </a:p>
          </p:txBody>
        </p:sp>
        <p:sp>
          <p:nvSpPr>
            <p:cNvPr id="26" name="Rectangle 25">
              <a:extLst>
                <a:ext uri="{FF2B5EF4-FFF2-40B4-BE49-F238E27FC236}">
                  <a16:creationId xmlns:a16="http://schemas.microsoft.com/office/drawing/2014/main" id="{8B919227-EFF4-46E0-979B-C1728251995E}"/>
                </a:ext>
              </a:extLst>
            </p:cNvPr>
            <p:cNvSpPr/>
            <p:nvPr/>
          </p:nvSpPr>
          <p:spPr>
            <a:xfrm rot="16200000">
              <a:off x="365186" y="3450800"/>
              <a:ext cx="702502" cy="217205"/>
            </a:xfrm>
            <a:prstGeom prst="rect">
              <a:avLst/>
            </a:prstGeom>
            <a:solidFill>
              <a:srgbClr val="0065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31</a:t>
              </a:r>
              <a:r>
                <a:rPr kumimoji="0" lang="en-GB" sz="900" b="1" i="0" u="none" strike="noStrike" kern="0" cap="none" spc="0" normalizeH="0" baseline="30000" noProof="0">
                  <a:ln>
                    <a:noFill/>
                  </a:ln>
                  <a:solidFill>
                    <a:prstClr val="white"/>
                  </a:solidFill>
                  <a:effectLst/>
                  <a:uLnTx/>
                  <a:uFillTx/>
                  <a:latin typeface="Calibri"/>
                  <a:ea typeface="+mn-ea"/>
                  <a:cs typeface="Arial" panose="020B0604020202020204" pitchFamily="34" charset="0"/>
                </a:rPr>
                <a:t>st</a:t>
              </a:r>
            </a:p>
          </p:txBody>
        </p:sp>
        <p:grpSp>
          <p:nvGrpSpPr>
            <p:cNvPr id="133" name="Group 132">
              <a:extLst>
                <a:ext uri="{FF2B5EF4-FFF2-40B4-BE49-F238E27FC236}">
                  <a16:creationId xmlns:a16="http://schemas.microsoft.com/office/drawing/2014/main" id="{784C7BB0-C30D-438D-92A7-942D00C3458B}"/>
                </a:ext>
              </a:extLst>
            </p:cNvPr>
            <p:cNvGrpSpPr/>
            <p:nvPr/>
          </p:nvGrpSpPr>
          <p:grpSpPr>
            <a:xfrm>
              <a:off x="2048167" y="3373372"/>
              <a:ext cx="1107996" cy="554362"/>
              <a:chOff x="1336961" y="1044458"/>
              <a:chExt cx="1109364" cy="555046"/>
            </a:xfrm>
          </p:grpSpPr>
          <p:sp>
            <p:nvSpPr>
              <p:cNvPr id="134" name="Oval 133">
                <a:extLst>
                  <a:ext uri="{FF2B5EF4-FFF2-40B4-BE49-F238E27FC236}">
                    <a16:creationId xmlns:a16="http://schemas.microsoft.com/office/drawing/2014/main" id="{C51A4076-3E29-4D27-9D93-E80CD0C1F034}"/>
                  </a:ext>
                </a:extLst>
              </p:cNvPr>
              <p:cNvSpPr/>
              <p:nvPr/>
            </p:nvSpPr>
            <p:spPr>
              <a:xfrm>
                <a:off x="1739335" y="1044458"/>
                <a:ext cx="375565" cy="375565"/>
              </a:xfrm>
              <a:prstGeom prst="ellipse">
                <a:avLst/>
              </a:prstGeom>
              <a:solidFill>
                <a:srgbClr val="48A842"/>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5" name="TextBox 134">
                <a:extLst>
                  <a:ext uri="{FF2B5EF4-FFF2-40B4-BE49-F238E27FC236}">
                    <a16:creationId xmlns:a16="http://schemas.microsoft.com/office/drawing/2014/main" id="{E9A44E38-F3BA-48EE-8B1D-53E4BEDDA253}"/>
                  </a:ext>
                </a:extLst>
              </p:cNvPr>
              <p:cNvSpPr txBox="1"/>
              <p:nvPr/>
            </p:nvSpPr>
            <p:spPr>
              <a:xfrm>
                <a:off x="1336961" y="1399202"/>
                <a:ext cx="1109364"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48A842"/>
                    </a:solidFill>
                    <a:effectLst/>
                    <a:uLnTx/>
                    <a:uFillTx/>
                    <a:cs typeface="Arial" panose="020B0604020202020204" pitchFamily="34" charset="0"/>
                  </a:rPr>
                  <a:t>Seismic Data Release</a:t>
                </a:r>
              </a:p>
            </p:txBody>
          </p:sp>
        </p:grpSp>
        <p:pic>
          <p:nvPicPr>
            <p:cNvPr id="136" name="Graphic 135" descr="Disk">
              <a:extLst>
                <a:ext uri="{FF2B5EF4-FFF2-40B4-BE49-F238E27FC236}">
                  <a16:creationId xmlns:a16="http://schemas.microsoft.com/office/drawing/2014/main" id="{7AC4929C-700A-4F26-9167-CDC8094F2A7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494694" y="3408483"/>
              <a:ext cx="285801" cy="285801"/>
            </a:xfrm>
            <a:prstGeom prst="rect">
              <a:avLst/>
            </a:prstGeom>
          </p:spPr>
        </p:pic>
        <p:sp>
          <p:nvSpPr>
            <p:cNvPr id="137" name="TextBox 136">
              <a:extLst>
                <a:ext uri="{FF2B5EF4-FFF2-40B4-BE49-F238E27FC236}">
                  <a16:creationId xmlns:a16="http://schemas.microsoft.com/office/drawing/2014/main" id="{FC9EA996-5CE2-404D-BD84-803E69D5B265}"/>
                </a:ext>
              </a:extLst>
            </p:cNvPr>
            <p:cNvSpPr txBox="1"/>
            <p:nvPr/>
          </p:nvSpPr>
          <p:spPr>
            <a:xfrm>
              <a:off x="4787395" y="2612996"/>
              <a:ext cx="2762295" cy="261610"/>
            </a:xfrm>
            <a:prstGeom prst="rect">
              <a:avLst/>
            </a:prstGeom>
            <a:noFill/>
          </p:spPr>
          <p:txBody>
            <a:bodyPr wrap="none" rtlCol="0" anchor="t">
              <a:spAutoFit/>
            </a:bodyPr>
            <a:lstStyle/>
            <a:p>
              <a:r>
                <a:rPr lang="en-GB" sz="1100" b="1">
                  <a:solidFill>
                    <a:prstClr val="white">
                      <a:lumMod val="50000"/>
                    </a:prstClr>
                  </a:solidFill>
                  <a:cs typeface="Arial" panose="020B0604020202020204" pitchFamily="34" charset="0"/>
                </a:rPr>
                <a:t>120-day Application Period Introduced</a:t>
              </a:r>
              <a:endParaRPr lang="en-US" sz="1100" b="1">
                <a:solidFill>
                  <a:prstClr val="white">
                    <a:lumMod val="50000"/>
                  </a:prstClr>
                </a:solidFill>
                <a:cs typeface="Arial" panose="020B0604020202020204" pitchFamily="34" charset="0"/>
              </a:endParaRPr>
            </a:p>
          </p:txBody>
        </p:sp>
        <p:sp>
          <p:nvSpPr>
            <p:cNvPr id="138" name="TextBox 137">
              <a:extLst>
                <a:ext uri="{FF2B5EF4-FFF2-40B4-BE49-F238E27FC236}">
                  <a16:creationId xmlns:a16="http://schemas.microsoft.com/office/drawing/2014/main" id="{2CF9DF84-D6B7-40F2-B4BA-224804B597A3}"/>
                </a:ext>
              </a:extLst>
            </p:cNvPr>
            <p:cNvSpPr txBox="1"/>
            <p:nvPr/>
          </p:nvSpPr>
          <p:spPr>
            <a:xfrm>
              <a:off x="1631704" y="1699537"/>
              <a:ext cx="1499128" cy="230832"/>
            </a:xfrm>
            <a:prstGeom prst="rect">
              <a:avLst/>
            </a:prstGeom>
            <a:noFill/>
          </p:spPr>
          <p:txBody>
            <a:bodyPr wrap="none" rtlCol="0" anchor="t">
              <a:spAutoFit/>
            </a:bodyPr>
            <a:lstStyle/>
            <a:p>
              <a:r>
                <a:rPr lang="en-GB" sz="900">
                  <a:solidFill>
                    <a:srgbClr val="A5A5A5"/>
                  </a:solidFill>
                  <a:cs typeface="Arial" panose="020B0604020202020204" pitchFamily="34" charset="0"/>
                </a:rPr>
                <a:t>90-day Application Period</a:t>
              </a:r>
            </a:p>
          </p:txBody>
        </p:sp>
        <p:sp>
          <p:nvSpPr>
            <p:cNvPr id="139" name="TextBox 138">
              <a:extLst>
                <a:ext uri="{FF2B5EF4-FFF2-40B4-BE49-F238E27FC236}">
                  <a16:creationId xmlns:a16="http://schemas.microsoft.com/office/drawing/2014/main" id="{B540ABA9-F6A7-47B2-82A2-E9D441B4E19A}"/>
                </a:ext>
              </a:extLst>
            </p:cNvPr>
            <p:cNvSpPr txBox="1"/>
            <p:nvPr/>
          </p:nvSpPr>
          <p:spPr>
            <a:xfrm>
              <a:off x="4811317" y="1959948"/>
              <a:ext cx="2683748" cy="261610"/>
            </a:xfrm>
            <a:prstGeom prst="rect">
              <a:avLst/>
            </a:prstGeom>
            <a:noFill/>
          </p:spPr>
          <p:txBody>
            <a:bodyPr wrap="none" rtlCol="0" anchor="t">
              <a:spAutoFit/>
            </a:bodyPr>
            <a:lstStyle/>
            <a:p>
              <a:r>
                <a:rPr lang="en-GB" sz="1100" b="1">
                  <a:solidFill>
                    <a:prstClr val="white">
                      <a:lumMod val="50000"/>
                    </a:prstClr>
                  </a:solidFill>
                  <a:cs typeface="Arial" panose="020B0604020202020204" pitchFamily="34" charset="0"/>
                </a:rPr>
                <a:t>New Innovate Model Licence Clauses</a:t>
              </a:r>
            </a:p>
          </p:txBody>
        </p:sp>
        <p:grpSp>
          <p:nvGrpSpPr>
            <p:cNvPr id="3" name="Group 2">
              <a:extLst>
                <a:ext uri="{FF2B5EF4-FFF2-40B4-BE49-F238E27FC236}">
                  <a16:creationId xmlns:a16="http://schemas.microsoft.com/office/drawing/2014/main" id="{9ABF7749-D70A-478B-8223-644F6484327F}"/>
                </a:ext>
              </a:extLst>
            </p:cNvPr>
            <p:cNvGrpSpPr/>
            <p:nvPr/>
          </p:nvGrpSpPr>
          <p:grpSpPr>
            <a:xfrm>
              <a:off x="607834" y="4792919"/>
              <a:ext cx="7387320" cy="1471589"/>
              <a:chOff x="607834" y="4767279"/>
              <a:chExt cx="7387320" cy="1471589"/>
            </a:xfrm>
          </p:grpSpPr>
          <p:sp>
            <p:nvSpPr>
              <p:cNvPr id="27" name="Rectangle 26">
                <a:extLst>
                  <a:ext uri="{FF2B5EF4-FFF2-40B4-BE49-F238E27FC236}">
                    <a16:creationId xmlns:a16="http://schemas.microsoft.com/office/drawing/2014/main" id="{A81E1CDA-249D-46BF-BCC9-8A98369E1BB8}"/>
                  </a:ext>
                </a:extLst>
              </p:cNvPr>
              <p:cNvSpPr/>
              <p:nvPr/>
            </p:nvSpPr>
            <p:spPr>
              <a:xfrm rot="16200000">
                <a:off x="365186" y="5009927"/>
                <a:ext cx="702502"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32</a:t>
                </a:r>
                <a:r>
                  <a:rPr kumimoji="0" lang="en-GB" sz="900" b="1" i="0" u="none" strike="noStrike" kern="0" cap="none" spc="0" normalizeH="0" baseline="30000" noProof="0">
                    <a:ln>
                      <a:noFill/>
                    </a:ln>
                    <a:solidFill>
                      <a:prstClr val="white"/>
                    </a:solidFill>
                    <a:effectLst/>
                    <a:uLnTx/>
                    <a:uFillTx/>
                    <a:latin typeface="Calibri"/>
                    <a:ea typeface="+mn-ea"/>
                    <a:cs typeface="Arial" panose="020B0604020202020204" pitchFamily="34" charset="0"/>
                  </a:rPr>
                  <a:t>nd</a:t>
                </a:r>
              </a:p>
            </p:txBody>
          </p:sp>
          <p:sp>
            <p:nvSpPr>
              <p:cNvPr id="28" name="Rectangle 27">
                <a:extLst>
                  <a:ext uri="{FF2B5EF4-FFF2-40B4-BE49-F238E27FC236}">
                    <a16:creationId xmlns:a16="http://schemas.microsoft.com/office/drawing/2014/main" id="{9029722F-F258-4846-87D3-61D6FD0074F4}"/>
                  </a:ext>
                </a:extLst>
              </p:cNvPr>
              <p:cNvSpPr/>
              <p:nvPr/>
            </p:nvSpPr>
            <p:spPr>
              <a:xfrm rot="16200000">
                <a:off x="365186" y="5743824"/>
                <a:ext cx="702502" cy="217205"/>
              </a:xfrm>
              <a:prstGeom prst="rect">
                <a:avLst/>
              </a:prstGeom>
              <a:solidFill>
                <a:srgbClr val="0065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33</a:t>
                </a:r>
                <a:r>
                  <a:rPr kumimoji="0" lang="en-GB" sz="900" b="1" i="0" u="none" strike="noStrike" kern="0" cap="none" spc="0" normalizeH="0" baseline="30000" noProof="0">
                    <a:ln>
                      <a:noFill/>
                    </a:ln>
                    <a:solidFill>
                      <a:prstClr val="white"/>
                    </a:solidFill>
                    <a:effectLst/>
                    <a:uLnTx/>
                    <a:uFillTx/>
                    <a:latin typeface="Calibri"/>
                    <a:ea typeface="+mn-ea"/>
                    <a:cs typeface="Arial" panose="020B0604020202020204" pitchFamily="34" charset="0"/>
                  </a:rPr>
                  <a:t>rd</a:t>
                </a:r>
              </a:p>
            </p:txBody>
          </p:sp>
          <p:sp>
            <p:nvSpPr>
              <p:cNvPr id="31" name="Rectangle 30">
                <a:extLst>
                  <a:ext uri="{FF2B5EF4-FFF2-40B4-BE49-F238E27FC236}">
                    <a16:creationId xmlns:a16="http://schemas.microsoft.com/office/drawing/2014/main" id="{C31CEF05-6393-4DF5-A889-67D8636387FE}"/>
                  </a:ext>
                </a:extLst>
              </p:cNvPr>
              <p:cNvSpPr/>
              <p:nvPr/>
            </p:nvSpPr>
            <p:spPr>
              <a:xfrm>
                <a:off x="857035" y="5501174"/>
                <a:ext cx="7138119" cy="702503"/>
              </a:xfrm>
              <a:prstGeom prst="rect">
                <a:avLst/>
              </a:prstGeom>
              <a:solidFill>
                <a:srgbClr val="C7EBF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 name="Rectangle 32">
                <a:extLst>
                  <a:ext uri="{FF2B5EF4-FFF2-40B4-BE49-F238E27FC236}">
                    <a16:creationId xmlns:a16="http://schemas.microsoft.com/office/drawing/2014/main" id="{AB990C1B-3D0B-42F7-AAAD-A28F2FC17B55}"/>
                  </a:ext>
                </a:extLst>
              </p:cNvPr>
              <p:cNvSpPr/>
              <p:nvPr/>
            </p:nvSpPr>
            <p:spPr>
              <a:xfrm>
                <a:off x="857034" y="4767478"/>
                <a:ext cx="7138119" cy="702503"/>
              </a:xfrm>
              <a:prstGeom prst="rect">
                <a:avLst/>
              </a:prstGeom>
              <a:solidFill>
                <a:srgbClr val="DCCEE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89" name="Group 88">
                <a:extLst>
                  <a:ext uri="{FF2B5EF4-FFF2-40B4-BE49-F238E27FC236}">
                    <a16:creationId xmlns:a16="http://schemas.microsoft.com/office/drawing/2014/main" id="{5E0DDE4E-3393-44B8-B170-AF8BD38B2482}"/>
                  </a:ext>
                </a:extLst>
              </p:cNvPr>
              <p:cNvGrpSpPr/>
              <p:nvPr/>
            </p:nvGrpSpPr>
            <p:grpSpPr>
              <a:xfrm>
                <a:off x="4759641" y="4932349"/>
                <a:ext cx="1851744" cy="560993"/>
                <a:chOff x="2149932" y="1793786"/>
                <a:chExt cx="1854031" cy="561685"/>
              </a:xfrm>
            </p:grpSpPr>
            <p:grpSp>
              <p:nvGrpSpPr>
                <p:cNvPr id="90" name="Group 89">
                  <a:extLst>
                    <a:ext uri="{FF2B5EF4-FFF2-40B4-BE49-F238E27FC236}">
                      <a16:creationId xmlns:a16="http://schemas.microsoft.com/office/drawing/2014/main" id="{8B64C79E-270A-4BEE-A5C0-5A7D493F7DE1}"/>
                    </a:ext>
                  </a:extLst>
                </p:cNvPr>
                <p:cNvGrpSpPr>
                  <a:grpSpLocks noChangeAspect="1"/>
                </p:cNvGrpSpPr>
                <p:nvPr/>
              </p:nvGrpSpPr>
              <p:grpSpPr>
                <a:xfrm>
                  <a:off x="2229620" y="1793786"/>
                  <a:ext cx="375565" cy="410816"/>
                  <a:chOff x="3587537" y="2587285"/>
                  <a:chExt cx="1073042" cy="1173759"/>
                </a:xfrm>
              </p:grpSpPr>
              <p:sp>
                <p:nvSpPr>
                  <p:cNvPr id="106" name="Oval 105">
                    <a:extLst>
                      <a:ext uri="{FF2B5EF4-FFF2-40B4-BE49-F238E27FC236}">
                        <a16:creationId xmlns:a16="http://schemas.microsoft.com/office/drawing/2014/main" id="{80EA6453-0E41-474B-B560-B3393563533F}"/>
                      </a:ext>
                    </a:extLst>
                  </p:cNvPr>
                  <p:cNvSpPr/>
                  <p:nvPr/>
                </p:nvSpPr>
                <p:spPr>
                  <a:xfrm>
                    <a:off x="3587537" y="2587285"/>
                    <a:ext cx="1073042" cy="1073042"/>
                  </a:xfrm>
                  <a:prstGeom prst="ellipse">
                    <a:avLst/>
                  </a:prstGeom>
                  <a:solidFill>
                    <a:srgbClr val="00ADEE"/>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07" name="Group 106">
                    <a:extLst>
                      <a:ext uri="{FF2B5EF4-FFF2-40B4-BE49-F238E27FC236}">
                        <a16:creationId xmlns:a16="http://schemas.microsoft.com/office/drawing/2014/main" id="{E420C573-0A3A-4CF2-A201-C897EF4B4094}"/>
                      </a:ext>
                    </a:extLst>
                  </p:cNvPr>
                  <p:cNvGrpSpPr/>
                  <p:nvPr/>
                </p:nvGrpSpPr>
                <p:grpSpPr>
                  <a:xfrm>
                    <a:off x="3666858" y="2608057"/>
                    <a:ext cx="914400" cy="1152987"/>
                    <a:chOff x="3666858" y="2608057"/>
                    <a:chExt cx="914400" cy="1152987"/>
                  </a:xfrm>
                </p:grpSpPr>
                <p:pic>
                  <p:nvPicPr>
                    <p:cNvPr id="108" name="Graphic 107" descr="Lecturer">
                      <a:extLst>
                        <a:ext uri="{FF2B5EF4-FFF2-40B4-BE49-F238E27FC236}">
                          <a16:creationId xmlns:a16="http://schemas.microsoft.com/office/drawing/2014/main" id="{C90E08B3-AB34-4550-8516-A1E26E8D72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6022" y="2608057"/>
                      <a:ext cx="544353" cy="544353"/>
                    </a:xfrm>
                    <a:prstGeom prst="rect">
                      <a:avLst/>
                    </a:prstGeom>
                  </p:spPr>
                </p:pic>
                <p:pic>
                  <p:nvPicPr>
                    <p:cNvPr id="109" name="Graphic 108" descr="Users">
                      <a:extLst>
                        <a:ext uri="{FF2B5EF4-FFF2-40B4-BE49-F238E27FC236}">
                          <a16:creationId xmlns:a16="http://schemas.microsoft.com/office/drawing/2014/main" id="{C3EE50C2-BD5F-4795-975A-CB297888CE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66858" y="2846644"/>
                      <a:ext cx="914400" cy="914400"/>
                    </a:xfrm>
                    <a:prstGeom prst="rect">
                      <a:avLst/>
                    </a:prstGeom>
                  </p:spPr>
                </p:pic>
              </p:grpSp>
            </p:grpSp>
            <p:sp>
              <p:nvSpPr>
                <p:cNvPr id="91" name="TextBox 90">
                  <a:extLst>
                    <a:ext uri="{FF2B5EF4-FFF2-40B4-BE49-F238E27FC236}">
                      <a16:creationId xmlns:a16="http://schemas.microsoft.com/office/drawing/2014/main" id="{047BC1DE-408D-464F-9D45-581CD41F2C5F}"/>
                    </a:ext>
                  </a:extLst>
                </p:cNvPr>
                <p:cNvSpPr txBox="1"/>
                <p:nvPr/>
              </p:nvSpPr>
              <p:spPr>
                <a:xfrm>
                  <a:off x="2149932" y="2155169"/>
                  <a:ext cx="502681"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0ADEE"/>
                      </a:solidFill>
                      <a:effectLst/>
                      <a:uLnTx/>
                      <a:uFillTx/>
                      <a:cs typeface="Arial" panose="020B0604020202020204" pitchFamily="34" charset="0"/>
                    </a:rPr>
                    <a:t>Launch</a:t>
                  </a:r>
                </a:p>
              </p:txBody>
            </p:sp>
            <p:grpSp>
              <p:nvGrpSpPr>
                <p:cNvPr id="92" name="Group 91">
                  <a:extLst>
                    <a:ext uri="{FF2B5EF4-FFF2-40B4-BE49-F238E27FC236}">
                      <a16:creationId xmlns:a16="http://schemas.microsoft.com/office/drawing/2014/main" id="{D04E8405-7CCE-4F5B-B67A-912D47ABAEC2}"/>
                    </a:ext>
                  </a:extLst>
                </p:cNvPr>
                <p:cNvGrpSpPr>
                  <a:grpSpLocks noChangeAspect="1"/>
                </p:cNvGrpSpPr>
                <p:nvPr/>
              </p:nvGrpSpPr>
              <p:grpSpPr>
                <a:xfrm>
                  <a:off x="2781065" y="1793786"/>
                  <a:ext cx="375565" cy="375565"/>
                  <a:chOff x="1987724" y="2148136"/>
                  <a:chExt cx="1073042" cy="1073042"/>
                </a:xfrm>
              </p:grpSpPr>
              <p:sp>
                <p:nvSpPr>
                  <p:cNvPr id="102" name="Oval 101">
                    <a:extLst>
                      <a:ext uri="{FF2B5EF4-FFF2-40B4-BE49-F238E27FC236}">
                        <a16:creationId xmlns:a16="http://schemas.microsoft.com/office/drawing/2014/main" id="{736AF9E3-3292-421E-B87F-08BCC8747433}"/>
                      </a:ext>
                    </a:extLst>
                  </p:cNvPr>
                  <p:cNvSpPr/>
                  <p:nvPr/>
                </p:nvSpPr>
                <p:spPr>
                  <a:xfrm>
                    <a:off x="1987724" y="2148136"/>
                    <a:ext cx="1073042" cy="1073042"/>
                  </a:xfrm>
                  <a:prstGeom prst="ellipse">
                    <a:avLst/>
                  </a:prstGeom>
                  <a:solidFill>
                    <a:srgbClr val="84329B"/>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03" name="Group 102">
                    <a:extLst>
                      <a:ext uri="{FF2B5EF4-FFF2-40B4-BE49-F238E27FC236}">
                        <a16:creationId xmlns:a16="http://schemas.microsoft.com/office/drawing/2014/main" id="{412B447E-3AEE-4D38-A6F3-41F343DD18F9}"/>
                      </a:ext>
                    </a:extLst>
                  </p:cNvPr>
                  <p:cNvGrpSpPr/>
                  <p:nvPr/>
                </p:nvGrpSpPr>
                <p:grpSpPr>
                  <a:xfrm>
                    <a:off x="2082492" y="2268206"/>
                    <a:ext cx="854928" cy="826350"/>
                    <a:chOff x="2082492" y="2268206"/>
                    <a:chExt cx="854928" cy="826350"/>
                  </a:xfrm>
                </p:grpSpPr>
                <p:pic>
                  <p:nvPicPr>
                    <p:cNvPr id="104" name="Graphic 103" descr="Contract">
                      <a:extLst>
                        <a:ext uri="{FF2B5EF4-FFF2-40B4-BE49-F238E27FC236}">
                          <a16:creationId xmlns:a16="http://schemas.microsoft.com/office/drawing/2014/main" id="{4F22CBFB-2F6E-4C5F-BF03-FB27C30FC1C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82492" y="2268206"/>
                      <a:ext cx="826350" cy="826350"/>
                    </a:xfrm>
                    <a:prstGeom prst="rect">
                      <a:avLst/>
                    </a:prstGeom>
                  </p:spPr>
                </p:pic>
                <p:pic>
                  <p:nvPicPr>
                    <p:cNvPr id="105" name="Graphic 104" descr="Pencil">
                      <a:extLst>
                        <a:ext uri="{FF2B5EF4-FFF2-40B4-BE49-F238E27FC236}">
                          <a16:creationId xmlns:a16="http://schemas.microsoft.com/office/drawing/2014/main" id="{20A4F728-9847-4098-BBBF-361E6E033AC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20284" y="2363073"/>
                      <a:ext cx="517136" cy="517136"/>
                    </a:xfrm>
                    <a:prstGeom prst="rect">
                      <a:avLst/>
                    </a:prstGeom>
                  </p:spPr>
                </p:pic>
              </p:grpSp>
            </p:grpSp>
            <p:sp>
              <p:nvSpPr>
                <p:cNvPr id="93" name="TextBox 92">
                  <a:extLst>
                    <a:ext uri="{FF2B5EF4-FFF2-40B4-BE49-F238E27FC236}">
                      <a16:creationId xmlns:a16="http://schemas.microsoft.com/office/drawing/2014/main" id="{EE88118A-7EC6-4016-BD08-B5E49A0E2DC2}"/>
                    </a:ext>
                  </a:extLst>
                </p:cNvPr>
                <p:cNvSpPr txBox="1"/>
                <p:nvPr/>
              </p:nvSpPr>
              <p:spPr>
                <a:xfrm>
                  <a:off x="2685150" y="2155169"/>
                  <a:ext cx="724168"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84329B"/>
                      </a:solidFill>
                      <a:effectLst/>
                      <a:uLnTx/>
                      <a:uFillTx/>
                      <a:cs typeface="Arial" panose="020B0604020202020204" pitchFamily="34" charset="0"/>
                    </a:rPr>
                    <a:t>Applications</a:t>
                  </a:r>
                </a:p>
              </p:txBody>
            </p:sp>
            <p:grpSp>
              <p:nvGrpSpPr>
                <p:cNvPr id="94" name="Group 93">
                  <a:extLst>
                    <a:ext uri="{FF2B5EF4-FFF2-40B4-BE49-F238E27FC236}">
                      <a16:creationId xmlns:a16="http://schemas.microsoft.com/office/drawing/2014/main" id="{93FA9F9A-F13E-4ECF-809E-A3548797FC5F}"/>
                    </a:ext>
                  </a:extLst>
                </p:cNvPr>
                <p:cNvGrpSpPr>
                  <a:grpSpLocks noChangeAspect="1"/>
                </p:cNvGrpSpPr>
                <p:nvPr/>
              </p:nvGrpSpPr>
              <p:grpSpPr>
                <a:xfrm>
                  <a:off x="3566188" y="1793786"/>
                  <a:ext cx="375565" cy="375565"/>
                  <a:chOff x="333690" y="2173563"/>
                  <a:chExt cx="1073042" cy="1073042"/>
                </a:xfrm>
                <a:effectLst>
                  <a:outerShdw blurRad="50800" dist="38100" dir="2700000" algn="tl" rotWithShape="0">
                    <a:prstClr val="black">
                      <a:alpha val="40000"/>
                    </a:prstClr>
                  </a:outerShdw>
                </a:effectLst>
              </p:grpSpPr>
              <p:sp>
                <p:nvSpPr>
                  <p:cNvPr id="96" name="Oval 95">
                    <a:extLst>
                      <a:ext uri="{FF2B5EF4-FFF2-40B4-BE49-F238E27FC236}">
                        <a16:creationId xmlns:a16="http://schemas.microsoft.com/office/drawing/2014/main" id="{DBE721F8-3ADC-4AF8-8241-713D252579A8}"/>
                      </a:ext>
                    </a:extLst>
                  </p:cNvPr>
                  <p:cNvSpPr/>
                  <p:nvPr/>
                </p:nvSpPr>
                <p:spPr>
                  <a:xfrm>
                    <a:off x="333690" y="2173563"/>
                    <a:ext cx="1073042" cy="1073042"/>
                  </a:xfrm>
                  <a:prstGeom prst="ellipse">
                    <a:avLst/>
                  </a:prstGeom>
                  <a:solidFill>
                    <a:srgbClr val="00ADE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97" name="Group 96">
                    <a:extLst>
                      <a:ext uri="{FF2B5EF4-FFF2-40B4-BE49-F238E27FC236}">
                        <a16:creationId xmlns:a16="http://schemas.microsoft.com/office/drawing/2014/main" id="{BBF8D685-01D5-4DF0-B08B-23B3EE2ED538}"/>
                      </a:ext>
                    </a:extLst>
                  </p:cNvPr>
                  <p:cNvGrpSpPr/>
                  <p:nvPr/>
                </p:nvGrpSpPr>
                <p:grpSpPr>
                  <a:xfrm>
                    <a:off x="477181" y="2225876"/>
                    <a:ext cx="875330" cy="901619"/>
                    <a:chOff x="477181" y="2225876"/>
                    <a:chExt cx="875330" cy="901619"/>
                  </a:xfrm>
                </p:grpSpPr>
                <p:grpSp>
                  <p:nvGrpSpPr>
                    <p:cNvPr id="98" name="Group 97">
                      <a:extLst>
                        <a:ext uri="{FF2B5EF4-FFF2-40B4-BE49-F238E27FC236}">
                          <a16:creationId xmlns:a16="http://schemas.microsoft.com/office/drawing/2014/main" id="{54825ECD-CF1E-42AB-B161-155BAD99CFC2}"/>
                        </a:ext>
                      </a:extLst>
                    </p:cNvPr>
                    <p:cNvGrpSpPr/>
                    <p:nvPr/>
                  </p:nvGrpSpPr>
                  <p:grpSpPr>
                    <a:xfrm>
                      <a:off x="587614" y="2225876"/>
                      <a:ext cx="764897" cy="764897"/>
                      <a:chOff x="533356" y="2269408"/>
                      <a:chExt cx="764897" cy="764897"/>
                    </a:xfrm>
                  </p:grpSpPr>
                  <p:pic>
                    <p:nvPicPr>
                      <p:cNvPr id="100" name="Graphic 99" descr="Document">
                        <a:extLst>
                          <a:ext uri="{FF2B5EF4-FFF2-40B4-BE49-F238E27FC236}">
                            <a16:creationId xmlns:a16="http://schemas.microsoft.com/office/drawing/2014/main" id="{0B6C8977-59A6-4291-ADCF-67494F33639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3356" y="2269408"/>
                        <a:ext cx="764897" cy="764897"/>
                      </a:xfrm>
                      <a:prstGeom prst="rect">
                        <a:avLst/>
                      </a:prstGeom>
                    </p:spPr>
                  </p:pic>
                  <p:sp>
                    <p:nvSpPr>
                      <p:cNvPr id="101" name="Oval 100">
                        <a:extLst>
                          <a:ext uri="{FF2B5EF4-FFF2-40B4-BE49-F238E27FC236}">
                            <a16:creationId xmlns:a16="http://schemas.microsoft.com/office/drawing/2014/main" id="{E4EDDC38-9B48-456E-B82F-F6875CB06F35}"/>
                          </a:ext>
                        </a:extLst>
                      </p:cNvPr>
                      <p:cNvSpPr/>
                      <p:nvPr/>
                    </p:nvSpPr>
                    <p:spPr>
                      <a:xfrm>
                        <a:off x="581839" y="2718735"/>
                        <a:ext cx="208380" cy="208380"/>
                      </a:xfrm>
                      <a:prstGeom prst="ellipse">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pic>
                  <p:nvPicPr>
                    <p:cNvPr id="99" name="Graphic 98" descr="Ribbon">
                      <a:extLst>
                        <a:ext uri="{FF2B5EF4-FFF2-40B4-BE49-F238E27FC236}">
                          <a16:creationId xmlns:a16="http://schemas.microsoft.com/office/drawing/2014/main" id="{C691675F-54A0-46C7-9251-7B99FC8A2B9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7181" y="2593273"/>
                      <a:ext cx="534222" cy="534222"/>
                    </a:xfrm>
                    <a:prstGeom prst="rect">
                      <a:avLst/>
                    </a:prstGeom>
                  </p:spPr>
                </p:pic>
              </p:grpSp>
            </p:grpSp>
            <p:sp>
              <p:nvSpPr>
                <p:cNvPr id="95" name="TextBox 94">
                  <a:extLst>
                    <a:ext uri="{FF2B5EF4-FFF2-40B4-BE49-F238E27FC236}">
                      <a16:creationId xmlns:a16="http://schemas.microsoft.com/office/drawing/2014/main" id="{0E8F150E-BA30-4BCD-9815-CA9D7C3AB216}"/>
                    </a:ext>
                  </a:extLst>
                </p:cNvPr>
                <p:cNvSpPr txBox="1"/>
                <p:nvPr/>
              </p:nvSpPr>
              <p:spPr>
                <a:xfrm>
                  <a:off x="3494862" y="2155169"/>
                  <a:ext cx="509101"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0ADEE"/>
                      </a:solidFill>
                      <a:effectLst/>
                      <a:uLnTx/>
                      <a:uFillTx/>
                      <a:cs typeface="Arial" panose="020B0604020202020204" pitchFamily="34" charset="0"/>
                    </a:rPr>
                    <a:t>Awards</a:t>
                  </a:r>
                </a:p>
              </p:txBody>
            </p:sp>
          </p:grpSp>
          <p:sp>
            <p:nvSpPr>
              <p:cNvPr id="110" name="Rectangle 109">
                <a:extLst>
                  <a:ext uri="{FF2B5EF4-FFF2-40B4-BE49-F238E27FC236}">
                    <a16:creationId xmlns:a16="http://schemas.microsoft.com/office/drawing/2014/main" id="{D46B02DB-0B57-4666-8736-73053C31F03F}"/>
                  </a:ext>
                </a:extLst>
              </p:cNvPr>
              <p:cNvSpPr/>
              <p:nvPr/>
            </p:nvSpPr>
            <p:spPr>
              <a:xfrm>
                <a:off x="5027108" y="4784800"/>
                <a:ext cx="1337965" cy="132644"/>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‘Mature’ Areas</a:t>
                </a:r>
              </a:p>
            </p:txBody>
          </p:sp>
          <p:grpSp>
            <p:nvGrpSpPr>
              <p:cNvPr id="111" name="Group 110">
                <a:extLst>
                  <a:ext uri="{FF2B5EF4-FFF2-40B4-BE49-F238E27FC236}">
                    <a16:creationId xmlns:a16="http://schemas.microsoft.com/office/drawing/2014/main" id="{F6C8C346-EC5F-40F5-8F60-EB39559985A0}"/>
                  </a:ext>
                </a:extLst>
              </p:cNvPr>
              <p:cNvGrpSpPr/>
              <p:nvPr/>
            </p:nvGrpSpPr>
            <p:grpSpPr>
              <a:xfrm>
                <a:off x="6294064" y="5677875"/>
                <a:ext cx="1690019" cy="560993"/>
                <a:chOff x="3616410" y="2494685"/>
                <a:chExt cx="1692106" cy="561685"/>
              </a:xfrm>
            </p:grpSpPr>
            <p:grpSp>
              <p:nvGrpSpPr>
                <p:cNvPr id="112" name="Group 111">
                  <a:extLst>
                    <a:ext uri="{FF2B5EF4-FFF2-40B4-BE49-F238E27FC236}">
                      <a16:creationId xmlns:a16="http://schemas.microsoft.com/office/drawing/2014/main" id="{F505FA71-5724-43BF-BA78-2AC1A3B1F659}"/>
                    </a:ext>
                  </a:extLst>
                </p:cNvPr>
                <p:cNvGrpSpPr>
                  <a:grpSpLocks noChangeAspect="1"/>
                </p:cNvGrpSpPr>
                <p:nvPr/>
              </p:nvGrpSpPr>
              <p:grpSpPr>
                <a:xfrm>
                  <a:off x="3696098" y="2494685"/>
                  <a:ext cx="375565" cy="410816"/>
                  <a:chOff x="3587537" y="2587285"/>
                  <a:chExt cx="1073042" cy="1173759"/>
                </a:xfrm>
              </p:grpSpPr>
              <p:sp>
                <p:nvSpPr>
                  <p:cNvPr id="128" name="Oval 127">
                    <a:extLst>
                      <a:ext uri="{FF2B5EF4-FFF2-40B4-BE49-F238E27FC236}">
                        <a16:creationId xmlns:a16="http://schemas.microsoft.com/office/drawing/2014/main" id="{96C11AC2-A14F-4429-8DA5-C77795118C0A}"/>
                      </a:ext>
                    </a:extLst>
                  </p:cNvPr>
                  <p:cNvSpPr/>
                  <p:nvPr/>
                </p:nvSpPr>
                <p:spPr>
                  <a:xfrm>
                    <a:off x="3587537" y="2587285"/>
                    <a:ext cx="1073042" cy="1073042"/>
                  </a:xfrm>
                  <a:prstGeom prst="ellipse">
                    <a:avLst/>
                  </a:prstGeom>
                  <a:solidFill>
                    <a:srgbClr val="00ADEE"/>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29" name="Group 128">
                    <a:extLst>
                      <a:ext uri="{FF2B5EF4-FFF2-40B4-BE49-F238E27FC236}">
                        <a16:creationId xmlns:a16="http://schemas.microsoft.com/office/drawing/2014/main" id="{E8BC0174-D8E4-4DE7-8C80-0FCE3405A997}"/>
                      </a:ext>
                    </a:extLst>
                  </p:cNvPr>
                  <p:cNvGrpSpPr/>
                  <p:nvPr/>
                </p:nvGrpSpPr>
                <p:grpSpPr>
                  <a:xfrm>
                    <a:off x="3666858" y="2608057"/>
                    <a:ext cx="914400" cy="1152987"/>
                    <a:chOff x="3666858" y="2608057"/>
                    <a:chExt cx="914400" cy="1152987"/>
                  </a:xfrm>
                </p:grpSpPr>
                <p:pic>
                  <p:nvPicPr>
                    <p:cNvPr id="130" name="Graphic 129" descr="Lecturer">
                      <a:extLst>
                        <a:ext uri="{FF2B5EF4-FFF2-40B4-BE49-F238E27FC236}">
                          <a16:creationId xmlns:a16="http://schemas.microsoft.com/office/drawing/2014/main" id="{55F224AB-A8DE-4B0E-810A-0E7B16CCAA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6022" y="2608057"/>
                      <a:ext cx="544353" cy="544353"/>
                    </a:xfrm>
                    <a:prstGeom prst="rect">
                      <a:avLst/>
                    </a:prstGeom>
                  </p:spPr>
                </p:pic>
                <p:pic>
                  <p:nvPicPr>
                    <p:cNvPr id="131" name="Graphic 130" descr="Users">
                      <a:extLst>
                        <a:ext uri="{FF2B5EF4-FFF2-40B4-BE49-F238E27FC236}">
                          <a16:creationId xmlns:a16="http://schemas.microsoft.com/office/drawing/2014/main" id="{530B5504-A49A-4667-A6BD-B80EAF614F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66858" y="2846644"/>
                      <a:ext cx="914400" cy="914400"/>
                    </a:xfrm>
                    <a:prstGeom prst="rect">
                      <a:avLst/>
                    </a:prstGeom>
                  </p:spPr>
                </p:pic>
              </p:grpSp>
            </p:grpSp>
            <p:sp>
              <p:nvSpPr>
                <p:cNvPr id="113" name="TextBox 112">
                  <a:extLst>
                    <a:ext uri="{FF2B5EF4-FFF2-40B4-BE49-F238E27FC236}">
                      <a16:creationId xmlns:a16="http://schemas.microsoft.com/office/drawing/2014/main" id="{686D3757-A2B3-4764-A5F5-F55197546B48}"/>
                    </a:ext>
                  </a:extLst>
                </p:cNvPr>
                <p:cNvSpPr txBox="1"/>
                <p:nvPr/>
              </p:nvSpPr>
              <p:spPr>
                <a:xfrm>
                  <a:off x="3616410" y="2856068"/>
                  <a:ext cx="502681"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0ADEE"/>
                      </a:solidFill>
                      <a:effectLst/>
                      <a:uLnTx/>
                      <a:uFillTx/>
                      <a:cs typeface="Arial" panose="020B0604020202020204" pitchFamily="34" charset="0"/>
                    </a:rPr>
                    <a:t>Launch</a:t>
                  </a:r>
                </a:p>
              </p:txBody>
            </p:sp>
            <p:grpSp>
              <p:nvGrpSpPr>
                <p:cNvPr id="114" name="Group 113">
                  <a:extLst>
                    <a:ext uri="{FF2B5EF4-FFF2-40B4-BE49-F238E27FC236}">
                      <a16:creationId xmlns:a16="http://schemas.microsoft.com/office/drawing/2014/main" id="{04E52DE1-057F-4A01-A817-820D009293F0}"/>
                    </a:ext>
                  </a:extLst>
                </p:cNvPr>
                <p:cNvGrpSpPr>
                  <a:grpSpLocks noChangeAspect="1"/>
                </p:cNvGrpSpPr>
                <p:nvPr/>
              </p:nvGrpSpPr>
              <p:grpSpPr>
                <a:xfrm>
                  <a:off x="4247543" y="2494685"/>
                  <a:ext cx="375565" cy="375565"/>
                  <a:chOff x="1987724" y="2148136"/>
                  <a:chExt cx="1073042" cy="1073042"/>
                </a:xfrm>
              </p:grpSpPr>
              <p:sp>
                <p:nvSpPr>
                  <p:cNvPr id="124" name="Oval 123">
                    <a:extLst>
                      <a:ext uri="{FF2B5EF4-FFF2-40B4-BE49-F238E27FC236}">
                        <a16:creationId xmlns:a16="http://schemas.microsoft.com/office/drawing/2014/main" id="{05D04960-C89D-40ED-A427-9A18634F4F9D}"/>
                      </a:ext>
                    </a:extLst>
                  </p:cNvPr>
                  <p:cNvSpPr/>
                  <p:nvPr/>
                </p:nvSpPr>
                <p:spPr>
                  <a:xfrm>
                    <a:off x="1987724" y="2148136"/>
                    <a:ext cx="1073042" cy="1073042"/>
                  </a:xfrm>
                  <a:prstGeom prst="ellipse">
                    <a:avLst/>
                  </a:prstGeom>
                  <a:solidFill>
                    <a:srgbClr val="84329B"/>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25" name="Group 124">
                    <a:extLst>
                      <a:ext uri="{FF2B5EF4-FFF2-40B4-BE49-F238E27FC236}">
                        <a16:creationId xmlns:a16="http://schemas.microsoft.com/office/drawing/2014/main" id="{27CB4D1C-637D-4026-B739-62E549B09C42}"/>
                      </a:ext>
                    </a:extLst>
                  </p:cNvPr>
                  <p:cNvGrpSpPr/>
                  <p:nvPr/>
                </p:nvGrpSpPr>
                <p:grpSpPr>
                  <a:xfrm>
                    <a:off x="2082492" y="2268206"/>
                    <a:ext cx="854928" cy="826350"/>
                    <a:chOff x="2082492" y="2268206"/>
                    <a:chExt cx="854928" cy="826350"/>
                  </a:xfrm>
                </p:grpSpPr>
                <p:pic>
                  <p:nvPicPr>
                    <p:cNvPr id="126" name="Graphic 125" descr="Contract">
                      <a:extLst>
                        <a:ext uri="{FF2B5EF4-FFF2-40B4-BE49-F238E27FC236}">
                          <a16:creationId xmlns:a16="http://schemas.microsoft.com/office/drawing/2014/main" id="{C130C40A-13AE-4029-B941-DE1F49CEF6F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82492" y="2268206"/>
                      <a:ext cx="826350" cy="826350"/>
                    </a:xfrm>
                    <a:prstGeom prst="rect">
                      <a:avLst/>
                    </a:prstGeom>
                  </p:spPr>
                </p:pic>
                <p:pic>
                  <p:nvPicPr>
                    <p:cNvPr id="127" name="Graphic 126" descr="Pencil">
                      <a:extLst>
                        <a:ext uri="{FF2B5EF4-FFF2-40B4-BE49-F238E27FC236}">
                          <a16:creationId xmlns:a16="http://schemas.microsoft.com/office/drawing/2014/main" id="{98FD54C3-34B7-4511-B535-A930FD30BA1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20284" y="2363073"/>
                      <a:ext cx="517136" cy="517136"/>
                    </a:xfrm>
                    <a:prstGeom prst="rect">
                      <a:avLst/>
                    </a:prstGeom>
                  </p:spPr>
                </p:pic>
              </p:grpSp>
            </p:grpSp>
            <p:sp>
              <p:nvSpPr>
                <p:cNvPr id="115" name="TextBox 114">
                  <a:extLst>
                    <a:ext uri="{FF2B5EF4-FFF2-40B4-BE49-F238E27FC236}">
                      <a16:creationId xmlns:a16="http://schemas.microsoft.com/office/drawing/2014/main" id="{67199A4D-6A53-4010-97B9-19E388E88828}"/>
                    </a:ext>
                  </a:extLst>
                </p:cNvPr>
                <p:cNvSpPr txBox="1"/>
                <p:nvPr/>
              </p:nvSpPr>
              <p:spPr>
                <a:xfrm>
                  <a:off x="4151628" y="2856068"/>
                  <a:ext cx="724168"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84329B"/>
                      </a:solidFill>
                      <a:effectLst/>
                      <a:uLnTx/>
                      <a:uFillTx/>
                      <a:cs typeface="Arial" panose="020B0604020202020204" pitchFamily="34" charset="0"/>
                    </a:rPr>
                    <a:t>Applications</a:t>
                  </a:r>
                </a:p>
              </p:txBody>
            </p:sp>
            <p:grpSp>
              <p:nvGrpSpPr>
                <p:cNvPr id="116" name="Group 115">
                  <a:extLst>
                    <a:ext uri="{FF2B5EF4-FFF2-40B4-BE49-F238E27FC236}">
                      <a16:creationId xmlns:a16="http://schemas.microsoft.com/office/drawing/2014/main" id="{38F9D58F-88CA-4296-84EB-19BCDD4A1EF4}"/>
                    </a:ext>
                  </a:extLst>
                </p:cNvPr>
                <p:cNvGrpSpPr>
                  <a:grpSpLocks noChangeAspect="1"/>
                </p:cNvGrpSpPr>
                <p:nvPr/>
              </p:nvGrpSpPr>
              <p:grpSpPr>
                <a:xfrm>
                  <a:off x="4870741" y="2494685"/>
                  <a:ext cx="375565" cy="375565"/>
                  <a:chOff x="333690" y="2173563"/>
                  <a:chExt cx="1073042" cy="1073042"/>
                </a:xfrm>
                <a:effectLst>
                  <a:outerShdw blurRad="50800" dist="38100" dir="2700000" algn="tl" rotWithShape="0">
                    <a:prstClr val="black">
                      <a:alpha val="40000"/>
                    </a:prstClr>
                  </a:outerShdw>
                </a:effectLst>
              </p:grpSpPr>
              <p:sp>
                <p:nvSpPr>
                  <p:cNvPr id="118" name="Oval 117">
                    <a:extLst>
                      <a:ext uri="{FF2B5EF4-FFF2-40B4-BE49-F238E27FC236}">
                        <a16:creationId xmlns:a16="http://schemas.microsoft.com/office/drawing/2014/main" id="{28AA2327-D6F9-4916-AAC9-12173BDD7F09}"/>
                      </a:ext>
                    </a:extLst>
                  </p:cNvPr>
                  <p:cNvSpPr/>
                  <p:nvPr/>
                </p:nvSpPr>
                <p:spPr>
                  <a:xfrm>
                    <a:off x="333690" y="2173563"/>
                    <a:ext cx="1073042" cy="1073042"/>
                  </a:xfrm>
                  <a:prstGeom prst="ellipse">
                    <a:avLst/>
                  </a:prstGeom>
                  <a:solidFill>
                    <a:srgbClr val="00ADE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19" name="Group 118">
                    <a:extLst>
                      <a:ext uri="{FF2B5EF4-FFF2-40B4-BE49-F238E27FC236}">
                        <a16:creationId xmlns:a16="http://schemas.microsoft.com/office/drawing/2014/main" id="{B3129D12-88EA-4475-B1A1-B42FF8E90A29}"/>
                      </a:ext>
                    </a:extLst>
                  </p:cNvPr>
                  <p:cNvGrpSpPr/>
                  <p:nvPr/>
                </p:nvGrpSpPr>
                <p:grpSpPr>
                  <a:xfrm>
                    <a:off x="477181" y="2225876"/>
                    <a:ext cx="875330" cy="901619"/>
                    <a:chOff x="477181" y="2225876"/>
                    <a:chExt cx="875330" cy="901619"/>
                  </a:xfrm>
                </p:grpSpPr>
                <p:grpSp>
                  <p:nvGrpSpPr>
                    <p:cNvPr id="120" name="Group 119">
                      <a:extLst>
                        <a:ext uri="{FF2B5EF4-FFF2-40B4-BE49-F238E27FC236}">
                          <a16:creationId xmlns:a16="http://schemas.microsoft.com/office/drawing/2014/main" id="{F1BFA2B5-CD75-45CF-A115-CB11D1F1E705}"/>
                        </a:ext>
                      </a:extLst>
                    </p:cNvPr>
                    <p:cNvGrpSpPr/>
                    <p:nvPr/>
                  </p:nvGrpSpPr>
                  <p:grpSpPr>
                    <a:xfrm>
                      <a:off x="587614" y="2225876"/>
                      <a:ext cx="764897" cy="764897"/>
                      <a:chOff x="533356" y="2269408"/>
                      <a:chExt cx="764897" cy="764897"/>
                    </a:xfrm>
                  </p:grpSpPr>
                  <p:pic>
                    <p:nvPicPr>
                      <p:cNvPr id="122" name="Graphic 121" descr="Document">
                        <a:extLst>
                          <a:ext uri="{FF2B5EF4-FFF2-40B4-BE49-F238E27FC236}">
                            <a16:creationId xmlns:a16="http://schemas.microsoft.com/office/drawing/2014/main" id="{E5AB5B77-F630-4695-A1D4-20FCE23E4BE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3356" y="2269408"/>
                        <a:ext cx="764897" cy="764897"/>
                      </a:xfrm>
                      <a:prstGeom prst="rect">
                        <a:avLst/>
                      </a:prstGeom>
                    </p:spPr>
                  </p:pic>
                  <p:sp>
                    <p:nvSpPr>
                      <p:cNvPr id="123" name="Oval 122">
                        <a:extLst>
                          <a:ext uri="{FF2B5EF4-FFF2-40B4-BE49-F238E27FC236}">
                            <a16:creationId xmlns:a16="http://schemas.microsoft.com/office/drawing/2014/main" id="{E50C9BEA-7F9C-4856-A461-74E631C5E421}"/>
                          </a:ext>
                        </a:extLst>
                      </p:cNvPr>
                      <p:cNvSpPr/>
                      <p:nvPr/>
                    </p:nvSpPr>
                    <p:spPr>
                      <a:xfrm>
                        <a:off x="581839" y="2718735"/>
                        <a:ext cx="208380" cy="208380"/>
                      </a:xfrm>
                      <a:prstGeom prst="ellipse">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pic>
                  <p:nvPicPr>
                    <p:cNvPr id="121" name="Graphic 120" descr="Ribbon">
                      <a:extLst>
                        <a:ext uri="{FF2B5EF4-FFF2-40B4-BE49-F238E27FC236}">
                          <a16:creationId xmlns:a16="http://schemas.microsoft.com/office/drawing/2014/main" id="{1910E238-C7E6-4CB1-B1D3-CB47FC1535B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7181" y="2593273"/>
                      <a:ext cx="534222" cy="534222"/>
                    </a:xfrm>
                    <a:prstGeom prst="rect">
                      <a:avLst/>
                    </a:prstGeom>
                  </p:spPr>
                </p:pic>
              </p:grpSp>
            </p:grpSp>
            <p:sp>
              <p:nvSpPr>
                <p:cNvPr id="117" name="TextBox 116">
                  <a:extLst>
                    <a:ext uri="{FF2B5EF4-FFF2-40B4-BE49-F238E27FC236}">
                      <a16:creationId xmlns:a16="http://schemas.microsoft.com/office/drawing/2014/main" id="{E83BA9B0-5211-4F73-B54B-19463098F758}"/>
                    </a:ext>
                  </a:extLst>
                </p:cNvPr>
                <p:cNvSpPr txBox="1"/>
                <p:nvPr/>
              </p:nvSpPr>
              <p:spPr>
                <a:xfrm>
                  <a:off x="4799415" y="2856068"/>
                  <a:ext cx="509101"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0ADEE"/>
                      </a:solidFill>
                      <a:effectLst/>
                      <a:uLnTx/>
                      <a:uFillTx/>
                      <a:cs typeface="Arial" panose="020B0604020202020204" pitchFamily="34" charset="0"/>
                    </a:rPr>
                    <a:t>Awards</a:t>
                  </a:r>
                </a:p>
              </p:txBody>
            </p:sp>
          </p:grpSp>
          <p:sp>
            <p:nvSpPr>
              <p:cNvPr id="132" name="Rectangle 131">
                <a:extLst>
                  <a:ext uri="{FF2B5EF4-FFF2-40B4-BE49-F238E27FC236}">
                    <a16:creationId xmlns:a16="http://schemas.microsoft.com/office/drawing/2014/main" id="{DE87A72C-E112-4F4F-A9B9-DF9C284381A8}"/>
                  </a:ext>
                </a:extLst>
              </p:cNvPr>
              <p:cNvSpPr/>
              <p:nvPr/>
            </p:nvSpPr>
            <p:spPr>
              <a:xfrm>
                <a:off x="6549253" y="5524811"/>
                <a:ext cx="1176153" cy="132644"/>
              </a:xfrm>
              <a:prstGeom prst="rect">
                <a:avLst/>
              </a:prstGeom>
              <a:solidFill>
                <a:srgbClr val="00ADE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‘Frontier’ Areas</a:t>
                </a:r>
              </a:p>
            </p:txBody>
          </p:sp>
          <p:sp>
            <p:nvSpPr>
              <p:cNvPr id="140" name="Oval 139">
                <a:extLst>
                  <a:ext uri="{FF2B5EF4-FFF2-40B4-BE49-F238E27FC236}">
                    <a16:creationId xmlns:a16="http://schemas.microsoft.com/office/drawing/2014/main" id="{E3032AB2-BDAC-45E3-B138-7F8EDD3EAC8B}"/>
                  </a:ext>
                </a:extLst>
              </p:cNvPr>
              <p:cNvSpPr/>
              <p:nvPr/>
            </p:nvSpPr>
            <p:spPr>
              <a:xfrm>
                <a:off x="4343010" y="4927948"/>
                <a:ext cx="375102" cy="375102"/>
              </a:xfrm>
              <a:prstGeom prst="ellipse">
                <a:avLst/>
              </a:prstGeom>
              <a:solidFill>
                <a:srgbClr val="48A842"/>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41" name="TextBox 140">
                <a:extLst>
                  <a:ext uri="{FF2B5EF4-FFF2-40B4-BE49-F238E27FC236}">
                    <a16:creationId xmlns:a16="http://schemas.microsoft.com/office/drawing/2014/main" id="{7720C1E6-5F27-48BE-AB11-1F7FBD8EEB58}"/>
                  </a:ext>
                </a:extLst>
              </p:cNvPr>
              <p:cNvSpPr txBox="1"/>
              <p:nvPr/>
            </p:nvSpPr>
            <p:spPr>
              <a:xfrm>
                <a:off x="3732586" y="5282255"/>
                <a:ext cx="1151277" cy="200055"/>
              </a:xfrm>
              <a:prstGeom prst="rect">
                <a:avLst/>
              </a:prstGeom>
              <a:noFill/>
            </p:spPr>
            <p:txBody>
              <a:bodyPr wrap="none" rtlCol="0">
                <a:spAutoFit/>
              </a:bodyPr>
              <a:lstStyle/>
              <a:p>
                <a:r>
                  <a:rPr lang="en-GB" sz="700" b="1">
                    <a:solidFill>
                      <a:srgbClr val="48A842"/>
                    </a:solidFill>
                    <a:cs typeface="Arial" panose="020B0604020202020204" pitchFamily="34" charset="0"/>
                  </a:rPr>
                  <a:t>Prospect Data Release</a:t>
                </a:r>
              </a:p>
            </p:txBody>
          </p:sp>
          <p:pic>
            <p:nvPicPr>
              <p:cNvPr id="142" name="Graphic 141" descr="Disk">
                <a:extLst>
                  <a:ext uri="{FF2B5EF4-FFF2-40B4-BE49-F238E27FC236}">
                    <a16:creationId xmlns:a16="http://schemas.microsoft.com/office/drawing/2014/main" id="{CE1AE388-15FA-4A49-9121-D9BD28F7439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387659" y="4963059"/>
                <a:ext cx="285801" cy="285801"/>
              </a:xfrm>
              <a:prstGeom prst="rect">
                <a:avLst/>
              </a:prstGeom>
            </p:spPr>
          </p:pic>
        </p:grpSp>
        <p:sp>
          <p:nvSpPr>
            <p:cNvPr id="143" name="Rectangle 142">
              <a:extLst>
                <a:ext uri="{FF2B5EF4-FFF2-40B4-BE49-F238E27FC236}">
                  <a16:creationId xmlns:a16="http://schemas.microsoft.com/office/drawing/2014/main" id="{1CF8285C-3A48-4A0F-B227-AFDDFD81C325}"/>
                </a:ext>
              </a:extLst>
            </p:cNvPr>
            <p:cNvSpPr/>
            <p:nvPr/>
          </p:nvSpPr>
          <p:spPr>
            <a:xfrm rot="16200000">
              <a:off x="365701" y="4235934"/>
              <a:ext cx="702502"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b="1" kern="0">
                  <a:solidFill>
                    <a:prstClr val="white"/>
                  </a:solidFill>
                  <a:latin typeface="Calibri"/>
                  <a:cs typeface="Arial" panose="020B0604020202020204" pitchFamily="34" charset="0"/>
                </a:rPr>
                <a:t>Gr Buchan</a:t>
              </a:r>
              <a:endParaRPr kumimoji="0" lang="en-GB" sz="900" b="1" i="0" u="none" strike="noStrike" kern="0" cap="none" spc="0" normalizeH="0" baseline="30000" noProof="0">
                <a:ln>
                  <a:noFill/>
                </a:ln>
                <a:solidFill>
                  <a:prstClr val="white"/>
                </a:solidFill>
                <a:effectLst/>
                <a:uLnTx/>
                <a:uFillTx/>
                <a:latin typeface="Calibri"/>
                <a:ea typeface="+mn-ea"/>
                <a:cs typeface="Arial" panose="020B0604020202020204" pitchFamily="34" charset="0"/>
              </a:endParaRPr>
            </a:p>
          </p:txBody>
        </p:sp>
        <p:sp>
          <p:nvSpPr>
            <p:cNvPr id="144" name="Rectangle 143">
              <a:extLst>
                <a:ext uri="{FF2B5EF4-FFF2-40B4-BE49-F238E27FC236}">
                  <a16:creationId xmlns:a16="http://schemas.microsoft.com/office/drawing/2014/main" id="{43931E7B-65CE-4237-B8F0-948B9DB89A94}"/>
                </a:ext>
              </a:extLst>
            </p:cNvPr>
            <p:cNvSpPr/>
            <p:nvPr/>
          </p:nvSpPr>
          <p:spPr>
            <a:xfrm>
              <a:off x="855343" y="3995157"/>
              <a:ext cx="7138119" cy="702503"/>
            </a:xfrm>
            <a:prstGeom prst="rect">
              <a:avLst/>
            </a:prstGeom>
            <a:solidFill>
              <a:srgbClr val="DCCEE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46" name="Group 145">
              <a:extLst>
                <a:ext uri="{FF2B5EF4-FFF2-40B4-BE49-F238E27FC236}">
                  <a16:creationId xmlns:a16="http://schemas.microsoft.com/office/drawing/2014/main" id="{6F7E9E26-CDE6-4B0D-9DEB-2D481BCAE8E4}"/>
                </a:ext>
              </a:extLst>
            </p:cNvPr>
            <p:cNvGrpSpPr>
              <a:grpSpLocks noChangeAspect="1"/>
            </p:cNvGrpSpPr>
            <p:nvPr/>
          </p:nvGrpSpPr>
          <p:grpSpPr>
            <a:xfrm>
              <a:off x="4075111" y="4157491"/>
              <a:ext cx="375102" cy="410310"/>
              <a:chOff x="3587537" y="2587285"/>
              <a:chExt cx="1073042" cy="1173759"/>
            </a:xfrm>
          </p:grpSpPr>
          <p:sp>
            <p:nvSpPr>
              <p:cNvPr id="162" name="Oval 161">
                <a:extLst>
                  <a:ext uri="{FF2B5EF4-FFF2-40B4-BE49-F238E27FC236}">
                    <a16:creationId xmlns:a16="http://schemas.microsoft.com/office/drawing/2014/main" id="{8B867E08-C5B5-4986-9327-1787720B328E}"/>
                  </a:ext>
                </a:extLst>
              </p:cNvPr>
              <p:cNvSpPr/>
              <p:nvPr/>
            </p:nvSpPr>
            <p:spPr>
              <a:xfrm>
                <a:off x="3587537" y="2587285"/>
                <a:ext cx="1073042" cy="1073042"/>
              </a:xfrm>
              <a:prstGeom prst="ellipse">
                <a:avLst/>
              </a:prstGeom>
              <a:solidFill>
                <a:srgbClr val="00ADEE"/>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63" name="Group 162">
                <a:extLst>
                  <a:ext uri="{FF2B5EF4-FFF2-40B4-BE49-F238E27FC236}">
                    <a16:creationId xmlns:a16="http://schemas.microsoft.com/office/drawing/2014/main" id="{9837CA65-5C97-4734-85FC-113257D56AFC}"/>
                  </a:ext>
                </a:extLst>
              </p:cNvPr>
              <p:cNvGrpSpPr/>
              <p:nvPr/>
            </p:nvGrpSpPr>
            <p:grpSpPr>
              <a:xfrm>
                <a:off x="3666858" y="2608057"/>
                <a:ext cx="914400" cy="1152987"/>
                <a:chOff x="3666858" y="2608057"/>
                <a:chExt cx="914400" cy="1152987"/>
              </a:xfrm>
            </p:grpSpPr>
            <p:pic>
              <p:nvPicPr>
                <p:cNvPr id="164" name="Graphic 163" descr="Lecturer">
                  <a:extLst>
                    <a:ext uri="{FF2B5EF4-FFF2-40B4-BE49-F238E27FC236}">
                      <a16:creationId xmlns:a16="http://schemas.microsoft.com/office/drawing/2014/main" id="{78F1DD81-661F-4A97-BB28-BC63DD9B12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6022" y="2608057"/>
                  <a:ext cx="544353" cy="544353"/>
                </a:xfrm>
                <a:prstGeom prst="rect">
                  <a:avLst/>
                </a:prstGeom>
              </p:spPr>
            </p:pic>
            <p:pic>
              <p:nvPicPr>
                <p:cNvPr id="165" name="Graphic 164" descr="Users">
                  <a:extLst>
                    <a:ext uri="{FF2B5EF4-FFF2-40B4-BE49-F238E27FC236}">
                      <a16:creationId xmlns:a16="http://schemas.microsoft.com/office/drawing/2014/main" id="{C09945D3-7868-4704-9350-2BDF0A9D7EF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66858" y="2846644"/>
                  <a:ext cx="914400" cy="914400"/>
                </a:xfrm>
                <a:prstGeom prst="rect">
                  <a:avLst/>
                </a:prstGeom>
              </p:spPr>
            </p:pic>
          </p:grpSp>
        </p:grpSp>
        <p:sp>
          <p:nvSpPr>
            <p:cNvPr id="147" name="TextBox 146">
              <a:extLst>
                <a:ext uri="{FF2B5EF4-FFF2-40B4-BE49-F238E27FC236}">
                  <a16:creationId xmlns:a16="http://schemas.microsoft.com/office/drawing/2014/main" id="{0FFD2936-CBE7-463F-8BE5-7E51F465A969}"/>
                </a:ext>
              </a:extLst>
            </p:cNvPr>
            <p:cNvSpPr txBox="1"/>
            <p:nvPr/>
          </p:nvSpPr>
          <p:spPr>
            <a:xfrm>
              <a:off x="3927153" y="4518429"/>
              <a:ext cx="502061"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0ADEE"/>
                  </a:solidFill>
                  <a:effectLst/>
                  <a:uLnTx/>
                  <a:uFillTx/>
                  <a:cs typeface="Arial" panose="020B0604020202020204" pitchFamily="34" charset="0"/>
                </a:rPr>
                <a:t>Launch</a:t>
              </a:r>
            </a:p>
          </p:txBody>
        </p:sp>
        <p:grpSp>
          <p:nvGrpSpPr>
            <p:cNvPr id="148" name="Group 147">
              <a:extLst>
                <a:ext uri="{FF2B5EF4-FFF2-40B4-BE49-F238E27FC236}">
                  <a16:creationId xmlns:a16="http://schemas.microsoft.com/office/drawing/2014/main" id="{6F4BE6C4-7B45-41CB-8E7A-450DBB0539A0}"/>
                </a:ext>
              </a:extLst>
            </p:cNvPr>
            <p:cNvGrpSpPr>
              <a:grpSpLocks noChangeAspect="1"/>
            </p:cNvGrpSpPr>
            <p:nvPr/>
          </p:nvGrpSpPr>
          <p:grpSpPr>
            <a:xfrm>
              <a:off x="4454955" y="4157491"/>
              <a:ext cx="375102" cy="375102"/>
              <a:chOff x="1987724" y="2148136"/>
              <a:chExt cx="1073042" cy="1073042"/>
            </a:xfrm>
          </p:grpSpPr>
          <p:sp>
            <p:nvSpPr>
              <p:cNvPr id="158" name="Oval 157">
                <a:extLst>
                  <a:ext uri="{FF2B5EF4-FFF2-40B4-BE49-F238E27FC236}">
                    <a16:creationId xmlns:a16="http://schemas.microsoft.com/office/drawing/2014/main" id="{F02EB168-A4F6-483D-B72C-7369F722BE9C}"/>
                  </a:ext>
                </a:extLst>
              </p:cNvPr>
              <p:cNvSpPr/>
              <p:nvPr/>
            </p:nvSpPr>
            <p:spPr>
              <a:xfrm>
                <a:off x="1987724" y="2148136"/>
                <a:ext cx="1073042" cy="1073042"/>
              </a:xfrm>
              <a:prstGeom prst="ellipse">
                <a:avLst/>
              </a:prstGeom>
              <a:solidFill>
                <a:srgbClr val="84329B"/>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9" name="Group 158">
                <a:extLst>
                  <a:ext uri="{FF2B5EF4-FFF2-40B4-BE49-F238E27FC236}">
                    <a16:creationId xmlns:a16="http://schemas.microsoft.com/office/drawing/2014/main" id="{B4DAE348-F16A-45DD-8E54-FC40549902A0}"/>
                  </a:ext>
                </a:extLst>
              </p:cNvPr>
              <p:cNvGrpSpPr/>
              <p:nvPr/>
            </p:nvGrpSpPr>
            <p:grpSpPr>
              <a:xfrm>
                <a:off x="2082492" y="2268206"/>
                <a:ext cx="854928" cy="826350"/>
                <a:chOff x="2082492" y="2268206"/>
                <a:chExt cx="854928" cy="826350"/>
              </a:xfrm>
            </p:grpSpPr>
            <p:pic>
              <p:nvPicPr>
                <p:cNvPr id="160" name="Graphic 159" descr="Contract">
                  <a:extLst>
                    <a:ext uri="{FF2B5EF4-FFF2-40B4-BE49-F238E27FC236}">
                      <a16:creationId xmlns:a16="http://schemas.microsoft.com/office/drawing/2014/main" id="{64960E4B-F382-45F0-A2B1-6AF0B002C94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82492" y="2268206"/>
                  <a:ext cx="826350" cy="826350"/>
                </a:xfrm>
                <a:prstGeom prst="rect">
                  <a:avLst/>
                </a:prstGeom>
              </p:spPr>
            </p:pic>
            <p:pic>
              <p:nvPicPr>
                <p:cNvPr id="161" name="Graphic 160" descr="Pencil">
                  <a:extLst>
                    <a:ext uri="{FF2B5EF4-FFF2-40B4-BE49-F238E27FC236}">
                      <a16:creationId xmlns:a16="http://schemas.microsoft.com/office/drawing/2014/main" id="{BB98E3A3-6621-483D-A097-A4DB9196BF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20284" y="2363073"/>
                  <a:ext cx="517136" cy="517136"/>
                </a:xfrm>
                <a:prstGeom prst="rect">
                  <a:avLst/>
                </a:prstGeom>
              </p:spPr>
            </p:pic>
          </p:grpSp>
        </p:grpSp>
        <p:sp>
          <p:nvSpPr>
            <p:cNvPr id="149" name="TextBox 148">
              <a:extLst>
                <a:ext uri="{FF2B5EF4-FFF2-40B4-BE49-F238E27FC236}">
                  <a16:creationId xmlns:a16="http://schemas.microsoft.com/office/drawing/2014/main" id="{F0F0F353-F54D-4A73-92FF-73B1F28A4661}"/>
                </a:ext>
              </a:extLst>
            </p:cNvPr>
            <p:cNvSpPr txBox="1"/>
            <p:nvPr/>
          </p:nvSpPr>
          <p:spPr>
            <a:xfrm>
              <a:off x="4277979" y="4518429"/>
              <a:ext cx="723275"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84329B"/>
                  </a:solidFill>
                  <a:effectLst/>
                  <a:uLnTx/>
                  <a:uFillTx/>
                  <a:cs typeface="Arial" panose="020B0604020202020204" pitchFamily="34" charset="0"/>
                </a:rPr>
                <a:t>Applications</a:t>
              </a:r>
            </a:p>
          </p:txBody>
        </p:sp>
        <p:grpSp>
          <p:nvGrpSpPr>
            <p:cNvPr id="150" name="Group 149">
              <a:extLst>
                <a:ext uri="{FF2B5EF4-FFF2-40B4-BE49-F238E27FC236}">
                  <a16:creationId xmlns:a16="http://schemas.microsoft.com/office/drawing/2014/main" id="{25A9103C-FC59-4E3F-A3F6-243057C3735D}"/>
                </a:ext>
              </a:extLst>
            </p:cNvPr>
            <p:cNvGrpSpPr>
              <a:grpSpLocks noChangeAspect="1"/>
            </p:cNvGrpSpPr>
            <p:nvPr/>
          </p:nvGrpSpPr>
          <p:grpSpPr>
            <a:xfrm>
              <a:off x="4833188" y="4157491"/>
              <a:ext cx="375102" cy="375102"/>
              <a:chOff x="333690" y="2173563"/>
              <a:chExt cx="1073042" cy="1073042"/>
            </a:xfrm>
            <a:effectLst>
              <a:outerShdw blurRad="50800" dist="38100" dir="2700000" algn="tl" rotWithShape="0">
                <a:prstClr val="black">
                  <a:alpha val="40000"/>
                </a:prstClr>
              </a:outerShdw>
            </a:effectLst>
          </p:grpSpPr>
          <p:sp>
            <p:nvSpPr>
              <p:cNvPr id="152" name="Oval 151">
                <a:extLst>
                  <a:ext uri="{FF2B5EF4-FFF2-40B4-BE49-F238E27FC236}">
                    <a16:creationId xmlns:a16="http://schemas.microsoft.com/office/drawing/2014/main" id="{DBF77BCD-48ED-4568-BD50-054CDD87C09C}"/>
                  </a:ext>
                </a:extLst>
              </p:cNvPr>
              <p:cNvSpPr/>
              <p:nvPr/>
            </p:nvSpPr>
            <p:spPr>
              <a:xfrm>
                <a:off x="333690" y="2173563"/>
                <a:ext cx="1073042" cy="1073042"/>
              </a:xfrm>
              <a:prstGeom prst="ellipse">
                <a:avLst/>
              </a:prstGeom>
              <a:solidFill>
                <a:srgbClr val="00ADE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3" name="Group 152">
                <a:extLst>
                  <a:ext uri="{FF2B5EF4-FFF2-40B4-BE49-F238E27FC236}">
                    <a16:creationId xmlns:a16="http://schemas.microsoft.com/office/drawing/2014/main" id="{41A616E7-DC24-4493-A686-BB9F44D14DEF}"/>
                  </a:ext>
                </a:extLst>
              </p:cNvPr>
              <p:cNvGrpSpPr/>
              <p:nvPr/>
            </p:nvGrpSpPr>
            <p:grpSpPr>
              <a:xfrm>
                <a:off x="477181" y="2225876"/>
                <a:ext cx="875330" cy="901619"/>
                <a:chOff x="477181" y="2225876"/>
                <a:chExt cx="875330" cy="901619"/>
              </a:xfrm>
            </p:grpSpPr>
            <p:grpSp>
              <p:nvGrpSpPr>
                <p:cNvPr id="154" name="Group 153">
                  <a:extLst>
                    <a:ext uri="{FF2B5EF4-FFF2-40B4-BE49-F238E27FC236}">
                      <a16:creationId xmlns:a16="http://schemas.microsoft.com/office/drawing/2014/main" id="{1DA5B834-6D3B-4FA5-B4D4-AF7721CF71AE}"/>
                    </a:ext>
                  </a:extLst>
                </p:cNvPr>
                <p:cNvGrpSpPr/>
                <p:nvPr/>
              </p:nvGrpSpPr>
              <p:grpSpPr>
                <a:xfrm>
                  <a:off x="587614" y="2225876"/>
                  <a:ext cx="764897" cy="764897"/>
                  <a:chOff x="533356" y="2269408"/>
                  <a:chExt cx="764897" cy="764897"/>
                </a:xfrm>
              </p:grpSpPr>
              <p:pic>
                <p:nvPicPr>
                  <p:cNvPr id="156" name="Graphic 155" descr="Document">
                    <a:extLst>
                      <a:ext uri="{FF2B5EF4-FFF2-40B4-BE49-F238E27FC236}">
                        <a16:creationId xmlns:a16="http://schemas.microsoft.com/office/drawing/2014/main" id="{07DE2E77-0D9C-4ACB-98E9-5EDABFBD002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3356" y="2269408"/>
                    <a:ext cx="764897" cy="764897"/>
                  </a:xfrm>
                  <a:prstGeom prst="rect">
                    <a:avLst/>
                  </a:prstGeom>
                </p:spPr>
              </p:pic>
              <p:sp>
                <p:nvSpPr>
                  <p:cNvPr id="157" name="Oval 156">
                    <a:extLst>
                      <a:ext uri="{FF2B5EF4-FFF2-40B4-BE49-F238E27FC236}">
                        <a16:creationId xmlns:a16="http://schemas.microsoft.com/office/drawing/2014/main" id="{8E5D8B85-DFFD-45CE-917C-D20BAF1050D1}"/>
                      </a:ext>
                    </a:extLst>
                  </p:cNvPr>
                  <p:cNvSpPr/>
                  <p:nvPr/>
                </p:nvSpPr>
                <p:spPr>
                  <a:xfrm>
                    <a:off x="581839" y="2718735"/>
                    <a:ext cx="208380" cy="208380"/>
                  </a:xfrm>
                  <a:prstGeom prst="ellipse">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pic>
              <p:nvPicPr>
                <p:cNvPr id="155" name="Graphic 154" descr="Ribbon">
                  <a:extLst>
                    <a:ext uri="{FF2B5EF4-FFF2-40B4-BE49-F238E27FC236}">
                      <a16:creationId xmlns:a16="http://schemas.microsoft.com/office/drawing/2014/main" id="{4028FA72-0645-40FB-A9EB-A9050928336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7181" y="2593273"/>
                  <a:ext cx="534222" cy="534222"/>
                </a:xfrm>
                <a:prstGeom prst="rect">
                  <a:avLst/>
                </a:prstGeom>
              </p:spPr>
            </p:pic>
          </p:grpSp>
        </p:grpSp>
        <p:sp>
          <p:nvSpPr>
            <p:cNvPr id="151" name="TextBox 150">
              <a:extLst>
                <a:ext uri="{FF2B5EF4-FFF2-40B4-BE49-F238E27FC236}">
                  <a16:creationId xmlns:a16="http://schemas.microsoft.com/office/drawing/2014/main" id="{41AEC088-94FE-452B-8695-93DBA73F97D2}"/>
                </a:ext>
              </a:extLst>
            </p:cNvPr>
            <p:cNvSpPr txBox="1"/>
            <p:nvPr/>
          </p:nvSpPr>
          <p:spPr>
            <a:xfrm>
              <a:off x="4843137" y="4518429"/>
              <a:ext cx="508473"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0ADEE"/>
                  </a:solidFill>
                  <a:effectLst/>
                  <a:uLnTx/>
                  <a:uFillTx/>
                  <a:cs typeface="Arial" panose="020B0604020202020204" pitchFamily="34" charset="0"/>
                </a:rPr>
                <a:t>Awards</a:t>
              </a:r>
            </a:p>
          </p:txBody>
        </p:sp>
        <p:sp>
          <p:nvSpPr>
            <p:cNvPr id="166" name="Rectangle 165">
              <a:extLst>
                <a:ext uri="{FF2B5EF4-FFF2-40B4-BE49-F238E27FC236}">
                  <a16:creationId xmlns:a16="http://schemas.microsoft.com/office/drawing/2014/main" id="{91C4DAA3-D068-462A-946E-E365BC32761B}"/>
                </a:ext>
              </a:extLst>
            </p:cNvPr>
            <p:cNvSpPr/>
            <p:nvPr/>
          </p:nvSpPr>
          <p:spPr>
            <a:xfrm>
              <a:off x="4263596" y="4005600"/>
              <a:ext cx="763512" cy="132644"/>
            </a:xfrm>
            <a:prstGeom prst="rect">
              <a:avLst/>
            </a:prstGeom>
            <a:solidFill>
              <a:srgbClr val="84329B"/>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‘Mature’ Areas</a:t>
              </a:r>
            </a:p>
          </p:txBody>
        </p:sp>
        <p:sp>
          <p:nvSpPr>
            <p:cNvPr id="4" name="Rectangle 3">
              <a:extLst>
                <a:ext uri="{FF2B5EF4-FFF2-40B4-BE49-F238E27FC236}">
                  <a16:creationId xmlns:a16="http://schemas.microsoft.com/office/drawing/2014/main" id="{BF2469FE-7274-46B7-A809-F0D0BA3C7A4C}"/>
                </a:ext>
              </a:extLst>
            </p:cNvPr>
            <p:cNvSpPr/>
            <p:nvPr/>
          </p:nvSpPr>
          <p:spPr>
            <a:xfrm>
              <a:off x="610040" y="3989051"/>
              <a:ext cx="7383422" cy="7086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TextBox 167">
              <a:extLst>
                <a:ext uri="{FF2B5EF4-FFF2-40B4-BE49-F238E27FC236}">
                  <a16:creationId xmlns:a16="http://schemas.microsoft.com/office/drawing/2014/main" id="{FEDD3026-7B5B-4511-8B59-6A213F8DACD5}"/>
                </a:ext>
              </a:extLst>
            </p:cNvPr>
            <p:cNvSpPr txBox="1"/>
            <p:nvPr/>
          </p:nvSpPr>
          <p:spPr>
            <a:xfrm>
              <a:off x="5594966" y="4098916"/>
              <a:ext cx="2505814" cy="261610"/>
            </a:xfrm>
            <a:prstGeom prst="rect">
              <a:avLst/>
            </a:prstGeom>
            <a:noFill/>
          </p:spPr>
          <p:txBody>
            <a:bodyPr wrap="none" rtlCol="0" anchor="t">
              <a:spAutoFit/>
            </a:bodyPr>
            <a:lstStyle/>
            <a:p>
              <a:r>
                <a:rPr lang="en-GB" sz="1100" b="1">
                  <a:solidFill>
                    <a:prstClr val="white">
                      <a:lumMod val="50000"/>
                    </a:prstClr>
                  </a:solidFill>
                  <a:cs typeface="Arial" panose="020B0604020202020204" pitchFamily="34" charset="0"/>
                </a:rPr>
                <a:t>Supplementary Licensing Round </a:t>
              </a:r>
              <a:endParaRPr lang="en-US" sz="1100" b="1">
                <a:solidFill>
                  <a:prstClr val="white">
                    <a:lumMod val="50000"/>
                  </a:prstClr>
                </a:solidFill>
                <a:cs typeface="Arial" panose="020B0604020202020204" pitchFamily="34" charset="0"/>
              </a:endParaRPr>
            </a:p>
          </p:txBody>
        </p:sp>
        <p:sp>
          <p:nvSpPr>
            <p:cNvPr id="5" name="Arrow: Right 4">
              <a:extLst>
                <a:ext uri="{FF2B5EF4-FFF2-40B4-BE49-F238E27FC236}">
                  <a16:creationId xmlns:a16="http://schemas.microsoft.com/office/drawing/2014/main" id="{D9A32746-6E51-4067-BD3D-3180E991EBB0}"/>
                </a:ext>
              </a:extLst>
            </p:cNvPr>
            <p:cNvSpPr/>
            <p:nvPr/>
          </p:nvSpPr>
          <p:spPr>
            <a:xfrm>
              <a:off x="191009" y="4151835"/>
              <a:ext cx="365798" cy="375440"/>
            </a:xfrm>
            <a:prstGeom prst="right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Arrow: Right 169">
              <a:extLst>
                <a:ext uri="{FF2B5EF4-FFF2-40B4-BE49-F238E27FC236}">
                  <a16:creationId xmlns:a16="http://schemas.microsoft.com/office/drawing/2014/main" id="{5FF4432B-8A28-472B-AA2C-5CCD674D1ACA}"/>
                </a:ext>
              </a:extLst>
            </p:cNvPr>
            <p:cNvSpPr/>
            <p:nvPr/>
          </p:nvSpPr>
          <p:spPr>
            <a:xfrm rot="10800000">
              <a:off x="8034868" y="4153286"/>
              <a:ext cx="365798" cy="375440"/>
            </a:xfrm>
            <a:prstGeom prst="right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0" name="Group 179">
              <a:extLst>
                <a:ext uri="{FF2B5EF4-FFF2-40B4-BE49-F238E27FC236}">
                  <a16:creationId xmlns:a16="http://schemas.microsoft.com/office/drawing/2014/main" id="{F935D752-8F01-4B07-B118-97111CC8D33C}"/>
                </a:ext>
              </a:extLst>
            </p:cNvPr>
            <p:cNvGrpSpPr/>
            <p:nvPr/>
          </p:nvGrpSpPr>
          <p:grpSpPr>
            <a:xfrm>
              <a:off x="3307469" y="4158863"/>
              <a:ext cx="794072" cy="558635"/>
              <a:chOff x="1319847" y="1044458"/>
              <a:chExt cx="795053" cy="559324"/>
            </a:xfrm>
          </p:grpSpPr>
          <p:sp>
            <p:nvSpPr>
              <p:cNvPr id="181" name="Oval 180">
                <a:extLst>
                  <a:ext uri="{FF2B5EF4-FFF2-40B4-BE49-F238E27FC236}">
                    <a16:creationId xmlns:a16="http://schemas.microsoft.com/office/drawing/2014/main" id="{A07D0E7F-9B66-4DE9-BC54-272E6858A4D0}"/>
                  </a:ext>
                </a:extLst>
              </p:cNvPr>
              <p:cNvSpPr/>
              <p:nvPr/>
            </p:nvSpPr>
            <p:spPr>
              <a:xfrm>
                <a:off x="1739335" y="1044458"/>
                <a:ext cx="375565" cy="375565"/>
              </a:xfrm>
              <a:prstGeom prst="ellipse">
                <a:avLst/>
              </a:prstGeom>
              <a:solidFill>
                <a:srgbClr val="48A842"/>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82" name="TextBox 181">
                <a:extLst>
                  <a:ext uri="{FF2B5EF4-FFF2-40B4-BE49-F238E27FC236}">
                    <a16:creationId xmlns:a16="http://schemas.microsoft.com/office/drawing/2014/main" id="{FD9E84EF-BA4C-4EAD-95F5-369548DC8BE0}"/>
                  </a:ext>
                </a:extLst>
              </p:cNvPr>
              <p:cNvSpPr txBox="1"/>
              <p:nvPr/>
            </p:nvSpPr>
            <p:spPr>
              <a:xfrm>
                <a:off x="1319847" y="1403480"/>
                <a:ext cx="743428"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48A842"/>
                    </a:solidFill>
                    <a:effectLst/>
                    <a:uLnTx/>
                    <a:uFillTx/>
                    <a:cs typeface="Arial" panose="020B0604020202020204" pitchFamily="34" charset="0"/>
                  </a:rPr>
                  <a:t>Data Release</a:t>
                </a:r>
              </a:p>
            </p:txBody>
          </p:sp>
        </p:grpSp>
        <p:pic>
          <p:nvPicPr>
            <p:cNvPr id="183" name="Graphic 182" descr="Disk">
              <a:extLst>
                <a:ext uri="{FF2B5EF4-FFF2-40B4-BE49-F238E27FC236}">
                  <a16:creationId xmlns:a16="http://schemas.microsoft.com/office/drawing/2014/main" id="{1B590FEA-E691-4BC6-A048-4ECC397F042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771090" y="4193973"/>
              <a:ext cx="285801" cy="285801"/>
            </a:xfrm>
            <a:prstGeom prst="rect">
              <a:avLst/>
            </a:prstGeom>
          </p:spPr>
        </p:pic>
      </p:grpSp>
    </p:spTree>
    <p:extLst>
      <p:ext uri="{BB962C8B-B14F-4D97-AF65-F5344CB8AC3E}">
        <p14:creationId xmlns:p14="http://schemas.microsoft.com/office/powerpoint/2010/main" val="981501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430887"/>
          </a:xfrm>
          <a:prstGeom prst="rect">
            <a:avLst/>
          </a:prstGeom>
        </p:spPr>
        <p:txBody>
          <a:bodyPr vert="horz" wrap="square" lIns="0" tIns="0" rIns="0" bIns="0" rtlCol="0">
            <a:spAutoFit/>
          </a:bodyPr>
          <a:lstStyle/>
          <a:p>
            <a:pPr marL="12700">
              <a:lnSpc>
                <a:spcPct val="100000"/>
              </a:lnSpc>
            </a:pPr>
            <a:r>
              <a:rPr lang="en-GB" sz="2800" b="1" spc="-60" dirty="0"/>
              <a:t>Indicative Timeline</a:t>
            </a:r>
            <a:endParaRPr sz="2800" b="1" spc="-65" dirty="0"/>
          </a:p>
        </p:txBody>
      </p:sp>
      <p:sp>
        <p:nvSpPr>
          <p:cNvPr id="169" name="TextBox 168">
            <a:extLst>
              <a:ext uri="{FF2B5EF4-FFF2-40B4-BE49-F238E27FC236}">
                <a16:creationId xmlns:a16="http://schemas.microsoft.com/office/drawing/2014/main" id="{5DE8DCAB-3DE0-4D27-A777-0B57D043A8DA}"/>
              </a:ext>
            </a:extLst>
          </p:cNvPr>
          <p:cNvSpPr txBox="1"/>
          <p:nvPr/>
        </p:nvSpPr>
        <p:spPr>
          <a:xfrm>
            <a:off x="626997" y="822391"/>
            <a:ext cx="7414596" cy="646331"/>
          </a:xfrm>
          <a:prstGeom prst="rect">
            <a:avLst/>
          </a:prstGeom>
          <a:noFill/>
        </p:spPr>
        <p:txBody>
          <a:bodyPr wrap="square" rtlCol="0">
            <a:spAutoFit/>
          </a:bodyPr>
          <a:lstStyle/>
          <a:p>
            <a:r>
              <a:rPr lang="en-GB"/>
              <a:t>Data release end 2018; Licensing Round to commence Jan-Feb 2019; Award in Q3 2019.</a:t>
            </a:r>
          </a:p>
        </p:txBody>
      </p:sp>
      <p:grpSp>
        <p:nvGrpSpPr>
          <p:cNvPr id="16" name="Group 15">
            <a:extLst>
              <a:ext uri="{FF2B5EF4-FFF2-40B4-BE49-F238E27FC236}">
                <a16:creationId xmlns:a16="http://schemas.microsoft.com/office/drawing/2014/main" id="{B5293BF6-ACD8-463D-B855-527FD5967BFB}"/>
              </a:ext>
            </a:extLst>
          </p:cNvPr>
          <p:cNvGrpSpPr/>
          <p:nvPr/>
        </p:nvGrpSpPr>
        <p:grpSpPr>
          <a:xfrm>
            <a:off x="191009" y="1484746"/>
            <a:ext cx="8209657" cy="4609498"/>
            <a:chOff x="191009" y="1484746"/>
            <a:chExt cx="8209657" cy="4609498"/>
          </a:xfrm>
        </p:grpSpPr>
        <p:sp>
          <p:nvSpPr>
            <p:cNvPr id="11" name="Rectangle 10">
              <a:extLst>
                <a:ext uri="{FF2B5EF4-FFF2-40B4-BE49-F238E27FC236}">
                  <a16:creationId xmlns:a16="http://schemas.microsoft.com/office/drawing/2014/main" id="{4E8BE203-16D4-4719-81DE-83FFD9498B12}"/>
                </a:ext>
              </a:extLst>
            </p:cNvPr>
            <p:cNvSpPr/>
            <p:nvPr/>
          </p:nvSpPr>
          <p:spPr>
            <a:xfrm>
              <a:off x="855343" y="1487009"/>
              <a:ext cx="584356"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Q3 2018</a:t>
              </a:r>
            </a:p>
          </p:txBody>
        </p:sp>
        <p:sp>
          <p:nvSpPr>
            <p:cNvPr id="12" name="Rectangle 11">
              <a:extLst>
                <a:ext uri="{FF2B5EF4-FFF2-40B4-BE49-F238E27FC236}">
                  <a16:creationId xmlns:a16="http://schemas.microsoft.com/office/drawing/2014/main" id="{25100827-3A7C-4642-917E-1388775D0A16}"/>
                </a:ext>
              </a:extLst>
            </p:cNvPr>
            <p:cNvSpPr/>
            <p:nvPr/>
          </p:nvSpPr>
          <p:spPr>
            <a:xfrm>
              <a:off x="1468746" y="1487009"/>
              <a:ext cx="1392849"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Q4 2018</a:t>
              </a:r>
            </a:p>
          </p:txBody>
        </p:sp>
        <p:sp>
          <p:nvSpPr>
            <p:cNvPr id="13" name="Rectangle 12">
              <a:extLst>
                <a:ext uri="{FF2B5EF4-FFF2-40B4-BE49-F238E27FC236}">
                  <a16:creationId xmlns:a16="http://schemas.microsoft.com/office/drawing/2014/main" id="{0B6DD480-DCA7-4858-A404-9383AD21441F}"/>
                </a:ext>
              </a:extLst>
            </p:cNvPr>
            <p:cNvSpPr/>
            <p:nvPr/>
          </p:nvSpPr>
          <p:spPr>
            <a:xfrm>
              <a:off x="2892744" y="1487009"/>
              <a:ext cx="1392849"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Q1 2019</a:t>
              </a:r>
            </a:p>
          </p:txBody>
        </p:sp>
        <p:sp>
          <p:nvSpPr>
            <p:cNvPr id="14" name="Rectangle 13">
              <a:extLst>
                <a:ext uri="{FF2B5EF4-FFF2-40B4-BE49-F238E27FC236}">
                  <a16:creationId xmlns:a16="http://schemas.microsoft.com/office/drawing/2014/main" id="{94101A0B-C774-4375-9D8F-7DBC5DF25BBA}"/>
                </a:ext>
              </a:extLst>
            </p:cNvPr>
            <p:cNvSpPr/>
            <p:nvPr/>
          </p:nvSpPr>
          <p:spPr>
            <a:xfrm>
              <a:off x="4314246" y="1487009"/>
              <a:ext cx="1392849"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Q2 2019</a:t>
              </a:r>
            </a:p>
          </p:txBody>
        </p:sp>
        <p:sp>
          <p:nvSpPr>
            <p:cNvPr id="17" name="Rectangle 16">
              <a:extLst>
                <a:ext uri="{FF2B5EF4-FFF2-40B4-BE49-F238E27FC236}">
                  <a16:creationId xmlns:a16="http://schemas.microsoft.com/office/drawing/2014/main" id="{506202D8-DC8D-4A31-A9C0-CA191297F533}"/>
                </a:ext>
              </a:extLst>
            </p:cNvPr>
            <p:cNvSpPr/>
            <p:nvPr/>
          </p:nvSpPr>
          <p:spPr>
            <a:xfrm>
              <a:off x="5735748" y="1487009"/>
              <a:ext cx="1390353"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Q3 2019</a:t>
              </a:r>
            </a:p>
          </p:txBody>
        </p:sp>
        <p:sp>
          <p:nvSpPr>
            <p:cNvPr id="30" name="Rectangle 29">
              <a:extLst>
                <a:ext uri="{FF2B5EF4-FFF2-40B4-BE49-F238E27FC236}">
                  <a16:creationId xmlns:a16="http://schemas.microsoft.com/office/drawing/2014/main" id="{1E01618C-DE64-4D99-9C05-D3848E2409C6}"/>
                </a:ext>
              </a:extLst>
            </p:cNvPr>
            <p:cNvSpPr/>
            <p:nvPr/>
          </p:nvSpPr>
          <p:spPr>
            <a:xfrm>
              <a:off x="857035" y="1741824"/>
              <a:ext cx="7138119" cy="1416396"/>
            </a:xfrm>
            <a:prstGeom prst="rect">
              <a:avLst/>
            </a:prstGeom>
            <a:solidFill>
              <a:srgbClr val="C7EBF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6" name="Rectangle 25">
              <a:extLst>
                <a:ext uri="{FF2B5EF4-FFF2-40B4-BE49-F238E27FC236}">
                  <a16:creationId xmlns:a16="http://schemas.microsoft.com/office/drawing/2014/main" id="{8B919227-EFF4-46E0-979B-C1728251995E}"/>
                </a:ext>
              </a:extLst>
            </p:cNvPr>
            <p:cNvSpPr/>
            <p:nvPr/>
          </p:nvSpPr>
          <p:spPr>
            <a:xfrm rot="16200000">
              <a:off x="8242" y="2342467"/>
              <a:ext cx="1416392" cy="217205"/>
            </a:xfrm>
            <a:prstGeom prst="rect">
              <a:avLst/>
            </a:prstGeom>
            <a:solidFill>
              <a:srgbClr val="0065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Frontier 31</a:t>
              </a:r>
              <a:r>
                <a:rPr kumimoji="0" lang="en-GB" sz="900" b="1" i="0" u="none" strike="noStrike" kern="0" cap="none" spc="0" normalizeH="0" baseline="30000" noProof="0">
                  <a:ln>
                    <a:noFill/>
                  </a:ln>
                  <a:solidFill>
                    <a:prstClr val="white"/>
                  </a:solidFill>
                  <a:effectLst/>
                  <a:uLnTx/>
                  <a:uFillTx/>
                  <a:latin typeface="Calibri"/>
                  <a:ea typeface="+mn-ea"/>
                  <a:cs typeface="Arial" panose="020B0604020202020204" pitchFamily="34" charset="0"/>
                </a:rPr>
                <a:t>st</a:t>
              </a:r>
            </a:p>
          </p:txBody>
        </p:sp>
        <p:sp>
          <p:nvSpPr>
            <p:cNvPr id="27" name="Rectangle 26">
              <a:extLst>
                <a:ext uri="{FF2B5EF4-FFF2-40B4-BE49-F238E27FC236}">
                  <a16:creationId xmlns:a16="http://schemas.microsoft.com/office/drawing/2014/main" id="{A81E1CDA-249D-46BF-BCC9-8A98369E1BB8}"/>
                </a:ext>
              </a:extLst>
            </p:cNvPr>
            <p:cNvSpPr/>
            <p:nvPr/>
          </p:nvSpPr>
          <p:spPr>
            <a:xfrm rot="16200000">
              <a:off x="8241" y="5277243"/>
              <a:ext cx="1416394"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Mature 32</a:t>
              </a:r>
              <a:r>
                <a:rPr kumimoji="0" lang="en-GB" sz="900" b="1" i="0" u="none" strike="noStrike" kern="0" cap="none" spc="0" normalizeH="0" baseline="30000" noProof="0">
                  <a:ln>
                    <a:noFill/>
                  </a:ln>
                  <a:solidFill>
                    <a:prstClr val="white"/>
                  </a:solidFill>
                  <a:effectLst/>
                  <a:uLnTx/>
                  <a:uFillTx/>
                  <a:latin typeface="Calibri"/>
                  <a:ea typeface="+mn-ea"/>
                  <a:cs typeface="Arial" panose="020B0604020202020204" pitchFamily="34" charset="0"/>
                </a:rPr>
                <a:t>nd</a:t>
              </a:r>
            </a:p>
          </p:txBody>
        </p:sp>
        <p:sp>
          <p:nvSpPr>
            <p:cNvPr id="33" name="Rectangle 32">
              <a:extLst>
                <a:ext uri="{FF2B5EF4-FFF2-40B4-BE49-F238E27FC236}">
                  <a16:creationId xmlns:a16="http://schemas.microsoft.com/office/drawing/2014/main" id="{AB990C1B-3D0B-42F7-AAAD-A28F2FC17B55}"/>
                </a:ext>
              </a:extLst>
            </p:cNvPr>
            <p:cNvSpPr/>
            <p:nvPr/>
          </p:nvSpPr>
          <p:spPr>
            <a:xfrm>
              <a:off x="857034" y="4677848"/>
              <a:ext cx="7138119" cy="1416396"/>
            </a:xfrm>
            <a:prstGeom prst="rect">
              <a:avLst/>
            </a:prstGeom>
            <a:solidFill>
              <a:srgbClr val="DCCEE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43" name="Rectangle 142">
              <a:extLst>
                <a:ext uri="{FF2B5EF4-FFF2-40B4-BE49-F238E27FC236}">
                  <a16:creationId xmlns:a16="http://schemas.microsoft.com/office/drawing/2014/main" id="{1CF8285C-3A48-4A0F-B227-AFDDFD81C325}"/>
                </a:ext>
              </a:extLst>
            </p:cNvPr>
            <p:cNvSpPr/>
            <p:nvPr/>
          </p:nvSpPr>
          <p:spPr>
            <a:xfrm rot="16200000">
              <a:off x="8756" y="3802074"/>
              <a:ext cx="1416394"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900" b="1" kern="0">
                  <a:solidFill>
                    <a:prstClr val="white"/>
                  </a:solidFill>
                  <a:latin typeface="Calibri"/>
                  <a:cs typeface="Arial" panose="020B0604020202020204" pitchFamily="34" charset="0"/>
                </a:rPr>
                <a:t>Mature Supplementary</a:t>
              </a:r>
              <a:endParaRPr kumimoji="0" lang="en-GB" sz="900" b="1" i="0" u="none" strike="noStrike" kern="0" cap="none" spc="0" normalizeH="0" baseline="30000" noProof="0">
                <a:ln>
                  <a:noFill/>
                </a:ln>
                <a:solidFill>
                  <a:prstClr val="white"/>
                </a:solidFill>
                <a:effectLst/>
                <a:uLnTx/>
                <a:uFillTx/>
                <a:latin typeface="Calibri"/>
                <a:ea typeface="+mn-ea"/>
                <a:cs typeface="Arial" panose="020B0604020202020204" pitchFamily="34" charset="0"/>
              </a:endParaRPr>
            </a:p>
          </p:txBody>
        </p:sp>
        <p:sp>
          <p:nvSpPr>
            <p:cNvPr id="144" name="Rectangle 143">
              <a:extLst>
                <a:ext uri="{FF2B5EF4-FFF2-40B4-BE49-F238E27FC236}">
                  <a16:creationId xmlns:a16="http://schemas.microsoft.com/office/drawing/2014/main" id="{43931E7B-65CE-4237-B8F0-948B9DB89A94}"/>
                </a:ext>
              </a:extLst>
            </p:cNvPr>
            <p:cNvSpPr/>
            <p:nvPr/>
          </p:nvSpPr>
          <p:spPr>
            <a:xfrm>
              <a:off x="855343" y="3204351"/>
              <a:ext cx="7138119" cy="1416396"/>
            </a:xfrm>
            <a:prstGeom prst="rect">
              <a:avLst/>
            </a:prstGeom>
            <a:solidFill>
              <a:srgbClr val="DCCEE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46" name="Group 145">
              <a:extLst>
                <a:ext uri="{FF2B5EF4-FFF2-40B4-BE49-F238E27FC236}">
                  <a16:creationId xmlns:a16="http://schemas.microsoft.com/office/drawing/2014/main" id="{6F7E9E26-CDE6-4B0D-9DEB-2D481BCAE8E4}"/>
                </a:ext>
              </a:extLst>
            </p:cNvPr>
            <p:cNvGrpSpPr>
              <a:grpSpLocks noChangeAspect="1"/>
            </p:cNvGrpSpPr>
            <p:nvPr/>
          </p:nvGrpSpPr>
          <p:grpSpPr>
            <a:xfrm>
              <a:off x="2912239" y="3297143"/>
              <a:ext cx="375102" cy="410310"/>
              <a:chOff x="3587537" y="2587285"/>
              <a:chExt cx="1073042" cy="1173759"/>
            </a:xfrm>
          </p:grpSpPr>
          <p:sp>
            <p:nvSpPr>
              <p:cNvPr id="162" name="Oval 161">
                <a:extLst>
                  <a:ext uri="{FF2B5EF4-FFF2-40B4-BE49-F238E27FC236}">
                    <a16:creationId xmlns:a16="http://schemas.microsoft.com/office/drawing/2014/main" id="{8B867E08-C5B5-4986-9327-1787720B328E}"/>
                  </a:ext>
                </a:extLst>
              </p:cNvPr>
              <p:cNvSpPr/>
              <p:nvPr/>
            </p:nvSpPr>
            <p:spPr>
              <a:xfrm>
                <a:off x="3587537" y="2587285"/>
                <a:ext cx="1073042" cy="1073042"/>
              </a:xfrm>
              <a:prstGeom prst="ellipse">
                <a:avLst/>
              </a:prstGeom>
              <a:solidFill>
                <a:srgbClr val="00ADEE"/>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63" name="Group 162">
                <a:extLst>
                  <a:ext uri="{FF2B5EF4-FFF2-40B4-BE49-F238E27FC236}">
                    <a16:creationId xmlns:a16="http://schemas.microsoft.com/office/drawing/2014/main" id="{9837CA65-5C97-4734-85FC-113257D56AFC}"/>
                  </a:ext>
                </a:extLst>
              </p:cNvPr>
              <p:cNvGrpSpPr/>
              <p:nvPr/>
            </p:nvGrpSpPr>
            <p:grpSpPr>
              <a:xfrm>
                <a:off x="3666858" y="2608057"/>
                <a:ext cx="914400" cy="1152987"/>
                <a:chOff x="3666858" y="2608057"/>
                <a:chExt cx="914400" cy="1152987"/>
              </a:xfrm>
            </p:grpSpPr>
            <p:pic>
              <p:nvPicPr>
                <p:cNvPr id="164" name="Graphic 163" descr="Lecturer">
                  <a:extLst>
                    <a:ext uri="{FF2B5EF4-FFF2-40B4-BE49-F238E27FC236}">
                      <a16:creationId xmlns:a16="http://schemas.microsoft.com/office/drawing/2014/main" id="{78F1DD81-661F-4A97-BB28-BC63DD9B12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6022" y="2608057"/>
                  <a:ext cx="544353" cy="544353"/>
                </a:xfrm>
                <a:prstGeom prst="rect">
                  <a:avLst/>
                </a:prstGeom>
              </p:spPr>
            </p:pic>
            <p:pic>
              <p:nvPicPr>
                <p:cNvPr id="165" name="Graphic 164" descr="Users">
                  <a:extLst>
                    <a:ext uri="{FF2B5EF4-FFF2-40B4-BE49-F238E27FC236}">
                      <a16:creationId xmlns:a16="http://schemas.microsoft.com/office/drawing/2014/main" id="{C09945D3-7868-4704-9350-2BDF0A9D7EF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66858" y="2846644"/>
                  <a:ext cx="914400" cy="914400"/>
                </a:xfrm>
                <a:prstGeom prst="rect">
                  <a:avLst/>
                </a:prstGeom>
              </p:spPr>
            </p:pic>
          </p:grpSp>
        </p:grpSp>
        <p:sp>
          <p:nvSpPr>
            <p:cNvPr id="147" name="TextBox 146">
              <a:extLst>
                <a:ext uri="{FF2B5EF4-FFF2-40B4-BE49-F238E27FC236}">
                  <a16:creationId xmlns:a16="http://schemas.microsoft.com/office/drawing/2014/main" id="{0FFD2936-CBE7-463F-8BE5-7E51F465A969}"/>
                </a:ext>
              </a:extLst>
            </p:cNvPr>
            <p:cNvSpPr txBox="1"/>
            <p:nvPr/>
          </p:nvSpPr>
          <p:spPr>
            <a:xfrm>
              <a:off x="2846710" y="3656395"/>
              <a:ext cx="502061"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0ADEE"/>
                  </a:solidFill>
                  <a:effectLst/>
                  <a:uLnTx/>
                  <a:uFillTx/>
                  <a:cs typeface="Arial" panose="020B0604020202020204" pitchFamily="34" charset="0"/>
                </a:rPr>
                <a:t>Launch</a:t>
              </a:r>
            </a:p>
          </p:txBody>
        </p:sp>
        <p:sp>
          <p:nvSpPr>
            <p:cNvPr id="151" name="TextBox 150">
              <a:extLst>
                <a:ext uri="{FF2B5EF4-FFF2-40B4-BE49-F238E27FC236}">
                  <a16:creationId xmlns:a16="http://schemas.microsoft.com/office/drawing/2014/main" id="{41AEC088-94FE-452B-8695-93DBA73F97D2}"/>
                </a:ext>
              </a:extLst>
            </p:cNvPr>
            <p:cNvSpPr txBox="1"/>
            <p:nvPr/>
          </p:nvSpPr>
          <p:spPr>
            <a:xfrm>
              <a:off x="5577546" y="3673900"/>
              <a:ext cx="508473"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0ADEE"/>
                  </a:solidFill>
                  <a:effectLst/>
                  <a:uLnTx/>
                  <a:uFillTx/>
                  <a:cs typeface="Arial" panose="020B0604020202020204" pitchFamily="34" charset="0"/>
                </a:rPr>
                <a:t>Awards</a:t>
              </a:r>
            </a:p>
          </p:txBody>
        </p:sp>
        <p:sp>
          <p:nvSpPr>
            <p:cNvPr id="4" name="Rectangle 3">
              <a:extLst>
                <a:ext uri="{FF2B5EF4-FFF2-40B4-BE49-F238E27FC236}">
                  <a16:creationId xmlns:a16="http://schemas.microsoft.com/office/drawing/2014/main" id="{BF2469FE-7274-46B7-A809-F0D0BA3C7A4C}"/>
                </a:ext>
              </a:extLst>
            </p:cNvPr>
            <p:cNvSpPr/>
            <p:nvPr/>
          </p:nvSpPr>
          <p:spPr>
            <a:xfrm>
              <a:off x="610040" y="3215001"/>
              <a:ext cx="7383422" cy="14057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TextBox 167">
              <a:extLst>
                <a:ext uri="{FF2B5EF4-FFF2-40B4-BE49-F238E27FC236}">
                  <a16:creationId xmlns:a16="http://schemas.microsoft.com/office/drawing/2014/main" id="{FEDD3026-7B5B-4511-8B59-6A213F8DACD5}"/>
                </a:ext>
              </a:extLst>
            </p:cNvPr>
            <p:cNvSpPr txBox="1"/>
            <p:nvPr/>
          </p:nvSpPr>
          <p:spPr>
            <a:xfrm>
              <a:off x="5594966" y="4002037"/>
              <a:ext cx="2505814" cy="261610"/>
            </a:xfrm>
            <a:prstGeom prst="rect">
              <a:avLst/>
            </a:prstGeom>
            <a:noFill/>
          </p:spPr>
          <p:txBody>
            <a:bodyPr wrap="none" rtlCol="0" anchor="t">
              <a:spAutoFit/>
            </a:bodyPr>
            <a:lstStyle/>
            <a:p>
              <a:r>
                <a:rPr lang="en-GB" sz="1100" b="1">
                  <a:solidFill>
                    <a:prstClr val="white">
                      <a:lumMod val="50000"/>
                    </a:prstClr>
                  </a:solidFill>
                  <a:cs typeface="Arial" panose="020B0604020202020204" pitchFamily="34" charset="0"/>
                </a:rPr>
                <a:t>Supplementary Licensing Round </a:t>
              </a:r>
              <a:endParaRPr lang="en-US" sz="1100" b="1">
                <a:solidFill>
                  <a:prstClr val="white">
                    <a:lumMod val="50000"/>
                  </a:prstClr>
                </a:solidFill>
                <a:cs typeface="Arial" panose="020B0604020202020204" pitchFamily="34" charset="0"/>
              </a:endParaRPr>
            </a:p>
          </p:txBody>
        </p:sp>
        <p:sp>
          <p:nvSpPr>
            <p:cNvPr id="170" name="Arrow: Right 169">
              <a:extLst>
                <a:ext uri="{FF2B5EF4-FFF2-40B4-BE49-F238E27FC236}">
                  <a16:creationId xmlns:a16="http://schemas.microsoft.com/office/drawing/2014/main" id="{5FF4432B-8A28-472B-AA2C-5CCD674D1ACA}"/>
                </a:ext>
              </a:extLst>
            </p:cNvPr>
            <p:cNvSpPr/>
            <p:nvPr/>
          </p:nvSpPr>
          <p:spPr>
            <a:xfrm rot="10800000">
              <a:off x="8034868" y="3717450"/>
              <a:ext cx="365798" cy="375440"/>
            </a:xfrm>
            <a:prstGeom prst="right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039A173C-4967-47BA-AC72-C45287136CBE}"/>
                </a:ext>
              </a:extLst>
            </p:cNvPr>
            <p:cNvGrpSpPr/>
            <p:nvPr/>
          </p:nvGrpSpPr>
          <p:grpSpPr>
            <a:xfrm>
              <a:off x="2236491" y="3944505"/>
              <a:ext cx="742511" cy="558635"/>
              <a:chOff x="3539042" y="4081949"/>
              <a:chExt cx="742511" cy="558635"/>
            </a:xfrm>
          </p:grpSpPr>
          <p:grpSp>
            <p:nvGrpSpPr>
              <p:cNvPr id="180" name="Group 179">
                <a:extLst>
                  <a:ext uri="{FF2B5EF4-FFF2-40B4-BE49-F238E27FC236}">
                    <a16:creationId xmlns:a16="http://schemas.microsoft.com/office/drawing/2014/main" id="{F935D752-8F01-4B07-B118-97111CC8D33C}"/>
                  </a:ext>
                </a:extLst>
              </p:cNvPr>
              <p:cNvGrpSpPr/>
              <p:nvPr/>
            </p:nvGrpSpPr>
            <p:grpSpPr>
              <a:xfrm>
                <a:off x="3539042" y="4081949"/>
                <a:ext cx="742511" cy="558635"/>
                <a:chOff x="1551707" y="1044458"/>
                <a:chExt cx="743428" cy="559324"/>
              </a:xfrm>
            </p:grpSpPr>
            <p:sp>
              <p:nvSpPr>
                <p:cNvPr id="181" name="Oval 180">
                  <a:extLst>
                    <a:ext uri="{FF2B5EF4-FFF2-40B4-BE49-F238E27FC236}">
                      <a16:creationId xmlns:a16="http://schemas.microsoft.com/office/drawing/2014/main" id="{A07D0E7F-9B66-4DE9-BC54-272E6858A4D0}"/>
                    </a:ext>
                  </a:extLst>
                </p:cNvPr>
                <p:cNvSpPr/>
                <p:nvPr/>
              </p:nvSpPr>
              <p:spPr>
                <a:xfrm>
                  <a:off x="1739335" y="1044458"/>
                  <a:ext cx="375565" cy="375565"/>
                </a:xfrm>
                <a:prstGeom prst="ellipse">
                  <a:avLst/>
                </a:prstGeom>
                <a:solidFill>
                  <a:srgbClr val="48A842"/>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82" name="TextBox 181">
                  <a:extLst>
                    <a:ext uri="{FF2B5EF4-FFF2-40B4-BE49-F238E27FC236}">
                      <a16:creationId xmlns:a16="http://schemas.microsoft.com/office/drawing/2014/main" id="{FD9E84EF-BA4C-4EAD-95F5-369548DC8BE0}"/>
                    </a:ext>
                  </a:extLst>
                </p:cNvPr>
                <p:cNvSpPr txBox="1"/>
                <p:nvPr/>
              </p:nvSpPr>
              <p:spPr>
                <a:xfrm>
                  <a:off x="1551707" y="1403480"/>
                  <a:ext cx="743428"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48A842"/>
                      </a:solidFill>
                      <a:effectLst/>
                      <a:uLnTx/>
                      <a:uFillTx/>
                      <a:cs typeface="Arial" panose="020B0604020202020204" pitchFamily="34" charset="0"/>
                    </a:rPr>
                    <a:t>Data Release</a:t>
                  </a:r>
                </a:p>
              </p:txBody>
            </p:sp>
          </p:grpSp>
          <p:pic>
            <p:nvPicPr>
              <p:cNvPr id="183" name="Graphic 182" descr="Disk">
                <a:extLst>
                  <a:ext uri="{FF2B5EF4-FFF2-40B4-BE49-F238E27FC236}">
                    <a16:creationId xmlns:a16="http://schemas.microsoft.com/office/drawing/2014/main" id="{1B590FEA-E691-4BC6-A048-4ECC397F042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71090" y="4117059"/>
                <a:ext cx="285801" cy="285801"/>
              </a:xfrm>
              <a:prstGeom prst="rect">
                <a:avLst/>
              </a:prstGeom>
            </p:spPr>
          </p:pic>
        </p:grpSp>
        <p:sp>
          <p:nvSpPr>
            <p:cNvPr id="167" name="Rectangle 166">
              <a:extLst>
                <a:ext uri="{FF2B5EF4-FFF2-40B4-BE49-F238E27FC236}">
                  <a16:creationId xmlns:a16="http://schemas.microsoft.com/office/drawing/2014/main" id="{D8307C8A-E563-4564-AE7D-3E8F42C48999}"/>
                </a:ext>
              </a:extLst>
            </p:cNvPr>
            <p:cNvSpPr/>
            <p:nvPr/>
          </p:nvSpPr>
          <p:spPr>
            <a:xfrm>
              <a:off x="7154754" y="1484746"/>
              <a:ext cx="838708" cy="217205"/>
            </a:xfrm>
            <a:prstGeom prst="rect">
              <a:avLst/>
            </a:prstGeom>
            <a:solidFill>
              <a:srgbClr val="84329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rPr>
                <a:t>Q4 2019</a:t>
              </a:r>
            </a:p>
          </p:txBody>
        </p:sp>
        <p:grpSp>
          <p:nvGrpSpPr>
            <p:cNvPr id="15" name="Group 14">
              <a:extLst>
                <a:ext uri="{FF2B5EF4-FFF2-40B4-BE49-F238E27FC236}">
                  <a16:creationId xmlns:a16="http://schemas.microsoft.com/office/drawing/2014/main" id="{D7FF4C36-67AD-4346-B164-DA253FBA307A}"/>
                </a:ext>
              </a:extLst>
            </p:cNvPr>
            <p:cNvGrpSpPr/>
            <p:nvPr/>
          </p:nvGrpSpPr>
          <p:grpSpPr>
            <a:xfrm>
              <a:off x="191009" y="3707453"/>
              <a:ext cx="4673027" cy="783287"/>
              <a:chOff x="191009" y="3707453"/>
              <a:chExt cx="4673027" cy="783287"/>
            </a:xfrm>
          </p:grpSpPr>
          <p:sp>
            <p:nvSpPr>
              <p:cNvPr id="149" name="TextBox 148">
                <a:extLst>
                  <a:ext uri="{FF2B5EF4-FFF2-40B4-BE49-F238E27FC236}">
                    <a16:creationId xmlns:a16="http://schemas.microsoft.com/office/drawing/2014/main" id="{F0F0F353-F54D-4A73-92FF-73B1F28A4661}"/>
                  </a:ext>
                </a:extLst>
              </p:cNvPr>
              <p:cNvSpPr txBox="1"/>
              <p:nvPr/>
            </p:nvSpPr>
            <p:spPr>
              <a:xfrm>
                <a:off x="4140761" y="4290685"/>
                <a:ext cx="723275"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84329B"/>
                    </a:solidFill>
                    <a:effectLst/>
                    <a:uLnTx/>
                    <a:uFillTx/>
                    <a:cs typeface="Arial" panose="020B0604020202020204" pitchFamily="34" charset="0"/>
                  </a:rPr>
                  <a:t>Applications</a:t>
                </a:r>
              </a:p>
            </p:txBody>
          </p:sp>
          <p:sp>
            <p:nvSpPr>
              <p:cNvPr id="166" name="Rectangle 165">
                <a:extLst>
                  <a:ext uri="{FF2B5EF4-FFF2-40B4-BE49-F238E27FC236}">
                    <a16:creationId xmlns:a16="http://schemas.microsoft.com/office/drawing/2014/main" id="{91C4DAA3-D068-462A-946E-E365BC32761B}"/>
                  </a:ext>
                </a:extLst>
              </p:cNvPr>
              <p:cNvSpPr/>
              <p:nvPr/>
            </p:nvSpPr>
            <p:spPr>
              <a:xfrm>
                <a:off x="3166398" y="3948693"/>
                <a:ext cx="1293543" cy="362984"/>
              </a:xfrm>
              <a:prstGeom prst="rect">
                <a:avLst/>
              </a:prstGeom>
              <a:solidFill>
                <a:srgbClr val="84329B"/>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GB" sz="900" b="1" kern="0">
                    <a:solidFill>
                      <a:prstClr val="white"/>
                    </a:solidFill>
                    <a:latin typeface="Calibri"/>
                    <a:cs typeface="Arial" panose="020B0604020202020204" pitchFamily="34" charset="0"/>
                  </a:rPr>
                  <a:t>Operator Evaluation</a:t>
                </a: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 name="Arrow: Right 4">
                <a:extLst>
                  <a:ext uri="{FF2B5EF4-FFF2-40B4-BE49-F238E27FC236}">
                    <a16:creationId xmlns:a16="http://schemas.microsoft.com/office/drawing/2014/main" id="{D9A32746-6E51-4067-BD3D-3180E991EBB0}"/>
                  </a:ext>
                </a:extLst>
              </p:cNvPr>
              <p:cNvSpPr/>
              <p:nvPr/>
            </p:nvSpPr>
            <p:spPr>
              <a:xfrm>
                <a:off x="191009" y="3707453"/>
                <a:ext cx="365798" cy="375440"/>
              </a:xfrm>
              <a:prstGeom prst="right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8" name="Group 147">
                <a:extLst>
                  <a:ext uri="{FF2B5EF4-FFF2-40B4-BE49-F238E27FC236}">
                    <a16:creationId xmlns:a16="http://schemas.microsoft.com/office/drawing/2014/main" id="{6F4BE6C4-7B45-41CB-8E7A-450DBB0539A0}"/>
                  </a:ext>
                </a:extLst>
              </p:cNvPr>
              <p:cNvGrpSpPr>
                <a:grpSpLocks noChangeAspect="1"/>
              </p:cNvGrpSpPr>
              <p:nvPr/>
            </p:nvGrpSpPr>
            <p:grpSpPr>
              <a:xfrm>
                <a:off x="4318723" y="3942634"/>
                <a:ext cx="375102" cy="375102"/>
                <a:chOff x="1987724" y="2148136"/>
                <a:chExt cx="1073042" cy="1073042"/>
              </a:xfrm>
            </p:grpSpPr>
            <p:sp>
              <p:nvSpPr>
                <p:cNvPr id="158" name="Oval 157">
                  <a:extLst>
                    <a:ext uri="{FF2B5EF4-FFF2-40B4-BE49-F238E27FC236}">
                      <a16:creationId xmlns:a16="http://schemas.microsoft.com/office/drawing/2014/main" id="{F02EB168-A4F6-483D-B72C-7369F722BE9C}"/>
                    </a:ext>
                  </a:extLst>
                </p:cNvPr>
                <p:cNvSpPr/>
                <p:nvPr/>
              </p:nvSpPr>
              <p:spPr>
                <a:xfrm>
                  <a:off x="1987724" y="2148136"/>
                  <a:ext cx="1073042" cy="1073042"/>
                </a:xfrm>
                <a:prstGeom prst="ellipse">
                  <a:avLst/>
                </a:prstGeom>
                <a:solidFill>
                  <a:srgbClr val="84329B"/>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59" name="Group 158">
                  <a:extLst>
                    <a:ext uri="{FF2B5EF4-FFF2-40B4-BE49-F238E27FC236}">
                      <a16:creationId xmlns:a16="http://schemas.microsoft.com/office/drawing/2014/main" id="{B4DAE348-F16A-45DD-8E54-FC40549902A0}"/>
                    </a:ext>
                  </a:extLst>
                </p:cNvPr>
                <p:cNvGrpSpPr/>
                <p:nvPr/>
              </p:nvGrpSpPr>
              <p:grpSpPr>
                <a:xfrm>
                  <a:off x="2082492" y="2268206"/>
                  <a:ext cx="854928" cy="826350"/>
                  <a:chOff x="2082492" y="2268206"/>
                  <a:chExt cx="854928" cy="826350"/>
                </a:xfrm>
              </p:grpSpPr>
              <p:pic>
                <p:nvPicPr>
                  <p:cNvPr id="160" name="Graphic 159" descr="Contract">
                    <a:extLst>
                      <a:ext uri="{FF2B5EF4-FFF2-40B4-BE49-F238E27FC236}">
                        <a16:creationId xmlns:a16="http://schemas.microsoft.com/office/drawing/2014/main" id="{64960E4B-F382-45F0-A2B1-6AF0B002C94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82492" y="2268206"/>
                    <a:ext cx="826350" cy="826350"/>
                  </a:xfrm>
                  <a:prstGeom prst="rect">
                    <a:avLst/>
                  </a:prstGeom>
                </p:spPr>
              </p:pic>
              <p:pic>
                <p:nvPicPr>
                  <p:cNvPr id="161" name="Graphic 160" descr="Pencil">
                    <a:extLst>
                      <a:ext uri="{FF2B5EF4-FFF2-40B4-BE49-F238E27FC236}">
                        <a16:creationId xmlns:a16="http://schemas.microsoft.com/office/drawing/2014/main" id="{BB98E3A3-6621-483D-A097-A4DB9196BF3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20284" y="2363073"/>
                    <a:ext cx="517136" cy="517136"/>
                  </a:xfrm>
                  <a:prstGeom prst="rect">
                    <a:avLst/>
                  </a:prstGeom>
                </p:spPr>
              </p:pic>
            </p:grpSp>
          </p:grpSp>
          <p:sp>
            <p:nvSpPr>
              <p:cNvPr id="7" name="Arc 6">
                <a:extLst>
                  <a:ext uri="{FF2B5EF4-FFF2-40B4-BE49-F238E27FC236}">
                    <a16:creationId xmlns:a16="http://schemas.microsoft.com/office/drawing/2014/main" id="{A183F014-714E-4D92-9F66-B6569E0D926F}"/>
                  </a:ext>
                </a:extLst>
              </p:cNvPr>
              <p:cNvSpPr/>
              <p:nvPr/>
            </p:nvSpPr>
            <p:spPr>
              <a:xfrm rot="13500000">
                <a:off x="4307330" y="3939425"/>
                <a:ext cx="364795" cy="364795"/>
              </a:xfrm>
              <a:prstGeom prst="arc">
                <a:avLst/>
              </a:prstGeom>
              <a:ln>
                <a:solidFill>
                  <a:srgbClr val="DCCEE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1" name="Rectangle 170">
                <a:extLst>
                  <a:ext uri="{FF2B5EF4-FFF2-40B4-BE49-F238E27FC236}">
                    <a16:creationId xmlns:a16="http://schemas.microsoft.com/office/drawing/2014/main" id="{7D8A00FE-3FEC-4D04-84D4-2CFA6665B612}"/>
                  </a:ext>
                </a:extLst>
              </p:cNvPr>
              <p:cNvSpPr/>
              <p:nvPr/>
            </p:nvSpPr>
            <p:spPr>
              <a:xfrm>
                <a:off x="3077926" y="3948693"/>
                <a:ext cx="45719" cy="362984"/>
              </a:xfrm>
              <a:prstGeom prst="rect">
                <a:avLst/>
              </a:prstGeom>
              <a:solidFill>
                <a:srgbClr val="84329B"/>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72" name="Rectangle 171">
                <a:extLst>
                  <a:ext uri="{FF2B5EF4-FFF2-40B4-BE49-F238E27FC236}">
                    <a16:creationId xmlns:a16="http://schemas.microsoft.com/office/drawing/2014/main" id="{9E32168C-99C2-49AC-8C3D-8DF02543A19B}"/>
                  </a:ext>
                </a:extLst>
              </p:cNvPr>
              <p:cNvSpPr/>
              <p:nvPr/>
            </p:nvSpPr>
            <p:spPr>
              <a:xfrm>
                <a:off x="2986698" y="3948693"/>
                <a:ext cx="45719" cy="362984"/>
              </a:xfrm>
              <a:prstGeom prst="rect">
                <a:avLst/>
              </a:prstGeom>
              <a:solidFill>
                <a:srgbClr val="84329B"/>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73" name="Rectangle 172">
                <a:extLst>
                  <a:ext uri="{FF2B5EF4-FFF2-40B4-BE49-F238E27FC236}">
                    <a16:creationId xmlns:a16="http://schemas.microsoft.com/office/drawing/2014/main" id="{A82C466E-12F9-456F-A978-0AB2A018D573}"/>
                  </a:ext>
                </a:extLst>
              </p:cNvPr>
              <p:cNvSpPr/>
              <p:nvPr/>
            </p:nvSpPr>
            <p:spPr>
              <a:xfrm>
                <a:off x="2901009" y="3948693"/>
                <a:ext cx="45719" cy="362984"/>
              </a:xfrm>
              <a:prstGeom prst="rect">
                <a:avLst/>
              </a:prstGeom>
              <a:solidFill>
                <a:srgbClr val="84329B"/>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D2494B0E-79E7-421A-BFDC-D2D632971A26}"/>
                </a:ext>
              </a:extLst>
            </p:cNvPr>
            <p:cNvGrpSpPr/>
            <p:nvPr/>
          </p:nvGrpSpPr>
          <p:grpSpPr>
            <a:xfrm>
              <a:off x="891742" y="2544521"/>
              <a:ext cx="1649329" cy="551315"/>
              <a:chOff x="891742" y="2544521"/>
              <a:chExt cx="1649329" cy="551315"/>
            </a:xfrm>
          </p:grpSpPr>
          <p:sp>
            <p:nvSpPr>
              <p:cNvPr id="174" name="TextBox 173">
                <a:extLst>
                  <a:ext uri="{FF2B5EF4-FFF2-40B4-BE49-F238E27FC236}">
                    <a16:creationId xmlns:a16="http://schemas.microsoft.com/office/drawing/2014/main" id="{70857169-A299-4E0B-924D-8105DC87D338}"/>
                  </a:ext>
                </a:extLst>
              </p:cNvPr>
              <p:cNvSpPr txBox="1"/>
              <p:nvPr/>
            </p:nvSpPr>
            <p:spPr>
              <a:xfrm>
                <a:off x="1817796" y="2895781"/>
                <a:ext cx="723275"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84329B"/>
                    </a:solidFill>
                    <a:effectLst/>
                    <a:uLnTx/>
                    <a:uFillTx/>
                    <a:cs typeface="Arial" panose="020B0604020202020204" pitchFamily="34" charset="0"/>
                  </a:rPr>
                  <a:t>Applications</a:t>
                </a:r>
              </a:p>
            </p:txBody>
          </p:sp>
          <p:sp>
            <p:nvSpPr>
              <p:cNvPr id="175" name="Rectangle 174">
                <a:extLst>
                  <a:ext uri="{FF2B5EF4-FFF2-40B4-BE49-F238E27FC236}">
                    <a16:creationId xmlns:a16="http://schemas.microsoft.com/office/drawing/2014/main" id="{3EAE8974-3BF7-418E-84B2-DC5F849E83A0}"/>
                  </a:ext>
                </a:extLst>
              </p:cNvPr>
              <p:cNvSpPr/>
              <p:nvPr/>
            </p:nvSpPr>
            <p:spPr>
              <a:xfrm>
                <a:off x="972167" y="2553789"/>
                <a:ext cx="1164809" cy="362984"/>
              </a:xfrm>
              <a:prstGeom prst="rect">
                <a:avLst/>
              </a:prstGeom>
              <a:solidFill>
                <a:srgbClr val="84329B"/>
              </a:solidFill>
              <a:ln w="25400" cap="flat" cmpd="sng" algn="ctr">
                <a:noFill/>
                <a:prstDash val="solid"/>
              </a:ln>
              <a:effectLst/>
            </p:spPr>
            <p:txBody>
              <a:bodyPr lIns="1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GB" sz="900" b="1" kern="0">
                    <a:solidFill>
                      <a:prstClr val="white"/>
                    </a:solidFill>
                    <a:latin typeface="Calibri"/>
                    <a:cs typeface="Arial" panose="020B0604020202020204" pitchFamily="34" charset="0"/>
                  </a:rPr>
                  <a:t>Operator Evaluation</a:t>
                </a: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76" name="Group 175">
                <a:extLst>
                  <a:ext uri="{FF2B5EF4-FFF2-40B4-BE49-F238E27FC236}">
                    <a16:creationId xmlns:a16="http://schemas.microsoft.com/office/drawing/2014/main" id="{D1FD124F-6B29-465D-8505-FF769A8D4190}"/>
                  </a:ext>
                </a:extLst>
              </p:cNvPr>
              <p:cNvGrpSpPr>
                <a:grpSpLocks noChangeAspect="1"/>
              </p:cNvGrpSpPr>
              <p:nvPr/>
            </p:nvGrpSpPr>
            <p:grpSpPr>
              <a:xfrm>
                <a:off x="1995758" y="2547730"/>
                <a:ext cx="375102" cy="375102"/>
                <a:chOff x="1987724" y="2148136"/>
                <a:chExt cx="1073042" cy="1073042"/>
              </a:xfrm>
            </p:grpSpPr>
            <p:sp>
              <p:nvSpPr>
                <p:cNvPr id="177" name="Oval 176">
                  <a:extLst>
                    <a:ext uri="{FF2B5EF4-FFF2-40B4-BE49-F238E27FC236}">
                      <a16:creationId xmlns:a16="http://schemas.microsoft.com/office/drawing/2014/main" id="{AAD49156-A6A4-441F-9300-2817F9FFF2F7}"/>
                    </a:ext>
                  </a:extLst>
                </p:cNvPr>
                <p:cNvSpPr/>
                <p:nvPr/>
              </p:nvSpPr>
              <p:spPr>
                <a:xfrm>
                  <a:off x="1987724" y="2148136"/>
                  <a:ext cx="1073042" cy="1073042"/>
                </a:xfrm>
                <a:prstGeom prst="ellipse">
                  <a:avLst/>
                </a:prstGeom>
                <a:solidFill>
                  <a:srgbClr val="84329B"/>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178" name="Group 177">
                  <a:extLst>
                    <a:ext uri="{FF2B5EF4-FFF2-40B4-BE49-F238E27FC236}">
                      <a16:creationId xmlns:a16="http://schemas.microsoft.com/office/drawing/2014/main" id="{14C9EB16-FEB4-4BB3-BC18-C33F7167AF50}"/>
                    </a:ext>
                  </a:extLst>
                </p:cNvPr>
                <p:cNvGrpSpPr/>
                <p:nvPr/>
              </p:nvGrpSpPr>
              <p:grpSpPr>
                <a:xfrm>
                  <a:off x="2082492" y="2268206"/>
                  <a:ext cx="854928" cy="826350"/>
                  <a:chOff x="2082492" y="2268206"/>
                  <a:chExt cx="854928" cy="826350"/>
                </a:xfrm>
              </p:grpSpPr>
              <p:pic>
                <p:nvPicPr>
                  <p:cNvPr id="179" name="Graphic 178" descr="Contract">
                    <a:extLst>
                      <a:ext uri="{FF2B5EF4-FFF2-40B4-BE49-F238E27FC236}">
                        <a16:creationId xmlns:a16="http://schemas.microsoft.com/office/drawing/2014/main" id="{4923B4BB-5D92-4D8C-811B-EC0B21C0973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82492" y="2268206"/>
                    <a:ext cx="826350" cy="826350"/>
                  </a:xfrm>
                  <a:prstGeom prst="rect">
                    <a:avLst/>
                  </a:prstGeom>
                </p:spPr>
              </p:pic>
              <p:pic>
                <p:nvPicPr>
                  <p:cNvPr id="184" name="Graphic 183" descr="Pencil">
                    <a:extLst>
                      <a:ext uri="{FF2B5EF4-FFF2-40B4-BE49-F238E27FC236}">
                        <a16:creationId xmlns:a16="http://schemas.microsoft.com/office/drawing/2014/main" id="{8D4E5547-5CD8-4FB5-BDB5-0BAD10A71F6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20284" y="2363073"/>
                    <a:ext cx="517136" cy="517136"/>
                  </a:xfrm>
                  <a:prstGeom prst="rect">
                    <a:avLst/>
                  </a:prstGeom>
                </p:spPr>
              </p:pic>
            </p:grpSp>
          </p:grpSp>
          <p:sp>
            <p:nvSpPr>
              <p:cNvPr id="185" name="Arc 184">
                <a:extLst>
                  <a:ext uri="{FF2B5EF4-FFF2-40B4-BE49-F238E27FC236}">
                    <a16:creationId xmlns:a16="http://schemas.microsoft.com/office/drawing/2014/main" id="{6FE1394A-3AC1-4FBA-9AF4-8B86871C5475}"/>
                  </a:ext>
                </a:extLst>
              </p:cNvPr>
              <p:cNvSpPr/>
              <p:nvPr/>
            </p:nvSpPr>
            <p:spPr>
              <a:xfrm rot="13500000">
                <a:off x="1984365" y="2544521"/>
                <a:ext cx="364795" cy="364795"/>
              </a:xfrm>
              <a:prstGeom prst="arc">
                <a:avLst/>
              </a:prstGeom>
              <a:ln>
                <a:solidFill>
                  <a:srgbClr val="DCCEE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6" name="Rectangle 185">
                <a:extLst>
                  <a:ext uri="{FF2B5EF4-FFF2-40B4-BE49-F238E27FC236}">
                    <a16:creationId xmlns:a16="http://schemas.microsoft.com/office/drawing/2014/main" id="{130C4B07-5061-4246-80B7-64599675EEB3}"/>
                  </a:ext>
                </a:extLst>
              </p:cNvPr>
              <p:cNvSpPr/>
              <p:nvPr/>
            </p:nvSpPr>
            <p:spPr>
              <a:xfrm>
                <a:off x="891742" y="2553789"/>
                <a:ext cx="45719" cy="362984"/>
              </a:xfrm>
              <a:prstGeom prst="rect">
                <a:avLst/>
              </a:prstGeom>
              <a:solidFill>
                <a:srgbClr val="84329B"/>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9" name="Group 8">
              <a:extLst>
                <a:ext uri="{FF2B5EF4-FFF2-40B4-BE49-F238E27FC236}">
                  <a16:creationId xmlns:a16="http://schemas.microsoft.com/office/drawing/2014/main" id="{BDEDDA94-1016-4B23-9BF3-E1450252F760}"/>
                </a:ext>
              </a:extLst>
            </p:cNvPr>
            <p:cNvGrpSpPr/>
            <p:nvPr/>
          </p:nvGrpSpPr>
          <p:grpSpPr>
            <a:xfrm>
              <a:off x="2199938" y="1911928"/>
              <a:ext cx="1586068" cy="559964"/>
              <a:chOff x="2199938" y="1911928"/>
              <a:chExt cx="1586068" cy="559964"/>
            </a:xfrm>
          </p:grpSpPr>
          <p:sp>
            <p:nvSpPr>
              <p:cNvPr id="187" name="Rectangle 186">
                <a:extLst>
                  <a:ext uri="{FF2B5EF4-FFF2-40B4-BE49-F238E27FC236}">
                    <a16:creationId xmlns:a16="http://schemas.microsoft.com/office/drawing/2014/main" id="{0AE0F94C-8B1A-4F0E-9141-EA7CEBD08221}"/>
                  </a:ext>
                </a:extLst>
              </p:cNvPr>
              <p:cNvSpPr/>
              <p:nvPr/>
            </p:nvSpPr>
            <p:spPr>
              <a:xfrm>
                <a:off x="2199938" y="1920425"/>
                <a:ext cx="1293543" cy="362984"/>
              </a:xfrm>
              <a:prstGeom prst="rect">
                <a:avLst/>
              </a:prstGeom>
              <a:solidFill>
                <a:srgbClr val="00ADEE"/>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GB" sz="900" b="1" kern="0">
                    <a:solidFill>
                      <a:prstClr val="white"/>
                    </a:solidFill>
                    <a:latin typeface="Calibri"/>
                    <a:cs typeface="Arial" panose="020B0604020202020204" pitchFamily="34" charset="0"/>
                  </a:rPr>
                  <a:t>OGA Evaluation</a:t>
                </a: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88" name="Arc 187">
                <a:extLst>
                  <a:ext uri="{FF2B5EF4-FFF2-40B4-BE49-F238E27FC236}">
                    <a16:creationId xmlns:a16="http://schemas.microsoft.com/office/drawing/2014/main" id="{4E615B75-1BA9-41D3-8601-9E992C0FC64A}"/>
                  </a:ext>
                </a:extLst>
              </p:cNvPr>
              <p:cNvSpPr/>
              <p:nvPr/>
            </p:nvSpPr>
            <p:spPr>
              <a:xfrm rot="13500000">
                <a:off x="3340870" y="1919143"/>
                <a:ext cx="364795" cy="364795"/>
              </a:xfrm>
              <a:prstGeom prst="arc">
                <a:avLst/>
              </a:prstGeom>
              <a:ln>
                <a:solidFill>
                  <a:srgbClr val="C7EBF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7" name="TextBox 196">
                <a:extLst>
                  <a:ext uri="{FF2B5EF4-FFF2-40B4-BE49-F238E27FC236}">
                    <a16:creationId xmlns:a16="http://schemas.microsoft.com/office/drawing/2014/main" id="{796AE1D5-2B76-4CD7-B132-7E418246D8DE}"/>
                  </a:ext>
                </a:extLst>
              </p:cNvPr>
              <p:cNvSpPr txBox="1"/>
              <p:nvPr/>
            </p:nvSpPr>
            <p:spPr>
              <a:xfrm>
                <a:off x="3277533" y="2271837"/>
                <a:ext cx="508473"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0ADEE"/>
                    </a:solidFill>
                    <a:effectLst/>
                    <a:uLnTx/>
                    <a:uFillTx/>
                    <a:cs typeface="Arial" panose="020B0604020202020204" pitchFamily="34" charset="0"/>
                  </a:rPr>
                  <a:t>Awards</a:t>
                </a:r>
              </a:p>
            </p:txBody>
          </p:sp>
          <p:grpSp>
            <p:nvGrpSpPr>
              <p:cNvPr id="199" name="Group 198">
                <a:extLst>
                  <a:ext uri="{FF2B5EF4-FFF2-40B4-BE49-F238E27FC236}">
                    <a16:creationId xmlns:a16="http://schemas.microsoft.com/office/drawing/2014/main" id="{A0E4E232-94C1-46F3-A7AA-341EEEA05564}"/>
                  </a:ext>
                </a:extLst>
              </p:cNvPr>
              <p:cNvGrpSpPr>
                <a:grpSpLocks noChangeAspect="1"/>
              </p:cNvGrpSpPr>
              <p:nvPr/>
            </p:nvGrpSpPr>
            <p:grpSpPr>
              <a:xfrm>
                <a:off x="3348211" y="1911928"/>
                <a:ext cx="375102" cy="375102"/>
                <a:chOff x="333690" y="2173563"/>
                <a:chExt cx="1073042" cy="1073042"/>
              </a:xfrm>
              <a:effectLst>
                <a:outerShdw blurRad="50800" dist="38100" dir="2700000" algn="tl" rotWithShape="0">
                  <a:prstClr val="black">
                    <a:alpha val="40000"/>
                  </a:prstClr>
                </a:outerShdw>
              </a:effectLst>
            </p:grpSpPr>
            <p:sp>
              <p:nvSpPr>
                <p:cNvPr id="200" name="Oval 199">
                  <a:extLst>
                    <a:ext uri="{FF2B5EF4-FFF2-40B4-BE49-F238E27FC236}">
                      <a16:creationId xmlns:a16="http://schemas.microsoft.com/office/drawing/2014/main" id="{B1CF7978-8FD4-49D7-A57A-DAAD79ADCEB5}"/>
                    </a:ext>
                  </a:extLst>
                </p:cNvPr>
                <p:cNvSpPr/>
                <p:nvPr/>
              </p:nvSpPr>
              <p:spPr>
                <a:xfrm>
                  <a:off x="333690" y="2173563"/>
                  <a:ext cx="1073042" cy="1073042"/>
                </a:xfrm>
                <a:prstGeom prst="ellipse">
                  <a:avLst/>
                </a:prstGeom>
                <a:solidFill>
                  <a:srgbClr val="00ADE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201" name="Group 200">
                  <a:extLst>
                    <a:ext uri="{FF2B5EF4-FFF2-40B4-BE49-F238E27FC236}">
                      <a16:creationId xmlns:a16="http://schemas.microsoft.com/office/drawing/2014/main" id="{0870B637-FBD1-48F5-A790-791B325D6BE5}"/>
                    </a:ext>
                  </a:extLst>
                </p:cNvPr>
                <p:cNvGrpSpPr/>
                <p:nvPr/>
              </p:nvGrpSpPr>
              <p:grpSpPr>
                <a:xfrm>
                  <a:off x="477181" y="2225876"/>
                  <a:ext cx="875330" cy="901619"/>
                  <a:chOff x="477181" y="2225876"/>
                  <a:chExt cx="875330" cy="901619"/>
                </a:xfrm>
              </p:grpSpPr>
              <p:grpSp>
                <p:nvGrpSpPr>
                  <p:cNvPr id="202" name="Group 201">
                    <a:extLst>
                      <a:ext uri="{FF2B5EF4-FFF2-40B4-BE49-F238E27FC236}">
                        <a16:creationId xmlns:a16="http://schemas.microsoft.com/office/drawing/2014/main" id="{93177C44-169F-470F-8227-3FCB0546DE85}"/>
                      </a:ext>
                    </a:extLst>
                  </p:cNvPr>
                  <p:cNvGrpSpPr/>
                  <p:nvPr/>
                </p:nvGrpSpPr>
                <p:grpSpPr>
                  <a:xfrm>
                    <a:off x="587614" y="2225876"/>
                    <a:ext cx="764897" cy="764897"/>
                    <a:chOff x="533356" y="2269408"/>
                    <a:chExt cx="764897" cy="764897"/>
                  </a:xfrm>
                </p:grpSpPr>
                <p:pic>
                  <p:nvPicPr>
                    <p:cNvPr id="204" name="Graphic 203" descr="Document">
                      <a:extLst>
                        <a:ext uri="{FF2B5EF4-FFF2-40B4-BE49-F238E27FC236}">
                          <a16:creationId xmlns:a16="http://schemas.microsoft.com/office/drawing/2014/main" id="{938DD1E0-C5F8-4417-8DBE-96A46DF4B96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3356" y="2269408"/>
                      <a:ext cx="764897" cy="764897"/>
                    </a:xfrm>
                    <a:prstGeom prst="rect">
                      <a:avLst/>
                    </a:prstGeom>
                  </p:spPr>
                </p:pic>
                <p:sp>
                  <p:nvSpPr>
                    <p:cNvPr id="205" name="Oval 204">
                      <a:extLst>
                        <a:ext uri="{FF2B5EF4-FFF2-40B4-BE49-F238E27FC236}">
                          <a16:creationId xmlns:a16="http://schemas.microsoft.com/office/drawing/2014/main" id="{19304CA3-7B51-4D80-AB55-1ADCA0AF07AB}"/>
                        </a:ext>
                      </a:extLst>
                    </p:cNvPr>
                    <p:cNvSpPr/>
                    <p:nvPr/>
                  </p:nvSpPr>
                  <p:spPr>
                    <a:xfrm>
                      <a:off x="581839" y="2718735"/>
                      <a:ext cx="208380" cy="208380"/>
                    </a:xfrm>
                    <a:prstGeom prst="ellipse">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pic>
                <p:nvPicPr>
                  <p:cNvPr id="203" name="Graphic 202" descr="Ribbon">
                    <a:extLst>
                      <a:ext uri="{FF2B5EF4-FFF2-40B4-BE49-F238E27FC236}">
                        <a16:creationId xmlns:a16="http://schemas.microsoft.com/office/drawing/2014/main" id="{B70BB163-2325-4323-8B27-8FBD3ADB462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7181" y="2593273"/>
                    <a:ext cx="534222" cy="534222"/>
                  </a:xfrm>
                  <a:prstGeom prst="rect">
                    <a:avLst/>
                  </a:prstGeom>
                </p:spPr>
              </p:pic>
            </p:grpSp>
          </p:grpSp>
        </p:grpSp>
        <p:grpSp>
          <p:nvGrpSpPr>
            <p:cNvPr id="8" name="Group 7">
              <a:extLst>
                <a:ext uri="{FF2B5EF4-FFF2-40B4-BE49-F238E27FC236}">
                  <a16:creationId xmlns:a16="http://schemas.microsoft.com/office/drawing/2014/main" id="{EA4606FB-01FD-411F-BBD1-08C01B144A77}"/>
                </a:ext>
              </a:extLst>
            </p:cNvPr>
            <p:cNvGrpSpPr/>
            <p:nvPr/>
          </p:nvGrpSpPr>
          <p:grpSpPr>
            <a:xfrm>
              <a:off x="4489727" y="3297143"/>
              <a:ext cx="1523375" cy="375102"/>
              <a:chOff x="3837976" y="3361816"/>
              <a:chExt cx="1523375" cy="375102"/>
            </a:xfrm>
          </p:grpSpPr>
          <p:sp>
            <p:nvSpPr>
              <p:cNvPr id="206" name="Rectangle 205">
                <a:extLst>
                  <a:ext uri="{FF2B5EF4-FFF2-40B4-BE49-F238E27FC236}">
                    <a16:creationId xmlns:a16="http://schemas.microsoft.com/office/drawing/2014/main" id="{DA7BC59F-B026-43C8-BF38-0A1FDA48B4BB}"/>
                  </a:ext>
                </a:extLst>
              </p:cNvPr>
              <p:cNvSpPr/>
              <p:nvPr/>
            </p:nvSpPr>
            <p:spPr>
              <a:xfrm>
                <a:off x="3837976" y="3370313"/>
                <a:ext cx="1293543" cy="362984"/>
              </a:xfrm>
              <a:prstGeom prst="rect">
                <a:avLst/>
              </a:prstGeom>
              <a:solidFill>
                <a:srgbClr val="00ADEE"/>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GB" sz="900" b="1" kern="0">
                    <a:solidFill>
                      <a:prstClr val="white"/>
                    </a:solidFill>
                    <a:latin typeface="Calibri"/>
                    <a:cs typeface="Arial" panose="020B0604020202020204" pitchFamily="34" charset="0"/>
                  </a:rPr>
                  <a:t>OGA Evaluation</a:t>
                </a: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07" name="Arc 206">
                <a:extLst>
                  <a:ext uri="{FF2B5EF4-FFF2-40B4-BE49-F238E27FC236}">
                    <a16:creationId xmlns:a16="http://schemas.microsoft.com/office/drawing/2014/main" id="{29C4273D-E87E-4DA4-A71A-B76AF32F6446}"/>
                  </a:ext>
                </a:extLst>
              </p:cNvPr>
              <p:cNvSpPr/>
              <p:nvPr/>
            </p:nvSpPr>
            <p:spPr>
              <a:xfrm rot="13500000">
                <a:off x="4978908" y="3369031"/>
                <a:ext cx="364795" cy="364795"/>
              </a:xfrm>
              <a:prstGeom prst="arc">
                <a:avLst/>
              </a:prstGeom>
              <a:ln>
                <a:solidFill>
                  <a:srgbClr val="C7EBF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08" name="Group 207">
                <a:extLst>
                  <a:ext uri="{FF2B5EF4-FFF2-40B4-BE49-F238E27FC236}">
                    <a16:creationId xmlns:a16="http://schemas.microsoft.com/office/drawing/2014/main" id="{36CE0670-DD89-42ED-9DC2-1A3044161C8C}"/>
                  </a:ext>
                </a:extLst>
              </p:cNvPr>
              <p:cNvGrpSpPr>
                <a:grpSpLocks noChangeAspect="1"/>
              </p:cNvGrpSpPr>
              <p:nvPr/>
            </p:nvGrpSpPr>
            <p:grpSpPr>
              <a:xfrm>
                <a:off x="4986249" y="3361816"/>
                <a:ext cx="375102" cy="375102"/>
                <a:chOff x="333690" y="2173563"/>
                <a:chExt cx="1073042" cy="1073042"/>
              </a:xfrm>
              <a:effectLst>
                <a:outerShdw blurRad="50800" dist="38100" dir="2700000" algn="tl" rotWithShape="0">
                  <a:prstClr val="black">
                    <a:alpha val="40000"/>
                  </a:prstClr>
                </a:outerShdw>
              </a:effectLst>
            </p:grpSpPr>
            <p:sp>
              <p:nvSpPr>
                <p:cNvPr id="209" name="Oval 208">
                  <a:extLst>
                    <a:ext uri="{FF2B5EF4-FFF2-40B4-BE49-F238E27FC236}">
                      <a16:creationId xmlns:a16="http://schemas.microsoft.com/office/drawing/2014/main" id="{B2829788-ED2E-4168-832E-EFB4A805E273}"/>
                    </a:ext>
                  </a:extLst>
                </p:cNvPr>
                <p:cNvSpPr/>
                <p:nvPr/>
              </p:nvSpPr>
              <p:spPr>
                <a:xfrm>
                  <a:off x="333690" y="2173563"/>
                  <a:ext cx="1073042" cy="1073042"/>
                </a:xfrm>
                <a:prstGeom prst="ellipse">
                  <a:avLst/>
                </a:prstGeom>
                <a:solidFill>
                  <a:srgbClr val="00ADE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210" name="Group 209">
                  <a:extLst>
                    <a:ext uri="{FF2B5EF4-FFF2-40B4-BE49-F238E27FC236}">
                      <a16:creationId xmlns:a16="http://schemas.microsoft.com/office/drawing/2014/main" id="{D32916B5-59FA-46E3-929F-AF5E79709BD5}"/>
                    </a:ext>
                  </a:extLst>
                </p:cNvPr>
                <p:cNvGrpSpPr/>
                <p:nvPr/>
              </p:nvGrpSpPr>
              <p:grpSpPr>
                <a:xfrm>
                  <a:off x="477181" y="2225876"/>
                  <a:ext cx="875330" cy="901619"/>
                  <a:chOff x="477181" y="2225876"/>
                  <a:chExt cx="875330" cy="901619"/>
                </a:xfrm>
              </p:grpSpPr>
              <p:grpSp>
                <p:nvGrpSpPr>
                  <p:cNvPr id="211" name="Group 210">
                    <a:extLst>
                      <a:ext uri="{FF2B5EF4-FFF2-40B4-BE49-F238E27FC236}">
                        <a16:creationId xmlns:a16="http://schemas.microsoft.com/office/drawing/2014/main" id="{DE4465A9-AEC1-4DE7-A99C-A1881A706B71}"/>
                      </a:ext>
                    </a:extLst>
                  </p:cNvPr>
                  <p:cNvGrpSpPr/>
                  <p:nvPr/>
                </p:nvGrpSpPr>
                <p:grpSpPr>
                  <a:xfrm>
                    <a:off x="587614" y="2225876"/>
                    <a:ext cx="764897" cy="764897"/>
                    <a:chOff x="533356" y="2269408"/>
                    <a:chExt cx="764897" cy="764897"/>
                  </a:xfrm>
                </p:grpSpPr>
                <p:pic>
                  <p:nvPicPr>
                    <p:cNvPr id="213" name="Graphic 212" descr="Document">
                      <a:extLst>
                        <a:ext uri="{FF2B5EF4-FFF2-40B4-BE49-F238E27FC236}">
                          <a16:creationId xmlns:a16="http://schemas.microsoft.com/office/drawing/2014/main" id="{52A52861-3CC5-45BD-8605-6CA06A96CFB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3356" y="2269408"/>
                      <a:ext cx="764897" cy="764897"/>
                    </a:xfrm>
                    <a:prstGeom prst="rect">
                      <a:avLst/>
                    </a:prstGeom>
                  </p:spPr>
                </p:pic>
                <p:sp>
                  <p:nvSpPr>
                    <p:cNvPr id="214" name="Oval 213">
                      <a:extLst>
                        <a:ext uri="{FF2B5EF4-FFF2-40B4-BE49-F238E27FC236}">
                          <a16:creationId xmlns:a16="http://schemas.microsoft.com/office/drawing/2014/main" id="{0D6E33DE-5A54-418A-A22E-0593DA3E5429}"/>
                        </a:ext>
                      </a:extLst>
                    </p:cNvPr>
                    <p:cNvSpPr/>
                    <p:nvPr/>
                  </p:nvSpPr>
                  <p:spPr>
                    <a:xfrm>
                      <a:off x="581839" y="2718735"/>
                      <a:ext cx="208380" cy="208380"/>
                    </a:xfrm>
                    <a:prstGeom prst="ellipse">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pic>
                <p:nvPicPr>
                  <p:cNvPr id="212" name="Graphic 211" descr="Ribbon">
                    <a:extLst>
                      <a:ext uri="{FF2B5EF4-FFF2-40B4-BE49-F238E27FC236}">
                        <a16:creationId xmlns:a16="http://schemas.microsoft.com/office/drawing/2014/main" id="{0377621E-0EA1-4BEA-8E9A-E8D2BD4326D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7181" y="2593273"/>
                    <a:ext cx="534222" cy="534222"/>
                  </a:xfrm>
                  <a:prstGeom prst="rect">
                    <a:avLst/>
                  </a:prstGeom>
                </p:spPr>
              </p:pic>
            </p:grpSp>
          </p:grpSp>
        </p:grpSp>
        <p:grpSp>
          <p:nvGrpSpPr>
            <p:cNvPr id="215" name="Group 214">
              <a:extLst>
                <a:ext uri="{FF2B5EF4-FFF2-40B4-BE49-F238E27FC236}">
                  <a16:creationId xmlns:a16="http://schemas.microsoft.com/office/drawing/2014/main" id="{5BD6EECB-AE47-4D20-BC1D-CC919F610AC0}"/>
                </a:ext>
              </a:extLst>
            </p:cNvPr>
            <p:cNvGrpSpPr>
              <a:grpSpLocks noChangeAspect="1"/>
            </p:cNvGrpSpPr>
            <p:nvPr/>
          </p:nvGrpSpPr>
          <p:grpSpPr>
            <a:xfrm>
              <a:off x="5616114" y="4793973"/>
              <a:ext cx="375102" cy="410310"/>
              <a:chOff x="3587537" y="2587285"/>
              <a:chExt cx="1073042" cy="1173759"/>
            </a:xfrm>
          </p:grpSpPr>
          <p:sp>
            <p:nvSpPr>
              <p:cNvPr id="216" name="Oval 215">
                <a:extLst>
                  <a:ext uri="{FF2B5EF4-FFF2-40B4-BE49-F238E27FC236}">
                    <a16:creationId xmlns:a16="http://schemas.microsoft.com/office/drawing/2014/main" id="{2B7EDDCC-6CFC-487A-AC3D-71ED5D896B06}"/>
                  </a:ext>
                </a:extLst>
              </p:cNvPr>
              <p:cNvSpPr/>
              <p:nvPr/>
            </p:nvSpPr>
            <p:spPr>
              <a:xfrm>
                <a:off x="3587537" y="2587285"/>
                <a:ext cx="1073042" cy="1073042"/>
              </a:xfrm>
              <a:prstGeom prst="ellipse">
                <a:avLst/>
              </a:prstGeom>
              <a:solidFill>
                <a:srgbClr val="00ADEE"/>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217" name="Group 216">
                <a:extLst>
                  <a:ext uri="{FF2B5EF4-FFF2-40B4-BE49-F238E27FC236}">
                    <a16:creationId xmlns:a16="http://schemas.microsoft.com/office/drawing/2014/main" id="{E9ED0C93-4B82-458C-B1B6-BDABD85E22C5}"/>
                  </a:ext>
                </a:extLst>
              </p:cNvPr>
              <p:cNvGrpSpPr/>
              <p:nvPr/>
            </p:nvGrpSpPr>
            <p:grpSpPr>
              <a:xfrm>
                <a:off x="3666858" y="2608057"/>
                <a:ext cx="914400" cy="1152987"/>
                <a:chOff x="3666858" y="2608057"/>
                <a:chExt cx="914400" cy="1152987"/>
              </a:xfrm>
            </p:grpSpPr>
            <p:pic>
              <p:nvPicPr>
                <p:cNvPr id="218" name="Graphic 217" descr="Lecturer">
                  <a:extLst>
                    <a:ext uri="{FF2B5EF4-FFF2-40B4-BE49-F238E27FC236}">
                      <a16:creationId xmlns:a16="http://schemas.microsoft.com/office/drawing/2014/main" id="{C7046B00-7DE0-4074-B6F1-0082534296B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6022" y="2608057"/>
                  <a:ext cx="544353" cy="544353"/>
                </a:xfrm>
                <a:prstGeom prst="rect">
                  <a:avLst/>
                </a:prstGeom>
              </p:spPr>
            </p:pic>
            <p:pic>
              <p:nvPicPr>
                <p:cNvPr id="219" name="Graphic 218" descr="Users">
                  <a:extLst>
                    <a:ext uri="{FF2B5EF4-FFF2-40B4-BE49-F238E27FC236}">
                      <a16:creationId xmlns:a16="http://schemas.microsoft.com/office/drawing/2014/main" id="{10DB1D16-6895-4BCD-B57F-CF8324FCC05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66858" y="2846644"/>
                  <a:ext cx="914400" cy="914400"/>
                </a:xfrm>
                <a:prstGeom prst="rect">
                  <a:avLst/>
                </a:prstGeom>
              </p:spPr>
            </p:pic>
          </p:grpSp>
        </p:grpSp>
        <p:sp>
          <p:nvSpPr>
            <p:cNvPr id="220" name="TextBox 219">
              <a:extLst>
                <a:ext uri="{FF2B5EF4-FFF2-40B4-BE49-F238E27FC236}">
                  <a16:creationId xmlns:a16="http://schemas.microsoft.com/office/drawing/2014/main" id="{99B4315C-9BAB-4BC6-8D07-E628595FCE02}"/>
                </a:ext>
              </a:extLst>
            </p:cNvPr>
            <p:cNvSpPr txBox="1"/>
            <p:nvPr/>
          </p:nvSpPr>
          <p:spPr>
            <a:xfrm>
              <a:off x="4732020" y="5153225"/>
              <a:ext cx="502061"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0ADEE"/>
                  </a:solidFill>
                  <a:effectLst/>
                  <a:uLnTx/>
                  <a:uFillTx/>
                  <a:cs typeface="Arial" panose="020B0604020202020204" pitchFamily="34" charset="0"/>
                </a:rPr>
                <a:t>Launch</a:t>
              </a:r>
            </a:p>
          </p:txBody>
        </p:sp>
        <p:sp>
          <p:nvSpPr>
            <p:cNvPr id="221" name="TextBox 220">
              <a:extLst>
                <a:ext uri="{FF2B5EF4-FFF2-40B4-BE49-F238E27FC236}">
                  <a16:creationId xmlns:a16="http://schemas.microsoft.com/office/drawing/2014/main" id="{DDD49328-BC72-48DA-A9D5-A2F14F46D2B5}"/>
                </a:ext>
              </a:extLst>
            </p:cNvPr>
            <p:cNvSpPr txBox="1"/>
            <p:nvPr/>
          </p:nvSpPr>
          <p:spPr>
            <a:xfrm>
              <a:off x="6768769" y="5787515"/>
              <a:ext cx="723275"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84329B"/>
                  </a:solidFill>
                  <a:effectLst/>
                  <a:uLnTx/>
                  <a:uFillTx/>
                  <a:cs typeface="Arial" panose="020B0604020202020204" pitchFamily="34" charset="0"/>
                </a:rPr>
                <a:t>Applications</a:t>
              </a:r>
            </a:p>
          </p:txBody>
        </p:sp>
        <p:sp>
          <p:nvSpPr>
            <p:cNvPr id="223" name="Rectangle 222">
              <a:extLst>
                <a:ext uri="{FF2B5EF4-FFF2-40B4-BE49-F238E27FC236}">
                  <a16:creationId xmlns:a16="http://schemas.microsoft.com/office/drawing/2014/main" id="{A7D5BD79-54CD-4C39-9CEF-CAAB172AE446}"/>
                </a:ext>
              </a:extLst>
            </p:cNvPr>
            <p:cNvSpPr/>
            <p:nvPr/>
          </p:nvSpPr>
          <p:spPr>
            <a:xfrm>
              <a:off x="5794406" y="5445523"/>
              <a:ext cx="1293543" cy="362984"/>
            </a:xfrm>
            <a:prstGeom prst="rect">
              <a:avLst/>
            </a:prstGeom>
            <a:solidFill>
              <a:srgbClr val="84329B"/>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GB" sz="900" b="1" kern="0">
                  <a:solidFill>
                    <a:prstClr val="white"/>
                  </a:solidFill>
                  <a:latin typeface="Calibri"/>
                  <a:cs typeface="Arial" panose="020B0604020202020204" pitchFamily="34" charset="0"/>
                </a:rPr>
                <a:t>Operator Evaluation</a:t>
              </a: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224" name="Group 223">
              <a:extLst>
                <a:ext uri="{FF2B5EF4-FFF2-40B4-BE49-F238E27FC236}">
                  <a16:creationId xmlns:a16="http://schemas.microsoft.com/office/drawing/2014/main" id="{13DCE6FF-ED94-4695-A4F9-2500DE528C5D}"/>
                </a:ext>
              </a:extLst>
            </p:cNvPr>
            <p:cNvGrpSpPr/>
            <p:nvPr/>
          </p:nvGrpSpPr>
          <p:grpSpPr>
            <a:xfrm>
              <a:off x="4169717" y="5441335"/>
              <a:ext cx="1151277" cy="558635"/>
              <a:chOff x="3319427" y="4081949"/>
              <a:chExt cx="1151277" cy="558635"/>
            </a:xfrm>
          </p:grpSpPr>
          <p:grpSp>
            <p:nvGrpSpPr>
              <p:cNvPr id="225" name="Group 224">
                <a:extLst>
                  <a:ext uri="{FF2B5EF4-FFF2-40B4-BE49-F238E27FC236}">
                    <a16:creationId xmlns:a16="http://schemas.microsoft.com/office/drawing/2014/main" id="{A88CC8E3-E68D-400B-8F54-E70AE294F7B7}"/>
                  </a:ext>
                </a:extLst>
              </p:cNvPr>
              <p:cNvGrpSpPr/>
              <p:nvPr/>
            </p:nvGrpSpPr>
            <p:grpSpPr>
              <a:xfrm>
                <a:off x="3319427" y="4081949"/>
                <a:ext cx="1151277" cy="558635"/>
                <a:chOff x="1331817" y="1044458"/>
                <a:chExt cx="1152698" cy="559324"/>
              </a:xfrm>
            </p:grpSpPr>
            <p:sp>
              <p:nvSpPr>
                <p:cNvPr id="227" name="Oval 226">
                  <a:extLst>
                    <a:ext uri="{FF2B5EF4-FFF2-40B4-BE49-F238E27FC236}">
                      <a16:creationId xmlns:a16="http://schemas.microsoft.com/office/drawing/2014/main" id="{F5DADFCB-6541-4C04-960D-D42DF13DA80D}"/>
                    </a:ext>
                  </a:extLst>
                </p:cNvPr>
                <p:cNvSpPr/>
                <p:nvPr/>
              </p:nvSpPr>
              <p:spPr>
                <a:xfrm>
                  <a:off x="1739335" y="1044458"/>
                  <a:ext cx="375565" cy="375565"/>
                </a:xfrm>
                <a:prstGeom prst="ellipse">
                  <a:avLst/>
                </a:prstGeom>
                <a:solidFill>
                  <a:srgbClr val="48A842"/>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28" name="TextBox 227">
                  <a:extLst>
                    <a:ext uri="{FF2B5EF4-FFF2-40B4-BE49-F238E27FC236}">
                      <a16:creationId xmlns:a16="http://schemas.microsoft.com/office/drawing/2014/main" id="{3C925424-BAF2-4B8F-8C45-78963B319F87}"/>
                    </a:ext>
                  </a:extLst>
                </p:cNvPr>
                <p:cNvSpPr txBox="1"/>
                <p:nvPr/>
              </p:nvSpPr>
              <p:spPr>
                <a:xfrm>
                  <a:off x="1331817" y="1403480"/>
                  <a:ext cx="1152698" cy="200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48A842"/>
                      </a:solidFill>
                      <a:effectLst/>
                      <a:uLnTx/>
                      <a:uFillTx/>
                      <a:cs typeface="Arial" panose="020B0604020202020204" pitchFamily="34" charset="0"/>
                    </a:rPr>
                    <a:t>Prospect Data Release</a:t>
                  </a:r>
                </a:p>
              </p:txBody>
            </p:sp>
          </p:grpSp>
          <p:pic>
            <p:nvPicPr>
              <p:cNvPr id="226" name="Graphic 225" descr="Disk">
                <a:extLst>
                  <a:ext uri="{FF2B5EF4-FFF2-40B4-BE49-F238E27FC236}">
                    <a16:creationId xmlns:a16="http://schemas.microsoft.com/office/drawing/2014/main" id="{77D5B319-A559-41AD-B403-22069D65951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71090" y="4117059"/>
                <a:ext cx="285801" cy="285801"/>
              </a:xfrm>
              <a:prstGeom prst="rect">
                <a:avLst/>
              </a:prstGeom>
            </p:spPr>
          </p:pic>
        </p:grpSp>
        <p:grpSp>
          <p:nvGrpSpPr>
            <p:cNvPr id="229" name="Group 228">
              <a:extLst>
                <a:ext uri="{FF2B5EF4-FFF2-40B4-BE49-F238E27FC236}">
                  <a16:creationId xmlns:a16="http://schemas.microsoft.com/office/drawing/2014/main" id="{1A0704C0-5800-4229-8541-73507EEB9915}"/>
                </a:ext>
              </a:extLst>
            </p:cNvPr>
            <p:cNvGrpSpPr>
              <a:grpSpLocks noChangeAspect="1"/>
            </p:cNvGrpSpPr>
            <p:nvPr/>
          </p:nvGrpSpPr>
          <p:grpSpPr>
            <a:xfrm>
              <a:off x="6946731" y="5439464"/>
              <a:ext cx="375102" cy="375102"/>
              <a:chOff x="1987724" y="2148136"/>
              <a:chExt cx="1073042" cy="1073042"/>
            </a:xfrm>
          </p:grpSpPr>
          <p:sp>
            <p:nvSpPr>
              <p:cNvPr id="230" name="Oval 229">
                <a:extLst>
                  <a:ext uri="{FF2B5EF4-FFF2-40B4-BE49-F238E27FC236}">
                    <a16:creationId xmlns:a16="http://schemas.microsoft.com/office/drawing/2014/main" id="{481B53F5-BB5C-4D75-8160-A2F0B79B37C0}"/>
                  </a:ext>
                </a:extLst>
              </p:cNvPr>
              <p:cNvSpPr/>
              <p:nvPr/>
            </p:nvSpPr>
            <p:spPr>
              <a:xfrm>
                <a:off x="1987724" y="2148136"/>
                <a:ext cx="1073042" cy="1073042"/>
              </a:xfrm>
              <a:prstGeom prst="ellipse">
                <a:avLst/>
              </a:prstGeom>
              <a:solidFill>
                <a:srgbClr val="84329B"/>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231" name="Group 230">
                <a:extLst>
                  <a:ext uri="{FF2B5EF4-FFF2-40B4-BE49-F238E27FC236}">
                    <a16:creationId xmlns:a16="http://schemas.microsoft.com/office/drawing/2014/main" id="{A02E84E7-E543-4632-9633-516269F51736}"/>
                  </a:ext>
                </a:extLst>
              </p:cNvPr>
              <p:cNvGrpSpPr/>
              <p:nvPr/>
            </p:nvGrpSpPr>
            <p:grpSpPr>
              <a:xfrm>
                <a:off x="2082492" y="2268206"/>
                <a:ext cx="854928" cy="826350"/>
                <a:chOff x="2082492" y="2268206"/>
                <a:chExt cx="854928" cy="826350"/>
              </a:xfrm>
            </p:grpSpPr>
            <p:pic>
              <p:nvPicPr>
                <p:cNvPr id="232" name="Graphic 231" descr="Contract">
                  <a:extLst>
                    <a:ext uri="{FF2B5EF4-FFF2-40B4-BE49-F238E27FC236}">
                      <a16:creationId xmlns:a16="http://schemas.microsoft.com/office/drawing/2014/main" id="{0278F043-5AA9-4B89-AE78-7B4115CA7CB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82492" y="2268206"/>
                  <a:ext cx="826350" cy="826350"/>
                </a:xfrm>
                <a:prstGeom prst="rect">
                  <a:avLst/>
                </a:prstGeom>
              </p:spPr>
            </p:pic>
            <p:pic>
              <p:nvPicPr>
                <p:cNvPr id="233" name="Graphic 232" descr="Pencil">
                  <a:extLst>
                    <a:ext uri="{FF2B5EF4-FFF2-40B4-BE49-F238E27FC236}">
                      <a16:creationId xmlns:a16="http://schemas.microsoft.com/office/drawing/2014/main" id="{2E60AA48-60C1-4178-855B-536617A25CA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20284" y="2363073"/>
                  <a:ext cx="517136" cy="517136"/>
                </a:xfrm>
                <a:prstGeom prst="rect">
                  <a:avLst/>
                </a:prstGeom>
              </p:spPr>
            </p:pic>
          </p:grpSp>
        </p:grpSp>
        <p:sp>
          <p:nvSpPr>
            <p:cNvPr id="234" name="Arc 233">
              <a:extLst>
                <a:ext uri="{FF2B5EF4-FFF2-40B4-BE49-F238E27FC236}">
                  <a16:creationId xmlns:a16="http://schemas.microsoft.com/office/drawing/2014/main" id="{2A30740B-4E24-4DCE-A29D-C00A150E78FA}"/>
                </a:ext>
              </a:extLst>
            </p:cNvPr>
            <p:cNvSpPr/>
            <p:nvPr/>
          </p:nvSpPr>
          <p:spPr>
            <a:xfrm rot="13500000">
              <a:off x="6935338" y="5436255"/>
              <a:ext cx="364795" cy="364795"/>
            </a:xfrm>
            <a:prstGeom prst="arc">
              <a:avLst/>
            </a:prstGeom>
            <a:ln>
              <a:solidFill>
                <a:srgbClr val="DCCEE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5" name="Rectangle 234">
              <a:extLst>
                <a:ext uri="{FF2B5EF4-FFF2-40B4-BE49-F238E27FC236}">
                  <a16:creationId xmlns:a16="http://schemas.microsoft.com/office/drawing/2014/main" id="{35AC4E0B-EA84-48FD-9CF0-8DA1BFAFEA43}"/>
                </a:ext>
              </a:extLst>
            </p:cNvPr>
            <p:cNvSpPr/>
            <p:nvPr/>
          </p:nvSpPr>
          <p:spPr>
            <a:xfrm>
              <a:off x="5705934" y="5445523"/>
              <a:ext cx="45719" cy="362984"/>
            </a:xfrm>
            <a:prstGeom prst="rect">
              <a:avLst/>
            </a:prstGeom>
            <a:solidFill>
              <a:srgbClr val="84329B"/>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36" name="Rectangle 235">
              <a:extLst>
                <a:ext uri="{FF2B5EF4-FFF2-40B4-BE49-F238E27FC236}">
                  <a16:creationId xmlns:a16="http://schemas.microsoft.com/office/drawing/2014/main" id="{AB5FADD0-D142-4547-8532-4C530CB9A6AA}"/>
                </a:ext>
              </a:extLst>
            </p:cNvPr>
            <p:cNvSpPr/>
            <p:nvPr/>
          </p:nvSpPr>
          <p:spPr>
            <a:xfrm>
              <a:off x="5614706" y="5445523"/>
              <a:ext cx="45719" cy="362984"/>
            </a:xfrm>
            <a:prstGeom prst="rect">
              <a:avLst/>
            </a:prstGeom>
            <a:solidFill>
              <a:srgbClr val="84329B"/>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37" name="Rectangle 236">
              <a:extLst>
                <a:ext uri="{FF2B5EF4-FFF2-40B4-BE49-F238E27FC236}">
                  <a16:creationId xmlns:a16="http://schemas.microsoft.com/office/drawing/2014/main" id="{E4901ACC-FC3D-420A-A1EB-41B74C27C08E}"/>
                </a:ext>
              </a:extLst>
            </p:cNvPr>
            <p:cNvSpPr/>
            <p:nvPr/>
          </p:nvSpPr>
          <p:spPr>
            <a:xfrm>
              <a:off x="5529017" y="5445523"/>
              <a:ext cx="45719" cy="362984"/>
            </a:xfrm>
            <a:prstGeom prst="rect">
              <a:avLst/>
            </a:prstGeom>
            <a:solidFill>
              <a:srgbClr val="84329B"/>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39" name="Rectangle 238">
              <a:extLst>
                <a:ext uri="{FF2B5EF4-FFF2-40B4-BE49-F238E27FC236}">
                  <a16:creationId xmlns:a16="http://schemas.microsoft.com/office/drawing/2014/main" id="{8C15B756-29A0-4BA9-A255-5C829EB13F24}"/>
                </a:ext>
              </a:extLst>
            </p:cNvPr>
            <p:cNvSpPr/>
            <p:nvPr/>
          </p:nvSpPr>
          <p:spPr>
            <a:xfrm>
              <a:off x="7154754" y="4802470"/>
              <a:ext cx="838708" cy="362984"/>
            </a:xfrm>
            <a:prstGeom prst="rect">
              <a:avLst/>
            </a:prstGeom>
            <a:solidFill>
              <a:srgbClr val="00ADEE"/>
            </a:solidFill>
            <a:ln w="25400" cap="flat" cmpd="sng" algn="ctr">
              <a:noFill/>
              <a:prstDash val="solid"/>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lang="en-GB" sz="900" b="1" kern="0">
                  <a:solidFill>
                    <a:prstClr val="white"/>
                  </a:solidFill>
                  <a:latin typeface="Calibri"/>
                  <a:cs typeface="Arial" panose="020B0604020202020204" pitchFamily="34" charset="0"/>
                </a:rPr>
                <a:t>OGA Evaluation</a:t>
              </a: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48" name="Rectangle 247">
              <a:extLst>
                <a:ext uri="{FF2B5EF4-FFF2-40B4-BE49-F238E27FC236}">
                  <a16:creationId xmlns:a16="http://schemas.microsoft.com/office/drawing/2014/main" id="{1746F127-FFC2-4737-9C58-E78D8C05CCD5}"/>
                </a:ext>
              </a:extLst>
            </p:cNvPr>
            <p:cNvSpPr/>
            <p:nvPr/>
          </p:nvSpPr>
          <p:spPr>
            <a:xfrm>
              <a:off x="5443164" y="5445523"/>
              <a:ext cx="45719" cy="362984"/>
            </a:xfrm>
            <a:prstGeom prst="rect">
              <a:avLst/>
            </a:prstGeom>
            <a:solidFill>
              <a:srgbClr val="84329B"/>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49" name="Rectangle 248">
              <a:extLst>
                <a:ext uri="{FF2B5EF4-FFF2-40B4-BE49-F238E27FC236}">
                  <a16:creationId xmlns:a16="http://schemas.microsoft.com/office/drawing/2014/main" id="{C148E2A7-3FCF-44D5-9AF1-A19435D637C9}"/>
                </a:ext>
              </a:extLst>
            </p:cNvPr>
            <p:cNvSpPr/>
            <p:nvPr/>
          </p:nvSpPr>
          <p:spPr>
            <a:xfrm>
              <a:off x="5351936" y="5445523"/>
              <a:ext cx="45719" cy="362984"/>
            </a:xfrm>
            <a:prstGeom prst="rect">
              <a:avLst/>
            </a:prstGeom>
            <a:solidFill>
              <a:srgbClr val="84329B"/>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0" name="Rectangle 249">
              <a:extLst>
                <a:ext uri="{FF2B5EF4-FFF2-40B4-BE49-F238E27FC236}">
                  <a16:creationId xmlns:a16="http://schemas.microsoft.com/office/drawing/2014/main" id="{2935CF7E-822E-48EC-873A-4D7BFD1E663D}"/>
                </a:ext>
              </a:extLst>
            </p:cNvPr>
            <p:cNvSpPr/>
            <p:nvPr/>
          </p:nvSpPr>
          <p:spPr>
            <a:xfrm>
              <a:off x="5266247" y="5445523"/>
              <a:ext cx="45719" cy="362984"/>
            </a:xfrm>
            <a:prstGeom prst="rect">
              <a:avLst/>
            </a:prstGeom>
            <a:solidFill>
              <a:srgbClr val="84329B"/>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1" name="Rectangle 250">
              <a:extLst>
                <a:ext uri="{FF2B5EF4-FFF2-40B4-BE49-F238E27FC236}">
                  <a16:creationId xmlns:a16="http://schemas.microsoft.com/office/drawing/2014/main" id="{8F28F392-A9FF-49FD-A240-943593C8132B}"/>
                </a:ext>
              </a:extLst>
            </p:cNvPr>
            <p:cNvSpPr/>
            <p:nvPr/>
          </p:nvSpPr>
          <p:spPr>
            <a:xfrm>
              <a:off x="5184198" y="5445523"/>
              <a:ext cx="45719" cy="362984"/>
            </a:xfrm>
            <a:prstGeom prst="rect">
              <a:avLst/>
            </a:prstGeom>
            <a:solidFill>
              <a:srgbClr val="84329B"/>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2" name="Rectangle 251">
              <a:extLst>
                <a:ext uri="{FF2B5EF4-FFF2-40B4-BE49-F238E27FC236}">
                  <a16:creationId xmlns:a16="http://schemas.microsoft.com/office/drawing/2014/main" id="{8DBF27E6-CE15-405F-A70B-5D1D831A95D7}"/>
                </a:ext>
              </a:extLst>
            </p:cNvPr>
            <p:cNvSpPr/>
            <p:nvPr/>
          </p:nvSpPr>
          <p:spPr>
            <a:xfrm>
              <a:off x="5092970" y="5445523"/>
              <a:ext cx="45719" cy="362984"/>
            </a:xfrm>
            <a:prstGeom prst="rect">
              <a:avLst/>
            </a:prstGeom>
            <a:solidFill>
              <a:srgbClr val="84329B"/>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53" name="Rectangle 252">
              <a:extLst>
                <a:ext uri="{FF2B5EF4-FFF2-40B4-BE49-F238E27FC236}">
                  <a16:creationId xmlns:a16="http://schemas.microsoft.com/office/drawing/2014/main" id="{0CA00324-727B-48CD-8E68-B08F9C76A248}"/>
                </a:ext>
              </a:extLst>
            </p:cNvPr>
            <p:cNvSpPr/>
            <p:nvPr/>
          </p:nvSpPr>
          <p:spPr>
            <a:xfrm>
              <a:off x="5007281" y="5445523"/>
              <a:ext cx="45719" cy="362984"/>
            </a:xfrm>
            <a:prstGeom prst="rect">
              <a:avLst/>
            </a:prstGeom>
            <a:solidFill>
              <a:srgbClr val="84329B"/>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spTree>
    <p:extLst>
      <p:ext uri="{BB962C8B-B14F-4D97-AF65-F5344CB8AC3E}">
        <p14:creationId xmlns:p14="http://schemas.microsoft.com/office/powerpoint/2010/main" val="2601438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861774"/>
          </a:xfrm>
          <a:prstGeom prst="rect">
            <a:avLst/>
          </a:prstGeom>
        </p:spPr>
        <p:txBody>
          <a:bodyPr vert="horz" wrap="square" lIns="0" tIns="0" rIns="0" bIns="0" rtlCol="0">
            <a:spAutoFit/>
          </a:bodyPr>
          <a:lstStyle/>
          <a:p>
            <a:pPr marL="12700">
              <a:lnSpc>
                <a:spcPct val="100000"/>
              </a:lnSpc>
            </a:pPr>
            <a:r>
              <a:rPr lang="en-GB" sz="2800" b="1" spc="-60" dirty="0"/>
              <a:t>APPLICATION ASSESSMENT - CRITERIA</a:t>
            </a:r>
            <a:endParaRPr sz="2800" b="1" spc="-65" dirty="0">
              <a:solidFill>
                <a:srgbClr val="FF0000"/>
              </a:solidFill>
            </a:endParaRPr>
          </a:p>
        </p:txBody>
      </p:sp>
      <p:sp>
        <p:nvSpPr>
          <p:cNvPr id="11" name="Rectangle 10">
            <a:extLst>
              <a:ext uri="{FF2B5EF4-FFF2-40B4-BE49-F238E27FC236}">
                <a16:creationId xmlns:a16="http://schemas.microsoft.com/office/drawing/2014/main" id="{99EC955F-0A5C-47BB-B311-0E34278BF5BA}"/>
              </a:ext>
            </a:extLst>
          </p:cNvPr>
          <p:cNvSpPr/>
          <p:nvPr/>
        </p:nvSpPr>
        <p:spPr>
          <a:xfrm>
            <a:off x="305821" y="1477747"/>
            <a:ext cx="8572708" cy="3970318"/>
          </a:xfrm>
          <a:prstGeom prst="rect">
            <a:avLst/>
          </a:prstGeom>
        </p:spPr>
        <p:txBody>
          <a:bodyPr wrap="square">
            <a:spAutoFit/>
          </a:bodyPr>
          <a:lstStyle/>
          <a:p>
            <a:pPr defTabSz="914192"/>
            <a:r>
              <a:rPr lang="en-GB" sz="1400" dirty="0">
                <a:solidFill>
                  <a:schemeClr val="tx1">
                    <a:lumMod val="50000"/>
                    <a:lumOff val="50000"/>
                  </a:schemeClr>
                </a:solidFill>
                <a:latin typeface="Arial" panose="020B0604020202020204" pitchFamily="34" charset="0"/>
                <a:cs typeface="Arial" panose="020B0604020202020204" pitchFamily="34" charset="0"/>
              </a:rPr>
              <a:t>As provided for under the Hydrocarbons Licensing Directive (1995), </a:t>
            </a:r>
            <a:r>
              <a:rPr lang="en-GB" sz="1400" b="1" dirty="0">
                <a:solidFill>
                  <a:srgbClr val="0070C0"/>
                </a:solidFill>
                <a:latin typeface="Arial" panose="020B0604020202020204" pitchFamily="34" charset="0"/>
                <a:cs typeface="Arial" panose="020B0604020202020204" pitchFamily="34" charset="0"/>
              </a:rPr>
              <a:t>Applicants will be assessed on the basis of:</a:t>
            </a:r>
          </a:p>
          <a:p>
            <a:pPr defTabSz="914192"/>
            <a:endParaRPr lang="en-GB" sz="1400" b="1" dirty="0">
              <a:solidFill>
                <a:srgbClr val="0070C0"/>
              </a:solidFill>
              <a:latin typeface="Arial" panose="020B0604020202020204" pitchFamily="34" charset="0"/>
              <a:cs typeface="Arial" panose="020B0604020202020204" pitchFamily="34" charset="0"/>
            </a:endParaRPr>
          </a:p>
          <a:p>
            <a:pPr marL="342900" indent="-342900" defTabSz="914192">
              <a:buFont typeface="+mj-lt"/>
              <a:buAutoNum type="arabicPeriod"/>
            </a:pPr>
            <a:r>
              <a:rPr lang="en-GB" sz="1400" dirty="0">
                <a:solidFill>
                  <a:srgbClr val="0070C0"/>
                </a:solidFill>
                <a:latin typeface="Arial" panose="020B0604020202020204" pitchFamily="34" charset="0"/>
                <a:cs typeface="Arial" panose="020B0604020202020204" pitchFamily="34" charset="0"/>
              </a:rPr>
              <a:t>Technical Capability (Subsurface and Surface)</a:t>
            </a:r>
          </a:p>
          <a:p>
            <a:pPr marL="342900" indent="-342900" defTabSz="914192">
              <a:buFont typeface="+mj-lt"/>
              <a:buAutoNum type="arabicPeriod"/>
            </a:pPr>
            <a:r>
              <a:rPr lang="en-GB" sz="1400" dirty="0">
                <a:solidFill>
                  <a:srgbClr val="0070C0"/>
                </a:solidFill>
                <a:latin typeface="Arial" panose="020B0604020202020204" pitchFamily="34" charset="0"/>
                <a:cs typeface="Arial" panose="020B0604020202020204" pitchFamily="34" charset="0"/>
              </a:rPr>
              <a:t>Financial Capacity (including viability)</a:t>
            </a:r>
          </a:p>
          <a:p>
            <a:pPr marL="342900" indent="-342900" defTabSz="914192">
              <a:buFont typeface="+mj-lt"/>
              <a:buAutoNum type="arabicPeriod"/>
            </a:pPr>
            <a:r>
              <a:rPr lang="en-GB" sz="1400" dirty="0">
                <a:solidFill>
                  <a:srgbClr val="0070C0"/>
                </a:solidFill>
                <a:latin typeface="Arial" panose="020B0604020202020204" pitchFamily="34" charset="0"/>
                <a:cs typeface="Arial" panose="020B0604020202020204" pitchFamily="34" charset="0"/>
              </a:rPr>
              <a:t>Nature of the Work Programme (the way the activity is to be carried out)</a:t>
            </a:r>
          </a:p>
          <a:p>
            <a:pPr marL="342900" indent="-342900" defTabSz="914192">
              <a:buFont typeface="+mj-lt"/>
              <a:buAutoNum type="arabicPeriod"/>
            </a:pPr>
            <a:r>
              <a:rPr lang="en-GB" sz="1400" dirty="0">
                <a:solidFill>
                  <a:srgbClr val="0070C0"/>
                </a:solidFill>
                <a:latin typeface="Arial" panose="020B0604020202020204" pitchFamily="34" charset="0"/>
                <a:cs typeface="Arial" panose="020B0604020202020204" pitchFamily="34" charset="0"/>
              </a:rPr>
              <a:t>Track Record under existing or expired licences</a:t>
            </a:r>
          </a:p>
          <a:p>
            <a:pPr marL="342900" indent="-342900" defTabSz="914192">
              <a:buFont typeface="+mj-lt"/>
              <a:buAutoNum type="arabicPeriod"/>
            </a:pPr>
            <a:r>
              <a:rPr lang="en-GB" sz="1400" dirty="0">
                <a:solidFill>
                  <a:srgbClr val="0070C0"/>
                </a:solidFill>
                <a:latin typeface="Arial" panose="020B0604020202020204" pitchFamily="34" charset="0"/>
                <a:cs typeface="Arial" panose="020B0604020202020204" pitchFamily="34" charset="0"/>
              </a:rPr>
              <a:t>Other relevant criteria (may be applied under certain circumstances)</a:t>
            </a:r>
          </a:p>
          <a:p>
            <a:pPr marL="342900" indent="-342900" defTabSz="914192">
              <a:buFont typeface="+mj-lt"/>
              <a:buAutoNum type="arabicPeriod"/>
            </a:pPr>
            <a:endParaRPr lang="en-GB" sz="1400" dirty="0">
              <a:latin typeface="Arial" panose="020B0604020202020204" pitchFamily="34" charset="0"/>
              <a:cs typeface="Arial" panose="020B0604020202020204" pitchFamily="34" charset="0"/>
            </a:endParaRPr>
          </a:p>
          <a:p>
            <a:pPr marL="342900" indent="-342900" defTabSz="914192">
              <a:buFont typeface="Arial" panose="020B0604020202020204" pitchFamily="34" charset="0"/>
              <a:buChar char="•"/>
            </a:pPr>
            <a:r>
              <a:rPr lang="en-GB" sz="1400" dirty="0">
                <a:latin typeface="Arial" panose="020B0604020202020204" pitchFamily="34" charset="0"/>
                <a:cs typeface="Arial" panose="020B0604020202020204" pitchFamily="34" charset="0"/>
              </a:rPr>
              <a:t>Applications should ensure that these criteria are fully addressed</a:t>
            </a:r>
          </a:p>
          <a:p>
            <a:pPr marL="342900" indent="-342900" defTabSz="914192">
              <a:buFont typeface="Arial" panose="020B0604020202020204" pitchFamily="34" charset="0"/>
              <a:buChar char="•"/>
            </a:pPr>
            <a:r>
              <a:rPr lang="en-GB" sz="1400" dirty="0">
                <a:latin typeface="Arial" panose="020B0604020202020204" pitchFamily="34" charset="0"/>
                <a:cs typeface="Arial" panose="020B0604020202020204" pitchFamily="34" charset="0"/>
              </a:rPr>
              <a:t>Typically the assessment process will involve invitation to a clarification interview</a:t>
            </a:r>
          </a:p>
          <a:p>
            <a:pPr marL="342900" indent="-342900" defTabSz="914192">
              <a:buFont typeface="Arial" panose="020B0604020202020204" pitchFamily="34" charset="0"/>
              <a:buChar char="•"/>
            </a:pPr>
            <a:r>
              <a:rPr lang="en-GB" sz="1400" dirty="0">
                <a:latin typeface="Arial" panose="020B0604020202020204" pitchFamily="34" charset="0"/>
                <a:cs typeface="Arial" panose="020B0604020202020204" pitchFamily="34" charset="0"/>
              </a:rPr>
              <a:t>Interviews will be held in Q2 2019</a:t>
            </a:r>
          </a:p>
          <a:p>
            <a:pPr marL="342900" indent="-342900" defTabSz="914192">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342900" indent="-342900" defTabSz="914192">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r>
              <a:rPr lang="en-GB" sz="1400" dirty="0">
                <a:solidFill>
                  <a:srgbClr val="84329B"/>
                </a:solidFill>
              </a:rPr>
              <a:t>Applications should be made through the online ‘LARRY’ System (Guidance Available).</a:t>
            </a:r>
          </a:p>
          <a:p>
            <a:endParaRPr lang="en-GB" sz="1400" dirty="0">
              <a:solidFill>
                <a:srgbClr val="84329B"/>
              </a:solidFill>
            </a:endParaRPr>
          </a:p>
          <a:p>
            <a:r>
              <a:rPr lang="en-GB" sz="1400" dirty="0">
                <a:solidFill>
                  <a:srgbClr val="84329B"/>
                </a:solidFill>
              </a:rPr>
              <a:t>Applications will be assessed in accordance with the published Marks Scheme.</a:t>
            </a:r>
          </a:p>
          <a:p>
            <a:pPr marL="342900" indent="-342900" defTabSz="914192">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7FF252A-3ED0-4204-9404-6168EA3E45ED}"/>
              </a:ext>
            </a:extLst>
          </p:cNvPr>
          <p:cNvSpPr txBox="1"/>
          <p:nvPr/>
        </p:nvSpPr>
        <p:spPr>
          <a:xfrm>
            <a:off x="4825832" y="1492162"/>
            <a:ext cx="4193708" cy="646331"/>
          </a:xfrm>
          <a:prstGeom prst="rect">
            <a:avLst/>
          </a:prstGeom>
          <a:noFill/>
        </p:spPr>
        <p:txBody>
          <a:bodyPr wrap="square" rtlCol="0">
            <a:spAutoFit/>
          </a:bodyPr>
          <a:lstStyle/>
          <a:p>
            <a:endParaRPr lang="en-GB">
              <a:solidFill>
                <a:srgbClr val="84329B"/>
              </a:solidFill>
              <a:latin typeface="Arial"/>
            </a:endParaRPr>
          </a:p>
          <a:p>
            <a:pPr lvl="1"/>
            <a:endParaRPr lang="en-GB">
              <a:solidFill>
                <a:prstClr val="black"/>
              </a:solidFill>
              <a:latin typeface="Arial"/>
            </a:endParaRPr>
          </a:p>
        </p:txBody>
      </p:sp>
    </p:spTree>
    <p:extLst>
      <p:ext uri="{BB962C8B-B14F-4D97-AF65-F5344CB8AC3E}">
        <p14:creationId xmlns:p14="http://schemas.microsoft.com/office/powerpoint/2010/main" val="86360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1"/>
                                        </p:tgtEl>
                                        <p:attrNameLst>
                                          <p:attrName>style.opacity</p:attrName>
                                        </p:attrNameLst>
                                      </p:cBhvr>
                                      <p:to>
                                        <p:strVal val="0.25"/>
                                      </p:to>
                                    </p:set>
                                    <p:animEffect filter="image" prLst="opacity: 0.25">
                                      <p:cBhvr rctx="IE">
                                        <p:cTn id="7" dur="indefinite"/>
                                        <p:tgtEl>
                                          <p:spTgt spid="11"/>
                                        </p:tgtEl>
                                      </p:cBhvr>
                                    </p:animEffect>
                                  </p:childTnLst>
                                </p:cTn>
                              </p:par>
                            </p:childTnLst>
                          </p:cTn>
                        </p:par>
                        <p:par>
                          <p:cTn id="8" fill="hold">
                            <p:stCondLst>
                              <p:cond delay="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430887"/>
          </a:xfrm>
          <a:prstGeom prst="rect">
            <a:avLst/>
          </a:prstGeom>
        </p:spPr>
        <p:txBody>
          <a:bodyPr vert="horz" wrap="square" lIns="0" tIns="0" rIns="0" bIns="0" rtlCol="0">
            <a:spAutoFit/>
          </a:bodyPr>
          <a:lstStyle/>
          <a:p>
            <a:pPr marL="12700">
              <a:lnSpc>
                <a:spcPct val="100000"/>
              </a:lnSpc>
            </a:pPr>
            <a:r>
              <a:rPr lang="en-GB" sz="2800" b="1" spc="-60" dirty="0">
                <a:solidFill>
                  <a:srgbClr val="00ADEE"/>
                </a:solidFill>
              </a:rPr>
              <a:t>MARKS SCHEME</a:t>
            </a:r>
            <a:endParaRPr sz="2800" b="1" spc="-65" dirty="0">
              <a:solidFill>
                <a:srgbClr val="00ADEE"/>
              </a:solidFill>
            </a:endParaRPr>
          </a:p>
        </p:txBody>
      </p:sp>
      <p:sp>
        <p:nvSpPr>
          <p:cNvPr id="6" name="Rectangle 5">
            <a:extLst>
              <a:ext uri="{FF2B5EF4-FFF2-40B4-BE49-F238E27FC236}">
                <a16:creationId xmlns:a16="http://schemas.microsoft.com/office/drawing/2014/main" id="{50A1253A-30E9-4DD8-B304-940664D10F48}"/>
              </a:ext>
            </a:extLst>
          </p:cNvPr>
          <p:cNvSpPr/>
          <p:nvPr/>
        </p:nvSpPr>
        <p:spPr>
          <a:xfrm>
            <a:off x="250642" y="1451973"/>
            <a:ext cx="3268562" cy="4493538"/>
          </a:xfrm>
          <a:prstGeom prst="rect">
            <a:avLst/>
          </a:prstGeom>
        </p:spPr>
        <p:txBody>
          <a:bodyPr wrap="square">
            <a:spAutoFit/>
          </a:bodyPr>
          <a:lstStyle/>
          <a:p>
            <a:pPr defTabSz="914192"/>
            <a:r>
              <a:rPr lang="en-GB" sz="1600" b="1" dirty="0">
                <a:solidFill>
                  <a:srgbClr val="0070C0"/>
                </a:solidFill>
                <a:latin typeface="Arial" panose="020B0604020202020204" pitchFamily="34" charset="0"/>
                <a:cs typeface="Arial" panose="020B0604020202020204" pitchFamily="34" charset="0"/>
              </a:rPr>
              <a:t>The marks scheme has evolved over time, and has been revised in consultation with industry.</a:t>
            </a:r>
          </a:p>
          <a:p>
            <a:pPr defTabSz="914192"/>
            <a:endParaRPr lang="en-GB" sz="1600" b="1" dirty="0">
              <a:solidFill>
                <a:srgbClr val="0070C0"/>
              </a:solidFill>
              <a:latin typeface="Arial" panose="020B0604020202020204" pitchFamily="34" charset="0"/>
              <a:cs typeface="Arial" panose="020B0604020202020204" pitchFamily="34" charset="0"/>
            </a:endParaRPr>
          </a:p>
          <a:p>
            <a:pPr defTabSz="914192"/>
            <a:r>
              <a:rPr lang="en-GB" sz="1600" b="1" dirty="0">
                <a:solidFill>
                  <a:srgbClr val="0070C0"/>
                </a:solidFill>
                <a:latin typeface="Arial" panose="020B0604020202020204" pitchFamily="34" charset="0"/>
                <a:cs typeface="Arial" panose="020B0604020202020204" pitchFamily="34" charset="0"/>
              </a:rPr>
              <a:t>Marks will be available for:</a:t>
            </a:r>
          </a:p>
          <a:p>
            <a:pPr marL="342900" indent="-342900" defTabSz="914192">
              <a:buFont typeface="+mj-lt"/>
              <a:buAutoNum type="arabicPeriod"/>
            </a:pPr>
            <a:r>
              <a:rPr lang="en-GB" sz="1600" dirty="0">
                <a:solidFill>
                  <a:srgbClr val="0070C0"/>
                </a:solidFill>
                <a:latin typeface="Arial" panose="020B0604020202020204" pitchFamily="34" charset="0"/>
                <a:cs typeface="Arial" panose="020B0604020202020204" pitchFamily="34" charset="0"/>
              </a:rPr>
              <a:t>Area Plans</a:t>
            </a:r>
          </a:p>
          <a:p>
            <a:pPr marL="342900" indent="-342900" defTabSz="914192">
              <a:buFont typeface="+mj-lt"/>
              <a:buAutoNum type="arabicPeriod"/>
            </a:pPr>
            <a:r>
              <a:rPr lang="en-GB" sz="1600" dirty="0">
                <a:solidFill>
                  <a:srgbClr val="0070C0"/>
                </a:solidFill>
                <a:latin typeface="Arial" panose="020B0604020202020204" pitchFamily="34" charset="0"/>
                <a:cs typeface="Arial" panose="020B0604020202020204" pitchFamily="34" charset="0"/>
              </a:rPr>
              <a:t>Geotechnical Database Used (Refer to SE-03)</a:t>
            </a:r>
          </a:p>
          <a:p>
            <a:pPr marL="342900" indent="-342900" defTabSz="914192">
              <a:buFont typeface="+mj-lt"/>
              <a:buAutoNum type="arabicPeriod"/>
            </a:pPr>
            <a:r>
              <a:rPr lang="en-GB" sz="1600" dirty="0">
                <a:solidFill>
                  <a:srgbClr val="0070C0"/>
                </a:solidFill>
                <a:latin typeface="Arial" panose="020B0604020202020204" pitchFamily="34" charset="0"/>
                <a:cs typeface="Arial" panose="020B0604020202020204" pitchFamily="34" charset="0"/>
              </a:rPr>
              <a:t>Technical Evaluation Already Performed</a:t>
            </a:r>
          </a:p>
          <a:p>
            <a:pPr marL="342900" indent="-342900" defTabSz="914192">
              <a:buFont typeface="+mj-lt"/>
              <a:buAutoNum type="arabicPeriod"/>
            </a:pPr>
            <a:r>
              <a:rPr lang="en-GB" sz="1600" dirty="0">
                <a:solidFill>
                  <a:srgbClr val="0070C0"/>
                </a:solidFill>
                <a:latin typeface="Arial" panose="020B0604020202020204" pitchFamily="34" charset="0"/>
                <a:cs typeface="Arial" panose="020B0604020202020204" pitchFamily="34" charset="0"/>
              </a:rPr>
              <a:t>Work Programme</a:t>
            </a:r>
          </a:p>
          <a:p>
            <a:pPr marL="342900" indent="-342900" defTabSz="914192">
              <a:buFont typeface="+mj-lt"/>
              <a:buAutoNum type="arabicPeriod"/>
            </a:pPr>
            <a:r>
              <a:rPr lang="en-GB" sz="1600" dirty="0">
                <a:solidFill>
                  <a:srgbClr val="0070C0"/>
                </a:solidFill>
                <a:latin typeface="Arial" panose="020B0604020202020204" pitchFamily="34" charset="0"/>
                <a:cs typeface="Arial" panose="020B0604020202020204" pitchFamily="34" charset="0"/>
              </a:rPr>
              <a:t>Technology Application</a:t>
            </a:r>
          </a:p>
          <a:p>
            <a:pPr marL="342900" indent="-342900" defTabSz="914192">
              <a:buFont typeface="+mj-lt"/>
              <a:buAutoNum type="arabicPeriod"/>
            </a:pPr>
            <a:r>
              <a:rPr lang="en-GB" sz="1600" dirty="0">
                <a:solidFill>
                  <a:srgbClr val="0070C0"/>
                </a:solidFill>
                <a:latin typeface="Arial" panose="020B0604020202020204" pitchFamily="34" charset="0"/>
                <a:cs typeface="Arial" panose="020B0604020202020204" pitchFamily="34" charset="0"/>
              </a:rPr>
              <a:t>Above Ground Evaluation (Phase C &amp; Second Term)</a:t>
            </a:r>
          </a:p>
          <a:p>
            <a:pPr marL="342900" indent="-342900" defTabSz="914192">
              <a:buFont typeface="+mj-lt"/>
              <a:buAutoNum type="arabicPeriod"/>
            </a:pPr>
            <a:r>
              <a:rPr lang="en-GB" sz="1600" dirty="0">
                <a:solidFill>
                  <a:srgbClr val="0070C0"/>
                </a:solidFill>
                <a:latin typeface="Arial" panose="020B0604020202020204" pitchFamily="34" charset="0"/>
                <a:cs typeface="Arial" panose="020B0604020202020204" pitchFamily="34" charset="0"/>
              </a:rPr>
              <a:t>Starting Phase and Phase Timing (rewarding faster work programmes)</a:t>
            </a:r>
          </a:p>
          <a:p>
            <a:pPr marL="342900" indent="-342900" defTabSz="914192">
              <a:buFont typeface="+mj-lt"/>
              <a:buAutoNum type="arabicPeriod"/>
            </a:pPr>
            <a:endParaRPr lang="en-GB" sz="1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BF217D2-5FC7-4B62-9995-3FEC6CE1F1E4}"/>
              </a:ext>
            </a:extLst>
          </p:cNvPr>
          <p:cNvPicPr>
            <a:picLocks noChangeAspect="1"/>
          </p:cNvPicPr>
          <p:nvPr/>
        </p:nvPicPr>
        <p:blipFill>
          <a:blip r:embed="rId3"/>
          <a:stretch>
            <a:fillRect/>
          </a:stretch>
        </p:blipFill>
        <p:spPr>
          <a:xfrm>
            <a:off x="3778848" y="741229"/>
            <a:ext cx="4343400" cy="5915025"/>
          </a:xfrm>
          <a:prstGeom prst="rect">
            <a:avLst/>
          </a:prstGeom>
          <a:ln>
            <a:solidFill>
              <a:schemeClr val="accent1"/>
            </a:solidFill>
          </a:ln>
        </p:spPr>
      </p:pic>
    </p:spTree>
    <p:extLst>
      <p:ext uri="{BB962C8B-B14F-4D97-AF65-F5344CB8AC3E}">
        <p14:creationId xmlns:p14="http://schemas.microsoft.com/office/powerpoint/2010/main" val="2792659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430887"/>
          </a:xfrm>
          <a:prstGeom prst="rect">
            <a:avLst/>
          </a:prstGeom>
        </p:spPr>
        <p:txBody>
          <a:bodyPr vert="horz" wrap="square" lIns="0" tIns="0" rIns="0" bIns="0" rtlCol="0">
            <a:spAutoFit/>
          </a:bodyPr>
          <a:lstStyle/>
          <a:p>
            <a:pPr marL="12700">
              <a:lnSpc>
                <a:spcPct val="100000"/>
              </a:lnSpc>
            </a:pPr>
            <a:r>
              <a:rPr lang="en-GB" sz="2800" b="1" spc="-60" dirty="0"/>
              <a:t>GUIDANCE</a:t>
            </a:r>
            <a:endParaRPr sz="2800" b="1" spc="-65" dirty="0">
              <a:solidFill>
                <a:srgbClr val="FF0000"/>
              </a:solidFill>
            </a:endParaRPr>
          </a:p>
        </p:txBody>
      </p:sp>
      <p:sp>
        <p:nvSpPr>
          <p:cNvPr id="2" name="TextBox 1">
            <a:extLst>
              <a:ext uri="{FF2B5EF4-FFF2-40B4-BE49-F238E27FC236}">
                <a16:creationId xmlns:a16="http://schemas.microsoft.com/office/drawing/2014/main" id="{7AAE3C79-8CD8-4B58-8898-197EE1006A4B}"/>
              </a:ext>
            </a:extLst>
          </p:cNvPr>
          <p:cNvSpPr txBox="1"/>
          <p:nvPr/>
        </p:nvSpPr>
        <p:spPr>
          <a:xfrm>
            <a:off x="511147" y="1058053"/>
            <a:ext cx="3613592" cy="1200329"/>
          </a:xfrm>
          <a:prstGeom prst="rect">
            <a:avLst/>
          </a:prstGeom>
          <a:noFill/>
        </p:spPr>
        <p:txBody>
          <a:bodyPr wrap="square" rtlCol="0">
            <a:spAutoFit/>
          </a:bodyPr>
          <a:lstStyle/>
          <a:p>
            <a:r>
              <a:rPr lang="en-GB" dirty="0"/>
              <a:t>Guidance documentation and links to data will be made available online as for the 30</a:t>
            </a:r>
            <a:r>
              <a:rPr lang="en-GB" baseline="30000" dirty="0"/>
              <a:t>th</a:t>
            </a:r>
            <a:r>
              <a:rPr lang="en-GB" dirty="0"/>
              <a:t> &amp; 31</a:t>
            </a:r>
            <a:r>
              <a:rPr lang="en-GB" baseline="30000" dirty="0"/>
              <a:t>st</a:t>
            </a:r>
            <a:r>
              <a:rPr lang="en-GB" dirty="0"/>
              <a:t> Licensing Rounds</a:t>
            </a:r>
          </a:p>
        </p:txBody>
      </p:sp>
      <p:pic>
        <p:nvPicPr>
          <p:cNvPr id="4" name="Picture 2">
            <a:extLst>
              <a:ext uri="{FF2B5EF4-FFF2-40B4-BE49-F238E27FC236}">
                <a16:creationId xmlns:a16="http://schemas.microsoft.com/office/drawing/2014/main" id="{B0400618-E5A4-4978-AA4F-FFAE99C4AC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22" r="6500"/>
          <a:stretch/>
        </p:blipFill>
        <p:spPr bwMode="auto">
          <a:xfrm>
            <a:off x="920371" y="2312278"/>
            <a:ext cx="3324562" cy="3767602"/>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Rectangle 4">
            <a:extLst>
              <a:ext uri="{FF2B5EF4-FFF2-40B4-BE49-F238E27FC236}">
                <a16:creationId xmlns:a16="http://schemas.microsoft.com/office/drawing/2014/main" id="{F1ED3236-AC9E-47F9-B384-380AA25C447D}"/>
              </a:ext>
            </a:extLst>
          </p:cNvPr>
          <p:cNvSpPr/>
          <p:nvPr/>
        </p:nvSpPr>
        <p:spPr>
          <a:xfrm>
            <a:off x="1812941" y="6159816"/>
            <a:ext cx="5743544" cy="307777"/>
          </a:xfrm>
          <a:prstGeom prst="rect">
            <a:avLst/>
          </a:prstGeom>
        </p:spPr>
        <p:txBody>
          <a:bodyPr wrap="square">
            <a:spAutoFit/>
          </a:bodyPr>
          <a:lstStyle/>
          <a:p>
            <a:r>
              <a:rPr lang="en-GB" sz="1400">
                <a:solidFill>
                  <a:srgbClr val="823E94"/>
                </a:solidFill>
                <a:latin typeface="Arial" panose="020B0604020202020204" pitchFamily="34" charset="0"/>
                <a:cs typeface="Arial" panose="020B0604020202020204" pitchFamily="34" charset="0"/>
              </a:rPr>
              <a:t>https://www.ogauthority.co.uk/licensing-consents/licensing-rounds/</a:t>
            </a:r>
          </a:p>
        </p:txBody>
      </p:sp>
      <p:pic>
        <p:nvPicPr>
          <p:cNvPr id="6" name="Picture 2">
            <a:extLst>
              <a:ext uri="{FF2B5EF4-FFF2-40B4-BE49-F238E27FC236}">
                <a16:creationId xmlns:a16="http://schemas.microsoft.com/office/drawing/2014/main" id="{1C5DA7B0-1480-4BBE-8268-11496FA26F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57"/>
          <a:stretch/>
        </p:blipFill>
        <p:spPr bwMode="auto">
          <a:xfrm>
            <a:off x="4349194" y="1362080"/>
            <a:ext cx="4566006" cy="4727739"/>
          </a:xfrm>
          <a:prstGeom prst="rect">
            <a:avLst/>
          </a:prstGeom>
          <a:noFill/>
          <a:ln w="317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29005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430887"/>
          </a:xfrm>
          <a:prstGeom prst="rect">
            <a:avLst/>
          </a:prstGeom>
        </p:spPr>
        <p:txBody>
          <a:bodyPr vert="horz" wrap="square" lIns="0" tIns="0" rIns="0" bIns="0" rtlCol="0">
            <a:spAutoFit/>
          </a:bodyPr>
          <a:lstStyle/>
          <a:p>
            <a:pPr marL="12700">
              <a:lnSpc>
                <a:spcPct val="100000"/>
              </a:lnSpc>
            </a:pPr>
            <a:r>
              <a:rPr lang="en-GB" sz="2800" b="1" spc="-60" dirty="0"/>
              <a:t>DATA RELEASE</a:t>
            </a:r>
            <a:endParaRPr sz="2800" b="1" spc="-65" dirty="0">
              <a:solidFill>
                <a:srgbClr val="FF0000"/>
              </a:solidFill>
            </a:endParaRPr>
          </a:p>
        </p:txBody>
      </p:sp>
      <p:sp>
        <p:nvSpPr>
          <p:cNvPr id="5" name="Rectangle 4">
            <a:extLst>
              <a:ext uri="{FF2B5EF4-FFF2-40B4-BE49-F238E27FC236}">
                <a16:creationId xmlns:a16="http://schemas.microsoft.com/office/drawing/2014/main" id="{67370B7B-9DC1-4606-80ED-B71C13C27B48}"/>
              </a:ext>
            </a:extLst>
          </p:cNvPr>
          <p:cNvSpPr/>
          <p:nvPr/>
        </p:nvSpPr>
        <p:spPr>
          <a:xfrm>
            <a:off x="0" y="6469380"/>
            <a:ext cx="9144000" cy="388620"/>
          </a:xfrm>
          <a:prstGeom prst="rect">
            <a:avLst/>
          </a:prstGeom>
          <a:solidFill>
            <a:srgbClr val="142F50"/>
          </a:solidFill>
          <a:ln w="9525" cap="flat" cmpd="sng" algn="ctr">
            <a:noFill/>
            <a:prstDash val="solid"/>
          </a:ln>
          <a:effectLst>
            <a:outerShdw blurRad="40000" dist="23000" dir="5400000" rotWithShape="0">
              <a:srgbClr val="000000">
                <a:alpha val="35000"/>
              </a:srgbClr>
            </a:outerShdw>
          </a:effectLst>
        </p:spPr>
        <p:txBody>
          <a:bodyPr lIns="91420" tIns="45709" rIns="91420" bIns="45709" rtlCol="0" anchor="ctr"/>
          <a:lstStyle/>
          <a:p>
            <a:pPr algn="ctr" defTabSz="914400">
              <a:defRPr/>
            </a:pPr>
            <a:endParaRPr lang="en-US" sz="1400" b="1" kern="0">
              <a:solidFill>
                <a:srgbClr val="FFFFFF"/>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18141EB-E8F1-475A-99B6-C6C6838046C7}"/>
              </a:ext>
            </a:extLst>
          </p:cNvPr>
          <p:cNvSpPr/>
          <p:nvPr/>
        </p:nvSpPr>
        <p:spPr>
          <a:xfrm>
            <a:off x="483651" y="6496200"/>
            <a:ext cx="8300350" cy="338554"/>
          </a:xfrm>
          <a:prstGeom prst="rect">
            <a:avLst/>
          </a:prstGeom>
        </p:spPr>
        <p:txBody>
          <a:bodyPr wrap="square">
            <a:spAutoFit/>
          </a:bodyPr>
          <a:lstStyle/>
          <a:p>
            <a:pPr algn="ctr" defTabSz="914192"/>
            <a:r>
              <a:rPr lang="en-GB" sz="1600">
                <a:solidFill>
                  <a:schemeClr val="bg1"/>
                </a:solidFill>
                <a:latin typeface="Arial" panose="020B0604020202020204" pitchFamily="34" charset="0"/>
                <a:cs typeface="Arial" panose="020B0604020202020204" pitchFamily="34" charset="0"/>
              </a:rPr>
              <a:t>Summary Montages and Data Packs available on UKOilandGasData.com</a:t>
            </a:r>
          </a:p>
        </p:txBody>
      </p:sp>
      <p:pic>
        <p:nvPicPr>
          <p:cNvPr id="7" name="Picture 2">
            <a:extLst>
              <a:ext uri="{FF2B5EF4-FFF2-40B4-BE49-F238E27FC236}">
                <a16:creationId xmlns:a16="http://schemas.microsoft.com/office/drawing/2014/main" id="{9BFFA2F0-DDA6-496C-914D-992B43EA97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300" y="1383176"/>
            <a:ext cx="4805900" cy="236765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14860D2C-CC89-4EAA-8B79-8EFFFB86B00F}"/>
              </a:ext>
            </a:extLst>
          </p:cNvPr>
          <p:cNvSpPr txBox="1"/>
          <p:nvPr/>
        </p:nvSpPr>
        <p:spPr>
          <a:xfrm>
            <a:off x="5494627" y="1283366"/>
            <a:ext cx="3613592" cy="2585323"/>
          </a:xfrm>
          <a:prstGeom prst="rect">
            <a:avLst/>
          </a:prstGeom>
          <a:noFill/>
        </p:spPr>
        <p:txBody>
          <a:bodyPr wrap="square" rtlCol="0">
            <a:spAutoFit/>
          </a:bodyPr>
          <a:lstStyle/>
          <a:p>
            <a:r>
              <a:rPr lang="en-GB"/>
              <a:t>Data release will be via the CDA website.  </a:t>
            </a:r>
          </a:p>
          <a:p>
            <a:endParaRPr lang="en-GB"/>
          </a:p>
          <a:p>
            <a:r>
              <a:rPr lang="en-GB"/>
              <a:t>All data will be available through the OGA tab.</a:t>
            </a:r>
          </a:p>
          <a:p>
            <a:endParaRPr lang="en-GB"/>
          </a:p>
          <a:p>
            <a:r>
              <a:rPr lang="en-GB"/>
              <a:t>Data can be accessed by a guest account.  CDA Membership is not a requirement.</a:t>
            </a:r>
          </a:p>
        </p:txBody>
      </p:sp>
      <p:pic>
        <p:nvPicPr>
          <p:cNvPr id="15" name="Picture 5">
            <a:extLst>
              <a:ext uri="{FF2B5EF4-FFF2-40B4-BE49-F238E27FC236}">
                <a16:creationId xmlns:a16="http://schemas.microsoft.com/office/drawing/2014/main" id="{8122C219-404C-4294-B63E-8D893E1080F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 t="4003" r="42755" b="66431"/>
          <a:stretch/>
        </p:blipFill>
        <p:spPr bwMode="auto">
          <a:xfrm>
            <a:off x="349409" y="4039795"/>
            <a:ext cx="6165398" cy="1425194"/>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64852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255860" y="103128"/>
            <a:ext cx="6284897" cy="430887"/>
          </a:xfrm>
          <a:prstGeom prst="rect">
            <a:avLst/>
          </a:prstGeom>
        </p:spPr>
        <p:txBody>
          <a:bodyPr vert="horz" wrap="square" lIns="0" tIns="0" rIns="0" bIns="0" rtlCol="0">
            <a:spAutoFit/>
          </a:bodyPr>
          <a:lstStyle/>
          <a:p>
            <a:pPr marL="12700">
              <a:lnSpc>
                <a:spcPct val="100000"/>
              </a:lnSpc>
            </a:pPr>
            <a:r>
              <a:rPr lang="en-GB" sz="2800" b="1" spc="-60" dirty="0"/>
              <a:t>DATA - Wells</a:t>
            </a:r>
            <a:endParaRPr sz="2800" b="1" spc="-65" dirty="0"/>
          </a:p>
        </p:txBody>
      </p:sp>
      <p:sp>
        <p:nvSpPr>
          <p:cNvPr id="2" name="TextBox 1">
            <a:extLst>
              <a:ext uri="{FF2B5EF4-FFF2-40B4-BE49-F238E27FC236}">
                <a16:creationId xmlns:a16="http://schemas.microsoft.com/office/drawing/2014/main" id="{7AAE3C79-8CD8-4B58-8898-197EE1006A4B}"/>
              </a:ext>
            </a:extLst>
          </p:cNvPr>
          <p:cNvSpPr txBox="1"/>
          <p:nvPr/>
        </p:nvSpPr>
        <p:spPr>
          <a:xfrm>
            <a:off x="6014301" y="1253765"/>
            <a:ext cx="2894029" cy="3693319"/>
          </a:xfrm>
          <a:prstGeom prst="rect">
            <a:avLst/>
          </a:prstGeom>
          <a:noFill/>
        </p:spPr>
        <p:txBody>
          <a:bodyPr wrap="square" rtlCol="0">
            <a:spAutoFit/>
          </a:bodyPr>
          <a:lstStyle/>
          <a:p>
            <a:r>
              <a:rPr lang="en-GB" u="sng"/>
              <a:t>CDA Well Data to be Released (154):</a:t>
            </a:r>
          </a:p>
          <a:p>
            <a:pPr marL="285750" indent="-285750">
              <a:buFont typeface="Arial" panose="020B0604020202020204" pitchFamily="34" charset="0"/>
              <a:buChar char="•"/>
            </a:pPr>
            <a:r>
              <a:rPr lang="en-GB" b="1"/>
              <a:t>Comp log</a:t>
            </a:r>
            <a:endParaRPr lang="en-GB"/>
          </a:p>
          <a:p>
            <a:pPr marL="285750" indent="-285750">
              <a:buFont typeface="Arial" panose="020B0604020202020204" pitchFamily="34" charset="0"/>
              <a:buChar char="•"/>
            </a:pPr>
            <a:r>
              <a:rPr lang="en-GB" b="1"/>
              <a:t>Digital well logs</a:t>
            </a:r>
            <a:r>
              <a:rPr lang="en-GB"/>
              <a:t>, including GR, Sonic, Density &amp; Resistivity</a:t>
            </a:r>
          </a:p>
          <a:p>
            <a:pPr marL="285750" indent="-285750">
              <a:buFont typeface="Arial" panose="020B0604020202020204" pitchFamily="34" charset="0"/>
              <a:buChar char="•"/>
            </a:pPr>
            <a:r>
              <a:rPr lang="en-GB" b="1"/>
              <a:t>VSP</a:t>
            </a:r>
          </a:p>
          <a:p>
            <a:pPr marL="285750" indent="-285750">
              <a:buFont typeface="Arial" panose="020B0604020202020204" pitchFamily="34" charset="0"/>
              <a:buChar char="•"/>
            </a:pPr>
            <a:r>
              <a:rPr lang="en-GB" b="1"/>
              <a:t>Core data</a:t>
            </a:r>
            <a:r>
              <a:rPr lang="en-GB"/>
              <a:t> </a:t>
            </a:r>
            <a:endParaRPr lang="en-GB" b="1"/>
          </a:p>
          <a:p>
            <a:pPr marL="285750" indent="-285750">
              <a:buFont typeface="Arial" panose="020B0604020202020204" pitchFamily="34" charset="0"/>
              <a:buChar char="•"/>
            </a:pPr>
            <a:endParaRPr lang="en-GB" b="1"/>
          </a:p>
          <a:p>
            <a:pPr marL="285750" indent="-285750">
              <a:buFont typeface="Arial" panose="020B0604020202020204" pitchFamily="34" charset="0"/>
              <a:buChar char="•"/>
            </a:pPr>
            <a:endParaRPr lang="en-GB" b="1"/>
          </a:p>
          <a:p>
            <a:r>
              <a:rPr lang="en-GB" u="sng"/>
              <a:t>CGG Well Data to be Released:</a:t>
            </a:r>
          </a:p>
          <a:p>
            <a:pPr marL="285750" indent="-285750">
              <a:buFont typeface="Arial" panose="020B0604020202020204" pitchFamily="34" charset="0"/>
              <a:buChar char="•"/>
            </a:pPr>
            <a:r>
              <a:rPr lang="en-GB" b="1"/>
              <a:t>Digital well logs </a:t>
            </a:r>
            <a:r>
              <a:rPr lang="en-GB"/>
              <a:t>(121)</a:t>
            </a:r>
          </a:p>
        </p:txBody>
      </p:sp>
      <p:pic>
        <p:nvPicPr>
          <p:cNvPr id="12" name="Picture 11">
            <a:extLst>
              <a:ext uri="{FF2B5EF4-FFF2-40B4-BE49-F238E27FC236}">
                <a16:creationId xmlns:a16="http://schemas.microsoft.com/office/drawing/2014/main" id="{824726C1-B892-4683-B864-8DC50FF2B7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243"/>
          <a:stretch/>
        </p:blipFill>
        <p:spPr>
          <a:xfrm>
            <a:off x="0" y="507050"/>
            <a:ext cx="5836920" cy="6326120"/>
          </a:xfrm>
          <a:prstGeom prst="rect">
            <a:avLst/>
          </a:prstGeom>
        </p:spPr>
      </p:pic>
      <p:grpSp>
        <p:nvGrpSpPr>
          <p:cNvPr id="3" name="Group 2">
            <a:extLst>
              <a:ext uri="{FF2B5EF4-FFF2-40B4-BE49-F238E27FC236}">
                <a16:creationId xmlns:a16="http://schemas.microsoft.com/office/drawing/2014/main" id="{DD2C2B0D-CBFF-4470-9F97-8BB6277C4196}"/>
              </a:ext>
            </a:extLst>
          </p:cNvPr>
          <p:cNvGrpSpPr/>
          <p:nvPr/>
        </p:nvGrpSpPr>
        <p:grpSpPr>
          <a:xfrm>
            <a:off x="7452774" y="5329743"/>
            <a:ext cx="1691226" cy="1528257"/>
            <a:chOff x="6548610" y="5251265"/>
            <a:chExt cx="1691226" cy="1528257"/>
          </a:xfrm>
        </p:grpSpPr>
        <p:pic>
          <p:nvPicPr>
            <p:cNvPr id="16" name="Picture 15">
              <a:extLst>
                <a:ext uri="{FF2B5EF4-FFF2-40B4-BE49-F238E27FC236}">
                  <a16:creationId xmlns:a16="http://schemas.microsoft.com/office/drawing/2014/main" id="{A53025EA-E1C9-4247-BD34-715D6DC71972}"/>
                </a:ext>
              </a:extLst>
            </p:cNvPr>
            <p:cNvPicPr>
              <a:picLocks noChangeAspect="1"/>
            </p:cNvPicPr>
            <p:nvPr/>
          </p:nvPicPr>
          <p:blipFill rotWithShape="1">
            <a:blip r:embed="rId4">
              <a:extLst>
                <a:ext uri="{28A0092B-C50C-407E-A947-70E740481C1C}">
                  <a14:useLocalDpi xmlns:a14="http://schemas.microsoft.com/office/drawing/2010/main" val="0"/>
                </a:ext>
              </a:extLst>
            </a:blip>
            <a:srcRect l="16751" t="90925" r="62577"/>
            <a:stretch/>
          </p:blipFill>
          <p:spPr>
            <a:xfrm>
              <a:off x="6594475" y="5645554"/>
              <a:ext cx="1645361" cy="997490"/>
            </a:xfrm>
            <a:prstGeom prst="rect">
              <a:avLst/>
            </a:prstGeom>
          </p:spPr>
        </p:pic>
        <p:pic>
          <p:nvPicPr>
            <p:cNvPr id="17" name="Picture 16">
              <a:extLst>
                <a:ext uri="{FF2B5EF4-FFF2-40B4-BE49-F238E27FC236}">
                  <a16:creationId xmlns:a16="http://schemas.microsoft.com/office/drawing/2014/main" id="{D4194B2C-7380-4246-AA5D-EAFFBF64266D}"/>
                </a:ext>
              </a:extLst>
            </p:cNvPr>
            <p:cNvPicPr>
              <a:picLocks noChangeAspect="1"/>
            </p:cNvPicPr>
            <p:nvPr/>
          </p:nvPicPr>
          <p:blipFill rotWithShape="1">
            <a:blip r:embed="rId4">
              <a:extLst>
                <a:ext uri="{28A0092B-C50C-407E-A947-70E740481C1C}">
                  <a14:useLocalDpi xmlns:a14="http://schemas.microsoft.com/office/drawing/2010/main" val="0"/>
                </a:ext>
              </a:extLst>
            </a:blip>
            <a:srcRect t="90925" r="83408" b="3440"/>
            <a:stretch/>
          </p:blipFill>
          <p:spPr>
            <a:xfrm>
              <a:off x="6548610" y="5251265"/>
              <a:ext cx="1320627" cy="619302"/>
            </a:xfrm>
            <a:prstGeom prst="rect">
              <a:avLst/>
            </a:prstGeom>
          </p:spPr>
        </p:pic>
        <p:pic>
          <p:nvPicPr>
            <p:cNvPr id="9" name="Picture 8">
              <a:extLst>
                <a:ext uri="{FF2B5EF4-FFF2-40B4-BE49-F238E27FC236}">
                  <a16:creationId xmlns:a16="http://schemas.microsoft.com/office/drawing/2014/main" id="{B0AC331E-194C-4E03-ACF3-119E05BF48C3}"/>
                </a:ext>
              </a:extLst>
            </p:cNvPr>
            <p:cNvPicPr>
              <a:picLocks noChangeAspect="1"/>
            </p:cNvPicPr>
            <p:nvPr/>
          </p:nvPicPr>
          <p:blipFill rotWithShape="1">
            <a:blip r:embed="rId4">
              <a:extLst>
                <a:ext uri="{28A0092B-C50C-407E-A947-70E740481C1C}">
                  <a14:useLocalDpi xmlns:a14="http://schemas.microsoft.com/office/drawing/2010/main" val="0"/>
                </a:ext>
              </a:extLst>
            </a:blip>
            <a:srcRect l="37138" t="92964" r="51217" b="5608"/>
            <a:stretch/>
          </p:blipFill>
          <p:spPr>
            <a:xfrm>
              <a:off x="6579318" y="6622572"/>
              <a:ext cx="926910" cy="156950"/>
            </a:xfrm>
            <a:prstGeom prst="rect">
              <a:avLst/>
            </a:prstGeom>
          </p:spPr>
        </p:pic>
      </p:grpSp>
    </p:spTree>
    <p:extLst>
      <p:ext uri="{BB962C8B-B14F-4D97-AF65-F5344CB8AC3E}">
        <p14:creationId xmlns:p14="http://schemas.microsoft.com/office/powerpoint/2010/main" val="1674791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txBox="1">
            <a:spLocks noGrp="1"/>
          </p:cNvSpPr>
          <p:nvPr>
            <p:ph type="title" idx="4294967295"/>
          </p:nvPr>
        </p:nvSpPr>
        <p:spPr>
          <a:xfrm>
            <a:off x="256059" y="61177"/>
            <a:ext cx="6119341" cy="430887"/>
          </a:xfrm>
          <a:prstGeom prst="rect">
            <a:avLst/>
          </a:prstGeom>
        </p:spPr>
        <p:txBody>
          <a:bodyPr vert="horz" wrap="square" lIns="0" tIns="0" rIns="0" bIns="0" rtlCol="0">
            <a:spAutoFit/>
          </a:bodyPr>
          <a:lstStyle/>
          <a:p>
            <a:pPr marL="21282"/>
            <a:r>
              <a:rPr lang="en-GB" sz="2800" b="1" dirty="0"/>
              <a:t>DATA - Seismic</a:t>
            </a:r>
            <a:endParaRPr sz="2800" b="1" dirty="0"/>
          </a:p>
        </p:txBody>
      </p:sp>
      <p:pic>
        <p:nvPicPr>
          <p:cNvPr id="3" name="Picture 2">
            <a:extLst>
              <a:ext uri="{FF2B5EF4-FFF2-40B4-BE49-F238E27FC236}">
                <a16:creationId xmlns:a16="http://schemas.microsoft.com/office/drawing/2014/main" id="{D7C32E2B-11F7-4564-A40C-A98FA9E8E1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469"/>
          <a:stretch/>
        </p:blipFill>
        <p:spPr>
          <a:xfrm>
            <a:off x="0" y="556588"/>
            <a:ext cx="5830824" cy="6301412"/>
          </a:xfrm>
          <a:prstGeom prst="rect">
            <a:avLst/>
          </a:prstGeom>
        </p:spPr>
      </p:pic>
      <p:sp>
        <p:nvSpPr>
          <p:cNvPr id="6" name="TextBox 5">
            <a:extLst>
              <a:ext uri="{FF2B5EF4-FFF2-40B4-BE49-F238E27FC236}">
                <a16:creationId xmlns:a16="http://schemas.microsoft.com/office/drawing/2014/main" id="{15C5C554-991E-4BC5-AEBE-6D446FEE92A0}"/>
              </a:ext>
            </a:extLst>
          </p:cNvPr>
          <p:cNvSpPr txBox="1"/>
          <p:nvPr/>
        </p:nvSpPr>
        <p:spPr>
          <a:xfrm>
            <a:off x="6014301" y="1253765"/>
            <a:ext cx="2894029" cy="646331"/>
          </a:xfrm>
          <a:prstGeom prst="rect">
            <a:avLst/>
          </a:prstGeom>
          <a:noFill/>
        </p:spPr>
        <p:txBody>
          <a:bodyPr wrap="square" rtlCol="0">
            <a:spAutoFit/>
          </a:bodyPr>
          <a:lstStyle/>
          <a:p>
            <a:r>
              <a:rPr lang="en-GB" u="sng"/>
              <a:t>CDA 3D Seismic Data </a:t>
            </a:r>
            <a:r>
              <a:rPr lang="en-GB" b="1" u="sng"/>
              <a:t>Released (10)</a:t>
            </a:r>
          </a:p>
        </p:txBody>
      </p:sp>
      <p:pic>
        <p:nvPicPr>
          <p:cNvPr id="7" name="Picture 6">
            <a:extLst>
              <a:ext uri="{FF2B5EF4-FFF2-40B4-BE49-F238E27FC236}">
                <a16:creationId xmlns:a16="http://schemas.microsoft.com/office/drawing/2014/main" id="{5EA986EB-5F18-438E-B280-7F187555FA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4718" r="68354" b="9545"/>
          <a:stretch/>
        </p:blipFill>
        <p:spPr>
          <a:xfrm>
            <a:off x="6630460" y="4861592"/>
            <a:ext cx="2513540" cy="590690"/>
          </a:xfrm>
          <a:prstGeom prst="rect">
            <a:avLst/>
          </a:prstGeom>
        </p:spPr>
      </p:pic>
      <p:pic>
        <p:nvPicPr>
          <p:cNvPr id="9" name="Picture 8">
            <a:extLst>
              <a:ext uri="{FF2B5EF4-FFF2-40B4-BE49-F238E27FC236}">
                <a16:creationId xmlns:a16="http://schemas.microsoft.com/office/drawing/2014/main" id="{6B685209-6C38-42F5-9638-E823029CF74D}"/>
              </a:ext>
            </a:extLst>
          </p:cNvPr>
          <p:cNvPicPr>
            <a:picLocks noChangeAspect="1"/>
          </p:cNvPicPr>
          <p:nvPr/>
        </p:nvPicPr>
        <p:blipFill rotWithShape="1">
          <a:blip r:embed="rId5">
            <a:extLst>
              <a:ext uri="{28A0092B-C50C-407E-A947-70E740481C1C}">
                <a14:useLocalDpi xmlns:a14="http://schemas.microsoft.com/office/drawing/2010/main" val="0"/>
              </a:ext>
            </a:extLst>
          </a:blip>
          <a:srcRect l="31577" t="84962" r="57916"/>
          <a:stretch/>
        </p:blipFill>
        <p:spPr>
          <a:xfrm>
            <a:off x="7485321" y="5308798"/>
            <a:ext cx="835431" cy="1546959"/>
          </a:xfrm>
          <a:prstGeom prst="rect">
            <a:avLst/>
          </a:prstGeom>
        </p:spPr>
      </p:pic>
    </p:spTree>
    <p:extLst>
      <p:ext uri="{BB962C8B-B14F-4D97-AF65-F5344CB8AC3E}">
        <p14:creationId xmlns:p14="http://schemas.microsoft.com/office/powerpoint/2010/main" val="398548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txBox="1">
            <a:spLocks noGrp="1"/>
          </p:cNvSpPr>
          <p:nvPr>
            <p:ph type="title" idx="4294967295"/>
          </p:nvPr>
        </p:nvSpPr>
        <p:spPr>
          <a:xfrm>
            <a:off x="256059" y="61177"/>
            <a:ext cx="6119341" cy="430887"/>
          </a:xfrm>
          <a:prstGeom prst="rect">
            <a:avLst/>
          </a:prstGeom>
        </p:spPr>
        <p:txBody>
          <a:bodyPr vert="horz" wrap="square" lIns="0" tIns="0" rIns="0" bIns="0" rtlCol="0">
            <a:spAutoFit/>
          </a:bodyPr>
          <a:lstStyle/>
          <a:p>
            <a:pPr marL="21282"/>
            <a:r>
              <a:rPr lang="en-GB" sz="2800" b="1" dirty="0"/>
              <a:t>DATA - Seismic</a:t>
            </a:r>
            <a:endParaRPr sz="2800" b="1" dirty="0"/>
          </a:p>
        </p:txBody>
      </p:sp>
      <p:sp>
        <p:nvSpPr>
          <p:cNvPr id="6" name="TextBox 5">
            <a:extLst>
              <a:ext uri="{FF2B5EF4-FFF2-40B4-BE49-F238E27FC236}">
                <a16:creationId xmlns:a16="http://schemas.microsoft.com/office/drawing/2014/main" id="{15C5C554-991E-4BC5-AEBE-6D446FEE92A0}"/>
              </a:ext>
            </a:extLst>
          </p:cNvPr>
          <p:cNvSpPr txBox="1"/>
          <p:nvPr/>
        </p:nvSpPr>
        <p:spPr>
          <a:xfrm>
            <a:off x="6014301" y="1253765"/>
            <a:ext cx="2894029" cy="2031325"/>
          </a:xfrm>
          <a:prstGeom prst="rect">
            <a:avLst/>
          </a:prstGeom>
          <a:noFill/>
        </p:spPr>
        <p:txBody>
          <a:bodyPr wrap="square" rtlCol="0">
            <a:spAutoFit/>
          </a:bodyPr>
          <a:lstStyle/>
          <a:p>
            <a:r>
              <a:rPr lang="en-GB" b="1" u="sng"/>
              <a:t>Released Seismic, not available in CDA (10)</a:t>
            </a:r>
          </a:p>
          <a:p>
            <a:endParaRPr lang="en-GB" b="1" u="sng"/>
          </a:p>
          <a:p>
            <a:r>
              <a:rPr lang="en-GB" b="1"/>
              <a:t>Available from the owner.  </a:t>
            </a:r>
          </a:p>
          <a:p>
            <a:r>
              <a:rPr lang="en-GB" b="1"/>
              <a:t>Hess surveys also requested by the OGA.</a:t>
            </a:r>
          </a:p>
        </p:txBody>
      </p:sp>
      <p:pic>
        <p:nvPicPr>
          <p:cNvPr id="3" name="Picture 2">
            <a:extLst>
              <a:ext uri="{FF2B5EF4-FFF2-40B4-BE49-F238E27FC236}">
                <a16:creationId xmlns:a16="http://schemas.microsoft.com/office/drawing/2014/main" id="{A0599DE8-481E-47A7-B46A-6FC3D517A1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228"/>
          <a:stretch/>
        </p:blipFill>
        <p:spPr>
          <a:xfrm>
            <a:off x="0" y="533301"/>
            <a:ext cx="5830824" cy="6324699"/>
          </a:xfrm>
          <a:prstGeom prst="rect">
            <a:avLst/>
          </a:prstGeom>
        </p:spPr>
      </p:pic>
      <p:grpSp>
        <p:nvGrpSpPr>
          <p:cNvPr id="7" name="Group 6">
            <a:extLst>
              <a:ext uri="{FF2B5EF4-FFF2-40B4-BE49-F238E27FC236}">
                <a16:creationId xmlns:a16="http://schemas.microsoft.com/office/drawing/2014/main" id="{5FB4560C-AE75-495E-BEB6-A2D9BD750FC1}"/>
              </a:ext>
            </a:extLst>
          </p:cNvPr>
          <p:cNvGrpSpPr/>
          <p:nvPr/>
        </p:nvGrpSpPr>
        <p:grpSpPr>
          <a:xfrm>
            <a:off x="6642497" y="5587324"/>
            <a:ext cx="2501503" cy="1096667"/>
            <a:chOff x="6642497" y="5587324"/>
            <a:chExt cx="2501503" cy="1096667"/>
          </a:xfrm>
        </p:grpSpPr>
        <p:pic>
          <p:nvPicPr>
            <p:cNvPr id="4" name="Picture 3">
              <a:extLst>
                <a:ext uri="{FF2B5EF4-FFF2-40B4-BE49-F238E27FC236}">
                  <a16:creationId xmlns:a16="http://schemas.microsoft.com/office/drawing/2014/main" id="{2230391C-C124-4414-8B4D-200FB12D2E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650" r="68539" b="2852"/>
            <a:stretch/>
          </p:blipFill>
          <p:spPr>
            <a:xfrm>
              <a:off x="6642497" y="5587324"/>
              <a:ext cx="2501503" cy="561078"/>
            </a:xfrm>
            <a:prstGeom prst="rect">
              <a:avLst/>
            </a:prstGeom>
          </p:spPr>
        </p:pic>
        <p:pic>
          <p:nvPicPr>
            <p:cNvPr id="9" name="Picture 8">
              <a:extLst>
                <a:ext uri="{FF2B5EF4-FFF2-40B4-BE49-F238E27FC236}">
                  <a16:creationId xmlns:a16="http://schemas.microsoft.com/office/drawing/2014/main" id="{7B1719AC-4492-44E6-A228-7E5126DBF4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432" t="93145" r="58369" b="1607"/>
            <a:stretch/>
          </p:blipFill>
          <p:spPr>
            <a:xfrm>
              <a:off x="6642497" y="6148402"/>
              <a:ext cx="810904" cy="535589"/>
            </a:xfrm>
            <a:prstGeom prst="rect">
              <a:avLst/>
            </a:prstGeom>
          </p:spPr>
        </p:pic>
      </p:grpSp>
      <p:sp>
        <p:nvSpPr>
          <p:cNvPr id="2" name="Rectangle 1">
            <a:extLst>
              <a:ext uri="{FF2B5EF4-FFF2-40B4-BE49-F238E27FC236}">
                <a16:creationId xmlns:a16="http://schemas.microsoft.com/office/drawing/2014/main" id="{319C0C98-1F62-4AB6-99A9-069A06A177E3}"/>
              </a:ext>
            </a:extLst>
          </p:cNvPr>
          <p:cNvSpPr/>
          <p:nvPr/>
        </p:nvSpPr>
        <p:spPr>
          <a:xfrm>
            <a:off x="3001690" y="6025291"/>
            <a:ext cx="230832" cy="123111"/>
          </a:xfrm>
          <a:prstGeom prst="rect">
            <a:avLst/>
          </a:prstGeom>
          <a:solidFill>
            <a:schemeClr val="bg1"/>
          </a:solidFill>
        </p:spPr>
        <p:txBody>
          <a:bodyPr wrap="none" lIns="0" tIns="0" rIns="0" bIns="0">
            <a:spAutoFit/>
          </a:bodyPr>
          <a:lstStyle/>
          <a:p>
            <a:r>
              <a:rPr lang="en-GB" sz="800" b="1"/>
              <a:t>1995</a:t>
            </a:r>
            <a:endParaRPr lang="en-GB" sz="800"/>
          </a:p>
        </p:txBody>
      </p:sp>
      <p:sp>
        <p:nvSpPr>
          <p:cNvPr id="11" name="Rectangle 10">
            <a:extLst>
              <a:ext uri="{FF2B5EF4-FFF2-40B4-BE49-F238E27FC236}">
                <a16:creationId xmlns:a16="http://schemas.microsoft.com/office/drawing/2014/main" id="{F35C6C86-A645-431C-BC08-168B70373CD9}"/>
              </a:ext>
            </a:extLst>
          </p:cNvPr>
          <p:cNvSpPr/>
          <p:nvPr/>
        </p:nvSpPr>
        <p:spPr>
          <a:xfrm>
            <a:off x="2539493" y="4703658"/>
            <a:ext cx="230832" cy="123111"/>
          </a:xfrm>
          <a:prstGeom prst="rect">
            <a:avLst/>
          </a:prstGeom>
          <a:solidFill>
            <a:schemeClr val="bg1"/>
          </a:solidFill>
        </p:spPr>
        <p:txBody>
          <a:bodyPr wrap="none" lIns="0" tIns="0" rIns="0" bIns="0">
            <a:spAutoFit/>
          </a:bodyPr>
          <a:lstStyle/>
          <a:p>
            <a:r>
              <a:rPr lang="en-GB" sz="800" b="1"/>
              <a:t>1997</a:t>
            </a:r>
            <a:endParaRPr lang="en-GB" sz="800"/>
          </a:p>
        </p:txBody>
      </p:sp>
      <p:sp>
        <p:nvSpPr>
          <p:cNvPr id="12" name="Rectangle 11">
            <a:extLst>
              <a:ext uri="{FF2B5EF4-FFF2-40B4-BE49-F238E27FC236}">
                <a16:creationId xmlns:a16="http://schemas.microsoft.com/office/drawing/2014/main" id="{AEA0161D-0712-4924-B6CD-F0A679BF9B39}"/>
              </a:ext>
            </a:extLst>
          </p:cNvPr>
          <p:cNvSpPr/>
          <p:nvPr/>
        </p:nvSpPr>
        <p:spPr>
          <a:xfrm>
            <a:off x="1600109" y="3798898"/>
            <a:ext cx="230832" cy="123111"/>
          </a:xfrm>
          <a:prstGeom prst="rect">
            <a:avLst/>
          </a:prstGeom>
          <a:solidFill>
            <a:schemeClr val="bg1"/>
          </a:solidFill>
        </p:spPr>
        <p:txBody>
          <a:bodyPr wrap="none" lIns="0" tIns="0" rIns="0" bIns="0">
            <a:spAutoFit/>
          </a:bodyPr>
          <a:lstStyle/>
          <a:p>
            <a:r>
              <a:rPr lang="en-GB" sz="800" b="1"/>
              <a:t>1996</a:t>
            </a:r>
            <a:endParaRPr lang="en-GB" sz="800"/>
          </a:p>
        </p:txBody>
      </p:sp>
      <p:sp>
        <p:nvSpPr>
          <p:cNvPr id="13" name="Rectangle 12">
            <a:extLst>
              <a:ext uri="{FF2B5EF4-FFF2-40B4-BE49-F238E27FC236}">
                <a16:creationId xmlns:a16="http://schemas.microsoft.com/office/drawing/2014/main" id="{90E7B881-E16B-4CAC-9A0E-2D7A9D54E900}"/>
              </a:ext>
            </a:extLst>
          </p:cNvPr>
          <p:cNvSpPr/>
          <p:nvPr/>
        </p:nvSpPr>
        <p:spPr>
          <a:xfrm>
            <a:off x="3576313" y="1428307"/>
            <a:ext cx="230832" cy="123111"/>
          </a:xfrm>
          <a:prstGeom prst="rect">
            <a:avLst/>
          </a:prstGeom>
          <a:solidFill>
            <a:schemeClr val="bg1"/>
          </a:solidFill>
        </p:spPr>
        <p:txBody>
          <a:bodyPr wrap="none" lIns="0" tIns="0" rIns="0" bIns="0">
            <a:spAutoFit/>
          </a:bodyPr>
          <a:lstStyle/>
          <a:p>
            <a:r>
              <a:rPr lang="en-GB" sz="800" b="1"/>
              <a:t>1984</a:t>
            </a:r>
            <a:endParaRPr lang="en-GB" sz="800"/>
          </a:p>
        </p:txBody>
      </p:sp>
    </p:spTree>
    <p:extLst>
      <p:ext uri="{BB962C8B-B14F-4D97-AF65-F5344CB8AC3E}">
        <p14:creationId xmlns:p14="http://schemas.microsoft.com/office/powerpoint/2010/main" val="15994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430887"/>
          </a:xfrm>
          <a:prstGeom prst="rect">
            <a:avLst/>
          </a:prstGeom>
        </p:spPr>
        <p:txBody>
          <a:bodyPr vert="horz" wrap="square" lIns="0" tIns="0" rIns="0" bIns="0" rtlCol="0">
            <a:spAutoFit/>
          </a:bodyPr>
          <a:lstStyle/>
          <a:p>
            <a:pPr marL="12700">
              <a:lnSpc>
                <a:spcPct val="100000"/>
              </a:lnSpc>
            </a:pPr>
            <a:r>
              <a:rPr lang="en-GB" sz="2800" b="1" spc="-60" dirty="0"/>
              <a:t>Agenda</a:t>
            </a:r>
            <a:endParaRPr sz="2800" b="1" spc="-65" dirty="0"/>
          </a:p>
        </p:txBody>
      </p:sp>
      <p:sp>
        <p:nvSpPr>
          <p:cNvPr id="6" name="TextBox 5">
            <a:extLst>
              <a:ext uri="{FF2B5EF4-FFF2-40B4-BE49-F238E27FC236}">
                <a16:creationId xmlns:a16="http://schemas.microsoft.com/office/drawing/2014/main" id="{98813E51-3466-445C-9CB4-26542ADBD605}"/>
              </a:ext>
            </a:extLst>
          </p:cNvPr>
          <p:cNvSpPr txBox="1"/>
          <p:nvPr/>
        </p:nvSpPr>
        <p:spPr>
          <a:xfrm>
            <a:off x="375234" y="835117"/>
            <a:ext cx="8501448" cy="6057043"/>
          </a:xfrm>
          <a:prstGeom prst="rect">
            <a:avLst/>
          </a:prstGeom>
          <a:noFill/>
        </p:spPr>
        <p:txBody>
          <a:bodyPr wrap="square" rtlCol="0" anchor="t">
            <a:spAutoFit/>
          </a:bodyPr>
          <a:lstStyle/>
          <a:p>
            <a:pPr marL="285750" lvl="1" indent="-285750" algn="just">
              <a:lnSpc>
                <a:spcPct val="120000"/>
              </a:lnSpc>
              <a:spcBef>
                <a:spcPts val="300"/>
              </a:spcBef>
              <a:buFont typeface="Wingdings" panose="05000000000000000000" pitchFamily="2" charset="2"/>
              <a:buChar char="q"/>
              <a:defRPr/>
            </a:pPr>
            <a:r>
              <a:rPr lang="en-GB" dirty="0"/>
              <a:t>Housekeeping and HSSE</a:t>
            </a:r>
          </a:p>
          <a:p>
            <a:pPr marL="285750" lvl="1" indent="-285750" algn="just">
              <a:lnSpc>
                <a:spcPct val="120000"/>
              </a:lnSpc>
              <a:spcBef>
                <a:spcPts val="300"/>
              </a:spcBef>
              <a:buFont typeface="Wingdings" panose="05000000000000000000" pitchFamily="2" charset="2"/>
              <a:buChar char="q"/>
              <a:defRPr/>
            </a:pPr>
            <a:endParaRPr lang="en-GB" sz="600" dirty="0"/>
          </a:p>
          <a:p>
            <a:pPr marL="285750" lvl="1" indent="-285750" algn="just">
              <a:lnSpc>
                <a:spcPct val="120000"/>
              </a:lnSpc>
              <a:spcBef>
                <a:spcPts val="300"/>
              </a:spcBef>
              <a:buFont typeface="Wingdings" panose="05000000000000000000" pitchFamily="2" charset="2"/>
              <a:buChar char="q"/>
              <a:defRPr/>
            </a:pPr>
            <a:r>
              <a:rPr lang="en-GB" dirty="0"/>
              <a:t>OGA Chief Exec introduction</a:t>
            </a:r>
          </a:p>
          <a:p>
            <a:pPr marL="285750" lvl="1" indent="-285750" algn="just">
              <a:lnSpc>
                <a:spcPct val="120000"/>
              </a:lnSpc>
              <a:spcBef>
                <a:spcPts val="300"/>
              </a:spcBef>
              <a:buFont typeface="Wingdings" panose="05000000000000000000" pitchFamily="2" charset="2"/>
              <a:buChar char="q"/>
              <a:defRPr/>
            </a:pPr>
            <a:endParaRPr lang="en-GB" sz="600" dirty="0"/>
          </a:p>
          <a:p>
            <a:pPr marL="285750" lvl="1" indent="-285750" algn="just">
              <a:lnSpc>
                <a:spcPct val="120000"/>
              </a:lnSpc>
              <a:spcBef>
                <a:spcPts val="300"/>
              </a:spcBef>
              <a:buFont typeface="Wingdings" panose="05000000000000000000" pitchFamily="2" charset="2"/>
              <a:buChar char="q"/>
              <a:defRPr/>
            </a:pPr>
            <a:r>
              <a:rPr lang="en-GB" dirty="0"/>
              <a:t>OGA Area Plan context</a:t>
            </a:r>
          </a:p>
          <a:p>
            <a:pPr marL="285750" lvl="1" indent="-285750" algn="just">
              <a:lnSpc>
                <a:spcPct val="120000"/>
              </a:lnSpc>
              <a:spcBef>
                <a:spcPts val="300"/>
              </a:spcBef>
              <a:buFont typeface="Wingdings" panose="05000000000000000000" pitchFamily="2" charset="2"/>
              <a:buChar char="q"/>
              <a:defRPr/>
            </a:pPr>
            <a:endParaRPr lang="en-GB" sz="600" dirty="0"/>
          </a:p>
          <a:p>
            <a:pPr marL="285750" lvl="1" indent="-285750" algn="just">
              <a:lnSpc>
                <a:spcPct val="120000"/>
              </a:lnSpc>
              <a:spcBef>
                <a:spcPts val="300"/>
              </a:spcBef>
              <a:buFont typeface="Wingdings" panose="05000000000000000000" pitchFamily="2" charset="2"/>
              <a:buChar char="q"/>
              <a:defRPr/>
            </a:pPr>
            <a:r>
              <a:rPr lang="en-GB" dirty="0"/>
              <a:t>Greater Buchan Area opportunity</a:t>
            </a:r>
          </a:p>
          <a:p>
            <a:pPr marL="285750" lvl="1" indent="-285750" algn="just">
              <a:lnSpc>
                <a:spcPct val="120000"/>
              </a:lnSpc>
              <a:spcBef>
                <a:spcPts val="300"/>
              </a:spcBef>
              <a:buFont typeface="Wingdings" panose="05000000000000000000" pitchFamily="2" charset="2"/>
              <a:buChar char="q"/>
              <a:defRPr/>
            </a:pPr>
            <a:endParaRPr lang="en-GB" sz="600" dirty="0"/>
          </a:p>
          <a:p>
            <a:pPr marL="285750" lvl="1" indent="-285750" algn="just">
              <a:lnSpc>
                <a:spcPct val="120000"/>
              </a:lnSpc>
              <a:spcBef>
                <a:spcPts val="300"/>
              </a:spcBef>
              <a:buFont typeface="Wingdings" panose="05000000000000000000" pitchFamily="2" charset="2"/>
              <a:buChar char="q"/>
              <a:defRPr/>
            </a:pPr>
            <a:r>
              <a:rPr lang="en-GB" dirty="0"/>
              <a:t>Outline of licensing round process</a:t>
            </a:r>
          </a:p>
          <a:p>
            <a:pPr marL="285750" lvl="1" indent="-285750" algn="just">
              <a:lnSpc>
                <a:spcPct val="120000"/>
              </a:lnSpc>
              <a:spcBef>
                <a:spcPts val="300"/>
              </a:spcBef>
              <a:buFont typeface="Wingdings" panose="05000000000000000000" pitchFamily="2" charset="2"/>
              <a:buChar char="q"/>
              <a:defRPr/>
            </a:pPr>
            <a:endParaRPr lang="en-GB" sz="600" dirty="0"/>
          </a:p>
          <a:p>
            <a:pPr marL="285750" lvl="1" indent="-285750" algn="just">
              <a:lnSpc>
                <a:spcPct val="120000"/>
              </a:lnSpc>
              <a:spcBef>
                <a:spcPts val="300"/>
              </a:spcBef>
              <a:buFont typeface="Wingdings" panose="05000000000000000000" pitchFamily="2" charset="2"/>
              <a:buChar char="q"/>
              <a:defRPr/>
            </a:pPr>
            <a:r>
              <a:rPr lang="en-GB" dirty="0"/>
              <a:t>Indicative timeline</a:t>
            </a:r>
          </a:p>
          <a:p>
            <a:pPr marL="285750" lvl="1" indent="-285750" algn="just">
              <a:lnSpc>
                <a:spcPct val="120000"/>
              </a:lnSpc>
              <a:spcBef>
                <a:spcPts val="300"/>
              </a:spcBef>
              <a:buFont typeface="Wingdings" panose="05000000000000000000" pitchFamily="2" charset="2"/>
              <a:buChar char="q"/>
              <a:defRPr/>
            </a:pPr>
            <a:endParaRPr lang="en-GB" sz="600" dirty="0"/>
          </a:p>
          <a:p>
            <a:pPr marL="285750" lvl="1" indent="-285750" algn="just">
              <a:lnSpc>
                <a:spcPct val="120000"/>
              </a:lnSpc>
              <a:spcBef>
                <a:spcPts val="300"/>
              </a:spcBef>
              <a:buFont typeface="Wingdings" panose="05000000000000000000" pitchFamily="2" charset="2"/>
              <a:buChar char="q"/>
              <a:defRPr/>
            </a:pPr>
            <a:r>
              <a:rPr lang="en-GB" dirty="0"/>
              <a:t>Area plan focus</a:t>
            </a:r>
          </a:p>
          <a:p>
            <a:pPr marL="285750" lvl="1" indent="-285750" algn="just">
              <a:lnSpc>
                <a:spcPct val="120000"/>
              </a:lnSpc>
              <a:spcBef>
                <a:spcPts val="300"/>
              </a:spcBef>
              <a:buFont typeface="Wingdings" panose="05000000000000000000" pitchFamily="2" charset="2"/>
              <a:buChar char="q"/>
              <a:defRPr/>
            </a:pPr>
            <a:endParaRPr lang="en-GB" sz="600" dirty="0"/>
          </a:p>
          <a:p>
            <a:pPr marL="285750" lvl="1" indent="-285750" algn="just">
              <a:lnSpc>
                <a:spcPct val="120000"/>
              </a:lnSpc>
              <a:spcBef>
                <a:spcPts val="300"/>
              </a:spcBef>
              <a:buFont typeface="Wingdings" panose="05000000000000000000" pitchFamily="2" charset="2"/>
              <a:buChar char="q"/>
              <a:defRPr/>
            </a:pPr>
            <a:r>
              <a:rPr lang="en-GB" dirty="0"/>
              <a:t>Scoring and guidelines</a:t>
            </a:r>
          </a:p>
          <a:p>
            <a:pPr marL="285750" lvl="1" indent="-285750" algn="just">
              <a:lnSpc>
                <a:spcPct val="120000"/>
              </a:lnSpc>
              <a:spcBef>
                <a:spcPts val="300"/>
              </a:spcBef>
              <a:buFont typeface="Wingdings" panose="05000000000000000000" pitchFamily="2" charset="2"/>
              <a:buChar char="q"/>
              <a:defRPr/>
            </a:pPr>
            <a:endParaRPr lang="en-GB" sz="600" dirty="0"/>
          </a:p>
          <a:p>
            <a:pPr marL="285750" lvl="1" indent="-285750" algn="just">
              <a:lnSpc>
                <a:spcPct val="120000"/>
              </a:lnSpc>
              <a:spcBef>
                <a:spcPts val="300"/>
              </a:spcBef>
              <a:buFont typeface="Wingdings" panose="05000000000000000000" pitchFamily="2" charset="2"/>
              <a:buChar char="q"/>
              <a:defRPr/>
            </a:pPr>
            <a:r>
              <a:rPr lang="en-GB" dirty="0"/>
              <a:t>Information and data access</a:t>
            </a:r>
          </a:p>
          <a:p>
            <a:pPr marL="285750" lvl="1" indent="-285750" algn="just">
              <a:lnSpc>
                <a:spcPct val="120000"/>
              </a:lnSpc>
              <a:spcBef>
                <a:spcPts val="300"/>
              </a:spcBef>
              <a:buFont typeface="Wingdings" panose="05000000000000000000" pitchFamily="2" charset="2"/>
              <a:buChar char="q"/>
              <a:defRPr/>
            </a:pPr>
            <a:endParaRPr lang="en-GB" sz="600" dirty="0"/>
          </a:p>
          <a:p>
            <a:pPr marL="285750" lvl="1" indent="-285750" algn="just">
              <a:lnSpc>
                <a:spcPct val="120000"/>
              </a:lnSpc>
              <a:spcBef>
                <a:spcPts val="300"/>
              </a:spcBef>
              <a:buFont typeface="Wingdings" panose="05000000000000000000" pitchFamily="2" charset="2"/>
              <a:buChar char="q"/>
              <a:defRPr/>
            </a:pPr>
            <a:r>
              <a:rPr lang="en-GB" dirty="0"/>
              <a:t>Participant questions received to date</a:t>
            </a:r>
          </a:p>
          <a:p>
            <a:pPr marL="285750" lvl="1" indent="-285750" algn="just">
              <a:lnSpc>
                <a:spcPct val="120000"/>
              </a:lnSpc>
              <a:spcBef>
                <a:spcPts val="300"/>
              </a:spcBef>
              <a:buFont typeface="Wingdings" panose="05000000000000000000" pitchFamily="2" charset="2"/>
              <a:buChar char="q"/>
              <a:defRPr/>
            </a:pPr>
            <a:endParaRPr lang="en-GB" sz="600" dirty="0"/>
          </a:p>
          <a:p>
            <a:pPr marL="285750" lvl="1" indent="-285750" algn="just">
              <a:lnSpc>
                <a:spcPct val="120000"/>
              </a:lnSpc>
              <a:spcBef>
                <a:spcPts val="300"/>
              </a:spcBef>
              <a:buFont typeface="Wingdings" panose="05000000000000000000" pitchFamily="2" charset="2"/>
              <a:buChar char="q"/>
              <a:defRPr/>
            </a:pPr>
            <a:r>
              <a:rPr lang="en-GB" dirty="0"/>
              <a:t>Questions?</a:t>
            </a:r>
          </a:p>
          <a:p>
            <a:pPr marL="742950" lvl="1" indent="-285750">
              <a:buFont typeface="Arial" panose="020B0604020202020204" pitchFamily="34" charset="0"/>
              <a:buChar char="•"/>
            </a:pPr>
            <a:r>
              <a:rPr lang="en-GB" sz="1400" dirty="0"/>
              <a:t>We will capture these questions for those not present and if we cannot answer a question today we will post answer as soon as possible</a:t>
            </a:r>
            <a:endParaRPr lang="en-GB" dirty="0"/>
          </a:p>
        </p:txBody>
      </p:sp>
    </p:spTree>
    <p:extLst>
      <p:ext uri="{BB962C8B-B14F-4D97-AF65-F5344CB8AC3E}">
        <p14:creationId xmlns:p14="http://schemas.microsoft.com/office/powerpoint/2010/main" val="1105777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599DE8-481E-47A7-B46A-6FC3D517A1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36" b="15755"/>
          <a:stretch/>
        </p:blipFill>
        <p:spPr>
          <a:xfrm>
            <a:off x="0" y="706556"/>
            <a:ext cx="5830824" cy="6151444"/>
          </a:xfrm>
          <a:prstGeom prst="rect">
            <a:avLst/>
          </a:prstGeom>
        </p:spPr>
      </p:pic>
      <p:sp>
        <p:nvSpPr>
          <p:cNvPr id="5" name="object 3"/>
          <p:cNvSpPr txBox="1">
            <a:spLocks noGrp="1"/>
          </p:cNvSpPr>
          <p:nvPr>
            <p:ph type="title" idx="4294967295"/>
          </p:nvPr>
        </p:nvSpPr>
        <p:spPr>
          <a:xfrm>
            <a:off x="256059" y="61177"/>
            <a:ext cx="6119341" cy="430887"/>
          </a:xfrm>
          <a:prstGeom prst="rect">
            <a:avLst/>
          </a:prstGeom>
        </p:spPr>
        <p:txBody>
          <a:bodyPr vert="horz" wrap="square" lIns="0" tIns="0" rIns="0" bIns="0" rtlCol="0">
            <a:spAutoFit/>
          </a:bodyPr>
          <a:lstStyle/>
          <a:p>
            <a:pPr marL="21282"/>
            <a:r>
              <a:rPr lang="en-GB" sz="2800" b="1" dirty="0"/>
              <a:t>DATA - Seismic</a:t>
            </a:r>
            <a:endParaRPr sz="2800" b="1" dirty="0"/>
          </a:p>
        </p:txBody>
      </p:sp>
      <p:sp>
        <p:nvSpPr>
          <p:cNvPr id="6" name="TextBox 5">
            <a:extLst>
              <a:ext uri="{FF2B5EF4-FFF2-40B4-BE49-F238E27FC236}">
                <a16:creationId xmlns:a16="http://schemas.microsoft.com/office/drawing/2014/main" id="{15C5C554-991E-4BC5-AEBE-6D446FEE92A0}"/>
              </a:ext>
            </a:extLst>
          </p:cNvPr>
          <p:cNvSpPr txBox="1"/>
          <p:nvPr/>
        </p:nvSpPr>
        <p:spPr>
          <a:xfrm>
            <a:off x="6014301" y="1253765"/>
            <a:ext cx="2894029" cy="923330"/>
          </a:xfrm>
          <a:prstGeom prst="rect">
            <a:avLst/>
          </a:prstGeom>
          <a:noFill/>
        </p:spPr>
        <p:txBody>
          <a:bodyPr wrap="square" rtlCol="0">
            <a:spAutoFit/>
          </a:bodyPr>
          <a:lstStyle/>
          <a:p>
            <a:r>
              <a:rPr lang="en-GB" b="1" u="sng"/>
              <a:t>Spec Seismic available through the provider (13)</a:t>
            </a:r>
          </a:p>
        </p:txBody>
      </p:sp>
      <p:grpSp>
        <p:nvGrpSpPr>
          <p:cNvPr id="10" name="Group 9">
            <a:extLst>
              <a:ext uri="{FF2B5EF4-FFF2-40B4-BE49-F238E27FC236}">
                <a16:creationId xmlns:a16="http://schemas.microsoft.com/office/drawing/2014/main" id="{57E5174A-1539-4D92-8454-FF1AA45C8B73}"/>
              </a:ext>
            </a:extLst>
          </p:cNvPr>
          <p:cNvGrpSpPr/>
          <p:nvPr/>
        </p:nvGrpSpPr>
        <p:grpSpPr>
          <a:xfrm>
            <a:off x="6648163" y="5094044"/>
            <a:ext cx="2495837" cy="1734477"/>
            <a:chOff x="6648163" y="5094044"/>
            <a:chExt cx="2495837" cy="1734477"/>
          </a:xfrm>
        </p:grpSpPr>
        <p:pic>
          <p:nvPicPr>
            <p:cNvPr id="8" name="Picture 7">
              <a:extLst>
                <a:ext uri="{FF2B5EF4-FFF2-40B4-BE49-F238E27FC236}">
                  <a16:creationId xmlns:a16="http://schemas.microsoft.com/office/drawing/2014/main" id="{9D11C579-70ED-40E4-913E-1DB086AB6BA2}"/>
                </a:ext>
              </a:extLst>
            </p:cNvPr>
            <p:cNvPicPr>
              <a:picLocks noChangeAspect="1"/>
            </p:cNvPicPr>
            <p:nvPr/>
          </p:nvPicPr>
          <p:blipFill rotWithShape="1">
            <a:blip r:embed="rId4">
              <a:extLst>
                <a:ext uri="{28A0092B-C50C-407E-A947-70E740481C1C}">
                  <a14:useLocalDpi xmlns:a14="http://schemas.microsoft.com/office/drawing/2010/main" val="0"/>
                </a:ext>
              </a:extLst>
            </a:blip>
            <a:srcRect l="31390" t="90208" r="55179"/>
            <a:stretch/>
          </p:blipFill>
          <p:spPr>
            <a:xfrm>
              <a:off x="6648163" y="5760172"/>
              <a:ext cx="1067937" cy="1068349"/>
            </a:xfrm>
            <a:prstGeom prst="rect">
              <a:avLst/>
            </a:prstGeom>
          </p:spPr>
        </p:pic>
        <p:pic>
          <p:nvPicPr>
            <p:cNvPr id="9" name="Picture 8">
              <a:extLst>
                <a:ext uri="{FF2B5EF4-FFF2-40B4-BE49-F238E27FC236}">
                  <a16:creationId xmlns:a16="http://schemas.microsoft.com/office/drawing/2014/main" id="{A7B25934-FC70-49EB-B785-B29E1518C7EA}"/>
                </a:ext>
              </a:extLst>
            </p:cNvPr>
            <p:cNvPicPr>
              <a:picLocks noChangeAspect="1"/>
            </p:cNvPicPr>
            <p:nvPr/>
          </p:nvPicPr>
          <p:blipFill rotWithShape="1">
            <a:blip r:embed="rId4">
              <a:extLst>
                <a:ext uri="{28A0092B-C50C-407E-A947-70E740481C1C}">
                  <a14:useLocalDpi xmlns:a14="http://schemas.microsoft.com/office/drawing/2010/main" val="0"/>
                </a:ext>
              </a:extLst>
            </a:blip>
            <a:srcRect t="88479" r="68610" b="5459"/>
            <a:stretch/>
          </p:blipFill>
          <p:spPr>
            <a:xfrm>
              <a:off x="6648163" y="5094044"/>
              <a:ext cx="2495837" cy="661352"/>
            </a:xfrm>
            <a:prstGeom prst="rect">
              <a:avLst/>
            </a:prstGeom>
          </p:spPr>
        </p:pic>
      </p:grpSp>
    </p:spTree>
    <p:extLst>
      <p:ext uri="{BB962C8B-B14F-4D97-AF65-F5344CB8AC3E}">
        <p14:creationId xmlns:p14="http://schemas.microsoft.com/office/powerpoint/2010/main" val="1587816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txBox="1">
            <a:spLocks noGrp="1"/>
          </p:cNvSpPr>
          <p:nvPr>
            <p:ph type="title" idx="4294967295"/>
          </p:nvPr>
        </p:nvSpPr>
        <p:spPr>
          <a:xfrm>
            <a:off x="252607" y="83125"/>
            <a:ext cx="6494422" cy="430887"/>
          </a:xfrm>
          <a:prstGeom prst="rect">
            <a:avLst/>
          </a:prstGeom>
        </p:spPr>
        <p:txBody>
          <a:bodyPr vert="horz" wrap="square" lIns="0" tIns="0" rIns="0" bIns="0" rtlCol="0">
            <a:spAutoFit/>
          </a:bodyPr>
          <a:lstStyle/>
          <a:p>
            <a:pPr marL="21282"/>
            <a:r>
              <a:rPr lang="en-GB" sz="2800" b="1" dirty="0"/>
              <a:t>DATA– Relinquishment Reports</a:t>
            </a:r>
          </a:p>
        </p:txBody>
      </p:sp>
      <p:pic>
        <p:nvPicPr>
          <p:cNvPr id="3" name="Picture 2">
            <a:extLst>
              <a:ext uri="{FF2B5EF4-FFF2-40B4-BE49-F238E27FC236}">
                <a16:creationId xmlns:a16="http://schemas.microsoft.com/office/drawing/2014/main" id="{EE824F68-A5E1-4322-B8A8-FF02FAE17C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7" b="16064"/>
          <a:stretch/>
        </p:blipFill>
        <p:spPr>
          <a:xfrm>
            <a:off x="0" y="733264"/>
            <a:ext cx="5830824" cy="6124736"/>
          </a:xfrm>
          <a:prstGeom prst="rect">
            <a:avLst/>
          </a:prstGeom>
        </p:spPr>
      </p:pic>
      <p:grpSp>
        <p:nvGrpSpPr>
          <p:cNvPr id="2" name="Group 1">
            <a:extLst>
              <a:ext uri="{FF2B5EF4-FFF2-40B4-BE49-F238E27FC236}">
                <a16:creationId xmlns:a16="http://schemas.microsoft.com/office/drawing/2014/main" id="{91156EDA-F318-45C4-817D-1FB62E0FA76A}"/>
              </a:ext>
            </a:extLst>
          </p:cNvPr>
          <p:cNvGrpSpPr/>
          <p:nvPr/>
        </p:nvGrpSpPr>
        <p:grpSpPr>
          <a:xfrm>
            <a:off x="5769439" y="5767805"/>
            <a:ext cx="3374561" cy="1090195"/>
            <a:chOff x="5713214" y="4887438"/>
            <a:chExt cx="3374561" cy="1090195"/>
          </a:xfrm>
        </p:grpSpPr>
        <p:pic>
          <p:nvPicPr>
            <p:cNvPr id="4" name="Picture 3">
              <a:extLst>
                <a:ext uri="{FF2B5EF4-FFF2-40B4-BE49-F238E27FC236}">
                  <a16:creationId xmlns:a16="http://schemas.microsoft.com/office/drawing/2014/main" id="{4341BAA4-80B8-494A-974B-01755CB3C9F4}"/>
                </a:ext>
              </a:extLst>
            </p:cNvPr>
            <p:cNvPicPr>
              <a:picLocks noChangeAspect="1"/>
            </p:cNvPicPr>
            <p:nvPr/>
          </p:nvPicPr>
          <p:blipFill rotWithShape="1">
            <a:blip r:embed="rId4">
              <a:extLst>
                <a:ext uri="{28A0092B-C50C-407E-A947-70E740481C1C}">
                  <a14:useLocalDpi xmlns:a14="http://schemas.microsoft.com/office/drawing/2010/main" val="0"/>
                </a:ext>
              </a:extLst>
            </a:blip>
            <a:srcRect t="90970" r="57559"/>
            <a:stretch/>
          </p:blipFill>
          <p:spPr>
            <a:xfrm>
              <a:off x="5713214" y="4887438"/>
              <a:ext cx="3374561" cy="928916"/>
            </a:xfrm>
            <a:prstGeom prst="rect">
              <a:avLst/>
            </a:prstGeom>
          </p:spPr>
        </p:pic>
        <p:pic>
          <p:nvPicPr>
            <p:cNvPr id="6" name="Picture 5">
              <a:extLst>
                <a:ext uri="{FF2B5EF4-FFF2-40B4-BE49-F238E27FC236}">
                  <a16:creationId xmlns:a16="http://schemas.microsoft.com/office/drawing/2014/main" id="{7C2B1160-61F5-4D3D-ADC4-2E7CE7A67E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274" t="92909" r="46840" b="5523"/>
            <a:stretch/>
          </p:blipFill>
          <p:spPr>
            <a:xfrm>
              <a:off x="7439486" y="5816354"/>
              <a:ext cx="865573" cy="161279"/>
            </a:xfrm>
            <a:prstGeom prst="rect">
              <a:avLst/>
            </a:prstGeom>
          </p:spPr>
        </p:pic>
      </p:grpSp>
      <p:sp>
        <p:nvSpPr>
          <p:cNvPr id="7" name="TextBox 6">
            <a:extLst>
              <a:ext uri="{FF2B5EF4-FFF2-40B4-BE49-F238E27FC236}">
                <a16:creationId xmlns:a16="http://schemas.microsoft.com/office/drawing/2014/main" id="{6890A4AD-9A53-4949-8566-7AED1C7EFC1F}"/>
              </a:ext>
            </a:extLst>
          </p:cNvPr>
          <p:cNvSpPr txBox="1"/>
          <p:nvPr/>
        </p:nvSpPr>
        <p:spPr>
          <a:xfrm>
            <a:off x="2309184" y="1278413"/>
            <a:ext cx="312906" cy="369332"/>
          </a:xfrm>
          <a:prstGeom prst="rect">
            <a:avLst/>
          </a:prstGeom>
          <a:solidFill>
            <a:schemeClr val="bg1"/>
          </a:solidFill>
          <a:ln>
            <a:solidFill>
              <a:schemeClr val="tx1"/>
            </a:solidFill>
          </a:ln>
        </p:spPr>
        <p:txBody>
          <a:bodyPr wrap="none" rtlCol="0">
            <a:spAutoFit/>
          </a:bodyPr>
          <a:lstStyle/>
          <a:p>
            <a:r>
              <a:rPr lang="en-GB"/>
              <a:t>3</a:t>
            </a:r>
          </a:p>
        </p:txBody>
      </p:sp>
      <p:sp>
        <p:nvSpPr>
          <p:cNvPr id="8" name="TextBox 7">
            <a:extLst>
              <a:ext uri="{FF2B5EF4-FFF2-40B4-BE49-F238E27FC236}">
                <a16:creationId xmlns:a16="http://schemas.microsoft.com/office/drawing/2014/main" id="{D557E765-361C-4C96-B857-470FA8370FA3}"/>
              </a:ext>
            </a:extLst>
          </p:cNvPr>
          <p:cNvSpPr txBox="1"/>
          <p:nvPr/>
        </p:nvSpPr>
        <p:spPr>
          <a:xfrm>
            <a:off x="3343365" y="1278413"/>
            <a:ext cx="312906" cy="369332"/>
          </a:xfrm>
          <a:prstGeom prst="rect">
            <a:avLst/>
          </a:prstGeom>
          <a:solidFill>
            <a:schemeClr val="bg1"/>
          </a:solidFill>
          <a:ln>
            <a:solidFill>
              <a:schemeClr val="tx1"/>
            </a:solidFill>
          </a:ln>
        </p:spPr>
        <p:txBody>
          <a:bodyPr wrap="none" rtlCol="0">
            <a:spAutoFit/>
          </a:bodyPr>
          <a:lstStyle/>
          <a:p>
            <a:r>
              <a:rPr lang="en-GB"/>
              <a:t>1</a:t>
            </a:r>
          </a:p>
        </p:txBody>
      </p:sp>
      <p:sp>
        <p:nvSpPr>
          <p:cNvPr id="10" name="TextBox 9">
            <a:extLst>
              <a:ext uri="{FF2B5EF4-FFF2-40B4-BE49-F238E27FC236}">
                <a16:creationId xmlns:a16="http://schemas.microsoft.com/office/drawing/2014/main" id="{0D4EEED7-4618-49BC-A82D-51CC418E9A14}"/>
              </a:ext>
            </a:extLst>
          </p:cNvPr>
          <p:cNvSpPr txBox="1"/>
          <p:nvPr/>
        </p:nvSpPr>
        <p:spPr>
          <a:xfrm>
            <a:off x="2309184" y="2886864"/>
            <a:ext cx="312906" cy="369332"/>
          </a:xfrm>
          <a:prstGeom prst="rect">
            <a:avLst/>
          </a:prstGeom>
          <a:solidFill>
            <a:schemeClr val="bg1"/>
          </a:solidFill>
          <a:ln>
            <a:solidFill>
              <a:schemeClr val="tx1"/>
            </a:solidFill>
          </a:ln>
        </p:spPr>
        <p:txBody>
          <a:bodyPr wrap="none" rtlCol="0">
            <a:spAutoFit/>
          </a:bodyPr>
          <a:lstStyle/>
          <a:p>
            <a:r>
              <a:rPr lang="en-GB"/>
              <a:t>3</a:t>
            </a:r>
          </a:p>
        </p:txBody>
      </p:sp>
      <p:sp>
        <p:nvSpPr>
          <p:cNvPr id="11" name="TextBox 10">
            <a:extLst>
              <a:ext uri="{FF2B5EF4-FFF2-40B4-BE49-F238E27FC236}">
                <a16:creationId xmlns:a16="http://schemas.microsoft.com/office/drawing/2014/main" id="{9414869D-105E-4BCF-BE99-A7576FBF6A9E}"/>
              </a:ext>
            </a:extLst>
          </p:cNvPr>
          <p:cNvSpPr txBox="1"/>
          <p:nvPr/>
        </p:nvSpPr>
        <p:spPr>
          <a:xfrm>
            <a:off x="1293831" y="2886864"/>
            <a:ext cx="312906" cy="369332"/>
          </a:xfrm>
          <a:prstGeom prst="rect">
            <a:avLst/>
          </a:prstGeom>
          <a:solidFill>
            <a:schemeClr val="bg1"/>
          </a:solidFill>
          <a:ln>
            <a:solidFill>
              <a:schemeClr val="tx1"/>
            </a:solidFill>
          </a:ln>
        </p:spPr>
        <p:txBody>
          <a:bodyPr wrap="none" rtlCol="0">
            <a:spAutoFit/>
          </a:bodyPr>
          <a:lstStyle/>
          <a:p>
            <a:r>
              <a:rPr lang="en-GB"/>
              <a:t>1</a:t>
            </a:r>
          </a:p>
        </p:txBody>
      </p:sp>
      <p:sp>
        <p:nvSpPr>
          <p:cNvPr id="12" name="TextBox 11">
            <a:extLst>
              <a:ext uri="{FF2B5EF4-FFF2-40B4-BE49-F238E27FC236}">
                <a16:creationId xmlns:a16="http://schemas.microsoft.com/office/drawing/2014/main" id="{A771A40C-9016-4300-9D2A-CA6DA3D16AD8}"/>
              </a:ext>
            </a:extLst>
          </p:cNvPr>
          <p:cNvSpPr txBox="1"/>
          <p:nvPr/>
        </p:nvSpPr>
        <p:spPr>
          <a:xfrm>
            <a:off x="3343365" y="2886864"/>
            <a:ext cx="312906" cy="369332"/>
          </a:xfrm>
          <a:prstGeom prst="rect">
            <a:avLst/>
          </a:prstGeom>
          <a:solidFill>
            <a:schemeClr val="bg1"/>
          </a:solidFill>
          <a:ln>
            <a:solidFill>
              <a:schemeClr val="tx1"/>
            </a:solidFill>
          </a:ln>
        </p:spPr>
        <p:txBody>
          <a:bodyPr wrap="none" rtlCol="0">
            <a:spAutoFit/>
          </a:bodyPr>
          <a:lstStyle/>
          <a:p>
            <a:r>
              <a:rPr lang="en-GB"/>
              <a:t>3</a:t>
            </a:r>
          </a:p>
        </p:txBody>
      </p:sp>
      <p:sp>
        <p:nvSpPr>
          <p:cNvPr id="13" name="TextBox 12">
            <a:extLst>
              <a:ext uri="{FF2B5EF4-FFF2-40B4-BE49-F238E27FC236}">
                <a16:creationId xmlns:a16="http://schemas.microsoft.com/office/drawing/2014/main" id="{77D7841B-009D-41DC-A394-BDE64FF96905}"/>
              </a:ext>
            </a:extLst>
          </p:cNvPr>
          <p:cNvSpPr txBox="1"/>
          <p:nvPr/>
        </p:nvSpPr>
        <p:spPr>
          <a:xfrm>
            <a:off x="4415547" y="2886864"/>
            <a:ext cx="312906" cy="369332"/>
          </a:xfrm>
          <a:prstGeom prst="rect">
            <a:avLst/>
          </a:prstGeom>
          <a:solidFill>
            <a:schemeClr val="bg1"/>
          </a:solidFill>
          <a:ln>
            <a:solidFill>
              <a:schemeClr val="tx1"/>
            </a:solidFill>
          </a:ln>
        </p:spPr>
        <p:txBody>
          <a:bodyPr wrap="none" rtlCol="0">
            <a:spAutoFit/>
          </a:bodyPr>
          <a:lstStyle/>
          <a:p>
            <a:r>
              <a:rPr lang="en-GB"/>
              <a:t>2</a:t>
            </a:r>
          </a:p>
        </p:txBody>
      </p:sp>
      <p:sp>
        <p:nvSpPr>
          <p:cNvPr id="14" name="TextBox 13">
            <a:extLst>
              <a:ext uri="{FF2B5EF4-FFF2-40B4-BE49-F238E27FC236}">
                <a16:creationId xmlns:a16="http://schemas.microsoft.com/office/drawing/2014/main" id="{C8B1A806-0E6E-407B-BE19-4C833651FDED}"/>
              </a:ext>
            </a:extLst>
          </p:cNvPr>
          <p:cNvSpPr txBox="1"/>
          <p:nvPr/>
        </p:nvSpPr>
        <p:spPr>
          <a:xfrm>
            <a:off x="2309184" y="4448722"/>
            <a:ext cx="312906" cy="369332"/>
          </a:xfrm>
          <a:prstGeom prst="rect">
            <a:avLst/>
          </a:prstGeom>
          <a:solidFill>
            <a:schemeClr val="bg1"/>
          </a:solidFill>
          <a:ln>
            <a:solidFill>
              <a:schemeClr val="tx1"/>
            </a:solidFill>
          </a:ln>
        </p:spPr>
        <p:txBody>
          <a:bodyPr wrap="none" rtlCol="0">
            <a:spAutoFit/>
          </a:bodyPr>
          <a:lstStyle/>
          <a:p>
            <a:r>
              <a:rPr lang="en-GB"/>
              <a:t>2</a:t>
            </a:r>
          </a:p>
        </p:txBody>
      </p:sp>
      <p:sp>
        <p:nvSpPr>
          <p:cNvPr id="16" name="TextBox 15">
            <a:extLst>
              <a:ext uri="{FF2B5EF4-FFF2-40B4-BE49-F238E27FC236}">
                <a16:creationId xmlns:a16="http://schemas.microsoft.com/office/drawing/2014/main" id="{17285A92-53C0-4D11-926A-86DC1C17E67C}"/>
              </a:ext>
            </a:extLst>
          </p:cNvPr>
          <p:cNvSpPr txBox="1"/>
          <p:nvPr/>
        </p:nvSpPr>
        <p:spPr>
          <a:xfrm>
            <a:off x="3343365" y="4448722"/>
            <a:ext cx="312906" cy="369332"/>
          </a:xfrm>
          <a:prstGeom prst="rect">
            <a:avLst/>
          </a:prstGeom>
          <a:solidFill>
            <a:schemeClr val="bg1"/>
          </a:solidFill>
          <a:ln>
            <a:solidFill>
              <a:schemeClr val="tx1"/>
            </a:solidFill>
          </a:ln>
        </p:spPr>
        <p:txBody>
          <a:bodyPr wrap="none" rtlCol="0" anchor="t">
            <a:spAutoFit/>
          </a:bodyPr>
          <a:lstStyle/>
          <a:p>
            <a:r>
              <a:rPr lang="en-GB">
                <a:cs typeface="Arial"/>
              </a:rPr>
              <a:t>3</a:t>
            </a:r>
          </a:p>
        </p:txBody>
      </p:sp>
      <p:sp>
        <p:nvSpPr>
          <p:cNvPr id="17" name="TextBox 16">
            <a:extLst>
              <a:ext uri="{FF2B5EF4-FFF2-40B4-BE49-F238E27FC236}">
                <a16:creationId xmlns:a16="http://schemas.microsoft.com/office/drawing/2014/main" id="{59BB3803-BF8B-4813-82D8-FA0D73F765CC}"/>
              </a:ext>
            </a:extLst>
          </p:cNvPr>
          <p:cNvSpPr txBox="1"/>
          <p:nvPr/>
        </p:nvSpPr>
        <p:spPr>
          <a:xfrm>
            <a:off x="4415547" y="4448722"/>
            <a:ext cx="312906" cy="369332"/>
          </a:xfrm>
          <a:prstGeom prst="rect">
            <a:avLst/>
          </a:prstGeom>
          <a:solidFill>
            <a:schemeClr val="bg1"/>
          </a:solidFill>
          <a:ln>
            <a:solidFill>
              <a:schemeClr val="tx1"/>
            </a:solidFill>
          </a:ln>
        </p:spPr>
        <p:txBody>
          <a:bodyPr wrap="none" rtlCol="0">
            <a:spAutoFit/>
          </a:bodyPr>
          <a:lstStyle/>
          <a:p>
            <a:r>
              <a:rPr lang="en-GB"/>
              <a:t>5</a:t>
            </a:r>
          </a:p>
        </p:txBody>
      </p:sp>
      <p:sp>
        <p:nvSpPr>
          <p:cNvPr id="18" name="TextBox 17">
            <a:extLst>
              <a:ext uri="{FF2B5EF4-FFF2-40B4-BE49-F238E27FC236}">
                <a16:creationId xmlns:a16="http://schemas.microsoft.com/office/drawing/2014/main" id="{F9D0B169-3B67-422E-8D02-71E65537122C}"/>
              </a:ext>
            </a:extLst>
          </p:cNvPr>
          <p:cNvSpPr txBox="1"/>
          <p:nvPr/>
        </p:nvSpPr>
        <p:spPr>
          <a:xfrm>
            <a:off x="1293831" y="1278413"/>
            <a:ext cx="312906" cy="369332"/>
          </a:xfrm>
          <a:prstGeom prst="rect">
            <a:avLst/>
          </a:prstGeom>
          <a:solidFill>
            <a:schemeClr val="bg1"/>
          </a:solidFill>
          <a:ln>
            <a:solidFill>
              <a:schemeClr val="tx1"/>
            </a:solidFill>
          </a:ln>
        </p:spPr>
        <p:txBody>
          <a:bodyPr wrap="none" rtlCol="0">
            <a:spAutoFit/>
          </a:bodyPr>
          <a:lstStyle/>
          <a:p>
            <a:r>
              <a:rPr lang="en-GB"/>
              <a:t>1</a:t>
            </a:r>
          </a:p>
        </p:txBody>
      </p:sp>
      <p:sp>
        <p:nvSpPr>
          <p:cNvPr id="19" name="TextBox 18">
            <a:extLst>
              <a:ext uri="{FF2B5EF4-FFF2-40B4-BE49-F238E27FC236}">
                <a16:creationId xmlns:a16="http://schemas.microsoft.com/office/drawing/2014/main" id="{F274D2F9-7EAD-4636-98F8-D7489FDD9E84}"/>
              </a:ext>
            </a:extLst>
          </p:cNvPr>
          <p:cNvSpPr txBox="1"/>
          <p:nvPr/>
        </p:nvSpPr>
        <p:spPr>
          <a:xfrm>
            <a:off x="6014301" y="1253765"/>
            <a:ext cx="2894029" cy="646331"/>
          </a:xfrm>
          <a:prstGeom prst="rect">
            <a:avLst/>
          </a:prstGeom>
          <a:noFill/>
        </p:spPr>
        <p:txBody>
          <a:bodyPr wrap="square" rtlCol="0" anchor="t">
            <a:spAutoFit/>
          </a:bodyPr>
          <a:lstStyle/>
          <a:p>
            <a:r>
              <a:rPr lang="en-GB" b="1" u="sng"/>
              <a:t> Relinquishment Reports (26)</a:t>
            </a:r>
          </a:p>
        </p:txBody>
      </p:sp>
      <p:sp>
        <p:nvSpPr>
          <p:cNvPr id="20" name="TextBox 19">
            <a:extLst>
              <a:ext uri="{FF2B5EF4-FFF2-40B4-BE49-F238E27FC236}">
                <a16:creationId xmlns:a16="http://schemas.microsoft.com/office/drawing/2014/main" id="{2F3D55C4-2BCE-4D9C-92D6-6869B17DB91C}"/>
              </a:ext>
            </a:extLst>
          </p:cNvPr>
          <p:cNvSpPr txBox="1"/>
          <p:nvPr/>
        </p:nvSpPr>
        <p:spPr>
          <a:xfrm>
            <a:off x="4415559" y="1278412"/>
            <a:ext cx="312906" cy="369332"/>
          </a:xfrm>
          <a:prstGeom prst="rect">
            <a:avLst/>
          </a:prstGeom>
          <a:solidFill>
            <a:schemeClr val="bg1"/>
          </a:solidFill>
          <a:ln>
            <a:solidFill>
              <a:schemeClr val="tx1"/>
            </a:solidFill>
          </a:ln>
        </p:spPr>
        <p:txBody>
          <a:bodyPr wrap="none" rtlCol="0">
            <a:spAutoFit/>
          </a:bodyPr>
          <a:lstStyle/>
          <a:p>
            <a:r>
              <a:rPr lang="en-GB"/>
              <a:t>1</a:t>
            </a:r>
          </a:p>
        </p:txBody>
      </p:sp>
      <p:sp>
        <p:nvSpPr>
          <p:cNvPr id="21" name="TextBox 20">
            <a:extLst>
              <a:ext uri="{FF2B5EF4-FFF2-40B4-BE49-F238E27FC236}">
                <a16:creationId xmlns:a16="http://schemas.microsoft.com/office/drawing/2014/main" id="{5003A28E-5E00-48A7-BD02-CD24F4E6A9DF}"/>
              </a:ext>
            </a:extLst>
          </p:cNvPr>
          <p:cNvSpPr txBox="1"/>
          <p:nvPr/>
        </p:nvSpPr>
        <p:spPr>
          <a:xfrm>
            <a:off x="1293830" y="4448626"/>
            <a:ext cx="312906" cy="369332"/>
          </a:xfrm>
          <a:prstGeom prst="rect">
            <a:avLst/>
          </a:prstGeom>
          <a:solidFill>
            <a:schemeClr val="bg1"/>
          </a:solidFill>
          <a:ln>
            <a:solidFill>
              <a:schemeClr val="tx1"/>
            </a:solidFill>
          </a:ln>
        </p:spPr>
        <p:txBody>
          <a:bodyPr wrap="none" rtlCol="0">
            <a:spAutoFit/>
          </a:bodyPr>
          <a:lstStyle/>
          <a:p>
            <a:r>
              <a:rPr lang="en-GB"/>
              <a:t>1</a:t>
            </a:r>
          </a:p>
        </p:txBody>
      </p:sp>
    </p:spTree>
    <p:extLst>
      <p:ext uri="{BB962C8B-B14F-4D97-AF65-F5344CB8AC3E}">
        <p14:creationId xmlns:p14="http://schemas.microsoft.com/office/powerpoint/2010/main" val="2788532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246826" y="93184"/>
            <a:ext cx="6284897" cy="430887"/>
          </a:xfrm>
          <a:prstGeom prst="rect">
            <a:avLst/>
          </a:prstGeom>
        </p:spPr>
        <p:txBody>
          <a:bodyPr vert="horz" wrap="square" lIns="0" tIns="0" rIns="0" bIns="0" rtlCol="0">
            <a:spAutoFit/>
          </a:bodyPr>
          <a:lstStyle/>
          <a:p>
            <a:pPr marL="12700">
              <a:lnSpc>
                <a:spcPct val="100000"/>
              </a:lnSpc>
            </a:pPr>
            <a:r>
              <a:rPr lang="en-GB" sz="2800" b="1" spc="-60" dirty="0"/>
              <a:t>DATA - Other</a:t>
            </a:r>
            <a:endParaRPr sz="2800" b="1" spc="-65" dirty="0"/>
          </a:p>
        </p:txBody>
      </p:sp>
      <p:pic>
        <p:nvPicPr>
          <p:cNvPr id="2" name="Picture 1">
            <a:extLst>
              <a:ext uri="{FF2B5EF4-FFF2-40B4-BE49-F238E27FC236}">
                <a16:creationId xmlns:a16="http://schemas.microsoft.com/office/drawing/2014/main" id="{F04EC3EB-3256-43D9-A93E-61E55AE85B80}"/>
              </a:ext>
            </a:extLst>
          </p:cNvPr>
          <p:cNvPicPr>
            <a:picLocks noChangeAspect="1"/>
          </p:cNvPicPr>
          <p:nvPr/>
        </p:nvPicPr>
        <p:blipFill>
          <a:blip r:embed="rId3"/>
          <a:stretch>
            <a:fillRect/>
          </a:stretch>
        </p:blipFill>
        <p:spPr>
          <a:xfrm>
            <a:off x="102499" y="1168133"/>
            <a:ext cx="6427470" cy="4377690"/>
          </a:xfrm>
          <a:prstGeom prst="rect">
            <a:avLst/>
          </a:prstGeom>
        </p:spPr>
      </p:pic>
      <p:pic>
        <p:nvPicPr>
          <p:cNvPr id="4" name="Picture 3">
            <a:extLst>
              <a:ext uri="{FF2B5EF4-FFF2-40B4-BE49-F238E27FC236}">
                <a16:creationId xmlns:a16="http://schemas.microsoft.com/office/drawing/2014/main" id="{8C71B647-804D-459F-B124-E107735A8B7D}"/>
              </a:ext>
            </a:extLst>
          </p:cNvPr>
          <p:cNvPicPr>
            <a:picLocks noChangeAspect="1"/>
          </p:cNvPicPr>
          <p:nvPr/>
        </p:nvPicPr>
        <p:blipFill>
          <a:blip r:embed="rId4"/>
          <a:stretch>
            <a:fillRect/>
          </a:stretch>
        </p:blipFill>
        <p:spPr>
          <a:xfrm>
            <a:off x="5815798" y="3893726"/>
            <a:ext cx="1747281" cy="2734669"/>
          </a:xfrm>
          <a:prstGeom prst="rect">
            <a:avLst/>
          </a:prstGeom>
          <a:ln w="19050">
            <a:solidFill>
              <a:schemeClr val="bg1"/>
            </a:solidFill>
          </a:ln>
        </p:spPr>
      </p:pic>
      <p:sp>
        <p:nvSpPr>
          <p:cNvPr id="6" name="TextBox 5">
            <a:extLst>
              <a:ext uri="{FF2B5EF4-FFF2-40B4-BE49-F238E27FC236}">
                <a16:creationId xmlns:a16="http://schemas.microsoft.com/office/drawing/2014/main" id="{8F6F1E8D-B6AA-4D40-8CBA-79E7BF59A8C8}"/>
              </a:ext>
            </a:extLst>
          </p:cNvPr>
          <p:cNvSpPr txBox="1"/>
          <p:nvPr/>
        </p:nvSpPr>
        <p:spPr>
          <a:xfrm>
            <a:off x="6529969" y="1168133"/>
            <a:ext cx="2894029" cy="2308324"/>
          </a:xfrm>
          <a:prstGeom prst="rect">
            <a:avLst/>
          </a:prstGeom>
          <a:noFill/>
        </p:spPr>
        <p:txBody>
          <a:bodyPr wrap="square" rtlCol="0">
            <a:spAutoFit/>
          </a:bodyPr>
          <a:lstStyle/>
          <a:p>
            <a:r>
              <a:rPr lang="en-GB" u="sng"/>
              <a:t>Other Data, to include:</a:t>
            </a:r>
          </a:p>
          <a:p>
            <a:pPr marL="285750" indent="-285750">
              <a:buFont typeface="Arial" panose="020B0604020202020204" pitchFamily="34" charset="0"/>
              <a:buChar char="•"/>
            </a:pPr>
            <a:r>
              <a:rPr lang="en-GB" b="1"/>
              <a:t>Buchan Petrel &amp; Eclipse Models</a:t>
            </a:r>
          </a:p>
          <a:p>
            <a:pPr marL="285750" indent="-285750">
              <a:buFont typeface="Arial" panose="020B0604020202020204" pitchFamily="34" charset="0"/>
              <a:buChar char="•"/>
            </a:pPr>
            <a:endParaRPr lang="en-GB" b="1"/>
          </a:p>
          <a:p>
            <a:pPr marL="285750" indent="-285750">
              <a:buFont typeface="Arial" panose="020B0604020202020204" pitchFamily="34" charset="0"/>
              <a:buChar char="•"/>
            </a:pPr>
            <a:r>
              <a:rPr lang="en-GB" b="1"/>
              <a:t>Buchan COP Report</a:t>
            </a:r>
          </a:p>
          <a:p>
            <a:pPr marL="285750" indent="-285750">
              <a:buFont typeface="Arial" panose="020B0604020202020204" pitchFamily="34" charset="0"/>
              <a:buChar char="•"/>
            </a:pPr>
            <a:r>
              <a:rPr lang="en-GB" b="1"/>
              <a:t>Daily Buchan well production data</a:t>
            </a:r>
          </a:p>
          <a:p>
            <a:pPr marL="285750" indent="-285750">
              <a:buFont typeface="Arial" panose="020B0604020202020204" pitchFamily="34" charset="0"/>
              <a:buChar char="•"/>
            </a:pPr>
            <a:r>
              <a:rPr lang="en-GB" b="1" err="1"/>
              <a:t>Misc</a:t>
            </a:r>
            <a:r>
              <a:rPr lang="en-GB" b="1"/>
              <a:t> Reports</a:t>
            </a:r>
          </a:p>
        </p:txBody>
      </p:sp>
    </p:spTree>
    <p:extLst>
      <p:ext uri="{BB962C8B-B14F-4D97-AF65-F5344CB8AC3E}">
        <p14:creationId xmlns:p14="http://schemas.microsoft.com/office/powerpoint/2010/main" val="4165115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screen shot of a person&#10;&#10;Description generated with high confidence">
            <a:extLst>
              <a:ext uri="{FF2B5EF4-FFF2-40B4-BE49-F238E27FC236}">
                <a16:creationId xmlns:a16="http://schemas.microsoft.com/office/drawing/2014/main" id="{6D8710B2-0A53-4413-8A2B-AB45FE2B6D1A}"/>
              </a:ext>
            </a:extLst>
          </p:cNvPr>
          <p:cNvPicPr>
            <a:picLocks noChangeAspect="1"/>
          </p:cNvPicPr>
          <p:nvPr/>
        </p:nvPicPr>
        <p:blipFill>
          <a:blip r:embed="rId3"/>
          <a:stretch>
            <a:fillRect/>
          </a:stretch>
        </p:blipFill>
        <p:spPr>
          <a:xfrm>
            <a:off x="218773" y="1144958"/>
            <a:ext cx="4958430" cy="1659405"/>
          </a:xfrm>
          <a:prstGeom prst="rect">
            <a:avLst/>
          </a:prstGeom>
        </p:spPr>
      </p:pic>
      <p:pic>
        <p:nvPicPr>
          <p:cNvPr id="8" name="Picture 8" descr="A close up of a map&#10;&#10;Description generated with high confidence">
            <a:extLst>
              <a:ext uri="{FF2B5EF4-FFF2-40B4-BE49-F238E27FC236}">
                <a16:creationId xmlns:a16="http://schemas.microsoft.com/office/drawing/2014/main" id="{1BC67D07-60A4-4B1C-BFB8-2E59D64EDAE9}"/>
              </a:ext>
            </a:extLst>
          </p:cNvPr>
          <p:cNvPicPr>
            <a:picLocks noChangeAspect="1"/>
          </p:cNvPicPr>
          <p:nvPr/>
        </p:nvPicPr>
        <p:blipFill>
          <a:blip r:embed="rId4"/>
          <a:stretch>
            <a:fillRect/>
          </a:stretch>
        </p:blipFill>
        <p:spPr>
          <a:xfrm>
            <a:off x="5306299" y="968795"/>
            <a:ext cx="3668736" cy="3221280"/>
          </a:xfrm>
          <a:prstGeom prst="rect">
            <a:avLst/>
          </a:prstGeom>
        </p:spPr>
      </p:pic>
      <p:sp>
        <p:nvSpPr>
          <p:cNvPr id="51" name="object 2"/>
          <p:cNvSpPr txBox="1">
            <a:spLocks noGrp="1"/>
          </p:cNvSpPr>
          <p:nvPr>
            <p:ph type="title" idx="4294967295"/>
          </p:nvPr>
        </p:nvSpPr>
        <p:spPr>
          <a:xfrm>
            <a:off x="347300" y="177635"/>
            <a:ext cx="6284897" cy="430887"/>
          </a:xfrm>
          <a:prstGeom prst="rect">
            <a:avLst/>
          </a:prstGeom>
        </p:spPr>
        <p:txBody>
          <a:bodyPr vert="horz" wrap="square" lIns="0" tIns="0" rIns="0" bIns="0" rtlCol="0" anchor="t">
            <a:spAutoFit/>
          </a:bodyPr>
          <a:lstStyle/>
          <a:p>
            <a:pPr marL="12700"/>
            <a:r>
              <a:rPr lang="en-GB" sz="2800" b="1" spc="-60" dirty="0"/>
              <a:t>OGA Data Centre</a:t>
            </a:r>
            <a:endParaRPr sz="2800" b="1" spc="-65" dirty="0"/>
          </a:p>
        </p:txBody>
      </p:sp>
      <p:sp>
        <p:nvSpPr>
          <p:cNvPr id="12" name="Rectangle 11">
            <a:extLst>
              <a:ext uri="{FF2B5EF4-FFF2-40B4-BE49-F238E27FC236}">
                <a16:creationId xmlns:a16="http://schemas.microsoft.com/office/drawing/2014/main" id="{280AEA16-825C-44A2-86E1-38F3610A11C8}"/>
              </a:ext>
            </a:extLst>
          </p:cNvPr>
          <p:cNvSpPr/>
          <p:nvPr/>
        </p:nvSpPr>
        <p:spPr>
          <a:xfrm>
            <a:off x="0" y="6469380"/>
            <a:ext cx="9144000" cy="388620"/>
          </a:xfrm>
          <a:prstGeom prst="rect">
            <a:avLst/>
          </a:prstGeom>
          <a:solidFill>
            <a:srgbClr val="142F50"/>
          </a:solidFill>
          <a:ln w="9525" cap="flat" cmpd="sng" algn="ctr">
            <a:noFill/>
            <a:prstDash val="solid"/>
          </a:ln>
          <a:effectLst>
            <a:outerShdw blurRad="40000" dist="23000" dir="5400000" rotWithShape="0">
              <a:srgbClr val="000000">
                <a:alpha val="35000"/>
              </a:srgbClr>
            </a:outerShdw>
          </a:effectLst>
        </p:spPr>
        <p:txBody>
          <a:bodyPr lIns="91420" tIns="45709" rIns="91420" bIns="45709" rtlCol="0" anchor="ctr"/>
          <a:lstStyle/>
          <a:p>
            <a:pPr algn="ctr" defTabSz="914400">
              <a:defRPr/>
            </a:pPr>
            <a:endParaRPr lang="en-US" sz="1400" b="1" kern="0">
              <a:solidFill>
                <a:srgbClr val="FFFFF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C64527B-FB0D-4BC8-969F-1ECBCC19EF1B}"/>
              </a:ext>
            </a:extLst>
          </p:cNvPr>
          <p:cNvSpPr/>
          <p:nvPr/>
        </p:nvSpPr>
        <p:spPr>
          <a:xfrm>
            <a:off x="483651" y="6496200"/>
            <a:ext cx="8300350" cy="338554"/>
          </a:xfrm>
          <a:prstGeom prst="rect">
            <a:avLst/>
          </a:prstGeom>
        </p:spPr>
        <p:txBody>
          <a:bodyPr wrap="square" anchor="t">
            <a:spAutoFit/>
          </a:bodyPr>
          <a:lstStyle/>
          <a:p>
            <a:pPr algn="ctr" defTabSz="914192"/>
            <a:r>
              <a:rPr lang="en-GB" sz="1600">
                <a:solidFill>
                  <a:schemeClr val="bg1"/>
                </a:solidFill>
                <a:latin typeface="Arial" panose="020B0604020202020204" pitchFamily="34" charset="0"/>
                <a:cs typeface="Arial" panose="020B0604020202020204" pitchFamily="34" charset="0"/>
              </a:rPr>
              <a:t>Previous Exploration data </a:t>
            </a:r>
            <a:r>
              <a:rPr lang="en-GB" sz="1600">
                <a:solidFill>
                  <a:schemeClr val="bg1"/>
                </a:solidFill>
                <a:cs typeface="Arial"/>
              </a:rPr>
              <a:t>releases and relinquishment reports via OGA Data Centre</a:t>
            </a:r>
            <a:endParaRPr lang="en-US">
              <a:solidFill>
                <a:schemeClr val="bg1"/>
              </a:solidFill>
            </a:endParaRPr>
          </a:p>
        </p:txBody>
      </p:sp>
      <p:pic>
        <p:nvPicPr>
          <p:cNvPr id="6" name="Picture 6" descr="A close up of a map&#10;&#10;Description generated with high confidence">
            <a:extLst>
              <a:ext uri="{FF2B5EF4-FFF2-40B4-BE49-F238E27FC236}">
                <a16:creationId xmlns:a16="http://schemas.microsoft.com/office/drawing/2014/main" id="{5F175A54-A35D-4844-A14F-9F155176F745}"/>
              </a:ext>
            </a:extLst>
          </p:cNvPr>
          <p:cNvPicPr>
            <a:picLocks noChangeAspect="1"/>
          </p:cNvPicPr>
          <p:nvPr/>
        </p:nvPicPr>
        <p:blipFill>
          <a:blip r:embed="rId5"/>
          <a:stretch>
            <a:fillRect/>
          </a:stretch>
        </p:blipFill>
        <p:spPr>
          <a:xfrm>
            <a:off x="557614" y="3219849"/>
            <a:ext cx="4591878" cy="2684725"/>
          </a:xfrm>
          <a:prstGeom prst="rect">
            <a:avLst/>
          </a:prstGeom>
          <a:ln>
            <a:solidFill>
              <a:schemeClr val="tx1"/>
            </a:solidFill>
          </a:ln>
        </p:spPr>
      </p:pic>
      <p:pic>
        <p:nvPicPr>
          <p:cNvPr id="2" name="Picture 2" descr="A screenshot of a cell phone&#10;&#10;Description generated with very high confidence">
            <a:extLst>
              <a:ext uri="{FF2B5EF4-FFF2-40B4-BE49-F238E27FC236}">
                <a16:creationId xmlns:a16="http://schemas.microsoft.com/office/drawing/2014/main" id="{56EF0518-DA7C-4CCC-85CD-9EC7CE8B2B98}"/>
              </a:ext>
            </a:extLst>
          </p:cNvPr>
          <p:cNvPicPr>
            <a:picLocks noChangeAspect="1"/>
          </p:cNvPicPr>
          <p:nvPr/>
        </p:nvPicPr>
        <p:blipFill>
          <a:blip r:embed="rId6"/>
          <a:stretch>
            <a:fillRect/>
          </a:stretch>
        </p:blipFill>
        <p:spPr>
          <a:xfrm>
            <a:off x="3186366" y="2279757"/>
            <a:ext cx="2514600" cy="1601076"/>
          </a:xfrm>
          <a:prstGeom prst="rect">
            <a:avLst/>
          </a:prstGeom>
          <a:ln w="19050">
            <a:solidFill>
              <a:schemeClr val="bg1"/>
            </a:solidFill>
          </a:ln>
        </p:spPr>
      </p:pic>
      <p:pic>
        <p:nvPicPr>
          <p:cNvPr id="4" name="Picture 4" descr="A close up of a map&#10;&#10;Description generated with high confidence">
            <a:extLst>
              <a:ext uri="{FF2B5EF4-FFF2-40B4-BE49-F238E27FC236}">
                <a16:creationId xmlns:a16="http://schemas.microsoft.com/office/drawing/2014/main" id="{507541DB-DA58-48B0-994B-D36781EA293D}"/>
              </a:ext>
            </a:extLst>
          </p:cNvPr>
          <p:cNvPicPr>
            <a:picLocks noChangeAspect="1"/>
          </p:cNvPicPr>
          <p:nvPr/>
        </p:nvPicPr>
        <p:blipFill>
          <a:blip r:embed="rId7"/>
          <a:stretch>
            <a:fillRect/>
          </a:stretch>
        </p:blipFill>
        <p:spPr>
          <a:xfrm>
            <a:off x="5292588" y="4190074"/>
            <a:ext cx="3429000" cy="1714500"/>
          </a:xfrm>
          <a:prstGeom prst="rect">
            <a:avLst/>
          </a:prstGeom>
          <a:ln w="19050">
            <a:solidFill>
              <a:schemeClr val="bg1"/>
            </a:solidFill>
          </a:ln>
        </p:spPr>
      </p:pic>
    </p:spTree>
    <p:extLst>
      <p:ext uri="{BB962C8B-B14F-4D97-AF65-F5344CB8AC3E}">
        <p14:creationId xmlns:p14="http://schemas.microsoft.com/office/powerpoint/2010/main" val="1009553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430887"/>
          </a:xfrm>
          <a:prstGeom prst="rect">
            <a:avLst/>
          </a:prstGeom>
        </p:spPr>
        <p:txBody>
          <a:bodyPr vert="horz" wrap="square" lIns="0" tIns="0" rIns="0" bIns="0" rtlCol="0">
            <a:spAutoFit/>
          </a:bodyPr>
          <a:lstStyle/>
          <a:p>
            <a:pPr marL="12700">
              <a:lnSpc>
                <a:spcPct val="100000"/>
              </a:lnSpc>
            </a:pPr>
            <a:r>
              <a:rPr lang="en-GB" sz="2800" b="1" spc="-60" dirty="0"/>
              <a:t>Questions - Received</a:t>
            </a:r>
            <a:endParaRPr sz="2800" b="1" spc="-65" dirty="0"/>
          </a:p>
        </p:txBody>
      </p:sp>
      <p:graphicFrame>
        <p:nvGraphicFramePr>
          <p:cNvPr id="2" name="Table 1">
            <a:extLst>
              <a:ext uri="{FF2B5EF4-FFF2-40B4-BE49-F238E27FC236}">
                <a16:creationId xmlns:a16="http://schemas.microsoft.com/office/drawing/2014/main" id="{09EEA001-D9AB-4DAC-AACE-978B61AE0E92}"/>
              </a:ext>
            </a:extLst>
          </p:cNvPr>
          <p:cNvGraphicFramePr>
            <a:graphicFrameLocks noGrp="1"/>
          </p:cNvGraphicFramePr>
          <p:nvPr>
            <p:extLst>
              <p:ext uri="{D42A27DB-BD31-4B8C-83A1-F6EECF244321}">
                <p14:modId xmlns:p14="http://schemas.microsoft.com/office/powerpoint/2010/main" val="2461417230"/>
              </p:ext>
            </p:extLst>
          </p:nvPr>
        </p:nvGraphicFramePr>
        <p:xfrm>
          <a:off x="280086" y="782595"/>
          <a:ext cx="8377881" cy="6022125"/>
        </p:xfrm>
        <a:graphic>
          <a:graphicData uri="http://schemas.openxmlformats.org/drawingml/2006/table">
            <a:tbl>
              <a:tblPr firstRow="1" bandRow="1">
                <a:tableStyleId>{5C22544A-7EE6-4342-B048-85BDC9FD1C3A}</a:tableStyleId>
              </a:tblPr>
              <a:tblGrid>
                <a:gridCol w="4085968">
                  <a:extLst>
                    <a:ext uri="{9D8B030D-6E8A-4147-A177-3AD203B41FA5}">
                      <a16:colId xmlns:a16="http://schemas.microsoft.com/office/drawing/2014/main" val="2701500513"/>
                    </a:ext>
                  </a:extLst>
                </a:gridCol>
                <a:gridCol w="4291913">
                  <a:extLst>
                    <a:ext uri="{9D8B030D-6E8A-4147-A177-3AD203B41FA5}">
                      <a16:colId xmlns:a16="http://schemas.microsoft.com/office/drawing/2014/main" val="4083480305"/>
                    </a:ext>
                  </a:extLst>
                </a:gridCol>
              </a:tblGrid>
              <a:tr h="555496">
                <a:tc>
                  <a:txBody>
                    <a:bodyPr/>
                    <a:lstStyle/>
                    <a:p>
                      <a:pPr algn="ctr"/>
                      <a:r>
                        <a:rPr lang="en-GB"/>
                        <a:t>Question</a:t>
                      </a:r>
                    </a:p>
                  </a:txBody>
                  <a:tcPr/>
                </a:tc>
                <a:tc>
                  <a:txBody>
                    <a:bodyPr/>
                    <a:lstStyle/>
                    <a:p>
                      <a:pPr algn="ctr"/>
                      <a:r>
                        <a:rPr lang="en-GB"/>
                        <a:t>Answer</a:t>
                      </a:r>
                    </a:p>
                  </a:txBody>
                  <a:tcPr/>
                </a:tc>
                <a:extLst>
                  <a:ext uri="{0D108BD9-81ED-4DB2-BD59-A6C34878D82A}">
                    <a16:rowId xmlns:a16="http://schemas.microsoft.com/office/drawing/2014/main" val="3626873410"/>
                  </a:ext>
                </a:extLst>
              </a:tr>
              <a:tr h="620309">
                <a:tc>
                  <a:txBody>
                    <a:bodyPr/>
                    <a:lstStyle/>
                    <a:p>
                      <a:r>
                        <a:rPr lang="en-GB" sz="1400"/>
                        <a:t>Envisaged timeline for Supplemental Round</a:t>
                      </a:r>
                    </a:p>
                  </a:txBody>
                  <a:tcPr/>
                </a:tc>
                <a:tc>
                  <a:txBody>
                    <a:bodyPr/>
                    <a:lstStyle/>
                    <a:p>
                      <a:pPr algn="ctr"/>
                      <a:r>
                        <a:rPr lang="en-GB" sz="1400"/>
                        <a:t>Answered in presentation</a:t>
                      </a:r>
                    </a:p>
                  </a:txBody>
                  <a:tcPr/>
                </a:tc>
                <a:extLst>
                  <a:ext uri="{0D108BD9-81ED-4DB2-BD59-A6C34878D82A}">
                    <a16:rowId xmlns:a16="http://schemas.microsoft.com/office/drawing/2014/main" val="3725132764"/>
                  </a:ext>
                </a:extLst>
              </a:tr>
              <a:tr h="555496">
                <a:tc>
                  <a:txBody>
                    <a:bodyPr/>
                    <a:lstStyle/>
                    <a:p>
                      <a:r>
                        <a:rPr lang="en-GB" sz="1400"/>
                        <a:t>Envisaged differences in style/content/level for this (Area Plan) application or more standard round application</a:t>
                      </a:r>
                    </a:p>
                    <a:p>
                      <a:endParaRPr lang="en-GB" sz="14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Answered in presentation</a:t>
                      </a:r>
                    </a:p>
                    <a:p>
                      <a:pPr algn="ctr"/>
                      <a:endParaRPr lang="en-GB" sz="1400" dirty="0"/>
                    </a:p>
                  </a:txBody>
                  <a:tcPr/>
                </a:tc>
                <a:extLst>
                  <a:ext uri="{0D108BD9-81ED-4DB2-BD59-A6C34878D82A}">
                    <a16:rowId xmlns:a16="http://schemas.microsoft.com/office/drawing/2014/main" val="2507290159"/>
                  </a:ext>
                </a:extLst>
              </a:tr>
              <a:tr h="555496">
                <a:tc>
                  <a:txBody>
                    <a:bodyPr/>
                    <a:lstStyle/>
                    <a:p>
                      <a:r>
                        <a:rPr lang="en-GB" sz="1400" dirty="0"/>
                        <a:t>Are the OGA planning to issue updated Guidance notes specifically for this process</a:t>
                      </a:r>
                    </a:p>
                    <a:p>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Answered in presentation</a:t>
                      </a:r>
                    </a:p>
                    <a:p>
                      <a:pPr algn="ctr"/>
                      <a:endParaRPr lang="en-GB" sz="1400" dirty="0"/>
                    </a:p>
                  </a:txBody>
                  <a:tcPr/>
                </a:tc>
                <a:extLst>
                  <a:ext uri="{0D108BD9-81ED-4DB2-BD59-A6C34878D82A}">
                    <a16:rowId xmlns:a16="http://schemas.microsoft.com/office/drawing/2014/main" val="720143681"/>
                  </a:ext>
                </a:extLst>
              </a:tr>
              <a:tr h="555496">
                <a:tc>
                  <a:txBody>
                    <a:bodyPr/>
                    <a:lstStyle/>
                    <a:p>
                      <a:pPr marL="0" lvl="1" algn="l" defTabSz="914400" rtl="0" eaLnBrk="1" latinLnBrk="0" hangingPunct="1"/>
                      <a:r>
                        <a:rPr lang="en-GB" sz="1400" kern="1200" dirty="0">
                          <a:solidFill>
                            <a:schemeClr val="dk1"/>
                          </a:solidFill>
                          <a:latin typeface="+mn-lt"/>
                          <a:ea typeface="+mn-ea"/>
                          <a:cs typeface="+mn-cs"/>
                        </a:rPr>
                        <a:t>Will a points system, similar to other licensing rounds, be issued and used to assess and rank applications? When will it be available ?</a:t>
                      </a:r>
                    </a:p>
                    <a:p>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Answered in presentation</a:t>
                      </a:r>
                    </a:p>
                    <a:p>
                      <a:pPr algn="ctr"/>
                      <a:endParaRPr lang="en-GB" sz="1400" dirty="0"/>
                    </a:p>
                  </a:txBody>
                  <a:tcPr/>
                </a:tc>
                <a:extLst>
                  <a:ext uri="{0D108BD9-81ED-4DB2-BD59-A6C34878D82A}">
                    <a16:rowId xmlns:a16="http://schemas.microsoft.com/office/drawing/2014/main" val="2607533723"/>
                  </a:ext>
                </a:extLst>
              </a:tr>
              <a:tr h="555496">
                <a:tc>
                  <a:txBody>
                    <a:bodyPr/>
                    <a:lstStyle/>
                    <a:p>
                      <a:r>
                        <a:rPr lang="en-GB" sz="1400" dirty="0"/>
                        <a:t>The GBA contains a range of maturity which under normal licensing rounds would probably result in different license types being applied for </a:t>
                      </a:r>
                      <a:r>
                        <a:rPr lang="en-GB" sz="1400" dirty="0" err="1"/>
                        <a:t>eg</a:t>
                      </a:r>
                      <a:r>
                        <a:rPr lang="en-GB" sz="1400" dirty="0"/>
                        <a:t> Initial Term Phase A, B or C for exploration/appraisal opportunities and Second Term for ‘already appraised, ready for development’ opportunities. How does the OGA envisage this mix being addressed in the application process</a:t>
                      </a:r>
                    </a:p>
                    <a:p>
                      <a:endParaRPr lang="en-GB" sz="1400" dirty="0"/>
                    </a:p>
                  </a:txBody>
                  <a:tcPr/>
                </a:tc>
                <a:tc>
                  <a:txBody>
                    <a:bodyPr/>
                    <a:lstStyle/>
                    <a:p>
                      <a:pPr algn="ctr"/>
                      <a:r>
                        <a:rPr lang="en-GB" sz="1400" dirty="0"/>
                        <a:t>As per licence round guidance</a:t>
                      </a:r>
                    </a:p>
                  </a:txBody>
                  <a:tcPr/>
                </a:tc>
                <a:extLst>
                  <a:ext uri="{0D108BD9-81ED-4DB2-BD59-A6C34878D82A}">
                    <a16:rowId xmlns:a16="http://schemas.microsoft.com/office/drawing/2014/main" val="3214044673"/>
                  </a:ext>
                </a:extLst>
              </a:tr>
            </a:tbl>
          </a:graphicData>
        </a:graphic>
      </p:graphicFrame>
    </p:spTree>
    <p:extLst>
      <p:ext uri="{BB962C8B-B14F-4D97-AF65-F5344CB8AC3E}">
        <p14:creationId xmlns:p14="http://schemas.microsoft.com/office/powerpoint/2010/main" val="994575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430887"/>
          </a:xfrm>
          <a:prstGeom prst="rect">
            <a:avLst/>
          </a:prstGeom>
        </p:spPr>
        <p:txBody>
          <a:bodyPr vert="horz" wrap="square" lIns="0" tIns="0" rIns="0" bIns="0" rtlCol="0">
            <a:spAutoFit/>
          </a:bodyPr>
          <a:lstStyle/>
          <a:p>
            <a:pPr marL="12700">
              <a:lnSpc>
                <a:spcPct val="100000"/>
              </a:lnSpc>
            </a:pPr>
            <a:r>
              <a:rPr lang="en-GB" sz="2800" b="1" spc="-60" dirty="0"/>
              <a:t>Questions - Received</a:t>
            </a:r>
            <a:endParaRPr sz="2800" b="1" spc="-65" dirty="0"/>
          </a:p>
        </p:txBody>
      </p:sp>
      <p:graphicFrame>
        <p:nvGraphicFramePr>
          <p:cNvPr id="2" name="Table 1">
            <a:extLst>
              <a:ext uri="{FF2B5EF4-FFF2-40B4-BE49-F238E27FC236}">
                <a16:creationId xmlns:a16="http://schemas.microsoft.com/office/drawing/2014/main" id="{09EEA001-D9AB-4DAC-AACE-978B61AE0E92}"/>
              </a:ext>
            </a:extLst>
          </p:cNvPr>
          <p:cNvGraphicFramePr>
            <a:graphicFrameLocks noGrp="1"/>
          </p:cNvGraphicFramePr>
          <p:nvPr>
            <p:extLst>
              <p:ext uri="{D42A27DB-BD31-4B8C-83A1-F6EECF244321}">
                <p14:modId xmlns:p14="http://schemas.microsoft.com/office/powerpoint/2010/main" val="613112499"/>
              </p:ext>
            </p:extLst>
          </p:nvPr>
        </p:nvGraphicFramePr>
        <p:xfrm>
          <a:off x="280086" y="782595"/>
          <a:ext cx="8377881" cy="5798056"/>
        </p:xfrm>
        <a:graphic>
          <a:graphicData uri="http://schemas.openxmlformats.org/drawingml/2006/table">
            <a:tbl>
              <a:tblPr firstRow="1" bandRow="1">
                <a:tableStyleId>{5C22544A-7EE6-4342-B048-85BDC9FD1C3A}</a:tableStyleId>
              </a:tblPr>
              <a:tblGrid>
                <a:gridCol w="4085968">
                  <a:extLst>
                    <a:ext uri="{9D8B030D-6E8A-4147-A177-3AD203B41FA5}">
                      <a16:colId xmlns:a16="http://schemas.microsoft.com/office/drawing/2014/main" val="2701500513"/>
                    </a:ext>
                  </a:extLst>
                </a:gridCol>
                <a:gridCol w="4291913">
                  <a:extLst>
                    <a:ext uri="{9D8B030D-6E8A-4147-A177-3AD203B41FA5}">
                      <a16:colId xmlns:a16="http://schemas.microsoft.com/office/drawing/2014/main" val="4083480305"/>
                    </a:ext>
                  </a:extLst>
                </a:gridCol>
              </a:tblGrid>
              <a:tr h="555496">
                <a:tc>
                  <a:txBody>
                    <a:bodyPr/>
                    <a:lstStyle/>
                    <a:p>
                      <a:pPr algn="ctr"/>
                      <a:r>
                        <a:rPr lang="en-GB"/>
                        <a:t>Question</a:t>
                      </a:r>
                    </a:p>
                  </a:txBody>
                  <a:tcPr/>
                </a:tc>
                <a:tc>
                  <a:txBody>
                    <a:bodyPr/>
                    <a:lstStyle/>
                    <a:p>
                      <a:pPr algn="ctr"/>
                      <a:r>
                        <a:rPr lang="en-GB"/>
                        <a:t>Answer</a:t>
                      </a:r>
                    </a:p>
                  </a:txBody>
                  <a:tcPr/>
                </a:tc>
                <a:extLst>
                  <a:ext uri="{0D108BD9-81ED-4DB2-BD59-A6C34878D82A}">
                    <a16:rowId xmlns:a16="http://schemas.microsoft.com/office/drawing/2014/main" val="3626873410"/>
                  </a:ext>
                </a:extLst>
              </a:tr>
              <a:tr h="555496">
                <a:tc>
                  <a:txBody>
                    <a:bodyPr/>
                    <a:lstStyle/>
                    <a:p>
                      <a:pPr marL="0" lvl="1" algn="l" defTabSz="914400" rtl="0" eaLnBrk="1" latinLnBrk="0" hangingPunct="1"/>
                      <a:r>
                        <a:rPr lang="en-GB" sz="1400" kern="1200" dirty="0">
                          <a:solidFill>
                            <a:schemeClr val="dk1"/>
                          </a:solidFill>
                          <a:latin typeface="+mn-lt"/>
                          <a:ea typeface="+mn-ea"/>
                          <a:cs typeface="+mn-cs"/>
                        </a:rPr>
                        <a:t>Does an applicant/group have to apply for all open (blue) blocks within the Greater Buchan Area or will they be able to apply only for select areas ?</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No, however to attract a high score for Area Plan it is likely that more than one block will have been applied for or linkage demonstrated to another block application or planned activity</a:t>
                      </a:r>
                    </a:p>
                  </a:txBody>
                  <a:tcPr/>
                </a:tc>
                <a:extLst>
                  <a:ext uri="{0D108BD9-81ED-4DB2-BD59-A6C34878D82A}">
                    <a16:rowId xmlns:a16="http://schemas.microsoft.com/office/drawing/2014/main" val="2507290159"/>
                  </a:ext>
                </a:extLst>
              </a:tr>
              <a:tr h="555496">
                <a:tc>
                  <a:txBody>
                    <a:bodyPr/>
                    <a:lstStyle/>
                    <a:p>
                      <a:pPr marL="0" lvl="1" algn="l" defTabSz="914400" rtl="0" eaLnBrk="1" latinLnBrk="0" hangingPunct="1"/>
                      <a:r>
                        <a:rPr lang="en-US" sz="1400" kern="1200" dirty="0">
                          <a:solidFill>
                            <a:schemeClr val="dk1"/>
                          </a:solidFill>
                          <a:latin typeface="+mn-lt"/>
                          <a:ea typeface="+mn-ea"/>
                          <a:cs typeface="+mn-cs"/>
                        </a:rPr>
                        <a:t>At the application interview, how much time will applicants be allocated to present their applications</a:t>
                      </a:r>
                      <a:endParaRPr lang="en-GB" sz="1400" dirty="0"/>
                    </a:p>
                  </a:txBody>
                  <a:tcPr/>
                </a:tc>
                <a:tc>
                  <a:txBody>
                    <a:bodyPr/>
                    <a:lstStyle/>
                    <a:p>
                      <a:pPr algn="ctr"/>
                      <a:r>
                        <a:rPr lang="en-GB" sz="1400" dirty="0"/>
                        <a:t>One hour envisaged but complexity/breadth of application will determine this.</a:t>
                      </a:r>
                    </a:p>
                  </a:txBody>
                  <a:tcPr/>
                </a:tc>
                <a:extLst>
                  <a:ext uri="{0D108BD9-81ED-4DB2-BD59-A6C34878D82A}">
                    <a16:rowId xmlns:a16="http://schemas.microsoft.com/office/drawing/2014/main" val="1881891588"/>
                  </a:ext>
                </a:extLst>
              </a:tr>
              <a:tr h="555496">
                <a:tc>
                  <a:txBody>
                    <a:bodyPr/>
                    <a:lstStyle/>
                    <a:p>
                      <a:pPr marL="0" lvl="1" algn="l" defTabSz="914400" rtl="0" eaLnBrk="1" latinLnBrk="0" hangingPunct="1"/>
                      <a:r>
                        <a:rPr lang="en-GB" sz="1400" kern="1200" dirty="0">
                          <a:solidFill>
                            <a:schemeClr val="dk1"/>
                          </a:solidFill>
                          <a:latin typeface="+mn-lt"/>
                          <a:ea typeface="+mn-ea"/>
                          <a:cs typeface="+mn-cs"/>
                        </a:rPr>
                        <a:t>Are there any changes to other requirements </a:t>
                      </a:r>
                      <a:r>
                        <a:rPr lang="en-GB" sz="1400" kern="1200" dirty="0" err="1">
                          <a:solidFill>
                            <a:schemeClr val="dk1"/>
                          </a:solidFill>
                          <a:latin typeface="+mn-lt"/>
                          <a:ea typeface="+mn-ea"/>
                          <a:cs typeface="+mn-cs"/>
                        </a:rPr>
                        <a:t>eg</a:t>
                      </a:r>
                      <a:r>
                        <a:rPr lang="en-GB" sz="1400" kern="1200" dirty="0">
                          <a:solidFill>
                            <a:schemeClr val="dk1"/>
                          </a:solidFill>
                          <a:latin typeface="+mn-lt"/>
                          <a:ea typeface="+mn-ea"/>
                          <a:cs typeface="+mn-cs"/>
                        </a:rPr>
                        <a:t> Environmental, Corporate, Financial, HSE etc compared to 31R ?</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Not currently envisaged</a:t>
                      </a:r>
                    </a:p>
                    <a:p>
                      <a:pPr algn="ctr"/>
                      <a:endParaRPr lang="en-GB" sz="1400" dirty="0"/>
                    </a:p>
                  </a:txBody>
                  <a:tcPr/>
                </a:tc>
                <a:extLst>
                  <a:ext uri="{0D108BD9-81ED-4DB2-BD59-A6C34878D82A}">
                    <a16:rowId xmlns:a16="http://schemas.microsoft.com/office/drawing/2014/main" val="720143681"/>
                  </a:ext>
                </a:extLst>
              </a:tr>
              <a:tr h="555496">
                <a:tc>
                  <a:txBody>
                    <a:bodyPr/>
                    <a:lstStyle/>
                    <a:p>
                      <a:pPr marL="0" lvl="1" algn="l" defTabSz="914400" rtl="0" eaLnBrk="1" latinLnBrk="0" hangingPunct="1"/>
                      <a:r>
                        <a:rPr lang="en-GB" sz="1400" kern="1200" dirty="0">
                          <a:solidFill>
                            <a:schemeClr val="dk1"/>
                          </a:solidFill>
                          <a:latin typeface="+mn-lt"/>
                          <a:ea typeface="+mn-ea"/>
                          <a:cs typeface="+mn-cs"/>
                        </a:rPr>
                        <a:t>What level of linkage to Area Plans are OGA expecting to be included in any application ? </a:t>
                      </a:r>
                    </a:p>
                    <a:p>
                      <a:pPr marL="0" lvl="1" algn="l" defTabSz="914400" rtl="0" eaLnBrk="1" latinLnBrk="0" hangingPunct="1"/>
                      <a:r>
                        <a:rPr lang="en-GB" sz="1400" kern="1200" dirty="0">
                          <a:solidFill>
                            <a:schemeClr val="dk1"/>
                          </a:solidFill>
                          <a:latin typeface="+mn-lt"/>
                          <a:ea typeface="+mn-ea"/>
                          <a:cs typeface="+mn-cs"/>
                        </a:rPr>
                        <a:t>For example are the OGA expecting a draft Scope of Work, draft PEP or something more extensive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We would expect the linkage to Area Plan to be reflected in the number of opportunities applied for and the proposed development scenarios and activity plans. There is no need for PEP’s. </a:t>
                      </a:r>
                    </a:p>
                    <a:p>
                      <a:pPr algn="ctr"/>
                      <a:endParaRPr lang="en-GB" sz="1400" dirty="0"/>
                    </a:p>
                  </a:txBody>
                  <a:tcPr/>
                </a:tc>
                <a:extLst>
                  <a:ext uri="{0D108BD9-81ED-4DB2-BD59-A6C34878D82A}">
                    <a16:rowId xmlns:a16="http://schemas.microsoft.com/office/drawing/2014/main" val="2607533723"/>
                  </a:ext>
                </a:extLst>
              </a:tr>
              <a:tr h="555496">
                <a:tc>
                  <a:txBody>
                    <a:bodyPr/>
                    <a:lstStyle/>
                    <a:p>
                      <a:pPr marL="0" lvl="1" algn="l" defTabSz="914400" rtl="0" eaLnBrk="1" latinLnBrk="0" hangingPunct="1"/>
                      <a:r>
                        <a:rPr lang="en-US" sz="1400" kern="1200" dirty="0">
                          <a:solidFill>
                            <a:schemeClr val="dk1"/>
                          </a:solidFill>
                          <a:latin typeface="+mn-lt"/>
                          <a:ea typeface="+mn-ea"/>
                          <a:cs typeface="+mn-cs"/>
                        </a:rPr>
                        <a:t>How does the OGA envisage Operators 'working together' and what ‘involvement' can industry expect from the OGA to develop the Greater Buchan area ?</a:t>
                      </a:r>
                      <a:endParaRPr lang="en-GB" sz="1400" dirty="0"/>
                    </a:p>
                  </a:txBody>
                  <a:tcPr/>
                </a:tc>
                <a:tc>
                  <a:txBody>
                    <a:bodyPr/>
                    <a:lstStyle/>
                    <a:p>
                      <a:pPr algn="ctr"/>
                      <a:r>
                        <a:rPr lang="en-GB" sz="1400" dirty="0"/>
                        <a:t>Joint applications or demonstrating linkage to another application for example development concept utilising infrastructure another applicant proposes putting in place. </a:t>
                      </a:r>
                    </a:p>
                  </a:txBody>
                  <a:tcPr/>
                </a:tc>
                <a:extLst>
                  <a:ext uri="{0D108BD9-81ED-4DB2-BD59-A6C34878D82A}">
                    <a16:rowId xmlns:a16="http://schemas.microsoft.com/office/drawing/2014/main" val="3214044673"/>
                  </a:ext>
                </a:extLst>
              </a:tr>
              <a:tr h="0">
                <a:tc>
                  <a:txBody>
                    <a:bodyPr/>
                    <a:lstStyle/>
                    <a:p>
                      <a:pPr marL="0" lvl="1" indent="0" algn="l" defTabSz="914400" rtl="0" eaLnBrk="1" latinLnBrk="0" hangingPunct="1">
                        <a:spcAft>
                          <a:spcPts val="0"/>
                        </a:spcAft>
                        <a:buFont typeface="Arial" panose="020B0604020202020204" pitchFamily="34" charset="0"/>
                        <a:buNone/>
                        <a:tabLst>
                          <a:tab pos="914400" algn="l"/>
                        </a:tabLst>
                      </a:pPr>
                      <a:r>
                        <a:rPr lang="en-US" sz="1400" kern="1200" dirty="0">
                          <a:solidFill>
                            <a:schemeClr val="dk1"/>
                          </a:solidFill>
                          <a:latin typeface="+mn-lt"/>
                          <a:ea typeface="+mn-ea"/>
                          <a:cs typeface="+mn-cs"/>
                        </a:rPr>
                        <a:t>Will the OGA choose to offer marriages in situations where competing applicants have different focus ?</a:t>
                      </a:r>
                      <a:endParaRPr lang="en-GB" sz="14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Answered in presentation</a:t>
                      </a:r>
                    </a:p>
                  </a:txBody>
                  <a:tcPr/>
                </a:tc>
                <a:extLst>
                  <a:ext uri="{0D108BD9-81ED-4DB2-BD59-A6C34878D82A}">
                    <a16:rowId xmlns:a16="http://schemas.microsoft.com/office/drawing/2014/main" val="1582189879"/>
                  </a:ext>
                </a:extLst>
              </a:tr>
            </a:tbl>
          </a:graphicData>
        </a:graphic>
      </p:graphicFrame>
    </p:spTree>
    <p:extLst>
      <p:ext uri="{BB962C8B-B14F-4D97-AF65-F5344CB8AC3E}">
        <p14:creationId xmlns:p14="http://schemas.microsoft.com/office/powerpoint/2010/main" val="3256119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430887"/>
          </a:xfrm>
          <a:prstGeom prst="rect">
            <a:avLst/>
          </a:prstGeom>
        </p:spPr>
        <p:txBody>
          <a:bodyPr vert="horz" wrap="square" lIns="0" tIns="0" rIns="0" bIns="0" rtlCol="0">
            <a:spAutoFit/>
          </a:bodyPr>
          <a:lstStyle/>
          <a:p>
            <a:pPr marL="12700">
              <a:lnSpc>
                <a:spcPct val="100000"/>
              </a:lnSpc>
            </a:pPr>
            <a:r>
              <a:rPr lang="en-GB" sz="2800" b="1" spc="-60" dirty="0"/>
              <a:t>Questions - Received</a:t>
            </a:r>
            <a:endParaRPr sz="2800" b="1" spc="-65" dirty="0"/>
          </a:p>
        </p:txBody>
      </p:sp>
      <p:graphicFrame>
        <p:nvGraphicFramePr>
          <p:cNvPr id="2" name="Table 1">
            <a:extLst>
              <a:ext uri="{FF2B5EF4-FFF2-40B4-BE49-F238E27FC236}">
                <a16:creationId xmlns:a16="http://schemas.microsoft.com/office/drawing/2014/main" id="{09EEA001-D9AB-4DAC-AACE-978B61AE0E92}"/>
              </a:ext>
            </a:extLst>
          </p:cNvPr>
          <p:cNvGraphicFramePr>
            <a:graphicFrameLocks noGrp="1"/>
          </p:cNvGraphicFramePr>
          <p:nvPr>
            <p:extLst>
              <p:ext uri="{D42A27DB-BD31-4B8C-83A1-F6EECF244321}">
                <p14:modId xmlns:p14="http://schemas.microsoft.com/office/powerpoint/2010/main" val="1301732765"/>
              </p:ext>
            </p:extLst>
          </p:nvPr>
        </p:nvGraphicFramePr>
        <p:xfrm>
          <a:off x="280086" y="782595"/>
          <a:ext cx="8452021" cy="5466977"/>
        </p:xfrm>
        <a:graphic>
          <a:graphicData uri="http://schemas.openxmlformats.org/drawingml/2006/table">
            <a:tbl>
              <a:tblPr firstRow="1" bandRow="1">
                <a:tableStyleId>{5C22544A-7EE6-4342-B048-85BDC9FD1C3A}</a:tableStyleId>
              </a:tblPr>
              <a:tblGrid>
                <a:gridCol w="3513065">
                  <a:extLst>
                    <a:ext uri="{9D8B030D-6E8A-4147-A177-3AD203B41FA5}">
                      <a16:colId xmlns:a16="http://schemas.microsoft.com/office/drawing/2014/main" val="2701500513"/>
                    </a:ext>
                  </a:extLst>
                </a:gridCol>
                <a:gridCol w="4938956">
                  <a:extLst>
                    <a:ext uri="{9D8B030D-6E8A-4147-A177-3AD203B41FA5}">
                      <a16:colId xmlns:a16="http://schemas.microsoft.com/office/drawing/2014/main" val="4083480305"/>
                    </a:ext>
                  </a:extLst>
                </a:gridCol>
              </a:tblGrid>
              <a:tr h="712097">
                <a:tc>
                  <a:txBody>
                    <a:bodyPr/>
                    <a:lstStyle/>
                    <a:p>
                      <a:pPr algn="ctr"/>
                      <a:r>
                        <a:rPr lang="en-GB"/>
                        <a:t>Question</a:t>
                      </a:r>
                    </a:p>
                  </a:txBody>
                  <a:tcPr/>
                </a:tc>
                <a:tc>
                  <a:txBody>
                    <a:bodyPr/>
                    <a:lstStyle/>
                    <a:p>
                      <a:pPr algn="ctr"/>
                      <a:r>
                        <a:rPr lang="en-GB"/>
                        <a:t>Answer</a:t>
                      </a:r>
                    </a:p>
                  </a:txBody>
                  <a:tcPr/>
                </a:tc>
                <a:extLst>
                  <a:ext uri="{0D108BD9-81ED-4DB2-BD59-A6C34878D82A}">
                    <a16:rowId xmlns:a16="http://schemas.microsoft.com/office/drawing/2014/main" val="3626873410"/>
                  </a:ext>
                </a:extLst>
              </a:tr>
              <a:tr h="555496">
                <a:tc>
                  <a:txBody>
                    <a:bodyPr/>
                    <a:lstStyle/>
                    <a:p>
                      <a:r>
                        <a:rPr lang="en-GB" sz="1400" dirty="0"/>
                        <a:t>As a new entrant we can’t currently join CDA. What data will be made available and if additional data is required when will we be able to join CDA or its replacement?</a:t>
                      </a:r>
                    </a:p>
                  </a:txBody>
                  <a:tcPr/>
                </a:tc>
                <a:tc>
                  <a:txBody>
                    <a:bodyPr/>
                    <a:lstStyle/>
                    <a:p>
                      <a:pPr algn="ctr"/>
                      <a:r>
                        <a:rPr lang="en-GB" sz="1400" dirty="0"/>
                        <a:t>Answered in presentation</a:t>
                      </a:r>
                    </a:p>
                  </a:txBody>
                  <a:tcPr/>
                </a:tc>
                <a:extLst>
                  <a:ext uri="{0D108BD9-81ED-4DB2-BD59-A6C34878D82A}">
                    <a16:rowId xmlns:a16="http://schemas.microsoft.com/office/drawing/2014/main" val="3604497449"/>
                  </a:ext>
                </a:extLst>
              </a:tr>
              <a:tr h="555496">
                <a:tc>
                  <a:txBody>
                    <a:bodyPr/>
                    <a:lstStyle/>
                    <a:p>
                      <a:r>
                        <a:rPr lang="en-GB" sz="1400" dirty="0"/>
                        <a:t>Will PGS be presenting a new update on Moray Firth Basin mapping similar to what they undertook and published on the Witch Ground Graben to </a:t>
                      </a:r>
                      <a:r>
                        <a:rPr lang="en-GB" sz="1400" dirty="0" err="1"/>
                        <a:t>Fladen</a:t>
                      </a:r>
                      <a:r>
                        <a:rPr lang="en-GB" sz="1400" dirty="0"/>
                        <a:t> Ground Spur Basement high and the Crawford Skipper Basin? The aim being to stress the importance of addressing the underlying Devonian </a:t>
                      </a:r>
                      <a:r>
                        <a:rPr lang="en-GB" sz="1400" dirty="0" err="1"/>
                        <a:t>Syn</a:t>
                      </a:r>
                      <a:r>
                        <a:rPr lang="en-GB" sz="1400" dirty="0"/>
                        <a:t>-rift basins (interplay between fault trends and the additional lacustrine source rock proven in Buchan). </a:t>
                      </a:r>
                    </a:p>
                    <a:p>
                      <a:endParaRPr lang="en-GB" sz="1400" dirty="0"/>
                    </a:p>
                  </a:txBody>
                  <a:tcPr/>
                </a:tc>
                <a:tc>
                  <a:txBody>
                    <a:bodyPr/>
                    <a:lstStyle/>
                    <a:p>
                      <a:pPr algn="ctr"/>
                      <a:r>
                        <a:rPr lang="en-GB" sz="1400" dirty="0"/>
                        <a:t>No, OGA would encourage individual engagement with seismic contractors</a:t>
                      </a:r>
                    </a:p>
                  </a:txBody>
                  <a:tcPr/>
                </a:tc>
                <a:extLst>
                  <a:ext uri="{0D108BD9-81ED-4DB2-BD59-A6C34878D82A}">
                    <a16:rowId xmlns:a16="http://schemas.microsoft.com/office/drawing/2014/main" val="2507290159"/>
                  </a:ext>
                </a:extLst>
              </a:tr>
              <a:tr h="555496">
                <a:tc>
                  <a:txBody>
                    <a:bodyPr/>
                    <a:lstStyle/>
                    <a:p>
                      <a:r>
                        <a:rPr lang="en-GB" sz="1400"/>
                        <a:t>Can Independent Consultants download a ready made Seismic Data Package to interpret? </a:t>
                      </a:r>
                    </a:p>
                    <a:p>
                      <a:endParaRPr lang="en-GB" sz="1400"/>
                    </a:p>
                  </a:txBody>
                  <a:tcPr/>
                </a:tc>
                <a:tc>
                  <a:txBody>
                    <a:bodyPr/>
                    <a:lstStyle/>
                    <a:p>
                      <a:pPr algn="ctr"/>
                      <a:r>
                        <a:rPr lang="en-GB" sz="1400" dirty="0"/>
                        <a:t>No, post stack data will be available in packages</a:t>
                      </a:r>
                    </a:p>
                  </a:txBody>
                  <a:tcPr/>
                </a:tc>
                <a:extLst>
                  <a:ext uri="{0D108BD9-81ED-4DB2-BD59-A6C34878D82A}">
                    <a16:rowId xmlns:a16="http://schemas.microsoft.com/office/drawing/2014/main" val="720143681"/>
                  </a:ext>
                </a:extLst>
              </a:tr>
            </a:tbl>
          </a:graphicData>
        </a:graphic>
      </p:graphicFrame>
    </p:spTree>
    <p:extLst>
      <p:ext uri="{BB962C8B-B14F-4D97-AF65-F5344CB8AC3E}">
        <p14:creationId xmlns:p14="http://schemas.microsoft.com/office/powerpoint/2010/main" val="553130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1517073" y="2690176"/>
            <a:ext cx="6284897" cy="461665"/>
          </a:xfrm>
          <a:prstGeom prst="rect">
            <a:avLst/>
          </a:prstGeom>
        </p:spPr>
        <p:txBody>
          <a:bodyPr vert="horz" wrap="square" lIns="0" tIns="0" rIns="0" bIns="0" rtlCol="0">
            <a:spAutoFit/>
          </a:bodyPr>
          <a:lstStyle/>
          <a:p>
            <a:pPr marL="12700">
              <a:lnSpc>
                <a:spcPct val="100000"/>
              </a:lnSpc>
            </a:pPr>
            <a:r>
              <a:rPr lang="en-GB" sz="3000" b="1" spc="-60"/>
              <a:t>Questions from participants </a:t>
            </a:r>
            <a:endParaRPr sz="3000" b="1" spc="-65"/>
          </a:p>
        </p:txBody>
      </p:sp>
    </p:spTree>
    <p:extLst>
      <p:ext uri="{BB962C8B-B14F-4D97-AF65-F5344CB8AC3E}">
        <p14:creationId xmlns:p14="http://schemas.microsoft.com/office/powerpoint/2010/main" val="1945237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1517073" y="2690176"/>
            <a:ext cx="6284897" cy="461665"/>
          </a:xfrm>
          <a:prstGeom prst="rect">
            <a:avLst/>
          </a:prstGeom>
        </p:spPr>
        <p:txBody>
          <a:bodyPr vert="horz" wrap="square" lIns="0" tIns="0" rIns="0" bIns="0" rtlCol="0">
            <a:spAutoFit/>
          </a:bodyPr>
          <a:lstStyle/>
          <a:p>
            <a:pPr marL="12700" algn="ctr">
              <a:lnSpc>
                <a:spcPct val="100000"/>
              </a:lnSpc>
            </a:pPr>
            <a:r>
              <a:rPr lang="en-GB" sz="3000" b="1" spc="-60"/>
              <a:t>Back Up</a:t>
            </a:r>
            <a:endParaRPr sz="3000" b="1" spc="-65"/>
          </a:p>
        </p:txBody>
      </p:sp>
    </p:spTree>
    <p:extLst>
      <p:ext uri="{BB962C8B-B14F-4D97-AF65-F5344CB8AC3E}">
        <p14:creationId xmlns:p14="http://schemas.microsoft.com/office/powerpoint/2010/main" val="2358667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461665"/>
          </a:xfrm>
          <a:prstGeom prst="rect">
            <a:avLst/>
          </a:prstGeom>
        </p:spPr>
        <p:txBody>
          <a:bodyPr vert="horz" wrap="square" lIns="0" tIns="0" rIns="0" bIns="0" rtlCol="0">
            <a:spAutoFit/>
          </a:bodyPr>
          <a:lstStyle/>
          <a:p>
            <a:pPr marL="12700">
              <a:lnSpc>
                <a:spcPct val="100000"/>
              </a:lnSpc>
            </a:pPr>
            <a:r>
              <a:rPr lang="en-GB" sz="3000" b="1" spc="-60"/>
              <a:t>INNOVATE LICENCES</a:t>
            </a:r>
            <a:endParaRPr sz="3000" b="1" spc="-65">
              <a:solidFill>
                <a:srgbClr val="FF0000"/>
              </a:solidFill>
            </a:endParaRPr>
          </a:p>
        </p:txBody>
      </p:sp>
      <p:pic>
        <p:nvPicPr>
          <p:cNvPr id="7" name="Picture 2">
            <a:extLst>
              <a:ext uri="{FF2B5EF4-FFF2-40B4-BE49-F238E27FC236}">
                <a16:creationId xmlns:a16="http://schemas.microsoft.com/office/drawing/2014/main" id="{C9276280-D087-467D-87BB-50786AA2A5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682"/>
          <a:stretch/>
        </p:blipFill>
        <p:spPr bwMode="auto">
          <a:xfrm>
            <a:off x="149579" y="1129523"/>
            <a:ext cx="5502757" cy="1483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FB2FC35E-D349-45E5-AAAA-A6B4389B24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48" y="2903020"/>
            <a:ext cx="5469588" cy="3099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0D39AB6A-81D1-4DD2-9BC9-7A6D712BF2A1}"/>
              </a:ext>
            </a:extLst>
          </p:cNvPr>
          <p:cNvSpPr/>
          <p:nvPr/>
        </p:nvSpPr>
        <p:spPr>
          <a:xfrm>
            <a:off x="5567880" y="1149164"/>
            <a:ext cx="3351395" cy="4401205"/>
          </a:xfrm>
          <a:prstGeom prst="rect">
            <a:avLst/>
          </a:prstGeom>
        </p:spPr>
        <p:txBody>
          <a:bodyPr wrap="square">
            <a:spAutoFit/>
          </a:bodyPr>
          <a:lstStyle/>
          <a:p>
            <a:pPr defTabSz="914192"/>
            <a:r>
              <a:rPr lang="en-GB" sz="1600" b="1" dirty="0">
                <a:solidFill>
                  <a:srgbClr val="0070C0"/>
                </a:solidFill>
                <a:latin typeface="Arial" panose="020B0604020202020204" pitchFamily="34" charset="0"/>
                <a:cs typeface="Arial" panose="020B0604020202020204" pitchFamily="34" charset="0"/>
              </a:rPr>
              <a:t>Approach:</a:t>
            </a:r>
          </a:p>
          <a:p>
            <a:pPr marL="342900" indent="-342900" defTabSz="914192">
              <a:buFont typeface="+mj-lt"/>
              <a:buAutoNum type="arabicPeriod"/>
            </a:pPr>
            <a:r>
              <a:rPr lang="en-GB" sz="1600" dirty="0">
                <a:solidFill>
                  <a:srgbClr val="0070C0"/>
                </a:solidFill>
                <a:latin typeface="Arial" panose="020B0604020202020204" pitchFamily="34" charset="0"/>
                <a:cs typeface="Arial" panose="020B0604020202020204" pitchFamily="34" charset="0"/>
              </a:rPr>
              <a:t>Applicants devise required work programme to exploit resources</a:t>
            </a:r>
          </a:p>
          <a:p>
            <a:pPr marL="342900" indent="-342900" defTabSz="914192">
              <a:buFont typeface="+mj-lt"/>
              <a:buAutoNum type="arabicPeriod"/>
            </a:pPr>
            <a:r>
              <a:rPr lang="en-GB" sz="1600" dirty="0">
                <a:solidFill>
                  <a:srgbClr val="0070C0"/>
                </a:solidFill>
                <a:latin typeface="Arial" panose="020B0604020202020204" pitchFamily="34" charset="0"/>
                <a:cs typeface="Arial" panose="020B0604020202020204" pitchFamily="34" charset="0"/>
              </a:rPr>
              <a:t>Structure licence phasing accordingly</a:t>
            </a:r>
          </a:p>
          <a:p>
            <a:pPr marL="342900" indent="-342900" defTabSz="914192">
              <a:buFont typeface="+mj-lt"/>
              <a:buAutoNum type="arabicPeriod"/>
            </a:pPr>
            <a:endParaRPr lang="en-GB" sz="1600" dirty="0">
              <a:latin typeface="Arial" panose="020B0604020202020204" pitchFamily="34" charset="0"/>
              <a:cs typeface="Arial" panose="020B0604020202020204" pitchFamily="34" charset="0"/>
            </a:endParaRPr>
          </a:p>
          <a:p>
            <a:pPr marL="342900" indent="-342900" defTabSz="914192">
              <a:buFont typeface="Arial" panose="020B0604020202020204" pitchFamily="34" charset="0"/>
              <a:buChar char="•"/>
            </a:pPr>
            <a:r>
              <a:rPr lang="en-GB" sz="1400" dirty="0">
                <a:latin typeface="Arial" panose="020B0604020202020204" pitchFamily="34" charset="0"/>
                <a:cs typeface="Arial" panose="020B0604020202020204" pitchFamily="34" charset="0"/>
              </a:rPr>
              <a:t>Licence can start in any Initial Term Phase</a:t>
            </a:r>
          </a:p>
          <a:p>
            <a:pPr marL="342900" indent="-342900" defTabSz="914192">
              <a:buFont typeface="Arial" panose="020B0604020202020204" pitchFamily="34" charset="0"/>
              <a:buChar char="•"/>
            </a:pPr>
            <a:r>
              <a:rPr lang="en-GB" sz="1400" dirty="0">
                <a:latin typeface="Arial" panose="020B0604020202020204" pitchFamily="34" charset="0"/>
                <a:cs typeface="Arial" panose="020B0604020202020204" pitchFamily="34" charset="0"/>
              </a:rPr>
              <a:t>Applications should address all </a:t>
            </a:r>
            <a:r>
              <a:rPr lang="en-GB" sz="1400" dirty="0" err="1">
                <a:latin typeface="Arial" panose="020B0604020202020204" pitchFamily="34" charset="0"/>
                <a:cs typeface="Arial" panose="020B0604020202020204" pitchFamily="34" charset="0"/>
              </a:rPr>
              <a:t>prospectivity</a:t>
            </a:r>
            <a:r>
              <a:rPr lang="en-GB" sz="1400" dirty="0">
                <a:latin typeface="Arial" panose="020B0604020202020204" pitchFamily="34" charset="0"/>
                <a:cs typeface="Arial" panose="020B0604020202020204" pitchFamily="34" charset="0"/>
              </a:rPr>
              <a:t> and development potential on the proposed licence</a:t>
            </a:r>
          </a:p>
          <a:p>
            <a:pPr marL="342900" indent="-342900" defTabSz="914192">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342900" indent="-342900" defTabSz="914192">
              <a:buFont typeface="Arial" panose="020B0604020202020204" pitchFamily="34" charset="0"/>
              <a:buChar char="•"/>
            </a:pPr>
            <a:r>
              <a:rPr lang="en-GB" sz="1400" dirty="0">
                <a:latin typeface="Arial" panose="020B0604020202020204" pitchFamily="34" charset="0"/>
                <a:cs typeface="Arial" panose="020B0604020202020204" pitchFamily="34" charset="0"/>
              </a:rPr>
              <a:t>Licence can start in Second Term (Straight to FDP planning)</a:t>
            </a:r>
          </a:p>
          <a:p>
            <a:pPr marL="342900" indent="-342900" defTabSz="914192">
              <a:buFont typeface="Arial" panose="020B0604020202020204" pitchFamily="34" charset="0"/>
              <a:buChar char="•"/>
            </a:pPr>
            <a:r>
              <a:rPr lang="en-GB" sz="1400" dirty="0">
                <a:latin typeface="Arial" panose="020B0604020202020204" pitchFamily="34" charset="0"/>
                <a:cs typeface="Arial" panose="020B0604020202020204" pitchFamily="34" charset="0"/>
              </a:rPr>
              <a:t>Applications will be assessed on a Strategic vision for how an area might MER over its lifecycle  (Area Strategy).</a:t>
            </a:r>
          </a:p>
        </p:txBody>
      </p:sp>
    </p:spTree>
    <p:extLst>
      <p:ext uri="{BB962C8B-B14F-4D97-AF65-F5344CB8AC3E}">
        <p14:creationId xmlns:p14="http://schemas.microsoft.com/office/powerpoint/2010/main" val="2287598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430887"/>
          </a:xfrm>
          <a:prstGeom prst="rect">
            <a:avLst/>
          </a:prstGeom>
        </p:spPr>
        <p:txBody>
          <a:bodyPr vert="horz" wrap="square" lIns="0" tIns="0" rIns="0" bIns="0" rtlCol="0">
            <a:spAutoFit/>
          </a:bodyPr>
          <a:lstStyle/>
          <a:p>
            <a:pPr marL="12700">
              <a:lnSpc>
                <a:spcPct val="100000"/>
              </a:lnSpc>
            </a:pPr>
            <a:r>
              <a:rPr lang="en-GB" sz="2800" b="1" spc="-60" dirty="0"/>
              <a:t>Area Plan context</a:t>
            </a:r>
            <a:endParaRPr sz="2800" b="1" spc="-65" dirty="0"/>
          </a:p>
        </p:txBody>
      </p:sp>
      <p:pic>
        <p:nvPicPr>
          <p:cNvPr id="2" name="Picture 1">
            <a:extLst>
              <a:ext uri="{FF2B5EF4-FFF2-40B4-BE49-F238E27FC236}">
                <a16:creationId xmlns:a16="http://schemas.microsoft.com/office/drawing/2014/main" id="{49C5F9FF-0816-4F27-A16D-7FDD125129A1}"/>
              </a:ext>
            </a:extLst>
          </p:cNvPr>
          <p:cNvPicPr>
            <a:picLocks noChangeAspect="1"/>
          </p:cNvPicPr>
          <p:nvPr/>
        </p:nvPicPr>
        <p:blipFill>
          <a:blip r:embed="rId3"/>
          <a:stretch>
            <a:fillRect/>
          </a:stretch>
        </p:blipFill>
        <p:spPr>
          <a:xfrm>
            <a:off x="679370" y="1268094"/>
            <a:ext cx="7759198" cy="4469917"/>
          </a:xfrm>
          <a:prstGeom prst="rect">
            <a:avLst/>
          </a:prstGeom>
        </p:spPr>
      </p:pic>
      <p:sp>
        <p:nvSpPr>
          <p:cNvPr id="3" name="TextBox 2">
            <a:extLst>
              <a:ext uri="{FF2B5EF4-FFF2-40B4-BE49-F238E27FC236}">
                <a16:creationId xmlns:a16="http://schemas.microsoft.com/office/drawing/2014/main" id="{898E2843-AFE0-4645-B3DF-61B90F10BEFA}"/>
              </a:ext>
            </a:extLst>
          </p:cNvPr>
          <p:cNvSpPr txBox="1"/>
          <p:nvPr/>
        </p:nvSpPr>
        <p:spPr>
          <a:xfrm>
            <a:off x="6110715" y="5240459"/>
            <a:ext cx="1880626" cy="200055"/>
          </a:xfrm>
          <a:prstGeom prst="rect">
            <a:avLst/>
          </a:prstGeom>
          <a:noFill/>
        </p:spPr>
        <p:txBody>
          <a:bodyPr wrap="square" rtlCol="0">
            <a:spAutoFit/>
          </a:bodyPr>
          <a:lstStyle/>
          <a:p>
            <a:r>
              <a:rPr lang="en-GB" sz="700" b="1">
                <a:solidFill>
                  <a:schemeClr val="bg1"/>
                </a:solidFill>
              </a:rPr>
              <a:t>Complete (Transitioned to Execute) </a:t>
            </a:r>
          </a:p>
        </p:txBody>
      </p:sp>
      <p:sp>
        <p:nvSpPr>
          <p:cNvPr id="4" name="Oval 3">
            <a:extLst>
              <a:ext uri="{FF2B5EF4-FFF2-40B4-BE49-F238E27FC236}">
                <a16:creationId xmlns:a16="http://schemas.microsoft.com/office/drawing/2014/main" id="{817EFD56-3907-48F4-9946-7B4CDA072678}"/>
              </a:ext>
            </a:extLst>
          </p:cNvPr>
          <p:cNvSpPr/>
          <p:nvPr/>
        </p:nvSpPr>
        <p:spPr>
          <a:xfrm flipH="1" flipV="1">
            <a:off x="5984990" y="5278730"/>
            <a:ext cx="90000" cy="90000"/>
          </a:xfrm>
          <a:prstGeom prst="ellipse">
            <a:avLst/>
          </a:prstGeom>
          <a:solidFill>
            <a:schemeClr val="accent3"/>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5A3696AC-8589-4216-A0FD-1E8BDD465789}"/>
              </a:ext>
            </a:extLst>
          </p:cNvPr>
          <p:cNvSpPr/>
          <p:nvPr/>
        </p:nvSpPr>
        <p:spPr>
          <a:xfrm flipH="1" flipV="1">
            <a:off x="4436772" y="1513268"/>
            <a:ext cx="180000" cy="180000"/>
          </a:xfrm>
          <a:prstGeom prst="ellipse">
            <a:avLst/>
          </a:prstGeom>
          <a:solidFill>
            <a:schemeClr val="accent3"/>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12ECE1C-5D8C-4530-859D-F86F53E07E09}"/>
              </a:ext>
            </a:extLst>
          </p:cNvPr>
          <p:cNvSpPr/>
          <p:nvPr/>
        </p:nvSpPr>
        <p:spPr>
          <a:xfrm flipH="1" flipV="1">
            <a:off x="3732728" y="3185375"/>
            <a:ext cx="180000" cy="180000"/>
          </a:xfrm>
          <a:prstGeom prst="ellipse">
            <a:avLst/>
          </a:prstGeom>
          <a:solidFill>
            <a:schemeClr val="accent3"/>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C14BF796-09FC-4605-9451-29849EFB6066}"/>
              </a:ext>
            </a:extLst>
          </p:cNvPr>
          <p:cNvSpPr/>
          <p:nvPr/>
        </p:nvSpPr>
        <p:spPr>
          <a:xfrm flipH="1" flipV="1">
            <a:off x="3968385" y="3653308"/>
            <a:ext cx="180000" cy="180000"/>
          </a:xfrm>
          <a:prstGeom prst="ellipse">
            <a:avLst/>
          </a:prstGeom>
          <a:solidFill>
            <a:schemeClr val="accent3"/>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allout: Double Bent Line with No Border 4">
            <a:extLst>
              <a:ext uri="{FF2B5EF4-FFF2-40B4-BE49-F238E27FC236}">
                <a16:creationId xmlns:a16="http://schemas.microsoft.com/office/drawing/2014/main" id="{10199FD4-78F0-4057-B207-A5C44485FB16}"/>
              </a:ext>
            </a:extLst>
          </p:cNvPr>
          <p:cNvSpPr/>
          <p:nvPr/>
        </p:nvSpPr>
        <p:spPr>
          <a:xfrm>
            <a:off x="3950455" y="1414244"/>
            <a:ext cx="772733" cy="99024"/>
          </a:xfrm>
          <a:prstGeom prst="callout3">
            <a:avLst>
              <a:gd name="adj1" fmla="val 38259"/>
              <a:gd name="adj2" fmla="val 20834"/>
              <a:gd name="adj3" fmla="val 18750"/>
              <a:gd name="adj4" fmla="val -16667"/>
              <a:gd name="adj5" fmla="val 100000"/>
              <a:gd name="adj6" fmla="val -16667"/>
              <a:gd name="adj7" fmla="val 196296"/>
              <a:gd name="adj8" fmla="val 65834"/>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bg1"/>
                </a:solidFill>
              </a:rPr>
              <a:t>Penguins</a:t>
            </a:r>
          </a:p>
        </p:txBody>
      </p:sp>
      <p:sp>
        <p:nvSpPr>
          <p:cNvPr id="11" name="Callout: Double Bent Line with No Border 10">
            <a:extLst>
              <a:ext uri="{FF2B5EF4-FFF2-40B4-BE49-F238E27FC236}">
                <a16:creationId xmlns:a16="http://schemas.microsoft.com/office/drawing/2014/main" id="{E4418BE3-4C6F-4197-803F-4FB5DABB1108}"/>
              </a:ext>
            </a:extLst>
          </p:cNvPr>
          <p:cNvSpPr/>
          <p:nvPr/>
        </p:nvSpPr>
        <p:spPr>
          <a:xfrm>
            <a:off x="3139995" y="3135862"/>
            <a:ext cx="772733" cy="367191"/>
          </a:xfrm>
          <a:prstGeom prst="callout3">
            <a:avLst>
              <a:gd name="adj1" fmla="val 38259"/>
              <a:gd name="adj2" fmla="val 20834"/>
              <a:gd name="adj3" fmla="val 18750"/>
              <a:gd name="adj4" fmla="val -16667"/>
              <a:gd name="adj5" fmla="val 100000"/>
              <a:gd name="adj6" fmla="val -16667"/>
              <a:gd name="adj7" fmla="val 196296"/>
              <a:gd name="adj8" fmla="val 65834"/>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err="1">
                <a:solidFill>
                  <a:schemeClr val="bg1"/>
                </a:solidFill>
              </a:rPr>
              <a:t>Fram</a:t>
            </a:r>
            <a:r>
              <a:rPr lang="en-GB" sz="800">
                <a:solidFill>
                  <a:schemeClr val="bg1"/>
                </a:solidFill>
              </a:rPr>
              <a:t> </a:t>
            </a:r>
          </a:p>
          <a:p>
            <a:pPr algn="ctr"/>
            <a:r>
              <a:rPr lang="en-GB" sz="800">
                <a:solidFill>
                  <a:schemeClr val="bg1"/>
                </a:solidFill>
              </a:rPr>
              <a:t>Arran </a:t>
            </a:r>
          </a:p>
          <a:p>
            <a:pPr algn="ctr"/>
            <a:r>
              <a:rPr lang="en-GB" sz="800">
                <a:solidFill>
                  <a:schemeClr val="bg1"/>
                </a:solidFill>
              </a:rPr>
              <a:t>Columbus</a:t>
            </a:r>
          </a:p>
          <a:p>
            <a:pPr algn="ctr"/>
            <a:r>
              <a:rPr lang="en-GB" sz="800" err="1">
                <a:solidFill>
                  <a:schemeClr val="bg1"/>
                </a:solidFill>
              </a:rPr>
              <a:t>Vorlich</a:t>
            </a:r>
            <a:endParaRPr lang="en-GB" sz="800">
              <a:solidFill>
                <a:schemeClr val="bg1"/>
              </a:solidFill>
            </a:endParaRPr>
          </a:p>
        </p:txBody>
      </p:sp>
      <p:sp>
        <p:nvSpPr>
          <p:cNvPr id="12" name="Callout: Double Bent Line with No Border 11">
            <a:extLst>
              <a:ext uri="{FF2B5EF4-FFF2-40B4-BE49-F238E27FC236}">
                <a16:creationId xmlns:a16="http://schemas.microsoft.com/office/drawing/2014/main" id="{67E0935B-B379-4714-9E87-62E88C04B2B7}"/>
              </a:ext>
            </a:extLst>
          </p:cNvPr>
          <p:cNvSpPr/>
          <p:nvPr/>
        </p:nvSpPr>
        <p:spPr>
          <a:xfrm>
            <a:off x="3612525" y="3901655"/>
            <a:ext cx="1128594" cy="230192"/>
          </a:xfrm>
          <a:prstGeom prst="callout3">
            <a:avLst>
              <a:gd name="adj1" fmla="val 38259"/>
              <a:gd name="adj2" fmla="val 20834"/>
              <a:gd name="adj3" fmla="val 18750"/>
              <a:gd name="adj4" fmla="val -16667"/>
              <a:gd name="adj5" fmla="val 100000"/>
              <a:gd name="adj6" fmla="val -16667"/>
              <a:gd name="adj7" fmla="val 196296"/>
              <a:gd name="adj8" fmla="val 65834"/>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bg1"/>
                </a:solidFill>
              </a:rPr>
              <a:t>Gannet (Fulmar Bypass)</a:t>
            </a:r>
          </a:p>
        </p:txBody>
      </p:sp>
      <p:sp>
        <p:nvSpPr>
          <p:cNvPr id="15" name="Callout: Double Bent Line with No Border 14">
            <a:extLst>
              <a:ext uri="{FF2B5EF4-FFF2-40B4-BE49-F238E27FC236}">
                <a16:creationId xmlns:a16="http://schemas.microsoft.com/office/drawing/2014/main" id="{870814C8-7000-432A-8A2A-F18A2AEE0DF0}"/>
              </a:ext>
            </a:extLst>
          </p:cNvPr>
          <p:cNvSpPr/>
          <p:nvPr/>
        </p:nvSpPr>
        <p:spPr>
          <a:xfrm>
            <a:off x="3719545" y="4447579"/>
            <a:ext cx="914553" cy="125874"/>
          </a:xfrm>
          <a:prstGeom prst="callout3">
            <a:avLst>
              <a:gd name="adj1" fmla="val 38259"/>
              <a:gd name="adj2" fmla="val 20834"/>
              <a:gd name="adj3" fmla="val 18750"/>
              <a:gd name="adj4" fmla="val -16667"/>
              <a:gd name="adj5" fmla="val 100000"/>
              <a:gd name="adj6" fmla="val -16667"/>
              <a:gd name="adj7" fmla="val 196296"/>
              <a:gd name="adj8" fmla="val 65834"/>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bg1"/>
                </a:solidFill>
              </a:rPr>
              <a:t>CMS Redevelopment</a:t>
            </a:r>
          </a:p>
        </p:txBody>
      </p:sp>
      <p:sp>
        <p:nvSpPr>
          <p:cNvPr id="16" name="Oval 15">
            <a:extLst>
              <a:ext uri="{FF2B5EF4-FFF2-40B4-BE49-F238E27FC236}">
                <a16:creationId xmlns:a16="http://schemas.microsoft.com/office/drawing/2014/main" id="{D04656B5-B8FC-4A37-85C2-B1959CD78BE2}"/>
              </a:ext>
            </a:extLst>
          </p:cNvPr>
          <p:cNvSpPr/>
          <p:nvPr/>
        </p:nvSpPr>
        <p:spPr>
          <a:xfrm flipH="1" flipV="1">
            <a:off x="4056012" y="4642320"/>
            <a:ext cx="180000" cy="180000"/>
          </a:xfrm>
          <a:prstGeom prst="ellipse">
            <a:avLst/>
          </a:prstGeom>
          <a:solidFill>
            <a:schemeClr val="accent3"/>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6190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430887"/>
          </a:xfrm>
          <a:prstGeom prst="rect">
            <a:avLst/>
          </a:prstGeom>
        </p:spPr>
        <p:txBody>
          <a:bodyPr vert="horz" wrap="square" lIns="0" tIns="0" rIns="0" bIns="0" rtlCol="0">
            <a:spAutoFit/>
          </a:bodyPr>
          <a:lstStyle/>
          <a:p>
            <a:pPr marL="12700">
              <a:lnSpc>
                <a:spcPct val="100000"/>
              </a:lnSpc>
            </a:pPr>
            <a:r>
              <a:rPr lang="en-GB" sz="2800" b="1" spc="-60" dirty="0"/>
              <a:t>Greater Buchan Area Plan</a:t>
            </a:r>
            <a:endParaRPr sz="2800" b="1" spc="-65" dirty="0"/>
          </a:p>
        </p:txBody>
      </p:sp>
      <p:sp>
        <p:nvSpPr>
          <p:cNvPr id="6" name="TextBox 5">
            <a:extLst>
              <a:ext uri="{FF2B5EF4-FFF2-40B4-BE49-F238E27FC236}">
                <a16:creationId xmlns:a16="http://schemas.microsoft.com/office/drawing/2014/main" id="{98813E51-3466-445C-9CB4-26542ADBD605}"/>
              </a:ext>
            </a:extLst>
          </p:cNvPr>
          <p:cNvSpPr txBox="1"/>
          <p:nvPr/>
        </p:nvSpPr>
        <p:spPr>
          <a:xfrm>
            <a:off x="226884" y="857389"/>
            <a:ext cx="8773297" cy="3323987"/>
          </a:xfrm>
          <a:prstGeom prst="rect">
            <a:avLst/>
          </a:prstGeom>
          <a:noFill/>
        </p:spPr>
        <p:txBody>
          <a:bodyPr wrap="square" rtlCol="0" anchor="t">
            <a:spAutoFit/>
          </a:bodyPr>
          <a:lstStyle/>
          <a:p>
            <a:r>
              <a:rPr lang="en-GB" i="1" dirty="0">
                <a:solidFill>
                  <a:srgbClr val="000099"/>
                </a:solidFill>
              </a:rPr>
              <a:t>“Area Plan – a proposal for action developed in partnership between the OGA and industry as to how economic recovery should be maximised in a particular geographical area of the UKCS based on analysis of evidence.”</a:t>
            </a:r>
            <a:r>
              <a:rPr lang="en-GB" dirty="0"/>
              <a:t> </a:t>
            </a:r>
            <a:endParaRPr lang="en-GB" sz="1200" i="1" dirty="0"/>
          </a:p>
          <a:p>
            <a:r>
              <a:rPr lang="en-GB" sz="1200" i="1" dirty="0">
                <a:solidFill>
                  <a:srgbClr val="000099"/>
                </a:solidFill>
              </a:rPr>
              <a:t>OGA Guidance on the Development and use of Area Plans ( July 2017)</a:t>
            </a:r>
          </a:p>
          <a:p>
            <a:pPr algn="just"/>
            <a:endParaRPr lang="en-GB" i="1" dirty="0">
              <a:solidFill>
                <a:srgbClr val="000099"/>
              </a:solidFill>
            </a:endParaRPr>
          </a:p>
          <a:p>
            <a:endParaRPr lang="en-GB" sz="1600" dirty="0"/>
          </a:p>
          <a:p>
            <a:pPr marL="285750" indent="-285750">
              <a:buFont typeface="Wingdings" panose="05000000000000000000" pitchFamily="2" charset="2"/>
              <a:buChar char="q"/>
            </a:pPr>
            <a:r>
              <a:rPr lang="en-GB" dirty="0"/>
              <a:t>Greater Buchan Area Plan is in ‘initiate’ phase</a:t>
            </a:r>
            <a:endParaRPr lang="en-GB" dirty="0">
              <a:cs typeface="Arial"/>
            </a:endParaRPr>
          </a:p>
          <a:p>
            <a:endParaRPr lang="en-GB" dirty="0"/>
          </a:p>
          <a:p>
            <a:pPr marL="285750" indent="-285750">
              <a:buFont typeface="Wingdings" panose="05000000000000000000" pitchFamily="2" charset="2"/>
              <a:buChar char="q"/>
            </a:pPr>
            <a:r>
              <a:rPr lang="en-GB" dirty="0"/>
              <a:t>31st supplementary licence will facilitate the development of the area plan through collaboration with industry to get the right assets in the right hands to deliver MER.</a:t>
            </a:r>
          </a:p>
          <a:p>
            <a:endParaRPr lang="en-GB" dirty="0"/>
          </a:p>
        </p:txBody>
      </p:sp>
      <p:pic>
        <p:nvPicPr>
          <p:cNvPr id="2" name="Picture 1">
            <a:extLst>
              <a:ext uri="{FF2B5EF4-FFF2-40B4-BE49-F238E27FC236}">
                <a16:creationId xmlns:a16="http://schemas.microsoft.com/office/drawing/2014/main" id="{0E9EF45F-A957-4BE1-9637-01C98A8B0BF0}"/>
              </a:ext>
            </a:extLst>
          </p:cNvPr>
          <p:cNvPicPr>
            <a:picLocks noChangeAspect="1"/>
          </p:cNvPicPr>
          <p:nvPr/>
        </p:nvPicPr>
        <p:blipFill>
          <a:blip r:embed="rId3"/>
          <a:stretch>
            <a:fillRect/>
          </a:stretch>
        </p:blipFill>
        <p:spPr>
          <a:xfrm>
            <a:off x="2304684" y="3771900"/>
            <a:ext cx="4886325" cy="3086100"/>
          </a:xfrm>
          <a:prstGeom prst="rect">
            <a:avLst/>
          </a:prstGeom>
        </p:spPr>
      </p:pic>
    </p:spTree>
    <p:extLst>
      <p:ext uri="{BB962C8B-B14F-4D97-AF65-F5344CB8AC3E}">
        <p14:creationId xmlns:p14="http://schemas.microsoft.com/office/powerpoint/2010/main" val="731393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430887"/>
          </a:xfrm>
          <a:prstGeom prst="rect">
            <a:avLst/>
          </a:prstGeom>
        </p:spPr>
        <p:txBody>
          <a:bodyPr vert="horz" wrap="square" lIns="0" tIns="0" rIns="0" bIns="0" rtlCol="0">
            <a:spAutoFit/>
          </a:bodyPr>
          <a:lstStyle/>
          <a:p>
            <a:pPr marL="12700">
              <a:lnSpc>
                <a:spcPct val="100000"/>
              </a:lnSpc>
            </a:pPr>
            <a:r>
              <a:rPr lang="en-GB" sz="2800" b="1" spc="-60" dirty="0"/>
              <a:t>Area Plan Goals</a:t>
            </a:r>
            <a:endParaRPr sz="2800" b="1" spc="-65" dirty="0"/>
          </a:p>
        </p:txBody>
      </p:sp>
      <p:sp>
        <p:nvSpPr>
          <p:cNvPr id="6" name="TextBox 5">
            <a:extLst>
              <a:ext uri="{FF2B5EF4-FFF2-40B4-BE49-F238E27FC236}">
                <a16:creationId xmlns:a16="http://schemas.microsoft.com/office/drawing/2014/main" id="{98813E51-3466-445C-9CB4-26542ADBD605}"/>
              </a:ext>
            </a:extLst>
          </p:cNvPr>
          <p:cNvSpPr txBox="1"/>
          <p:nvPr/>
        </p:nvSpPr>
        <p:spPr>
          <a:xfrm>
            <a:off x="329514" y="1098007"/>
            <a:ext cx="8501448" cy="3442481"/>
          </a:xfrm>
          <a:prstGeom prst="rect">
            <a:avLst/>
          </a:prstGeom>
          <a:noFill/>
        </p:spPr>
        <p:txBody>
          <a:bodyPr wrap="square" rtlCol="0" anchor="t">
            <a:spAutoFit/>
          </a:bodyPr>
          <a:lstStyle/>
          <a:p>
            <a:pPr algn="ctr"/>
            <a:r>
              <a:rPr lang="en-GB" b="1" dirty="0"/>
              <a:t>Facilitate the progression to production of +300mm </a:t>
            </a:r>
            <a:r>
              <a:rPr lang="en-GB" b="1" dirty="0" err="1"/>
              <a:t>boe</a:t>
            </a:r>
            <a:r>
              <a:rPr lang="en-GB" b="1" dirty="0"/>
              <a:t>, through: </a:t>
            </a:r>
          </a:p>
          <a:p>
            <a:pPr marL="285750" lvl="1" indent="-285750">
              <a:lnSpc>
                <a:spcPct val="120000"/>
              </a:lnSpc>
              <a:spcBef>
                <a:spcPts val="300"/>
              </a:spcBef>
              <a:buFont typeface="Wingdings" panose="05000000000000000000" pitchFamily="2" charset="2"/>
              <a:buChar char="q"/>
              <a:defRPr/>
            </a:pPr>
            <a:endParaRPr lang="en-GB" dirty="0"/>
          </a:p>
          <a:p>
            <a:pPr marL="285750" lvl="1" indent="-285750">
              <a:lnSpc>
                <a:spcPct val="120000"/>
              </a:lnSpc>
              <a:spcBef>
                <a:spcPts val="300"/>
              </a:spcBef>
              <a:buFont typeface="Wingdings" panose="05000000000000000000" pitchFamily="2" charset="2"/>
              <a:buChar char="q"/>
              <a:defRPr/>
            </a:pPr>
            <a:r>
              <a:rPr lang="en-GB" dirty="0"/>
              <a:t>Identification of MER UK approaches to development of discoveries and prospects and redevelopment opportunities in Greater Buchan area</a:t>
            </a:r>
            <a:endParaRPr lang="en-GB" dirty="0">
              <a:cs typeface="Arial"/>
            </a:endParaRPr>
          </a:p>
          <a:p>
            <a:pPr marL="285750" lvl="1" indent="-285750">
              <a:lnSpc>
                <a:spcPct val="120000"/>
              </a:lnSpc>
              <a:spcBef>
                <a:spcPts val="300"/>
              </a:spcBef>
              <a:buFont typeface="Wingdings" panose="05000000000000000000" pitchFamily="2" charset="2"/>
              <a:buChar char="q"/>
              <a:defRPr/>
            </a:pPr>
            <a:endParaRPr lang="en-GB" dirty="0"/>
          </a:p>
          <a:p>
            <a:pPr marL="285750" lvl="1" indent="-285750">
              <a:lnSpc>
                <a:spcPct val="120000"/>
              </a:lnSpc>
              <a:spcBef>
                <a:spcPts val="300"/>
              </a:spcBef>
              <a:buFont typeface="Wingdings" panose="05000000000000000000" pitchFamily="2" charset="2"/>
              <a:buChar char="q"/>
              <a:defRPr/>
            </a:pPr>
            <a:r>
              <a:rPr lang="en-GB" dirty="0"/>
              <a:t>Through 31</a:t>
            </a:r>
            <a:r>
              <a:rPr lang="en-GB" baseline="30000" dirty="0"/>
              <a:t>st</a:t>
            </a:r>
            <a:r>
              <a:rPr lang="en-GB" dirty="0"/>
              <a:t> supplementary licence round ensure unlicensed acreage is awarded to licensees seeking the MER optimal development scenarios  </a:t>
            </a:r>
            <a:endParaRPr lang="en-GB" dirty="0">
              <a:cs typeface="Arial"/>
            </a:endParaRPr>
          </a:p>
          <a:p>
            <a:endParaRPr lang="en-GB" b="1" dirty="0"/>
          </a:p>
          <a:p>
            <a:pPr marL="285750" lvl="1" indent="-285750">
              <a:lnSpc>
                <a:spcPct val="120000"/>
              </a:lnSpc>
              <a:spcBef>
                <a:spcPts val="300"/>
              </a:spcBef>
              <a:buFont typeface="Wingdings" panose="05000000000000000000" pitchFamily="2" charset="2"/>
              <a:buChar char="q"/>
              <a:defRPr/>
            </a:pPr>
            <a:r>
              <a:rPr lang="en-GB" dirty="0"/>
              <a:t>Ensure that existing infrastructure is utilised in the most MER effective manner</a:t>
            </a:r>
            <a:endParaRPr lang="en-GB" dirty="0">
              <a:cs typeface="Arial"/>
            </a:endParaRPr>
          </a:p>
          <a:p>
            <a:endParaRPr lang="en-GB" dirty="0"/>
          </a:p>
        </p:txBody>
      </p:sp>
    </p:spTree>
    <p:extLst>
      <p:ext uri="{BB962C8B-B14F-4D97-AF65-F5344CB8AC3E}">
        <p14:creationId xmlns:p14="http://schemas.microsoft.com/office/powerpoint/2010/main" val="3960714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430887"/>
          </a:xfrm>
          <a:prstGeom prst="rect">
            <a:avLst/>
          </a:prstGeom>
        </p:spPr>
        <p:txBody>
          <a:bodyPr vert="horz" wrap="square" lIns="0" tIns="0" rIns="0" bIns="0" rtlCol="0">
            <a:spAutoFit/>
          </a:bodyPr>
          <a:lstStyle/>
          <a:p>
            <a:pPr marL="12700">
              <a:lnSpc>
                <a:spcPct val="100000"/>
              </a:lnSpc>
            </a:pPr>
            <a:r>
              <a:rPr lang="en-GB" sz="2800" b="1" spc="-60" dirty="0"/>
              <a:t>Greater Buchan Area</a:t>
            </a:r>
            <a:endParaRPr sz="2800" b="1" spc="-65" dirty="0"/>
          </a:p>
        </p:txBody>
      </p:sp>
      <p:pic>
        <p:nvPicPr>
          <p:cNvPr id="8" name="Picture 7">
            <a:extLst>
              <a:ext uri="{FF2B5EF4-FFF2-40B4-BE49-F238E27FC236}">
                <a16:creationId xmlns:a16="http://schemas.microsoft.com/office/drawing/2014/main" id="{6EE730BA-8ACE-44A5-B33C-9FEC9C5628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61" b="15956"/>
          <a:stretch/>
        </p:blipFill>
        <p:spPr>
          <a:xfrm>
            <a:off x="0" y="699447"/>
            <a:ext cx="5830824" cy="6154431"/>
          </a:xfrm>
          <a:prstGeom prst="rect">
            <a:avLst/>
          </a:prstGeom>
        </p:spPr>
      </p:pic>
      <p:pic>
        <p:nvPicPr>
          <p:cNvPr id="12" name="Picture 11">
            <a:extLst>
              <a:ext uri="{FF2B5EF4-FFF2-40B4-BE49-F238E27FC236}">
                <a16:creationId xmlns:a16="http://schemas.microsoft.com/office/drawing/2014/main" id="{1CC82A6B-F41F-4CB0-B527-680EA29201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920"/>
          <a:stretch/>
        </p:blipFill>
        <p:spPr>
          <a:xfrm>
            <a:off x="5682277" y="880905"/>
            <a:ext cx="3180449" cy="3459724"/>
          </a:xfrm>
          <a:prstGeom prst="rect">
            <a:avLst/>
          </a:prstGeom>
        </p:spPr>
      </p:pic>
      <p:grpSp>
        <p:nvGrpSpPr>
          <p:cNvPr id="2" name="Group 1">
            <a:extLst>
              <a:ext uri="{FF2B5EF4-FFF2-40B4-BE49-F238E27FC236}">
                <a16:creationId xmlns:a16="http://schemas.microsoft.com/office/drawing/2014/main" id="{C9E1C151-6244-41D2-8298-86A2B40AEEA4}"/>
              </a:ext>
            </a:extLst>
          </p:cNvPr>
          <p:cNvGrpSpPr/>
          <p:nvPr/>
        </p:nvGrpSpPr>
        <p:grpSpPr>
          <a:xfrm>
            <a:off x="5479834" y="4635475"/>
            <a:ext cx="3664166" cy="2044890"/>
            <a:chOff x="5483245" y="4582235"/>
            <a:chExt cx="3664166" cy="2044890"/>
          </a:xfrm>
        </p:grpSpPr>
        <p:pic>
          <p:nvPicPr>
            <p:cNvPr id="10" name="Picture 9">
              <a:extLst>
                <a:ext uri="{FF2B5EF4-FFF2-40B4-BE49-F238E27FC236}">
                  <a16:creationId xmlns:a16="http://schemas.microsoft.com/office/drawing/2014/main" id="{BA463093-AC82-4659-8140-B92CEFCB05E4}"/>
                </a:ext>
              </a:extLst>
            </p:cNvPr>
            <p:cNvPicPr>
              <a:picLocks noChangeAspect="1"/>
            </p:cNvPicPr>
            <p:nvPr/>
          </p:nvPicPr>
          <p:blipFill rotWithShape="1">
            <a:blip r:embed="rId5">
              <a:extLst>
                <a:ext uri="{28A0092B-C50C-407E-A947-70E740481C1C}">
                  <a14:useLocalDpi xmlns:a14="http://schemas.microsoft.com/office/drawing/2010/main" val="0"/>
                </a:ext>
              </a:extLst>
            </a:blip>
            <a:srcRect t="88787" r="53916"/>
            <a:stretch/>
          </p:blipFill>
          <p:spPr>
            <a:xfrm>
              <a:off x="5483245" y="4582235"/>
              <a:ext cx="3664166" cy="1153482"/>
            </a:xfrm>
            <a:prstGeom prst="rect">
              <a:avLst/>
            </a:prstGeom>
          </p:spPr>
        </p:pic>
        <p:pic>
          <p:nvPicPr>
            <p:cNvPr id="11" name="Picture 10">
              <a:extLst>
                <a:ext uri="{FF2B5EF4-FFF2-40B4-BE49-F238E27FC236}">
                  <a16:creationId xmlns:a16="http://schemas.microsoft.com/office/drawing/2014/main" id="{8B23A5B7-B587-431A-B82F-820E28E334F6}"/>
                </a:ext>
              </a:extLst>
            </p:cNvPr>
            <p:cNvPicPr>
              <a:picLocks noChangeAspect="1"/>
            </p:cNvPicPr>
            <p:nvPr/>
          </p:nvPicPr>
          <p:blipFill rotWithShape="1">
            <a:blip r:embed="rId5">
              <a:extLst>
                <a:ext uri="{28A0092B-C50C-407E-A947-70E740481C1C}">
                  <a14:useLocalDpi xmlns:a14="http://schemas.microsoft.com/office/drawing/2010/main" val="0"/>
                </a:ext>
              </a:extLst>
            </a:blip>
            <a:srcRect l="46098" t="90382" r="33162" b="2420"/>
            <a:stretch/>
          </p:blipFill>
          <p:spPr>
            <a:xfrm>
              <a:off x="6222262" y="5735717"/>
              <a:ext cx="1649084" cy="740391"/>
            </a:xfrm>
            <a:prstGeom prst="rect">
              <a:avLst/>
            </a:prstGeom>
          </p:spPr>
        </p:pic>
        <p:pic>
          <p:nvPicPr>
            <p:cNvPr id="7" name="Picture 6">
              <a:extLst>
                <a:ext uri="{FF2B5EF4-FFF2-40B4-BE49-F238E27FC236}">
                  <a16:creationId xmlns:a16="http://schemas.microsoft.com/office/drawing/2014/main" id="{D0B6D1D0-C3E7-4D4F-9E72-FA8718474742}"/>
                </a:ext>
              </a:extLst>
            </p:cNvPr>
            <p:cNvPicPr>
              <a:picLocks noChangeAspect="1"/>
            </p:cNvPicPr>
            <p:nvPr/>
          </p:nvPicPr>
          <p:blipFill rotWithShape="1">
            <a:blip r:embed="rId5">
              <a:extLst>
                <a:ext uri="{28A0092B-C50C-407E-A947-70E740481C1C}">
                  <a14:useLocalDpi xmlns:a14="http://schemas.microsoft.com/office/drawing/2010/main" val="0"/>
                </a:ext>
              </a:extLst>
            </a:blip>
            <a:srcRect l="66681" t="90382" r="22036" b="8017"/>
            <a:stretch/>
          </p:blipFill>
          <p:spPr>
            <a:xfrm>
              <a:off x="6222262" y="6462460"/>
              <a:ext cx="897136" cy="164665"/>
            </a:xfrm>
            <a:prstGeom prst="rect">
              <a:avLst/>
            </a:prstGeom>
          </p:spPr>
        </p:pic>
      </p:grpSp>
    </p:spTree>
    <p:extLst>
      <p:ext uri="{BB962C8B-B14F-4D97-AF65-F5344CB8AC3E}">
        <p14:creationId xmlns:p14="http://schemas.microsoft.com/office/powerpoint/2010/main" val="3512954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AC3935-C9D7-4A7D-8C93-8A78CF254A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11" b="16074"/>
          <a:stretch/>
        </p:blipFill>
        <p:spPr>
          <a:xfrm>
            <a:off x="0" y="728716"/>
            <a:ext cx="5830824" cy="6129284"/>
          </a:xfrm>
          <a:prstGeom prst="rect">
            <a:avLst/>
          </a:prstGeom>
        </p:spPr>
      </p:pic>
      <p:sp>
        <p:nvSpPr>
          <p:cNvPr id="51" name="object 2"/>
          <p:cNvSpPr txBox="1">
            <a:spLocks noGrp="1"/>
          </p:cNvSpPr>
          <p:nvPr>
            <p:ph type="title" idx="4294967295"/>
          </p:nvPr>
        </p:nvSpPr>
        <p:spPr>
          <a:xfrm>
            <a:off x="347300" y="177635"/>
            <a:ext cx="6284897" cy="430887"/>
          </a:xfrm>
          <a:prstGeom prst="rect">
            <a:avLst/>
          </a:prstGeom>
        </p:spPr>
        <p:txBody>
          <a:bodyPr vert="horz" wrap="square" lIns="0" tIns="0" rIns="0" bIns="0" rtlCol="0">
            <a:spAutoFit/>
          </a:bodyPr>
          <a:lstStyle/>
          <a:p>
            <a:pPr marL="12700">
              <a:lnSpc>
                <a:spcPct val="100000"/>
              </a:lnSpc>
            </a:pPr>
            <a:r>
              <a:rPr lang="en-GB" sz="2800" b="1" spc="-60" dirty="0"/>
              <a:t>Opportunity</a:t>
            </a:r>
            <a:endParaRPr sz="2800" b="1" spc="-65" dirty="0"/>
          </a:p>
        </p:txBody>
      </p:sp>
      <p:sp>
        <p:nvSpPr>
          <p:cNvPr id="12" name="TextBox 11">
            <a:extLst>
              <a:ext uri="{FF2B5EF4-FFF2-40B4-BE49-F238E27FC236}">
                <a16:creationId xmlns:a16="http://schemas.microsoft.com/office/drawing/2014/main" id="{322CFE0A-7828-48D5-9834-098083CB43D1}"/>
              </a:ext>
            </a:extLst>
          </p:cNvPr>
          <p:cNvSpPr txBox="1"/>
          <p:nvPr/>
        </p:nvSpPr>
        <p:spPr>
          <a:xfrm>
            <a:off x="6108478" y="1144164"/>
            <a:ext cx="2894029" cy="1477328"/>
          </a:xfrm>
          <a:prstGeom prst="rect">
            <a:avLst/>
          </a:prstGeom>
          <a:noFill/>
        </p:spPr>
        <p:txBody>
          <a:bodyPr wrap="square" rtlCol="0">
            <a:spAutoFit/>
          </a:bodyPr>
          <a:lstStyle/>
          <a:p>
            <a:r>
              <a:rPr lang="en-GB"/>
              <a:t>A diverse portfolio of undeveloped discoveries, prospects and leads, many of which are defined in relinquishment reports</a:t>
            </a:r>
            <a:endParaRPr lang="en-GB" b="1"/>
          </a:p>
        </p:txBody>
      </p:sp>
      <p:sp>
        <p:nvSpPr>
          <p:cNvPr id="13" name="TextBox 12">
            <a:extLst>
              <a:ext uri="{FF2B5EF4-FFF2-40B4-BE49-F238E27FC236}">
                <a16:creationId xmlns:a16="http://schemas.microsoft.com/office/drawing/2014/main" id="{EEC55B97-6785-4955-A7C5-5BC8E51A85A2}"/>
              </a:ext>
            </a:extLst>
          </p:cNvPr>
          <p:cNvSpPr txBox="1"/>
          <p:nvPr/>
        </p:nvSpPr>
        <p:spPr>
          <a:xfrm>
            <a:off x="6108477" y="2830261"/>
            <a:ext cx="2894029" cy="1200329"/>
          </a:xfrm>
          <a:prstGeom prst="rect">
            <a:avLst/>
          </a:prstGeom>
          <a:noFill/>
        </p:spPr>
        <p:txBody>
          <a:bodyPr wrap="square" rtlCol="0">
            <a:spAutoFit/>
          </a:bodyPr>
          <a:lstStyle/>
          <a:p>
            <a:pPr marL="285750" indent="-285750">
              <a:buFont typeface="Arial" panose="020B0604020202020204" pitchFamily="34" charset="0"/>
              <a:buChar char="•"/>
            </a:pPr>
            <a:r>
              <a:rPr lang="en-GB" b="1" dirty="0"/>
              <a:t>The OGA will promote selected unlicensed Prospect &amp; Lead montages</a:t>
            </a:r>
          </a:p>
        </p:txBody>
      </p:sp>
      <p:grpSp>
        <p:nvGrpSpPr>
          <p:cNvPr id="15" name="Group 14">
            <a:extLst>
              <a:ext uri="{FF2B5EF4-FFF2-40B4-BE49-F238E27FC236}">
                <a16:creationId xmlns:a16="http://schemas.microsoft.com/office/drawing/2014/main" id="{6F248041-AF72-4DE9-BD98-9967475B68FA}"/>
              </a:ext>
            </a:extLst>
          </p:cNvPr>
          <p:cNvGrpSpPr/>
          <p:nvPr/>
        </p:nvGrpSpPr>
        <p:grpSpPr>
          <a:xfrm>
            <a:off x="6608318" y="5127783"/>
            <a:ext cx="2513460" cy="1730217"/>
            <a:chOff x="6608318" y="5127783"/>
            <a:chExt cx="2513460" cy="1730217"/>
          </a:xfrm>
        </p:grpSpPr>
        <p:pic>
          <p:nvPicPr>
            <p:cNvPr id="16" name="Picture 15">
              <a:extLst>
                <a:ext uri="{FF2B5EF4-FFF2-40B4-BE49-F238E27FC236}">
                  <a16:creationId xmlns:a16="http://schemas.microsoft.com/office/drawing/2014/main" id="{5A9091FB-1292-4CE5-BE44-DA8101069BDA}"/>
                </a:ext>
              </a:extLst>
            </p:cNvPr>
            <p:cNvPicPr>
              <a:picLocks noChangeAspect="1"/>
            </p:cNvPicPr>
            <p:nvPr/>
          </p:nvPicPr>
          <p:blipFill rotWithShape="1">
            <a:blip r:embed="rId4">
              <a:extLst>
                <a:ext uri="{28A0092B-C50C-407E-A947-70E740481C1C}">
                  <a14:useLocalDpi xmlns:a14="http://schemas.microsoft.com/office/drawing/2010/main" val="0"/>
                </a:ext>
              </a:extLst>
            </a:blip>
            <a:srcRect l="31611" t="90382" r="55129"/>
            <a:stretch/>
          </p:blipFill>
          <p:spPr>
            <a:xfrm>
              <a:off x="6608318" y="5868537"/>
              <a:ext cx="1054289" cy="989463"/>
            </a:xfrm>
            <a:prstGeom prst="rect">
              <a:avLst/>
            </a:prstGeom>
          </p:spPr>
        </p:pic>
        <p:pic>
          <p:nvPicPr>
            <p:cNvPr id="17" name="Picture 16">
              <a:extLst>
                <a:ext uri="{FF2B5EF4-FFF2-40B4-BE49-F238E27FC236}">
                  <a16:creationId xmlns:a16="http://schemas.microsoft.com/office/drawing/2014/main" id="{E65C2066-1512-47F7-B04B-3FBCE074A88B}"/>
                </a:ext>
              </a:extLst>
            </p:cNvPr>
            <p:cNvPicPr>
              <a:picLocks noChangeAspect="1"/>
            </p:cNvPicPr>
            <p:nvPr/>
          </p:nvPicPr>
          <p:blipFill rotWithShape="1">
            <a:blip r:embed="rId4">
              <a:extLst>
                <a:ext uri="{28A0092B-C50C-407E-A947-70E740481C1C}">
                  <a14:useLocalDpi xmlns:a14="http://schemas.microsoft.com/office/drawing/2010/main" val="0"/>
                </a:ext>
              </a:extLst>
            </a:blip>
            <a:srcRect t="88451" r="68389" b="4348"/>
            <a:stretch/>
          </p:blipFill>
          <p:spPr>
            <a:xfrm>
              <a:off x="6608318" y="5127783"/>
              <a:ext cx="2513460" cy="740754"/>
            </a:xfrm>
            <a:prstGeom prst="rect">
              <a:avLst/>
            </a:prstGeom>
          </p:spPr>
        </p:pic>
      </p:grpSp>
    </p:spTree>
    <p:extLst>
      <p:ext uri="{BB962C8B-B14F-4D97-AF65-F5344CB8AC3E}">
        <p14:creationId xmlns:p14="http://schemas.microsoft.com/office/powerpoint/2010/main" val="4036081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754D55-88A1-4283-A7BE-059946A995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243" t="7471" b="28265"/>
          <a:stretch/>
        </p:blipFill>
        <p:spPr>
          <a:xfrm>
            <a:off x="536650" y="1106780"/>
            <a:ext cx="8199208" cy="4984171"/>
          </a:xfrm>
          <a:prstGeom prst="rect">
            <a:avLst/>
          </a:prstGeom>
        </p:spPr>
      </p:pic>
      <p:sp>
        <p:nvSpPr>
          <p:cNvPr id="5" name="Rectangle 4">
            <a:extLst>
              <a:ext uri="{FF2B5EF4-FFF2-40B4-BE49-F238E27FC236}">
                <a16:creationId xmlns:a16="http://schemas.microsoft.com/office/drawing/2014/main" id="{B62EAC48-2D64-44CD-8E1D-961A799BD65F}"/>
              </a:ext>
            </a:extLst>
          </p:cNvPr>
          <p:cNvSpPr/>
          <p:nvPr/>
        </p:nvSpPr>
        <p:spPr>
          <a:xfrm>
            <a:off x="782157" y="204572"/>
            <a:ext cx="4762650" cy="430887"/>
          </a:xfrm>
          <a:prstGeom prst="rect">
            <a:avLst/>
          </a:prstGeom>
        </p:spPr>
        <p:txBody>
          <a:bodyPr vert="horz" wrap="square" lIns="0" tIns="0" rIns="0" bIns="0" rtlCol="0">
            <a:spAutoFit/>
          </a:bodyPr>
          <a:lstStyle/>
          <a:p>
            <a:pPr marL="12700" defTabSz="914400">
              <a:spcBef>
                <a:spcPct val="0"/>
              </a:spcBef>
            </a:pPr>
            <a:r>
              <a:rPr lang="en-GB" sz="2800" b="1" spc="-60" dirty="0">
                <a:solidFill>
                  <a:srgbClr val="00AEEF"/>
                </a:solidFill>
                <a:latin typeface="+mj-lt"/>
                <a:ea typeface="+mj-ea"/>
                <a:cs typeface="+mj-cs"/>
              </a:rPr>
              <a:t>Infrastructure Challenge</a:t>
            </a:r>
          </a:p>
        </p:txBody>
      </p:sp>
      <p:sp>
        <p:nvSpPr>
          <p:cNvPr id="2" name="TextBox 1">
            <a:extLst>
              <a:ext uri="{FF2B5EF4-FFF2-40B4-BE49-F238E27FC236}">
                <a16:creationId xmlns:a16="http://schemas.microsoft.com/office/drawing/2014/main" id="{32DF9721-0B62-4AA6-9BF2-C6EEADC141F9}"/>
              </a:ext>
            </a:extLst>
          </p:cNvPr>
          <p:cNvSpPr txBox="1"/>
          <p:nvPr/>
        </p:nvSpPr>
        <p:spPr>
          <a:xfrm>
            <a:off x="5398254" y="6550223"/>
            <a:ext cx="2743200"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t>ED50</a:t>
            </a:r>
            <a:r>
              <a:rPr lang="en-US" sz="700" dirty="0">
                <a:cs typeface="Arial"/>
              </a:rPr>
              <a:t> UTM Zone 31N</a:t>
            </a:r>
          </a:p>
          <a:p>
            <a:endParaRPr lang="en-US" sz="700" dirty="0">
              <a:cs typeface="Arial"/>
            </a:endParaRPr>
          </a:p>
        </p:txBody>
      </p:sp>
    </p:spTree>
    <p:extLst>
      <p:ext uri="{BB962C8B-B14F-4D97-AF65-F5344CB8AC3E}">
        <p14:creationId xmlns:p14="http://schemas.microsoft.com/office/powerpoint/2010/main" val="4039089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2"/>
          <p:cNvSpPr txBox="1">
            <a:spLocks noGrp="1"/>
          </p:cNvSpPr>
          <p:nvPr>
            <p:ph type="title" idx="4294967295"/>
          </p:nvPr>
        </p:nvSpPr>
        <p:spPr>
          <a:xfrm>
            <a:off x="347300" y="177635"/>
            <a:ext cx="6284897" cy="861774"/>
          </a:xfrm>
          <a:prstGeom prst="rect">
            <a:avLst/>
          </a:prstGeom>
        </p:spPr>
        <p:txBody>
          <a:bodyPr vert="horz" wrap="square" lIns="0" tIns="0" rIns="0" bIns="0" rtlCol="0">
            <a:spAutoFit/>
          </a:bodyPr>
          <a:lstStyle/>
          <a:p>
            <a:pPr marL="12700">
              <a:lnSpc>
                <a:spcPct val="100000"/>
              </a:lnSpc>
            </a:pPr>
            <a:r>
              <a:rPr lang="en-GB" sz="2800" b="1" spc="-60" dirty="0"/>
              <a:t>31</a:t>
            </a:r>
            <a:r>
              <a:rPr lang="en-GB" sz="2800" b="1" spc="-60" baseline="30000" dirty="0"/>
              <a:t>st</a:t>
            </a:r>
            <a:r>
              <a:rPr lang="en-GB" sz="2800" b="1" spc="-60" dirty="0"/>
              <a:t> Supplementary Licensing Round – Area Plan Focus</a:t>
            </a:r>
            <a:endParaRPr sz="2800" b="1" spc="-65" dirty="0"/>
          </a:p>
        </p:txBody>
      </p:sp>
      <p:sp>
        <p:nvSpPr>
          <p:cNvPr id="6" name="TextBox 5">
            <a:extLst>
              <a:ext uri="{FF2B5EF4-FFF2-40B4-BE49-F238E27FC236}">
                <a16:creationId xmlns:a16="http://schemas.microsoft.com/office/drawing/2014/main" id="{98813E51-3466-445C-9CB4-26542ADBD605}"/>
              </a:ext>
            </a:extLst>
          </p:cNvPr>
          <p:cNvSpPr txBox="1"/>
          <p:nvPr/>
        </p:nvSpPr>
        <p:spPr>
          <a:xfrm>
            <a:off x="231769" y="1070304"/>
            <a:ext cx="8773297" cy="5863144"/>
          </a:xfrm>
          <a:prstGeom prst="rect">
            <a:avLst/>
          </a:prstGeom>
          <a:noFill/>
        </p:spPr>
        <p:txBody>
          <a:bodyPr wrap="square" rtlCol="0" anchor="t">
            <a:spAutoFit/>
          </a:bodyPr>
          <a:lstStyle/>
          <a:p>
            <a:pPr marL="285750" indent="-285750">
              <a:buFont typeface="Wingdings" panose="05000000000000000000" pitchFamily="2" charset="2"/>
              <a:buChar char="q"/>
            </a:pPr>
            <a:r>
              <a:rPr lang="en-GB" dirty="0"/>
              <a:t>Licence round applications will be by block as normal</a:t>
            </a:r>
          </a:p>
          <a:p>
            <a:pPr marL="285750" indent="-285750">
              <a:buFont typeface="Wingdings" panose="05000000000000000000" pitchFamily="2" charset="2"/>
              <a:buChar char="q"/>
            </a:pPr>
            <a:endParaRPr lang="en-GB" sz="1200" dirty="0"/>
          </a:p>
          <a:p>
            <a:pPr marL="285750" indent="-285750">
              <a:buFont typeface="Wingdings" panose="05000000000000000000" pitchFamily="2" charset="2"/>
              <a:buChar char="q"/>
            </a:pPr>
            <a:r>
              <a:rPr lang="en-GB" dirty="0"/>
              <a:t>Scoring of applications however is intended to have an additional mark category to previous licence rounds</a:t>
            </a:r>
          </a:p>
          <a:p>
            <a:pPr marL="285750" indent="-285750">
              <a:buFont typeface="Wingdings" panose="05000000000000000000" pitchFamily="2" charset="2"/>
              <a:buChar char="q"/>
            </a:pPr>
            <a:endParaRPr lang="en-GB" sz="1200" dirty="0"/>
          </a:p>
          <a:p>
            <a:pPr marL="285750" indent="-285750">
              <a:buFont typeface="Wingdings" panose="05000000000000000000" pitchFamily="2" charset="2"/>
              <a:buChar char="q"/>
            </a:pPr>
            <a:r>
              <a:rPr lang="en-GB" dirty="0"/>
              <a:t>A new category for ‘</a:t>
            </a:r>
            <a:r>
              <a:rPr lang="en-GB" b="1" dirty="0">
                <a:solidFill>
                  <a:schemeClr val="bg2"/>
                </a:solidFill>
              </a:rPr>
              <a:t> Area Plan</a:t>
            </a:r>
            <a:r>
              <a:rPr lang="en-GB" b="1" dirty="0"/>
              <a:t>’</a:t>
            </a:r>
            <a:r>
              <a:rPr lang="en-GB" dirty="0"/>
              <a:t>  with 100 max points is currently proposed. </a:t>
            </a:r>
          </a:p>
          <a:p>
            <a:pPr marL="285750" indent="-285750">
              <a:buFont typeface="Wingdings" panose="05000000000000000000" pitchFamily="2" charset="2"/>
              <a:buChar char="q"/>
            </a:pPr>
            <a:endParaRPr lang="en-GB" sz="1200" dirty="0"/>
          </a:p>
          <a:p>
            <a:pPr marL="285750" indent="-285750">
              <a:buFont typeface="Wingdings" panose="05000000000000000000" pitchFamily="2" charset="2"/>
              <a:buChar char="q"/>
            </a:pPr>
            <a:r>
              <a:rPr lang="en-GB" dirty="0"/>
              <a:t>It is expected that to attract a score for this category, an application would either have to be for more than one opportunity or have clear linkage to other block applications.</a:t>
            </a:r>
          </a:p>
          <a:p>
            <a:pPr marL="285750" indent="-285750">
              <a:buFont typeface="Wingdings" panose="05000000000000000000" pitchFamily="2" charset="2"/>
              <a:buChar char="q"/>
            </a:pPr>
            <a:endParaRPr lang="en-GB" sz="1200" dirty="0"/>
          </a:p>
          <a:p>
            <a:pPr marL="285750" indent="-285750">
              <a:buFont typeface="Wingdings" panose="05000000000000000000" pitchFamily="2" charset="2"/>
              <a:buChar char="q"/>
            </a:pPr>
            <a:r>
              <a:rPr lang="en-GB" dirty="0"/>
              <a:t>It is intended that the following will be considered in scoring the Area Plan category: </a:t>
            </a:r>
          </a:p>
          <a:p>
            <a:pPr marL="742950" lvl="1" indent="-285750">
              <a:buFont typeface="Arial" panose="020B0604020202020204" pitchFamily="34" charset="0"/>
              <a:buChar char="•"/>
            </a:pPr>
            <a:r>
              <a:rPr lang="en-GB" sz="1500" dirty="0"/>
              <a:t>Strategic vision for the area to achieve MER </a:t>
            </a:r>
          </a:p>
          <a:p>
            <a:pPr marL="742950" lvl="1" indent="-285750">
              <a:buFont typeface="Arial" panose="020B0604020202020204" pitchFamily="34" charset="0"/>
              <a:buChar char="•"/>
            </a:pPr>
            <a:r>
              <a:rPr lang="en-GB" sz="1500" dirty="0"/>
              <a:t>Incorporation of nearby </a:t>
            </a:r>
            <a:r>
              <a:rPr lang="en-GB" sz="1500" dirty="0" err="1"/>
              <a:t>prospectivity</a:t>
            </a:r>
            <a:r>
              <a:rPr lang="en-GB" sz="1500" dirty="0"/>
              <a:t> and discoveries and how these could be enabled</a:t>
            </a:r>
          </a:p>
          <a:p>
            <a:pPr marL="742950" lvl="1" indent="-285750">
              <a:buFont typeface="Arial" panose="020B0604020202020204" pitchFamily="34" charset="0"/>
              <a:buChar char="•"/>
            </a:pPr>
            <a:r>
              <a:rPr lang="en-GB" sz="1500" dirty="0"/>
              <a:t>Collaboration with area licensees</a:t>
            </a:r>
          </a:p>
          <a:p>
            <a:pPr marL="1200150" lvl="2" indent="-285750">
              <a:buFont typeface="Arial" panose="020B0604020202020204" pitchFamily="34" charset="0"/>
              <a:buChar char="•"/>
            </a:pPr>
            <a:r>
              <a:rPr lang="en-GB" sz="1500" dirty="0"/>
              <a:t>Joint applications</a:t>
            </a:r>
          </a:p>
          <a:p>
            <a:pPr marL="1200150" lvl="2" indent="-285750">
              <a:buFont typeface="Arial" panose="020B0604020202020204" pitchFamily="34" charset="0"/>
              <a:buChar char="•"/>
            </a:pPr>
            <a:r>
              <a:rPr lang="en-GB" sz="1500" dirty="0"/>
              <a:t>Willingness to be ‘partnered’ with other applicants by OGA</a:t>
            </a:r>
          </a:p>
          <a:p>
            <a:pPr marL="742950" lvl="1" indent="-285750">
              <a:buFont typeface="Arial" panose="020B0604020202020204" pitchFamily="34" charset="0"/>
              <a:buChar char="•"/>
            </a:pPr>
            <a:r>
              <a:rPr lang="en-GB" sz="1500" dirty="0"/>
              <a:t>Clear demonstration of understanding of risks and opportunities</a:t>
            </a:r>
          </a:p>
          <a:p>
            <a:pPr marL="742950" lvl="1" indent="-285750">
              <a:buFont typeface="Arial" panose="020B0604020202020204" pitchFamily="34" charset="0"/>
              <a:buChar char="•"/>
            </a:pPr>
            <a:r>
              <a:rPr lang="en-GB" sz="1500" dirty="0"/>
              <a:t>Realistic time bound and funded activity plans</a:t>
            </a:r>
          </a:p>
          <a:p>
            <a:pPr marL="742950" lvl="1" indent="-285750">
              <a:buFont typeface="Arial" panose="020B0604020202020204" pitchFamily="34" charset="0"/>
              <a:buChar char="•"/>
            </a:pPr>
            <a:endParaRPr lang="en-GB" sz="1200" dirty="0"/>
          </a:p>
          <a:p>
            <a:pPr marL="285750" indent="-285750">
              <a:buFont typeface="Wingdings" panose="05000000000000000000" pitchFamily="2" charset="2"/>
              <a:buChar char="q"/>
            </a:pPr>
            <a:r>
              <a:rPr lang="en-GB" dirty="0"/>
              <a:t>We would welcome your thoughts on the above proposal, please provide any input by 30th of November 2018 to the Licence Round inbox.</a:t>
            </a:r>
          </a:p>
          <a:p>
            <a:pPr marL="285750" indent="-285750">
              <a:buFont typeface="Wingdings" panose="05000000000000000000" pitchFamily="2" charset="2"/>
              <a:buChar char="q"/>
            </a:pPr>
            <a:endParaRPr lang="en-GB" sz="1200" dirty="0"/>
          </a:p>
        </p:txBody>
      </p:sp>
    </p:spTree>
    <p:extLst>
      <p:ext uri="{BB962C8B-B14F-4D97-AF65-F5344CB8AC3E}">
        <p14:creationId xmlns:p14="http://schemas.microsoft.com/office/powerpoint/2010/main" val="531708791"/>
      </p:ext>
    </p:extLst>
  </p:cSld>
  <p:clrMapOvr>
    <a:masterClrMapping/>
  </p:clrMapOvr>
</p:sld>
</file>

<file path=ppt/theme/theme1.xml><?xml version="1.0" encoding="utf-8"?>
<a:theme xmlns:a="http://schemas.openxmlformats.org/drawingml/2006/main" name="decc-presentation-landscape">
  <a:themeElements>
    <a:clrScheme name="Custom 3">
      <a:dk1>
        <a:sysClr val="windowText" lastClr="000000"/>
      </a:dk1>
      <a:lt1>
        <a:srgbClr val="FFFFFF"/>
      </a:lt1>
      <a:dk2>
        <a:srgbClr val="0065A2"/>
      </a:dk2>
      <a:lt2>
        <a:srgbClr val="84329B"/>
      </a:lt2>
      <a:accent1>
        <a:srgbClr val="00AEEF"/>
      </a:accent1>
      <a:accent2>
        <a:srgbClr val="9A9500"/>
      </a:accent2>
      <a:accent3>
        <a:srgbClr val="00B8B0"/>
      </a:accent3>
      <a:accent4>
        <a:srgbClr val="48A842"/>
      </a:accent4>
      <a:accent5>
        <a:srgbClr val="EF8200"/>
      </a:accent5>
      <a:accent6>
        <a:srgbClr val="A6192E"/>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monly-used-slides [Read-Only]" id="{EC38358D-761E-4EF4-8872-80DA24B69E2F}" vid="{E94E8B61-35A5-4F4B-878F-0CF0360184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resentation" ma:contentTypeID="0x010100683CF72336028945B5410044B3C703BB0100BEBE1FBBBC89D143A6868965E1EE39FE" ma:contentTypeVersion="17" ma:contentTypeDescription="Create a new document." ma:contentTypeScope="" ma:versionID="e53449589499b29c4cb624b3444ea592">
  <xsd:schema xmlns:xsd="http://www.w3.org/2001/XMLSchema" xmlns:xs="http://www.w3.org/2001/XMLSchema" xmlns:p="http://schemas.microsoft.com/office/2006/metadata/properties" xmlns:ns2="7b82e486-a350-4b72-b8f3-2640bf6a8994" targetNamespace="http://schemas.microsoft.com/office/2006/metadata/properties" ma:root="true" ma:fieldsID="927ac8bf126d2b552207f8f1cf2a317c" ns2:_="">
    <xsd:import namespace="7b82e486-a350-4b72-b8f3-2640bf6a8994"/>
    <xsd:element name="properties">
      <xsd:complexType>
        <xsd:sequence>
          <xsd:element name="documentManagement">
            <xsd:complexType>
              <xsd:all>
                <xsd:element ref="ns2:Folder_x0020_ID" minOccurs="0"/>
                <xsd:element ref="ns2:Case_x0020_Reference_x0020_Number" minOccurs="0"/>
                <xsd:element ref="ns2:Request_x0020_Type" minOccurs="0"/>
                <xsd:element ref="ns2:MP" minOccurs="0"/>
                <xsd:element ref="ns2:Minister" minOccurs="0"/>
                <xsd:element ref="ns2:Linked_x0020_Documents" minOccurs="0"/>
                <xsd:element ref="ns2:Location_x0020_Of_x0020_Original_x0020_Source_x0020_Document" minOccurs="0"/>
                <xsd:element ref="ns2:Document_x0020_Notes" minOccurs="0"/>
                <xsd:element ref="ns2:Folder_x0020_Number" minOccurs="0"/>
                <xsd:element ref="ns2:Original_x0020_Doc_x0020_ID" minOccurs="0"/>
                <xsd:element ref="ns2:Document_x0020_Security_x0020_Classification"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82e486-a350-4b72-b8f3-2640bf6a8994" elementFormDefault="qualified">
    <xsd:import namespace="http://schemas.microsoft.com/office/2006/documentManagement/types"/>
    <xsd:import namespace="http://schemas.microsoft.com/office/infopath/2007/PartnerControls"/>
    <xsd:element name="Folder_x0020_ID" ma:index="2" nillable="true" ma:displayName="Folder ID" ma:description="" ma:internalName="Folder_x0020_ID">
      <xsd:simpleType>
        <xsd:restriction base="dms:Text">
          <xsd:maxLength value="255"/>
        </xsd:restriction>
      </xsd:simpleType>
    </xsd:element>
    <xsd:element name="Case_x0020_Reference_x0020_Number" ma:index="3" nillable="true" ma:displayName="Case Reference Number" ma:description="" ma:internalName="Case_x0020_Reference_x0020_Number">
      <xsd:simpleType>
        <xsd:restriction base="dms:Text">
          <xsd:maxLength value="255"/>
        </xsd:restriction>
      </xsd:simpleType>
    </xsd:element>
    <xsd:element name="Request_x0020_Type" ma:index="4" nillable="true" ma:displayName="Request Type" ma:description="Please select the request type." ma:internalName="Request_x0020_Type">
      <xsd:simpleType>
        <xsd:restriction base="dms:Choice">
          <xsd:enumeration value="FOI"/>
          <xsd:enumeration value="EIR"/>
          <xsd:enumeration value="PQ"/>
          <xsd:enumeration value="MC"/>
        </xsd:restriction>
      </xsd:simpleType>
    </xsd:element>
    <xsd:element name="MP" ma:index="5" nillable="true" ma:displayName="MP" ma:description="" ma:internalName="MP">
      <xsd:simpleType>
        <xsd:restriction base="dms:Text">
          <xsd:maxLength value="255"/>
        </xsd:restriction>
      </xsd:simpleType>
    </xsd:element>
    <xsd:element name="Minister" ma:index="6" nillable="true" ma:displayName="Minister" ma:description="Ministers Name" ma:internalName="Minister">
      <xsd:simpleType>
        <xsd:restriction base="dms:Text">
          <xsd:maxLength value="255"/>
        </xsd:restriction>
      </xsd:simpleType>
    </xsd:element>
    <xsd:element name="Linked_x0020_Documents" ma:index="7" nillable="true" ma:displayName="Linked Documents" ma:description="Documents linked to this item" ma:internalName="Linked_x0020_Documents">
      <xsd:simpleType>
        <xsd:restriction base="dms:Note">
          <xsd:maxLength value="255"/>
        </xsd:restriction>
      </xsd:simpleType>
    </xsd:element>
    <xsd:element name="Location_x0020_Of_x0020_Original_x0020_Source_x0020_Document" ma:index="8" nillable="true" ma:displayName="Location Of Original Source Document" ma:description="Please enter the location of the original source document." ma:internalName="Location_x0020_Of_x0020_Original_x0020_Source_x0020_Document">
      <xsd:simpleType>
        <xsd:restriction base="dms:Note">
          <xsd:maxLength value="255"/>
        </xsd:restriction>
      </xsd:simpleType>
    </xsd:element>
    <xsd:element name="Document_x0020_Notes" ma:index="9" nillable="true" ma:displayName="Document Notes" ma:description="Notes field for the item" ma:internalName="Document_x0020_Notes">
      <xsd:simpleType>
        <xsd:restriction base="dms:Note">
          <xsd:maxLength value="255"/>
        </xsd:restriction>
      </xsd:simpleType>
    </xsd:element>
    <xsd:element name="Folder_x0020_Number" ma:index="10" nillable="true" ma:displayName="Folder Number" ma:description="" ma:internalName="Folder_x0020_Number">
      <xsd:simpleType>
        <xsd:restriction base="dms:Text">
          <xsd:maxLength value="255"/>
        </xsd:restriction>
      </xsd:simpleType>
    </xsd:element>
    <xsd:element name="Original_x0020_Doc_x0020_ID" ma:index="11" nillable="true" ma:displayName="Original Doc ID" ma:description="" ma:internalName="Original_x0020_Doc_x0020_ID">
      <xsd:simpleType>
        <xsd:restriction base="dms:Text">
          <xsd:maxLength value="255"/>
        </xsd:restriction>
      </xsd:simpleType>
    </xsd:element>
    <xsd:element name="Document_x0020_Security_x0020_Classification" ma:index="12" nillable="true" ma:displayName="Document Security Classification" ma:default="Official" ma:description="Please select the security classification." ma:internalName="Document_x0020_Security_x0020_Classification">
      <xsd:simpleType>
        <xsd:restriction base="dms:Choice">
          <xsd:enumeration value="Official"/>
          <xsd:enumeration value="Official Sensitive"/>
          <xsd:enumeration value="Official Sensitive Personal"/>
          <xsd:enumeration value="Official Sensitive Commercial"/>
        </xsd:restriction>
      </xsd:simpleType>
    </xsd:element>
    <xsd:element name="_dlc_DocId" ma:index="19" nillable="true" ma:displayName="Document ID Value" ma:description="The value of the document ID assigned to this item." ma:internalName="_dlc_DocId" ma:readOnly="true">
      <xsd:simpleType>
        <xsd:restriction base="dms:Text"/>
      </xsd:simpleType>
    </xsd:element>
    <xsd:element name="_dlc_DocIdUrl" ma:index="2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older_x0020_Number xmlns="7b82e486-a350-4b72-b8f3-2640bf6a8994" xsi:nil="true"/>
    <Linked_x0020_Documents xmlns="7b82e486-a350-4b72-b8f3-2640bf6a8994" xsi:nil="true"/>
    <Document_x0020_Notes xmlns="7b82e486-a350-4b72-b8f3-2640bf6a8994" xsi:nil="true"/>
    <Location_x0020_Of_x0020_Original_x0020_Source_x0020_Document xmlns="7b82e486-a350-4b72-b8f3-2640bf6a8994" xsi:nil="true"/>
    <Original_x0020_Doc_x0020_ID xmlns="7b82e486-a350-4b72-b8f3-2640bf6a8994">DECCOGA-47-1</Original_x0020_Doc_x0020_ID>
    <_dlc_DocId xmlns="7b82e486-a350-4b72-b8f3-2640bf6a8994">OGAUTH-764765098-3550</_dlc_DocId>
    <_dlc_DocIdUrl xmlns="7b82e486-a350-4b72-b8f3-2640bf6a8994">
      <Url>https://ogauthority.sharepoint.com/sites/ecm/aar/_layouts/15/DocIdRedir.aspx?ID=OGAUTH-764765098-3550</Url>
      <Description>OGAUTH-764765098-3550</Description>
    </_dlc_DocIdUrl>
    <Request_x0020_Type xmlns="7b82e486-a350-4b72-b8f3-2640bf6a8994" xsi:nil="true"/>
    <Case_x0020_Reference_x0020_Number xmlns="7b82e486-a350-4b72-b8f3-2640bf6a8994" xsi:nil="true"/>
    <Document_x0020_Security_x0020_Classification xmlns="7b82e486-a350-4b72-b8f3-2640bf6a8994">Official</Document_x0020_Security_x0020_Classification>
    <Folder_x0020_ID xmlns="7b82e486-a350-4b72-b8f3-2640bf6a8994" xsi:nil="true"/>
    <Minister xmlns="7b82e486-a350-4b72-b8f3-2640bf6a8994" xsi:nil="true"/>
    <MP xmlns="7b82e486-a350-4b72-b8f3-2640bf6a899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BE74D02-05DF-44BC-8DA0-6BC78B8505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82e486-a350-4b72-b8f3-2640bf6a89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C8311D-AD49-41DE-AC2E-CBEF80C99A6C}">
  <ds:schemaRefs>
    <ds:schemaRef ds:uri="http://schemas.openxmlformats.org/package/2006/metadata/core-properties"/>
    <ds:schemaRef ds:uri="http://purl.org/dc/elements/1.1/"/>
    <ds:schemaRef ds:uri="http://purl.org/dc/dcmitype/"/>
    <ds:schemaRef ds:uri="http://schemas.microsoft.com/office/2006/metadata/properties"/>
    <ds:schemaRef ds:uri="http://purl.org/dc/terms/"/>
    <ds:schemaRef ds:uri="http://schemas.microsoft.com/office/2006/documentManagement/types"/>
    <ds:schemaRef ds:uri="http://schemas.microsoft.com/office/infopath/2007/PartnerControls"/>
    <ds:schemaRef ds:uri="7b82e486-a350-4b72-b8f3-2640bf6a8994"/>
    <ds:schemaRef ds:uri="http://www.w3.org/XML/1998/namespace"/>
  </ds:schemaRefs>
</ds:datastoreItem>
</file>

<file path=customXml/itemProps3.xml><?xml version="1.0" encoding="utf-8"?>
<ds:datastoreItem xmlns:ds="http://schemas.openxmlformats.org/officeDocument/2006/customXml" ds:itemID="{A30F255E-ED16-41B4-A29D-6B2B0ACF3A30}">
  <ds:schemaRefs>
    <ds:schemaRef ds:uri="http://schemas.microsoft.com/sharepoint/v3/contenttype/forms"/>
  </ds:schemaRefs>
</ds:datastoreItem>
</file>

<file path=customXml/itemProps4.xml><?xml version="1.0" encoding="utf-8"?>
<ds:datastoreItem xmlns:ds="http://schemas.openxmlformats.org/officeDocument/2006/customXml" ds:itemID="{C5706207-5715-4FD5-89A0-11D9EA1C6CF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440</TotalTime>
  <Words>2487</Words>
  <Application>Microsoft Office PowerPoint</Application>
  <PresentationFormat>On-screen Show (4:3)</PresentationFormat>
  <Paragraphs>421</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Helvetica 45 Light</vt:lpstr>
      <vt:lpstr>Wingdings</vt:lpstr>
      <vt:lpstr>decc-presentation-landscape</vt:lpstr>
      <vt:lpstr>PowerPoint Presentation</vt:lpstr>
      <vt:lpstr>Agenda</vt:lpstr>
      <vt:lpstr>Area Plan context</vt:lpstr>
      <vt:lpstr>Greater Buchan Area Plan</vt:lpstr>
      <vt:lpstr>Area Plan Goals</vt:lpstr>
      <vt:lpstr>Greater Buchan Area</vt:lpstr>
      <vt:lpstr>Opportunity</vt:lpstr>
      <vt:lpstr>PowerPoint Presentation</vt:lpstr>
      <vt:lpstr>31st Supplementary Licensing Round – Area Plan Focus</vt:lpstr>
      <vt:lpstr>31st Supplementary Licensing Round – Partnering</vt:lpstr>
      <vt:lpstr>Licence Round 5 Yr Plan</vt:lpstr>
      <vt:lpstr>Indicative Timeline</vt:lpstr>
      <vt:lpstr>APPLICATION ASSESSMENT - CRITERIA</vt:lpstr>
      <vt:lpstr>MARKS SCHEME</vt:lpstr>
      <vt:lpstr>GUIDANCE</vt:lpstr>
      <vt:lpstr>DATA RELEASE</vt:lpstr>
      <vt:lpstr>DATA - Wells</vt:lpstr>
      <vt:lpstr>DATA - Seismic</vt:lpstr>
      <vt:lpstr>DATA - Seismic</vt:lpstr>
      <vt:lpstr>DATA - Seismic</vt:lpstr>
      <vt:lpstr>DATA– Relinquishment Reports</vt:lpstr>
      <vt:lpstr>DATA - Other</vt:lpstr>
      <vt:lpstr>OGA Data Centre</vt:lpstr>
      <vt:lpstr>Questions - Received</vt:lpstr>
      <vt:lpstr>Questions - Received</vt:lpstr>
      <vt:lpstr>Questions - Received</vt:lpstr>
      <vt:lpstr>Questions from participants </vt:lpstr>
      <vt:lpstr>Back Up</vt:lpstr>
      <vt:lpstr>INNOVATE LICENCES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Robertson (Oil &amp; Gas Authority)</dc:creator>
  <cp:lastModifiedBy>Ian Furneaux (Oil &amp; Gas Authority)</cp:lastModifiedBy>
  <cp:revision>98</cp:revision>
  <cp:lastPrinted>2018-11-13T11:40:14Z</cp:lastPrinted>
  <dcterms:created xsi:type="dcterms:W3CDTF">2018-10-15T10:54:20Z</dcterms:created>
  <dcterms:modified xsi:type="dcterms:W3CDTF">2018-11-20T15:25:44Z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2016-10-16T23:00:00Z</vt:filetime>
  </property>
  <property fmtid="{D5CDD505-2E9C-101B-9397-08002B2CF9AE}" pid="3" name="Creator">
    <vt:lpwstr>Adobe InDesign CC 2015 (Macintosh)</vt:lpwstr>
  </property>
  <property fmtid="{D5CDD505-2E9C-101B-9397-08002B2CF9AE}" pid="4" name="LastSaved">
    <vt:filetime>2016-10-16T23:00:00Z</vt:filetime>
  </property>
  <property fmtid="{D5CDD505-2E9C-101B-9397-08002B2CF9AE}" pid="5" name="ContentTypeId">
    <vt:lpwstr>0x010100683CF72336028945B5410044B3C703BB0100BEBE1FBBBC89D143A6868965E1EE39FE</vt:lpwstr>
  </property>
  <property fmtid="{D5CDD505-2E9C-101B-9397-08002B2CF9AE}" pid="6" name="_dlc_DocIdItemGuid">
    <vt:lpwstr>ff8800bf-8124-4dcd-afb9-d003f913a846</vt:lpwstr>
  </property>
  <property fmtid="{D5CDD505-2E9C-101B-9397-08002B2CF9AE}" pid="7" name="SharedWithUsers">
    <vt:lpwstr>108;#Matthew Farris (Oil &amp; Gas Authority);#50;#Alistair Macfarlane (Oil &amp; Gas Authority);#63;#Gemma Pitt (Oil &amp; Gas Authority);#157;#David Lecore (Oil &amp; Gas Authority);#411;#Tanya Knowles (Oil &amp; Gas Authority)</vt:lpwstr>
  </property>
</Properties>
</file>