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Lst>
  <p:notesMasterIdLst>
    <p:notesMasterId r:id="rId36"/>
  </p:notesMasterIdLst>
  <p:handoutMasterIdLst>
    <p:handoutMasterId r:id="rId37"/>
  </p:handoutMasterIdLst>
  <p:sldIdLst>
    <p:sldId id="779" r:id="rId8"/>
    <p:sldId id="882" r:id="rId9"/>
    <p:sldId id="888" r:id="rId10"/>
    <p:sldId id="883" r:id="rId11"/>
    <p:sldId id="911" r:id="rId12"/>
    <p:sldId id="912" r:id="rId13"/>
    <p:sldId id="886" r:id="rId14"/>
    <p:sldId id="914" r:id="rId15"/>
    <p:sldId id="890" r:id="rId16"/>
    <p:sldId id="906" r:id="rId17"/>
    <p:sldId id="887" r:id="rId18"/>
    <p:sldId id="907" r:id="rId19"/>
    <p:sldId id="873" r:id="rId20"/>
    <p:sldId id="905" r:id="rId21"/>
    <p:sldId id="876" r:id="rId22"/>
    <p:sldId id="894" r:id="rId23"/>
    <p:sldId id="895" r:id="rId24"/>
    <p:sldId id="896" r:id="rId25"/>
    <p:sldId id="898" r:id="rId26"/>
    <p:sldId id="897" r:id="rId27"/>
    <p:sldId id="899" r:id="rId28"/>
    <p:sldId id="908" r:id="rId29"/>
    <p:sldId id="902" r:id="rId30"/>
    <p:sldId id="884" r:id="rId31"/>
    <p:sldId id="913" r:id="rId32"/>
    <p:sldId id="909" r:id="rId33"/>
    <p:sldId id="881" r:id="rId34"/>
    <p:sldId id="806" r:id="rId35"/>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1" name="David Lecore (Oil &amp; Gas Authority)" initials="DL(&amp;GA" lastIdx="14"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1"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9"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5050"/>
    <a:srgbClr val="ED7D31"/>
    <a:srgbClr val="CF0C71"/>
    <a:srgbClr val="003399"/>
    <a:srgbClr val="4472C4"/>
    <a:srgbClr val="70AD47"/>
    <a:srgbClr val="FD625E"/>
    <a:srgbClr val="01B8A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1521F-B625-4B17-9DD8-6D6C06F4EB66}" v="1114" dt="2022-06-08T14:29:26.1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458" autoAdjust="0"/>
  </p:normalViewPr>
  <p:slideViewPr>
    <p:cSldViewPr snapToGrid="0">
      <p:cViewPr varScale="1">
        <p:scale>
          <a:sx n="73" d="100"/>
          <a:sy n="73" d="100"/>
        </p:scale>
        <p:origin x="96" y="510"/>
      </p:cViewPr>
      <p:guideLst/>
    </p:cSldViewPr>
  </p:slideViewPr>
  <p:outlineViewPr>
    <p:cViewPr>
      <p:scale>
        <a:sx n="33" d="100"/>
        <a:sy n="33" d="100"/>
      </p:scale>
      <p:origin x="0" y="-1878"/>
    </p:cViewPr>
  </p:outlineViewPr>
  <p:notesTextViewPr>
    <p:cViewPr>
      <p:scale>
        <a:sx n="1" d="1"/>
        <a:sy n="1" d="1"/>
      </p:scale>
      <p:origin x="0" y="0"/>
    </p:cViewPr>
  </p:notesTextViewPr>
  <p:notesViewPr>
    <p:cSldViewPr snapToGrid="0">
      <p:cViewPr>
        <p:scale>
          <a:sx n="1" d="2"/>
          <a:sy n="1" d="2"/>
        </p:scale>
        <p:origin x="0" y="0"/>
      </p:cViewPr>
      <p:guideLst>
        <p:guide orient="horz" pos="291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Thompson (North Sea Transition Authority)" userId="321959ed-7daa-421a-aad7-834d2e4c66f9" providerId="ADAL" clId="{54D1521F-B625-4B17-9DD8-6D6C06F4EB66}"/>
    <pc:docChg chg="custSel modSld">
      <pc:chgData name="Andy Thompson (North Sea Transition Authority)" userId="321959ed-7daa-421a-aad7-834d2e4c66f9" providerId="ADAL" clId="{54D1521F-B625-4B17-9DD8-6D6C06F4EB66}" dt="2022-06-08T14:29:26.131" v="4153" actId="962"/>
      <pc:docMkLst>
        <pc:docMk/>
      </pc:docMkLst>
      <pc:sldChg chg="modSp mod">
        <pc:chgData name="Andy Thompson (North Sea Transition Authority)" userId="321959ed-7daa-421a-aad7-834d2e4c66f9" providerId="ADAL" clId="{54D1521F-B625-4B17-9DD8-6D6C06F4EB66}" dt="2022-06-08T14:06:21.571" v="3676" actId="33553"/>
        <pc:sldMkLst>
          <pc:docMk/>
          <pc:sldMk cId="167635131" sldId="779"/>
        </pc:sldMkLst>
        <pc:spChg chg="mod">
          <ac:chgData name="Andy Thompson (North Sea Transition Authority)" userId="321959ed-7daa-421a-aad7-834d2e4c66f9" providerId="ADAL" clId="{54D1521F-B625-4B17-9DD8-6D6C06F4EB66}" dt="2022-06-08T14:06:21.571" v="3676" actId="33553"/>
          <ac:spMkLst>
            <pc:docMk/>
            <pc:sldMk cId="167635131" sldId="779"/>
            <ac:spMk id="4" creationId="{B6D7EC9C-A14E-46C8-BF95-B23163404573}"/>
          </ac:spMkLst>
        </pc:spChg>
      </pc:sldChg>
      <pc:sldChg chg="modSp mod">
        <pc:chgData name="Andy Thompson (North Sea Transition Authority)" userId="321959ed-7daa-421a-aad7-834d2e4c66f9" providerId="ADAL" clId="{54D1521F-B625-4B17-9DD8-6D6C06F4EB66}" dt="2022-06-08T14:06:31.407" v="3678" actId="33553"/>
        <pc:sldMkLst>
          <pc:docMk/>
          <pc:sldMk cId="1187901051" sldId="806"/>
        </pc:sldMkLst>
        <pc:spChg chg="mod">
          <ac:chgData name="Andy Thompson (North Sea Transition Authority)" userId="321959ed-7daa-421a-aad7-834d2e4c66f9" providerId="ADAL" clId="{54D1521F-B625-4B17-9DD8-6D6C06F4EB66}" dt="2022-06-08T14:06:31.407" v="3678" actId="33553"/>
          <ac:spMkLst>
            <pc:docMk/>
            <pc:sldMk cId="1187901051" sldId="806"/>
            <ac:spMk id="2" creationId="{906532D9-0E45-4102-99DD-30B74F4A53A2}"/>
          </ac:spMkLst>
        </pc:spChg>
      </pc:sldChg>
      <pc:sldChg chg="addSp modSp mod">
        <pc:chgData name="Andy Thompson (North Sea Transition Authority)" userId="321959ed-7daa-421a-aad7-834d2e4c66f9" providerId="ADAL" clId="{54D1521F-B625-4B17-9DD8-6D6C06F4EB66}" dt="2022-06-08T14:07:40.998" v="3687" actId="207"/>
        <pc:sldMkLst>
          <pc:docMk/>
          <pc:sldMk cId="1283133187" sldId="873"/>
        </pc:sldMkLst>
        <pc:spChg chg="mod">
          <ac:chgData name="Andy Thompson (North Sea Transition Authority)" userId="321959ed-7daa-421a-aad7-834d2e4c66f9" providerId="ADAL" clId="{54D1521F-B625-4B17-9DD8-6D6C06F4EB66}" dt="2022-06-08T13:57:25.329" v="2210" actId="164"/>
          <ac:spMkLst>
            <pc:docMk/>
            <pc:sldMk cId="1283133187" sldId="873"/>
            <ac:spMk id="6" creationId="{9453DEA5-433B-41D7-8945-AD29E599BC57}"/>
          </ac:spMkLst>
        </pc:spChg>
        <pc:spChg chg="mod">
          <ac:chgData name="Andy Thompson (North Sea Transition Authority)" userId="321959ed-7daa-421a-aad7-834d2e4c66f9" providerId="ADAL" clId="{54D1521F-B625-4B17-9DD8-6D6C06F4EB66}" dt="2022-06-08T13:57:25.329" v="2210" actId="164"/>
          <ac:spMkLst>
            <pc:docMk/>
            <pc:sldMk cId="1283133187" sldId="873"/>
            <ac:spMk id="7" creationId="{78943022-F42F-4AC1-8E92-4F1795372BD7}"/>
          </ac:spMkLst>
        </pc:spChg>
        <pc:spChg chg="mod">
          <ac:chgData name="Andy Thompson (North Sea Transition Authority)" userId="321959ed-7daa-421a-aad7-834d2e4c66f9" providerId="ADAL" clId="{54D1521F-B625-4B17-9DD8-6D6C06F4EB66}" dt="2022-06-08T13:57:25.329" v="2210" actId="164"/>
          <ac:spMkLst>
            <pc:docMk/>
            <pc:sldMk cId="1283133187" sldId="873"/>
            <ac:spMk id="59" creationId="{23FE4081-B9A5-4C11-880B-922B0DB009FF}"/>
          </ac:spMkLst>
        </pc:spChg>
        <pc:spChg chg="mod">
          <ac:chgData name="Andy Thompson (North Sea Transition Authority)" userId="321959ed-7daa-421a-aad7-834d2e4c66f9" providerId="ADAL" clId="{54D1521F-B625-4B17-9DD8-6D6C06F4EB66}" dt="2022-06-08T13:57:25.329" v="2210" actId="164"/>
          <ac:spMkLst>
            <pc:docMk/>
            <pc:sldMk cId="1283133187" sldId="873"/>
            <ac:spMk id="62" creationId="{C8271D3A-23B6-4132-BB6B-4305A462CFFF}"/>
          </ac:spMkLst>
        </pc:spChg>
        <pc:spChg chg="mod">
          <ac:chgData name="Andy Thompson (North Sea Transition Authority)" userId="321959ed-7daa-421a-aad7-834d2e4c66f9" providerId="ADAL" clId="{54D1521F-B625-4B17-9DD8-6D6C06F4EB66}" dt="2022-06-08T13:57:25.329" v="2210" actId="164"/>
          <ac:spMkLst>
            <pc:docMk/>
            <pc:sldMk cId="1283133187" sldId="873"/>
            <ac:spMk id="69" creationId="{54136DA1-61AC-4FE1-8C35-11AE633B473C}"/>
          </ac:spMkLst>
        </pc:spChg>
        <pc:spChg chg="mod">
          <ac:chgData name="Andy Thompson (North Sea Transition Authority)" userId="321959ed-7daa-421a-aad7-834d2e4c66f9" providerId="ADAL" clId="{54D1521F-B625-4B17-9DD8-6D6C06F4EB66}" dt="2022-06-08T13:57:25.329" v="2210" actId="164"/>
          <ac:spMkLst>
            <pc:docMk/>
            <pc:sldMk cId="1283133187" sldId="873"/>
            <ac:spMk id="74" creationId="{9B9C8BC4-612B-4CD0-98B0-6E94F2739044}"/>
          </ac:spMkLst>
        </pc:spChg>
        <pc:spChg chg="mod">
          <ac:chgData name="Andy Thompson (North Sea Transition Authority)" userId="321959ed-7daa-421a-aad7-834d2e4c66f9" providerId="ADAL" clId="{54D1521F-B625-4B17-9DD8-6D6C06F4EB66}" dt="2022-06-08T13:57:25.329" v="2210" actId="164"/>
          <ac:spMkLst>
            <pc:docMk/>
            <pc:sldMk cId="1283133187" sldId="873"/>
            <ac:spMk id="77" creationId="{4EDD7734-8473-44CD-A962-5AB281D8BD2E}"/>
          </ac:spMkLst>
        </pc:spChg>
        <pc:spChg chg="mod">
          <ac:chgData name="Andy Thompson (North Sea Transition Authority)" userId="321959ed-7daa-421a-aad7-834d2e4c66f9" providerId="ADAL" clId="{54D1521F-B625-4B17-9DD8-6D6C06F4EB66}" dt="2022-06-08T14:07:18.332" v="3679" actId="207"/>
          <ac:spMkLst>
            <pc:docMk/>
            <pc:sldMk cId="1283133187" sldId="873"/>
            <ac:spMk id="78" creationId="{0DBA16AF-D41D-4059-A85E-EBED115CE2F8}"/>
          </ac:spMkLst>
        </pc:spChg>
        <pc:spChg chg="mod">
          <ac:chgData name="Andy Thompson (North Sea Transition Authority)" userId="321959ed-7daa-421a-aad7-834d2e4c66f9" providerId="ADAL" clId="{54D1521F-B625-4B17-9DD8-6D6C06F4EB66}" dt="2022-06-08T14:07:23.046" v="3680" actId="207"/>
          <ac:spMkLst>
            <pc:docMk/>
            <pc:sldMk cId="1283133187" sldId="873"/>
            <ac:spMk id="79" creationId="{2C171B92-C281-4CE0-8273-A65A27398310}"/>
          </ac:spMkLst>
        </pc:spChg>
        <pc:spChg chg="mod">
          <ac:chgData name="Andy Thompson (North Sea Transition Authority)" userId="321959ed-7daa-421a-aad7-834d2e4c66f9" providerId="ADAL" clId="{54D1521F-B625-4B17-9DD8-6D6C06F4EB66}" dt="2022-06-08T14:07:24.811" v="3681" actId="207"/>
          <ac:spMkLst>
            <pc:docMk/>
            <pc:sldMk cId="1283133187" sldId="873"/>
            <ac:spMk id="80" creationId="{D7259B10-8BDF-43E9-8E5C-ADF2E5160D20}"/>
          </ac:spMkLst>
        </pc:spChg>
        <pc:spChg chg="mod">
          <ac:chgData name="Andy Thompson (North Sea Transition Authority)" userId="321959ed-7daa-421a-aad7-834d2e4c66f9" providerId="ADAL" clId="{54D1521F-B625-4B17-9DD8-6D6C06F4EB66}" dt="2022-06-08T14:07:28.287" v="3682" actId="207"/>
          <ac:spMkLst>
            <pc:docMk/>
            <pc:sldMk cId="1283133187" sldId="873"/>
            <ac:spMk id="81" creationId="{D7FDEC61-F499-4899-A160-BA43AA9FEB00}"/>
          </ac:spMkLst>
        </pc:spChg>
        <pc:spChg chg="mod">
          <ac:chgData name="Andy Thompson (North Sea Transition Authority)" userId="321959ed-7daa-421a-aad7-834d2e4c66f9" providerId="ADAL" clId="{54D1521F-B625-4B17-9DD8-6D6C06F4EB66}" dt="2022-06-08T14:07:31.016" v="3683" actId="207"/>
          <ac:spMkLst>
            <pc:docMk/>
            <pc:sldMk cId="1283133187" sldId="873"/>
            <ac:spMk id="82" creationId="{FC716D17-0B83-4FF6-B072-43CDFEAC96EA}"/>
          </ac:spMkLst>
        </pc:spChg>
        <pc:spChg chg="mod">
          <ac:chgData name="Andy Thompson (North Sea Transition Authority)" userId="321959ed-7daa-421a-aad7-834d2e4c66f9" providerId="ADAL" clId="{54D1521F-B625-4B17-9DD8-6D6C06F4EB66}" dt="2022-06-08T14:07:33.572" v="3684" actId="207"/>
          <ac:spMkLst>
            <pc:docMk/>
            <pc:sldMk cId="1283133187" sldId="873"/>
            <ac:spMk id="83" creationId="{C687EA90-74AE-4431-94E0-F6E3B64741C1}"/>
          </ac:spMkLst>
        </pc:spChg>
        <pc:spChg chg="mod">
          <ac:chgData name="Andy Thompson (North Sea Transition Authority)" userId="321959ed-7daa-421a-aad7-834d2e4c66f9" providerId="ADAL" clId="{54D1521F-B625-4B17-9DD8-6D6C06F4EB66}" dt="2022-06-08T14:07:35.856" v="3685" actId="207"/>
          <ac:spMkLst>
            <pc:docMk/>
            <pc:sldMk cId="1283133187" sldId="873"/>
            <ac:spMk id="84" creationId="{9B9149A9-245E-4FA1-A436-BD11FFF42380}"/>
          </ac:spMkLst>
        </pc:spChg>
        <pc:spChg chg="mod">
          <ac:chgData name="Andy Thompson (North Sea Transition Authority)" userId="321959ed-7daa-421a-aad7-834d2e4c66f9" providerId="ADAL" clId="{54D1521F-B625-4B17-9DD8-6D6C06F4EB66}" dt="2022-06-08T14:07:37.533" v="3686" actId="207"/>
          <ac:spMkLst>
            <pc:docMk/>
            <pc:sldMk cId="1283133187" sldId="873"/>
            <ac:spMk id="85" creationId="{60D8CCA3-B9E7-4004-B281-3FE8C5797BE3}"/>
          </ac:spMkLst>
        </pc:spChg>
        <pc:spChg chg="mod">
          <ac:chgData name="Andy Thompson (North Sea Transition Authority)" userId="321959ed-7daa-421a-aad7-834d2e4c66f9" providerId="ADAL" clId="{54D1521F-B625-4B17-9DD8-6D6C06F4EB66}" dt="2022-06-08T14:07:40.998" v="3687" actId="207"/>
          <ac:spMkLst>
            <pc:docMk/>
            <pc:sldMk cId="1283133187" sldId="873"/>
            <ac:spMk id="86" creationId="{1CE9A226-E9F0-4314-8D6D-F73A4E6F606D}"/>
          </ac:spMkLst>
        </pc:spChg>
        <pc:spChg chg="mod">
          <ac:chgData name="Andy Thompson (North Sea Transition Authority)" userId="321959ed-7daa-421a-aad7-834d2e4c66f9" providerId="ADAL" clId="{54D1521F-B625-4B17-9DD8-6D6C06F4EB66}" dt="2022-06-08T13:57:25.329" v="2210" actId="164"/>
          <ac:spMkLst>
            <pc:docMk/>
            <pc:sldMk cId="1283133187" sldId="873"/>
            <ac:spMk id="88" creationId="{EA2B99CE-97B4-4FCC-9C32-B70BE2B8419F}"/>
          </ac:spMkLst>
        </pc:spChg>
        <pc:spChg chg="mod">
          <ac:chgData name="Andy Thompson (North Sea Transition Authority)" userId="321959ed-7daa-421a-aad7-834d2e4c66f9" providerId="ADAL" clId="{54D1521F-B625-4B17-9DD8-6D6C06F4EB66}" dt="2022-06-08T13:57:25.329" v="2210" actId="164"/>
          <ac:spMkLst>
            <pc:docMk/>
            <pc:sldMk cId="1283133187" sldId="873"/>
            <ac:spMk id="97" creationId="{CDE795A1-BB4E-4BBF-985F-5322B0C21266}"/>
          </ac:spMkLst>
        </pc:spChg>
        <pc:spChg chg="mod">
          <ac:chgData name="Andy Thompson (North Sea Transition Authority)" userId="321959ed-7daa-421a-aad7-834d2e4c66f9" providerId="ADAL" clId="{54D1521F-B625-4B17-9DD8-6D6C06F4EB66}" dt="2022-06-08T13:57:25.329" v="2210" actId="164"/>
          <ac:spMkLst>
            <pc:docMk/>
            <pc:sldMk cId="1283133187" sldId="873"/>
            <ac:spMk id="99" creationId="{5C4B2F70-7AA6-4FDB-BECA-1B75FEC7B78C}"/>
          </ac:spMkLst>
        </pc:spChg>
        <pc:spChg chg="mod">
          <ac:chgData name="Andy Thompson (North Sea Transition Authority)" userId="321959ed-7daa-421a-aad7-834d2e4c66f9" providerId="ADAL" clId="{54D1521F-B625-4B17-9DD8-6D6C06F4EB66}" dt="2022-06-08T13:57:25.329" v="2210" actId="164"/>
          <ac:spMkLst>
            <pc:docMk/>
            <pc:sldMk cId="1283133187" sldId="873"/>
            <ac:spMk id="102" creationId="{60CC9EBD-0D46-4BD3-A30D-DEB6F781BCEE}"/>
          </ac:spMkLst>
        </pc:spChg>
        <pc:spChg chg="mod">
          <ac:chgData name="Andy Thompson (North Sea Transition Authority)" userId="321959ed-7daa-421a-aad7-834d2e4c66f9" providerId="ADAL" clId="{54D1521F-B625-4B17-9DD8-6D6C06F4EB66}" dt="2022-06-08T13:57:25.329" v="2210" actId="164"/>
          <ac:spMkLst>
            <pc:docMk/>
            <pc:sldMk cId="1283133187" sldId="873"/>
            <ac:spMk id="104" creationId="{E39E99CA-5842-49AA-8426-11ED0FE2FFFD}"/>
          </ac:spMkLst>
        </pc:spChg>
        <pc:spChg chg="mod">
          <ac:chgData name="Andy Thompson (North Sea Transition Authority)" userId="321959ed-7daa-421a-aad7-834d2e4c66f9" providerId="ADAL" clId="{54D1521F-B625-4B17-9DD8-6D6C06F4EB66}" dt="2022-06-08T13:57:25.329" v="2210" actId="164"/>
          <ac:spMkLst>
            <pc:docMk/>
            <pc:sldMk cId="1283133187" sldId="873"/>
            <ac:spMk id="106" creationId="{5B65D017-D94B-4D45-803F-AEA5CA719AD6}"/>
          </ac:spMkLst>
        </pc:spChg>
        <pc:spChg chg="mod">
          <ac:chgData name="Andy Thompson (North Sea Transition Authority)" userId="321959ed-7daa-421a-aad7-834d2e4c66f9" providerId="ADAL" clId="{54D1521F-B625-4B17-9DD8-6D6C06F4EB66}" dt="2022-06-08T13:57:25.329" v="2210" actId="164"/>
          <ac:spMkLst>
            <pc:docMk/>
            <pc:sldMk cId="1283133187" sldId="873"/>
            <ac:spMk id="109" creationId="{3F8DDB3C-8189-4369-AFFF-A685B23E57BB}"/>
          </ac:spMkLst>
        </pc:spChg>
        <pc:spChg chg="mod">
          <ac:chgData name="Andy Thompson (North Sea Transition Authority)" userId="321959ed-7daa-421a-aad7-834d2e4c66f9" providerId="ADAL" clId="{54D1521F-B625-4B17-9DD8-6D6C06F4EB66}" dt="2022-06-08T13:57:25.329" v="2210" actId="164"/>
          <ac:spMkLst>
            <pc:docMk/>
            <pc:sldMk cId="1283133187" sldId="873"/>
            <ac:spMk id="111" creationId="{C31B9AFB-812C-4644-8AE1-ED351C51541F}"/>
          </ac:spMkLst>
        </pc:spChg>
        <pc:spChg chg="mod">
          <ac:chgData name="Andy Thompson (North Sea Transition Authority)" userId="321959ed-7daa-421a-aad7-834d2e4c66f9" providerId="ADAL" clId="{54D1521F-B625-4B17-9DD8-6D6C06F4EB66}" dt="2022-06-08T13:57:25.329" v="2210" actId="164"/>
          <ac:spMkLst>
            <pc:docMk/>
            <pc:sldMk cId="1283133187" sldId="873"/>
            <ac:spMk id="113" creationId="{E5B196C5-B38A-43A3-B57D-59019E1F6F9F}"/>
          </ac:spMkLst>
        </pc:spChg>
        <pc:spChg chg="mod">
          <ac:chgData name="Andy Thompson (North Sea Transition Authority)" userId="321959ed-7daa-421a-aad7-834d2e4c66f9" providerId="ADAL" clId="{54D1521F-B625-4B17-9DD8-6D6C06F4EB66}" dt="2022-06-08T13:57:25.329" v="2210" actId="164"/>
          <ac:spMkLst>
            <pc:docMk/>
            <pc:sldMk cId="1283133187" sldId="873"/>
            <ac:spMk id="115" creationId="{AB7762B5-C641-4E2D-A255-6D52530B7D8B}"/>
          </ac:spMkLst>
        </pc:spChg>
        <pc:spChg chg="mod">
          <ac:chgData name="Andy Thompson (North Sea Transition Authority)" userId="321959ed-7daa-421a-aad7-834d2e4c66f9" providerId="ADAL" clId="{54D1521F-B625-4B17-9DD8-6D6C06F4EB66}" dt="2022-06-08T13:57:25.329" v="2210" actId="164"/>
          <ac:spMkLst>
            <pc:docMk/>
            <pc:sldMk cId="1283133187" sldId="873"/>
            <ac:spMk id="120" creationId="{EB3AFE57-49F8-4A8E-8B43-2DA6571AA43D}"/>
          </ac:spMkLst>
        </pc:spChg>
        <pc:spChg chg="mod">
          <ac:chgData name="Andy Thompson (North Sea Transition Authority)" userId="321959ed-7daa-421a-aad7-834d2e4c66f9" providerId="ADAL" clId="{54D1521F-B625-4B17-9DD8-6D6C06F4EB66}" dt="2022-06-08T13:57:25.329" v="2210" actId="164"/>
          <ac:spMkLst>
            <pc:docMk/>
            <pc:sldMk cId="1283133187" sldId="873"/>
            <ac:spMk id="139" creationId="{38856A2C-F109-4673-8627-8D8E285B4531}"/>
          </ac:spMkLst>
        </pc:spChg>
        <pc:spChg chg="mod">
          <ac:chgData name="Andy Thompson (North Sea Transition Authority)" userId="321959ed-7daa-421a-aad7-834d2e4c66f9" providerId="ADAL" clId="{54D1521F-B625-4B17-9DD8-6D6C06F4EB66}" dt="2022-06-08T13:57:25.329" v="2210" actId="164"/>
          <ac:spMkLst>
            <pc:docMk/>
            <pc:sldMk cId="1283133187" sldId="873"/>
            <ac:spMk id="143" creationId="{DBA18AA9-20EF-478D-93FB-4DB1B6070E9A}"/>
          </ac:spMkLst>
        </pc:spChg>
        <pc:grpChg chg="add mod">
          <ac:chgData name="Andy Thompson (North Sea Transition Authority)" userId="321959ed-7daa-421a-aad7-834d2e4c66f9" providerId="ADAL" clId="{54D1521F-B625-4B17-9DD8-6D6C06F4EB66}" dt="2022-06-08T13:57:53.095" v="2362" actId="962"/>
          <ac:grpSpMkLst>
            <pc:docMk/>
            <pc:sldMk cId="1283133187" sldId="873"/>
            <ac:grpSpMk id="2" creationId="{FCE091E8-CCF9-4CF0-B93B-8E691D4965E6}"/>
          </ac:grpSpMkLst>
        </pc:grpChg>
        <pc:picChg chg="mod">
          <ac:chgData name="Andy Thompson (North Sea Transition Authority)" userId="321959ed-7daa-421a-aad7-834d2e4c66f9" providerId="ADAL" clId="{54D1521F-B625-4B17-9DD8-6D6C06F4EB66}" dt="2022-06-08T13:57:25.329" v="2210" actId="164"/>
          <ac:picMkLst>
            <pc:docMk/>
            <pc:sldMk cId="1283133187" sldId="873"/>
            <ac:picMk id="60" creationId="{D67F12BB-213F-4D46-8EDC-B68F34B46507}"/>
          </ac:picMkLst>
        </pc:picChg>
        <pc:picChg chg="mod">
          <ac:chgData name="Andy Thompson (North Sea Transition Authority)" userId="321959ed-7daa-421a-aad7-834d2e4c66f9" providerId="ADAL" clId="{54D1521F-B625-4B17-9DD8-6D6C06F4EB66}" dt="2022-06-08T13:57:25.329" v="2210" actId="164"/>
          <ac:picMkLst>
            <pc:docMk/>
            <pc:sldMk cId="1283133187" sldId="873"/>
            <ac:picMk id="71" creationId="{899A0162-5FE0-43EA-A63E-E54005E3D4A5}"/>
          </ac:picMkLst>
        </pc:picChg>
        <pc:picChg chg="mod">
          <ac:chgData name="Andy Thompson (North Sea Transition Authority)" userId="321959ed-7daa-421a-aad7-834d2e4c66f9" providerId="ADAL" clId="{54D1521F-B625-4B17-9DD8-6D6C06F4EB66}" dt="2022-06-08T13:57:25.329" v="2210" actId="164"/>
          <ac:picMkLst>
            <pc:docMk/>
            <pc:sldMk cId="1283133187" sldId="873"/>
            <ac:picMk id="75" creationId="{52D8F7E1-D2CB-4698-BEFE-3CF54E836B20}"/>
          </ac:picMkLst>
        </pc:picChg>
        <pc:cxnChg chg="mod">
          <ac:chgData name="Andy Thompson (North Sea Transition Authority)" userId="321959ed-7daa-421a-aad7-834d2e4c66f9" providerId="ADAL" clId="{54D1521F-B625-4B17-9DD8-6D6C06F4EB66}" dt="2022-06-08T13:57:25.329" v="2210" actId="164"/>
          <ac:cxnSpMkLst>
            <pc:docMk/>
            <pc:sldMk cId="1283133187" sldId="873"/>
            <ac:cxnSpMk id="19" creationId="{1A853CE3-5450-48CA-991A-78D50CB805C9}"/>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36" creationId="{13F18E83-F5B9-4FE0-A015-A5CD48DD31DC}"/>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58" creationId="{8202565F-544F-49B4-8D80-F46BB8DE4E08}"/>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61" creationId="{0FD208AD-82A4-4F9D-99FA-836F8C1FC25F}"/>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68" creationId="{6E4A6C74-7805-40E3-80F2-68A9C7AE372C}"/>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72" creationId="{286361EE-91C5-4773-A936-362645CA98B7}"/>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76" creationId="{5729BFB7-C8AD-403F-BB55-493A9BCB49C0}"/>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87" creationId="{2925BAE3-2E6C-40AC-931E-84FB0BF68C27}"/>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96" creationId="{4135D9D5-1B93-4470-8470-540EDBBF817A}"/>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98" creationId="{291AFB6A-CBF3-47DF-B23F-472B47103486}"/>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01" creationId="{38A44CAA-4011-45E4-AC6E-7E19DB9DA8CA}"/>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03" creationId="{C1717299-C3AC-47BF-A8D8-6583F6B707C2}"/>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05" creationId="{6AF3E642-F693-4131-9717-2E38B3E3DBAD}"/>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10" creationId="{1A2BDB1E-5B89-4489-94B5-E65F0B388B0D}"/>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12" creationId="{D970B22F-ADDA-440B-B369-B9BFAD6432B1}"/>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14" creationId="{89535A8C-AB83-4C2B-90E2-BCA3278335D3}"/>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19" creationId="{471F7803-7A1A-420E-BD59-74C32DE45B0B}"/>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21" creationId="{FDEA9BE5-97E5-4453-B634-9E1F762A22EC}"/>
          </ac:cxnSpMkLst>
        </pc:cxnChg>
        <pc:cxnChg chg="mod">
          <ac:chgData name="Andy Thompson (North Sea Transition Authority)" userId="321959ed-7daa-421a-aad7-834d2e4c66f9" providerId="ADAL" clId="{54D1521F-B625-4B17-9DD8-6D6C06F4EB66}" dt="2022-06-08T13:57:25.329" v="2210" actId="164"/>
          <ac:cxnSpMkLst>
            <pc:docMk/>
            <pc:sldMk cId="1283133187" sldId="873"/>
            <ac:cxnSpMk id="138" creationId="{26FE6BD3-8E75-4931-A04E-EB729E33B6E4}"/>
          </ac:cxnSpMkLst>
        </pc:cxnChg>
      </pc:sldChg>
      <pc:sldChg chg="modSp">
        <pc:chgData name="Andy Thompson (North Sea Transition Authority)" userId="321959ed-7daa-421a-aad7-834d2e4c66f9" providerId="ADAL" clId="{54D1521F-B625-4B17-9DD8-6D6C06F4EB66}" dt="2022-06-08T14:28:48.542" v="4003" actId="962"/>
        <pc:sldMkLst>
          <pc:docMk/>
          <pc:sldMk cId="1043853872" sldId="876"/>
        </pc:sldMkLst>
        <pc:picChg chg="mod">
          <ac:chgData name="Andy Thompson (North Sea Transition Authority)" userId="321959ed-7daa-421a-aad7-834d2e4c66f9" providerId="ADAL" clId="{54D1521F-B625-4B17-9DD8-6D6C06F4EB66}" dt="2022-06-08T14:28:48.542" v="4003" actId="962"/>
          <ac:picMkLst>
            <pc:docMk/>
            <pc:sldMk cId="1043853872" sldId="876"/>
            <ac:picMk id="8" creationId="{4EFA2CC1-5CF6-4565-B39C-3C65547E2A93}"/>
          </ac:picMkLst>
        </pc:picChg>
      </pc:sldChg>
      <pc:sldChg chg="modSp mod">
        <pc:chgData name="Andy Thompson (North Sea Transition Authority)" userId="321959ed-7daa-421a-aad7-834d2e4c66f9" providerId="ADAL" clId="{54D1521F-B625-4B17-9DD8-6D6C06F4EB66}" dt="2022-06-08T14:06:25.763" v="3677" actId="33553"/>
        <pc:sldMkLst>
          <pc:docMk/>
          <pc:sldMk cId="3784297434" sldId="882"/>
        </pc:sldMkLst>
        <pc:spChg chg="mod">
          <ac:chgData name="Andy Thompson (North Sea Transition Authority)" userId="321959ed-7daa-421a-aad7-834d2e4c66f9" providerId="ADAL" clId="{54D1521F-B625-4B17-9DD8-6D6C06F4EB66}" dt="2022-06-08T14:06:25.763" v="3677" actId="33553"/>
          <ac:spMkLst>
            <pc:docMk/>
            <pc:sldMk cId="3784297434" sldId="882"/>
            <ac:spMk id="2" creationId="{DB7024B5-9369-4D43-A658-DE9D55BF039B}"/>
          </ac:spMkLst>
        </pc:spChg>
      </pc:sldChg>
      <pc:sldChg chg="delSp modSp mod">
        <pc:chgData name="Andy Thompson (North Sea Transition Authority)" userId="321959ed-7daa-421a-aad7-834d2e4c66f9" providerId="ADAL" clId="{54D1521F-B625-4B17-9DD8-6D6C06F4EB66}" dt="2022-06-08T14:09:02.440" v="3695" actId="13244"/>
        <pc:sldMkLst>
          <pc:docMk/>
          <pc:sldMk cId="727774165" sldId="883"/>
        </pc:sldMkLst>
        <pc:spChg chg="mod">
          <ac:chgData name="Andy Thompson (North Sea Transition Authority)" userId="321959ed-7daa-421a-aad7-834d2e4c66f9" providerId="ADAL" clId="{54D1521F-B625-4B17-9DD8-6D6C06F4EB66}" dt="2022-06-08T14:08:32.942" v="3692" actId="13244"/>
          <ac:spMkLst>
            <pc:docMk/>
            <pc:sldMk cId="727774165" sldId="883"/>
            <ac:spMk id="2" creationId="{7CE310BE-54C4-4B96-9F66-25266C954E75}"/>
          </ac:spMkLst>
        </pc:spChg>
        <pc:spChg chg="mod">
          <ac:chgData name="Andy Thompson (North Sea Transition Authority)" userId="321959ed-7daa-421a-aad7-834d2e4c66f9" providerId="ADAL" clId="{54D1521F-B625-4B17-9DD8-6D6C06F4EB66}" dt="2022-06-08T14:09:02.440" v="3695" actId="13244"/>
          <ac:spMkLst>
            <pc:docMk/>
            <pc:sldMk cId="727774165" sldId="883"/>
            <ac:spMk id="6" creationId="{DF964CFF-AF2F-44D1-B5A0-40BC0A31BB2F}"/>
          </ac:spMkLst>
        </pc:spChg>
        <pc:spChg chg="del">
          <ac:chgData name="Andy Thompson (North Sea Transition Authority)" userId="321959ed-7daa-421a-aad7-834d2e4c66f9" providerId="ADAL" clId="{54D1521F-B625-4B17-9DD8-6D6C06F4EB66}" dt="2022-06-08T13:48:08.185" v="181" actId="478"/>
          <ac:spMkLst>
            <pc:docMk/>
            <pc:sldMk cId="727774165" sldId="883"/>
            <ac:spMk id="9" creationId="{CF7676B0-51C6-4583-9CA7-F2DDA64BA207}"/>
          </ac:spMkLst>
        </pc:spChg>
        <pc:spChg chg="mod">
          <ac:chgData name="Andy Thompson (North Sea Transition Authority)" userId="321959ed-7daa-421a-aad7-834d2e4c66f9" providerId="ADAL" clId="{54D1521F-B625-4B17-9DD8-6D6C06F4EB66}" dt="2022-06-08T14:08:49.169" v="3694" actId="13244"/>
          <ac:spMkLst>
            <pc:docMk/>
            <pc:sldMk cId="727774165" sldId="883"/>
            <ac:spMk id="10" creationId="{1E7EB148-9134-4444-8E53-5CADE213E7B5}"/>
          </ac:spMkLst>
        </pc:spChg>
        <pc:spChg chg="mod">
          <ac:chgData name="Andy Thompson (North Sea Transition Authority)" userId="321959ed-7daa-421a-aad7-834d2e4c66f9" providerId="ADAL" clId="{54D1521F-B625-4B17-9DD8-6D6C06F4EB66}" dt="2022-06-08T13:49:18.910" v="571" actId="962"/>
          <ac:spMkLst>
            <pc:docMk/>
            <pc:sldMk cId="727774165" sldId="883"/>
            <ac:spMk id="13" creationId="{339EC2C8-D1E6-4B42-8F69-4EDCA8C03C1B}"/>
          </ac:spMkLst>
        </pc:spChg>
        <pc:picChg chg="mod">
          <ac:chgData name="Andy Thompson (North Sea Transition Authority)" userId="321959ed-7daa-421a-aad7-834d2e4c66f9" providerId="ADAL" clId="{54D1521F-B625-4B17-9DD8-6D6C06F4EB66}" dt="2022-06-08T13:47:54.354" v="180" actId="962"/>
          <ac:picMkLst>
            <pc:docMk/>
            <pc:sldMk cId="727774165" sldId="883"/>
            <ac:picMk id="12" creationId="{D1742055-654B-4C60-98DD-9F886D69055C}"/>
          </ac:picMkLst>
        </pc:picChg>
      </pc:sldChg>
      <pc:sldChg chg="addSp modSp mod">
        <pc:chgData name="Andy Thompson (North Sea Transition Authority)" userId="321959ed-7daa-421a-aad7-834d2e4c66f9" providerId="ADAL" clId="{54D1521F-B625-4B17-9DD8-6D6C06F4EB66}" dt="2022-06-08T14:25:20.854" v="3771" actId="13244"/>
        <pc:sldMkLst>
          <pc:docMk/>
          <pc:sldMk cId="3618773004" sldId="884"/>
        </pc:sldMkLst>
        <pc:spChg chg="mod">
          <ac:chgData name="Andy Thompson (North Sea Transition Authority)" userId="321959ed-7daa-421a-aad7-834d2e4c66f9" providerId="ADAL" clId="{54D1521F-B625-4B17-9DD8-6D6C06F4EB66}" dt="2022-06-08T14:24:34.779" v="3765" actId="962"/>
          <ac:spMkLst>
            <pc:docMk/>
            <pc:sldMk cId="3618773004" sldId="884"/>
            <ac:spMk id="2" creationId="{7A41D8A6-5B77-47AE-B93A-F468A3381479}"/>
          </ac:spMkLst>
        </pc:spChg>
        <pc:spChg chg="mod">
          <ac:chgData name="Andy Thompson (North Sea Transition Authority)" userId="321959ed-7daa-421a-aad7-834d2e4c66f9" providerId="ADAL" clId="{54D1521F-B625-4B17-9DD8-6D6C06F4EB66}" dt="2022-06-08T14:03:15.737" v="3312" actId="164"/>
          <ac:spMkLst>
            <pc:docMk/>
            <pc:sldMk cId="3618773004" sldId="884"/>
            <ac:spMk id="3" creationId="{E2BB998B-8D7C-4F76-93B1-D4BDDCBFA5CE}"/>
          </ac:spMkLst>
        </pc:spChg>
        <pc:spChg chg="mod">
          <ac:chgData name="Andy Thompson (North Sea Transition Authority)" userId="321959ed-7daa-421a-aad7-834d2e4c66f9" providerId="ADAL" clId="{54D1521F-B625-4B17-9DD8-6D6C06F4EB66}" dt="2022-06-08T14:03:31.213" v="3313" actId="164"/>
          <ac:spMkLst>
            <pc:docMk/>
            <pc:sldMk cId="3618773004" sldId="884"/>
            <ac:spMk id="4" creationId="{7430E64F-E33E-4190-A220-95A89E116120}"/>
          </ac:spMkLst>
        </pc:spChg>
        <pc:spChg chg="mod">
          <ac:chgData name="Andy Thompson (North Sea Transition Authority)" userId="321959ed-7daa-421a-aad7-834d2e4c66f9" providerId="ADAL" clId="{54D1521F-B625-4B17-9DD8-6D6C06F4EB66}" dt="2022-06-08T14:24:48.425" v="3766" actId="13244"/>
          <ac:spMkLst>
            <pc:docMk/>
            <pc:sldMk cId="3618773004" sldId="884"/>
            <ac:spMk id="13" creationId="{5001E4EB-2E26-4BD9-A2D0-F2F9047523E8}"/>
          </ac:spMkLst>
        </pc:spChg>
        <pc:spChg chg="mod">
          <ac:chgData name="Andy Thompson (North Sea Transition Authority)" userId="321959ed-7daa-421a-aad7-834d2e4c66f9" providerId="ADAL" clId="{54D1521F-B625-4B17-9DD8-6D6C06F4EB66}" dt="2022-06-08T14:03:03.422" v="3311" actId="164"/>
          <ac:spMkLst>
            <pc:docMk/>
            <pc:sldMk cId="3618773004" sldId="884"/>
            <ac:spMk id="20" creationId="{2FC83809-5FB0-4DAC-80FD-3D5BE32C40EA}"/>
          </ac:spMkLst>
        </pc:spChg>
        <pc:spChg chg="mod">
          <ac:chgData name="Andy Thompson (North Sea Transition Authority)" userId="321959ed-7daa-421a-aad7-834d2e4c66f9" providerId="ADAL" clId="{54D1521F-B625-4B17-9DD8-6D6C06F4EB66}" dt="2022-06-08T14:24:55.226" v="3767" actId="13244"/>
          <ac:spMkLst>
            <pc:docMk/>
            <pc:sldMk cId="3618773004" sldId="884"/>
            <ac:spMk id="22" creationId="{01A69FA1-F923-4EFF-81A1-5CC12F83C376}"/>
          </ac:spMkLst>
        </pc:spChg>
        <pc:spChg chg="mod">
          <ac:chgData name="Andy Thompson (North Sea Transition Authority)" userId="321959ed-7daa-421a-aad7-834d2e4c66f9" providerId="ADAL" clId="{54D1521F-B625-4B17-9DD8-6D6C06F4EB66}" dt="2022-06-08T14:25:00.083" v="3768" actId="13244"/>
          <ac:spMkLst>
            <pc:docMk/>
            <pc:sldMk cId="3618773004" sldId="884"/>
            <ac:spMk id="23" creationId="{72DEA29B-E2EE-4D2C-B9F7-593BFEAD460D}"/>
          </ac:spMkLst>
        </pc:spChg>
        <pc:spChg chg="mod">
          <ac:chgData name="Andy Thompson (North Sea Transition Authority)" userId="321959ed-7daa-421a-aad7-834d2e4c66f9" providerId="ADAL" clId="{54D1521F-B625-4B17-9DD8-6D6C06F4EB66}" dt="2022-06-08T14:03:15.737" v="3312" actId="164"/>
          <ac:spMkLst>
            <pc:docMk/>
            <pc:sldMk cId="3618773004" sldId="884"/>
            <ac:spMk id="26" creationId="{5BD82E73-44A5-4B08-82C9-F2055BD7576F}"/>
          </ac:spMkLst>
        </pc:spChg>
        <pc:spChg chg="mod">
          <ac:chgData name="Andy Thompson (North Sea Transition Authority)" userId="321959ed-7daa-421a-aad7-834d2e4c66f9" providerId="ADAL" clId="{54D1521F-B625-4B17-9DD8-6D6C06F4EB66}" dt="2022-06-08T14:03:15.737" v="3312" actId="164"/>
          <ac:spMkLst>
            <pc:docMk/>
            <pc:sldMk cId="3618773004" sldId="884"/>
            <ac:spMk id="27" creationId="{B495E07E-A9FE-4A3F-8C7E-0028CD035460}"/>
          </ac:spMkLst>
        </pc:spChg>
        <pc:spChg chg="mod">
          <ac:chgData name="Andy Thompson (North Sea Transition Authority)" userId="321959ed-7daa-421a-aad7-834d2e4c66f9" providerId="ADAL" clId="{54D1521F-B625-4B17-9DD8-6D6C06F4EB66}" dt="2022-06-08T14:03:15.737" v="3312" actId="164"/>
          <ac:spMkLst>
            <pc:docMk/>
            <pc:sldMk cId="3618773004" sldId="884"/>
            <ac:spMk id="28" creationId="{B63DA9D4-C936-4393-8BBE-96758DDD1C44}"/>
          </ac:spMkLst>
        </pc:spChg>
        <pc:spChg chg="mod">
          <ac:chgData name="Andy Thompson (North Sea Transition Authority)" userId="321959ed-7daa-421a-aad7-834d2e4c66f9" providerId="ADAL" clId="{54D1521F-B625-4B17-9DD8-6D6C06F4EB66}" dt="2022-06-08T14:03:31.213" v="3313" actId="164"/>
          <ac:spMkLst>
            <pc:docMk/>
            <pc:sldMk cId="3618773004" sldId="884"/>
            <ac:spMk id="44" creationId="{DEBBE7A7-5AE8-441E-8F82-E4F608BE52E7}"/>
          </ac:spMkLst>
        </pc:spChg>
        <pc:spChg chg="mod">
          <ac:chgData name="Andy Thompson (North Sea Transition Authority)" userId="321959ed-7daa-421a-aad7-834d2e4c66f9" providerId="ADAL" clId="{54D1521F-B625-4B17-9DD8-6D6C06F4EB66}" dt="2022-06-08T14:03:31.213" v="3313" actId="164"/>
          <ac:spMkLst>
            <pc:docMk/>
            <pc:sldMk cId="3618773004" sldId="884"/>
            <ac:spMk id="45" creationId="{AA7D255F-742D-47BC-9F2E-32E5ACC392A7}"/>
          </ac:spMkLst>
        </pc:spChg>
        <pc:grpChg chg="add mod">
          <ac:chgData name="Andy Thompson (North Sea Transition Authority)" userId="321959ed-7daa-421a-aad7-834d2e4c66f9" providerId="ADAL" clId="{54D1521F-B625-4B17-9DD8-6D6C06F4EB66}" dt="2022-06-08T14:25:15.860" v="3770" actId="13244"/>
          <ac:grpSpMkLst>
            <pc:docMk/>
            <pc:sldMk cId="3618773004" sldId="884"/>
            <ac:grpSpMk id="6" creationId="{464D34B7-BFA3-4AD8-9738-9C402723DE98}"/>
          </ac:grpSpMkLst>
        </pc:grpChg>
        <pc:grpChg chg="add mod">
          <ac:chgData name="Andy Thompson (North Sea Transition Authority)" userId="321959ed-7daa-421a-aad7-834d2e4c66f9" providerId="ADAL" clId="{54D1521F-B625-4B17-9DD8-6D6C06F4EB66}" dt="2022-06-08T14:25:08.819" v="3769" actId="13244"/>
          <ac:grpSpMkLst>
            <pc:docMk/>
            <pc:sldMk cId="3618773004" sldId="884"/>
            <ac:grpSpMk id="8" creationId="{2458E5D7-662C-49B0-9938-BFF311B93C5C}"/>
          </ac:grpSpMkLst>
        </pc:grpChg>
        <pc:grpChg chg="add mod">
          <ac:chgData name="Andy Thompson (North Sea Transition Authority)" userId="321959ed-7daa-421a-aad7-834d2e4c66f9" providerId="ADAL" clId="{54D1521F-B625-4B17-9DD8-6D6C06F4EB66}" dt="2022-06-08T14:25:20.854" v="3771" actId="13244"/>
          <ac:grpSpMkLst>
            <pc:docMk/>
            <pc:sldMk cId="3618773004" sldId="884"/>
            <ac:grpSpMk id="9" creationId="{8F12BDF5-B285-4F51-AEC6-71E0075A7433}"/>
          </ac:grpSpMkLst>
        </pc:grpChg>
        <pc:grpChg chg="mod">
          <ac:chgData name="Andy Thompson (North Sea Transition Authority)" userId="321959ed-7daa-421a-aad7-834d2e4c66f9" providerId="ADAL" clId="{54D1521F-B625-4B17-9DD8-6D6C06F4EB66}" dt="2022-06-08T14:03:03.422" v="3311" actId="164"/>
          <ac:grpSpMkLst>
            <pc:docMk/>
            <pc:sldMk cId="3618773004" sldId="884"/>
            <ac:grpSpMk id="12" creationId="{27CC70D2-81B6-42B6-B64D-6C73F28FF391}"/>
          </ac:grpSpMkLst>
        </pc:grpChg>
        <pc:grpChg chg="mod">
          <ac:chgData name="Andy Thompson (North Sea Transition Authority)" userId="321959ed-7daa-421a-aad7-834d2e4c66f9" providerId="ADAL" clId="{54D1521F-B625-4B17-9DD8-6D6C06F4EB66}" dt="2022-06-08T14:03:31.213" v="3313" actId="164"/>
          <ac:grpSpMkLst>
            <pc:docMk/>
            <pc:sldMk cId="3618773004" sldId="884"/>
            <ac:grpSpMk id="48" creationId="{4A52B6C8-2BCF-4806-8553-ABB33F3E3B1D}"/>
          </ac:grpSpMkLst>
        </pc:grpChg>
        <pc:grpChg chg="mod">
          <ac:chgData name="Andy Thompson (North Sea Transition Authority)" userId="321959ed-7daa-421a-aad7-834d2e4c66f9" providerId="ADAL" clId="{54D1521F-B625-4B17-9DD8-6D6C06F4EB66}" dt="2022-06-08T14:03:31.213" v="3313" actId="164"/>
          <ac:grpSpMkLst>
            <pc:docMk/>
            <pc:sldMk cId="3618773004" sldId="884"/>
            <ac:grpSpMk id="49" creationId="{9F726B5E-881A-4D6A-B504-AA54E051E812}"/>
          </ac:grpSpMkLst>
        </pc:grpChg>
        <pc:grpChg chg="mod">
          <ac:chgData name="Andy Thompson (North Sea Transition Authority)" userId="321959ed-7daa-421a-aad7-834d2e4c66f9" providerId="ADAL" clId="{54D1521F-B625-4B17-9DD8-6D6C06F4EB66}" dt="2022-06-08T14:03:31.213" v="3313" actId="164"/>
          <ac:grpSpMkLst>
            <pc:docMk/>
            <pc:sldMk cId="3618773004" sldId="884"/>
            <ac:grpSpMk id="62" creationId="{A7ADFDCE-B528-4607-9D3D-5EBF8D33F303}"/>
          </ac:grpSpMkLst>
        </pc:grpChg>
        <pc:grpChg chg="mod">
          <ac:chgData name="Andy Thompson (North Sea Transition Authority)" userId="321959ed-7daa-421a-aad7-834d2e4c66f9" providerId="ADAL" clId="{54D1521F-B625-4B17-9DD8-6D6C06F4EB66}" dt="2022-06-08T14:03:31.213" v="3313" actId="164"/>
          <ac:grpSpMkLst>
            <pc:docMk/>
            <pc:sldMk cId="3618773004" sldId="884"/>
            <ac:grpSpMk id="63" creationId="{B15CCBED-481B-4235-B4DF-632965DC68FC}"/>
          </ac:grpSpMkLst>
        </pc:grpChg>
        <pc:picChg chg="mod">
          <ac:chgData name="Andy Thompson (North Sea Transition Authority)" userId="321959ed-7daa-421a-aad7-834d2e4c66f9" providerId="ADAL" clId="{54D1521F-B625-4B17-9DD8-6D6C06F4EB66}" dt="2022-06-08T14:03:03.422" v="3311" actId="164"/>
          <ac:picMkLst>
            <pc:docMk/>
            <pc:sldMk cId="3618773004" sldId="884"/>
            <ac:picMk id="32" creationId="{8ECDE6B7-9023-48DA-82E9-69E52B66A5CD}"/>
          </ac:picMkLst>
        </pc:picChg>
        <pc:picChg chg="mod">
          <ac:chgData name="Andy Thompson (North Sea Transition Authority)" userId="321959ed-7daa-421a-aad7-834d2e4c66f9" providerId="ADAL" clId="{54D1521F-B625-4B17-9DD8-6D6C06F4EB66}" dt="2022-06-08T14:03:31.213" v="3313" actId="164"/>
          <ac:picMkLst>
            <pc:docMk/>
            <pc:sldMk cId="3618773004" sldId="884"/>
            <ac:picMk id="35" creationId="{CD3806E8-8E34-41D8-8AD3-64CE8C2B2C1A}"/>
          </ac:picMkLst>
        </pc:picChg>
        <pc:picChg chg="mod">
          <ac:chgData name="Andy Thompson (North Sea Transition Authority)" userId="321959ed-7daa-421a-aad7-834d2e4c66f9" providerId="ADAL" clId="{54D1521F-B625-4B17-9DD8-6D6C06F4EB66}" dt="2022-06-08T14:03:31.213" v="3313" actId="164"/>
          <ac:picMkLst>
            <pc:docMk/>
            <pc:sldMk cId="3618773004" sldId="884"/>
            <ac:picMk id="37" creationId="{A2F1CE0A-E1BF-407F-8A36-B06EDFDF3201}"/>
          </ac:picMkLst>
        </pc:picChg>
        <pc:picChg chg="mod">
          <ac:chgData name="Andy Thompson (North Sea Transition Authority)" userId="321959ed-7daa-421a-aad7-834d2e4c66f9" providerId="ADAL" clId="{54D1521F-B625-4B17-9DD8-6D6C06F4EB66}" dt="2022-06-08T14:03:31.213" v="3313" actId="164"/>
          <ac:picMkLst>
            <pc:docMk/>
            <pc:sldMk cId="3618773004" sldId="884"/>
            <ac:picMk id="50" creationId="{159C3184-F1D5-4533-AC06-4AC245CFE518}"/>
          </ac:picMkLst>
        </pc:picChg>
        <pc:picChg chg="mod">
          <ac:chgData name="Andy Thompson (North Sea Transition Authority)" userId="321959ed-7daa-421a-aad7-834d2e4c66f9" providerId="ADAL" clId="{54D1521F-B625-4B17-9DD8-6D6C06F4EB66}" dt="2022-06-08T14:03:31.213" v="3313" actId="164"/>
          <ac:picMkLst>
            <pc:docMk/>
            <pc:sldMk cId="3618773004" sldId="884"/>
            <ac:picMk id="51" creationId="{EA3C0946-038D-49D1-BD56-D4FF7CD96F13}"/>
          </ac:picMkLst>
        </pc:picChg>
        <pc:picChg chg="mod">
          <ac:chgData name="Andy Thompson (North Sea Transition Authority)" userId="321959ed-7daa-421a-aad7-834d2e4c66f9" providerId="ADAL" clId="{54D1521F-B625-4B17-9DD8-6D6C06F4EB66}" dt="2022-06-08T14:03:31.213" v="3313" actId="164"/>
          <ac:picMkLst>
            <pc:docMk/>
            <pc:sldMk cId="3618773004" sldId="884"/>
            <ac:picMk id="53" creationId="{D8CCA48B-0EE5-4337-9932-8C9384AAA1C7}"/>
          </ac:picMkLst>
        </pc:picChg>
        <pc:picChg chg="mod">
          <ac:chgData name="Andy Thompson (North Sea Transition Authority)" userId="321959ed-7daa-421a-aad7-834d2e4c66f9" providerId="ADAL" clId="{54D1521F-B625-4B17-9DD8-6D6C06F4EB66}" dt="2022-06-08T14:03:31.213" v="3313" actId="164"/>
          <ac:picMkLst>
            <pc:docMk/>
            <pc:sldMk cId="3618773004" sldId="884"/>
            <ac:picMk id="57" creationId="{7E225A58-BD37-4574-B0FE-E140D77D75A7}"/>
          </ac:picMkLst>
        </pc:picChg>
        <pc:cxnChg chg="mod">
          <ac:chgData name="Andy Thompson (North Sea Transition Authority)" userId="321959ed-7daa-421a-aad7-834d2e4c66f9" providerId="ADAL" clId="{54D1521F-B625-4B17-9DD8-6D6C06F4EB66}" dt="2022-06-08T14:03:15.737" v="3312" actId="164"/>
          <ac:cxnSpMkLst>
            <pc:docMk/>
            <pc:sldMk cId="3618773004" sldId="884"/>
            <ac:cxnSpMk id="5" creationId="{FFFAD394-CBFC-4FFD-9EDA-44117BA974E3}"/>
          </ac:cxnSpMkLst>
        </pc:cxnChg>
        <pc:cxnChg chg="mod">
          <ac:chgData name="Andy Thompson (North Sea Transition Authority)" userId="321959ed-7daa-421a-aad7-834d2e4c66f9" providerId="ADAL" clId="{54D1521F-B625-4B17-9DD8-6D6C06F4EB66}" dt="2022-06-08T14:02:39.837" v="3309" actId="962"/>
          <ac:cxnSpMkLst>
            <pc:docMk/>
            <pc:sldMk cId="3618773004" sldId="884"/>
            <ac:cxnSpMk id="18" creationId="{4F69AEA4-2EBE-45F7-B28F-A800B75A466A}"/>
          </ac:cxnSpMkLst>
        </pc:cxnChg>
        <pc:cxnChg chg="mod">
          <ac:chgData name="Andy Thompson (North Sea Transition Authority)" userId="321959ed-7daa-421a-aad7-834d2e4c66f9" providerId="ADAL" clId="{54D1521F-B625-4B17-9DD8-6D6C06F4EB66}" dt="2022-06-08T14:02:41.835" v="3310" actId="962"/>
          <ac:cxnSpMkLst>
            <pc:docMk/>
            <pc:sldMk cId="3618773004" sldId="884"/>
            <ac:cxnSpMk id="19" creationId="{18EC6BA6-9D70-46A4-AF4D-5C547E87F105}"/>
          </ac:cxnSpMkLst>
        </pc:cxnChg>
        <pc:cxnChg chg="mod">
          <ac:chgData name="Andy Thompson (North Sea Transition Authority)" userId="321959ed-7daa-421a-aad7-834d2e4c66f9" providerId="ADAL" clId="{54D1521F-B625-4B17-9DD8-6D6C06F4EB66}" dt="2022-06-08T14:03:15.737" v="3312" actId="164"/>
          <ac:cxnSpMkLst>
            <pc:docMk/>
            <pc:sldMk cId="3618773004" sldId="884"/>
            <ac:cxnSpMk id="29" creationId="{6037A4D5-79F6-4F84-8980-072F951C57EE}"/>
          </ac:cxnSpMkLst>
        </pc:cxnChg>
        <pc:cxnChg chg="mod">
          <ac:chgData name="Andy Thompson (North Sea Transition Authority)" userId="321959ed-7daa-421a-aad7-834d2e4c66f9" providerId="ADAL" clId="{54D1521F-B625-4B17-9DD8-6D6C06F4EB66}" dt="2022-06-08T14:03:15.737" v="3312" actId="164"/>
          <ac:cxnSpMkLst>
            <pc:docMk/>
            <pc:sldMk cId="3618773004" sldId="884"/>
            <ac:cxnSpMk id="30" creationId="{2AA5CB6E-3660-4341-909F-6D41D58BEB0F}"/>
          </ac:cxnSpMkLst>
        </pc:cxnChg>
      </pc:sldChg>
      <pc:sldChg chg="modSp mod">
        <pc:chgData name="Andy Thompson (North Sea Transition Authority)" userId="321959ed-7daa-421a-aad7-834d2e4c66f9" providerId="ADAL" clId="{54D1521F-B625-4B17-9DD8-6D6C06F4EB66}" dt="2022-06-08T14:14:00.815" v="3747" actId="962"/>
        <pc:sldMkLst>
          <pc:docMk/>
          <pc:sldMk cId="3290069197" sldId="886"/>
        </pc:sldMkLst>
        <pc:spChg chg="mod">
          <ac:chgData name="Andy Thompson (North Sea Transition Authority)" userId="321959ed-7daa-421a-aad7-834d2e4c66f9" providerId="ADAL" clId="{54D1521F-B625-4B17-9DD8-6D6C06F4EB66}" dt="2022-06-08T14:13:42.277" v="3735" actId="13244"/>
          <ac:spMkLst>
            <pc:docMk/>
            <pc:sldMk cId="3290069197" sldId="886"/>
            <ac:spMk id="2" creationId="{7CE310BE-54C4-4B96-9F66-25266C954E75}"/>
          </ac:spMkLst>
        </pc:spChg>
        <pc:spChg chg="mod">
          <ac:chgData name="Andy Thompson (North Sea Transition Authority)" userId="321959ed-7daa-421a-aad7-834d2e4c66f9" providerId="ADAL" clId="{54D1521F-B625-4B17-9DD8-6D6C06F4EB66}" dt="2022-06-08T14:13:58.483" v="3746" actId="962"/>
          <ac:spMkLst>
            <pc:docMk/>
            <pc:sldMk cId="3290069197" sldId="886"/>
            <ac:spMk id="59" creationId="{E25EA714-B3D0-4053-BE58-C94D0324C986}"/>
          </ac:spMkLst>
        </pc:spChg>
        <pc:spChg chg="mod">
          <ac:chgData name="Andy Thompson (North Sea Transition Authority)" userId="321959ed-7daa-421a-aad7-834d2e4c66f9" providerId="ADAL" clId="{54D1521F-B625-4B17-9DD8-6D6C06F4EB66}" dt="2022-06-08T14:14:00.815" v="3747" actId="962"/>
          <ac:spMkLst>
            <pc:docMk/>
            <pc:sldMk cId="3290069197" sldId="886"/>
            <ac:spMk id="60" creationId="{B33C435F-8806-4056-B19C-48B3A99E759E}"/>
          </ac:spMkLst>
        </pc:spChg>
        <pc:graphicFrameChg chg="mod">
          <ac:chgData name="Andy Thompson (North Sea Transition Authority)" userId="321959ed-7daa-421a-aad7-834d2e4c66f9" providerId="ADAL" clId="{54D1521F-B625-4B17-9DD8-6D6C06F4EB66}" dt="2022-06-08T13:55:05.845" v="1812" actId="962"/>
          <ac:graphicFrameMkLst>
            <pc:docMk/>
            <pc:sldMk cId="3290069197" sldId="886"/>
            <ac:graphicFrameMk id="61" creationId="{B28B5E8A-E949-4E36-A77F-93FE8AB6598E}"/>
          </ac:graphicFrameMkLst>
        </pc:graphicFrameChg>
        <pc:picChg chg="mod">
          <ac:chgData name="Andy Thompson (North Sea Transition Authority)" userId="321959ed-7daa-421a-aad7-834d2e4c66f9" providerId="ADAL" clId="{54D1521F-B625-4B17-9DD8-6D6C06F4EB66}" dt="2022-06-08T14:13:48.936" v="3736" actId="962"/>
          <ac:picMkLst>
            <pc:docMk/>
            <pc:sldMk cId="3290069197" sldId="886"/>
            <ac:picMk id="62" creationId="{A5E28E35-691F-4F45-A978-2B783FF3B4B4}"/>
          </ac:picMkLst>
        </pc:picChg>
        <pc:picChg chg="mod">
          <ac:chgData name="Andy Thompson (North Sea Transition Authority)" userId="321959ed-7daa-421a-aad7-834d2e4c66f9" providerId="ADAL" clId="{54D1521F-B625-4B17-9DD8-6D6C06F4EB66}" dt="2022-06-08T13:55:38.542" v="1959" actId="962"/>
          <ac:picMkLst>
            <pc:docMk/>
            <pc:sldMk cId="3290069197" sldId="886"/>
            <ac:picMk id="63" creationId="{9FCCA927-4FDA-4203-B103-A9AAB3A8F55D}"/>
          </ac:picMkLst>
        </pc:picChg>
        <pc:picChg chg="mod">
          <ac:chgData name="Andy Thompson (North Sea Transition Authority)" userId="321959ed-7daa-421a-aad7-834d2e4c66f9" providerId="ADAL" clId="{54D1521F-B625-4B17-9DD8-6D6C06F4EB66}" dt="2022-06-08T14:13:50.947" v="3737" actId="962"/>
          <ac:picMkLst>
            <pc:docMk/>
            <pc:sldMk cId="3290069197" sldId="886"/>
            <ac:picMk id="64" creationId="{E6FE13A0-4B7B-493C-9BBE-2D10A858C240}"/>
          </ac:picMkLst>
        </pc:picChg>
        <pc:picChg chg="mod">
          <ac:chgData name="Andy Thompson (North Sea Transition Authority)" userId="321959ed-7daa-421a-aad7-834d2e4c66f9" providerId="ADAL" clId="{54D1521F-B625-4B17-9DD8-6D6C06F4EB66}" dt="2022-06-08T13:55:41.437" v="1960" actId="962"/>
          <ac:picMkLst>
            <pc:docMk/>
            <pc:sldMk cId="3290069197" sldId="886"/>
            <ac:picMk id="65" creationId="{35A4DB88-E01B-430C-8040-CD7C5695269C}"/>
          </ac:picMkLst>
        </pc:picChg>
        <pc:picChg chg="mod">
          <ac:chgData name="Andy Thompson (North Sea Transition Authority)" userId="321959ed-7daa-421a-aad7-834d2e4c66f9" providerId="ADAL" clId="{54D1521F-B625-4B17-9DD8-6D6C06F4EB66}" dt="2022-06-08T14:13:51.932" v="3738" actId="962"/>
          <ac:picMkLst>
            <pc:docMk/>
            <pc:sldMk cId="3290069197" sldId="886"/>
            <ac:picMk id="66" creationId="{D2310D0F-AD2C-47A4-967D-D44B331BF5D5}"/>
          </ac:picMkLst>
        </pc:picChg>
        <pc:picChg chg="mod">
          <ac:chgData name="Andy Thompson (North Sea Transition Authority)" userId="321959ed-7daa-421a-aad7-834d2e4c66f9" providerId="ADAL" clId="{54D1521F-B625-4B17-9DD8-6D6C06F4EB66}" dt="2022-06-08T14:13:53.372" v="3739" actId="962"/>
          <ac:picMkLst>
            <pc:docMk/>
            <pc:sldMk cId="3290069197" sldId="886"/>
            <ac:picMk id="67" creationId="{47926970-1FD9-4BF1-94B3-95FEE597B49F}"/>
          </ac:picMkLst>
        </pc:picChg>
        <pc:picChg chg="mod">
          <ac:chgData name="Andy Thompson (North Sea Transition Authority)" userId="321959ed-7daa-421a-aad7-834d2e4c66f9" providerId="ADAL" clId="{54D1521F-B625-4B17-9DD8-6D6C06F4EB66}" dt="2022-06-08T13:55:43.951" v="1961" actId="962"/>
          <ac:picMkLst>
            <pc:docMk/>
            <pc:sldMk cId="3290069197" sldId="886"/>
            <ac:picMk id="68" creationId="{BECEEA2B-3B13-4D6C-BEFC-C067C96F352A}"/>
          </ac:picMkLst>
        </pc:picChg>
        <pc:picChg chg="mod">
          <ac:chgData name="Andy Thompson (North Sea Transition Authority)" userId="321959ed-7daa-421a-aad7-834d2e4c66f9" providerId="ADAL" clId="{54D1521F-B625-4B17-9DD8-6D6C06F4EB66}" dt="2022-06-08T14:13:54.140" v="3740" actId="962"/>
          <ac:picMkLst>
            <pc:docMk/>
            <pc:sldMk cId="3290069197" sldId="886"/>
            <ac:picMk id="69" creationId="{1524777F-469E-4D50-8257-AD8B7B741C2E}"/>
          </ac:picMkLst>
        </pc:picChg>
        <pc:picChg chg="mod">
          <ac:chgData name="Andy Thompson (North Sea Transition Authority)" userId="321959ed-7daa-421a-aad7-834d2e4c66f9" providerId="ADAL" clId="{54D1521F-B625-4B17-9DD8-6D6C06F4EB66}" dt="2022-06-08T14:13:54.964" v="3741" actId="962"/>
          <ac:picMkLst>
            <pc:docMk/>
            <pc:sldMk cId="3290069197" sldId="886"/>
            <ac:picMk id="70" creationId="{CCAA4554-ED68-47C5-8DD4-9AEB1020A20D}"/>
          </ac:picMkLst>
        </pc:picChg>
        <pc:picChg chg="mod">
          <ac:chgData name="Andy Thompson (North Sea Transition Authority)" userId="321959ed-7daa-421a-aad7-834d2e4c66f9" providerId="ADAL" clId="{54D1521F-B625-4B17-9DD8-6D6C06F4EB66}" dt="2022-06-08T14:13:57.041" v="3743" actId="962"/>
          <ac:picMkLst>
            <pc:docMk/>
            <pc:sldMk cId="3290069197" sldId="886"/>
            <ac:picMk id="71" creationId="{D7D43AEA-6F42-4566-84D2-5AAE009AEBD9}"/>
          </ac:picMkLst>
        </pc:picChg>
        <pc:picChg chg="mod">
          <ac:chgData name="Andy Thompson (North Sea Transition Authority)" userId="321959ed-7daa-421a-aad7-834d2e4c66f9" providerId="ADAL" clId="{54D1521F-B625-4B17-9DD8-6D6C06F4EB66}" dt="2022-06-08T14:13:55.748" v="3742" actId="962"/>
          <ac:picMkLst>
            <pc:docMk/>
            <pc:sldMk cId="3290069197" sldId="886"/>
            <ac:picMk id="72" creationId="{B538C65E-BCE0-4853-9C30-6F561CC80D90}"/>
          </ac:picMkLst>
        </pc:picChg>
        <pc:picChg chg="mod">
          <ac:chgData name="Andy Thompson (North Sea Transition Authority)" userId="321959ed-7daa-421a-aad7-834d2e4c66f9" providerId="ADAL" clId="{54D1521F-B625-4B17-9DD8-6D6C06F4EB66}" dt="2022-06-08T14:13:57.458" v="3744" actId="962"/>
          <ac:picMkLst>
            <pc:docMk/>
            <pc:sldMk cId="3290069197" sldId="886"/>
            <ac:picMk id="73" creationId="{49574A37-F464-456F-A8B8-5EC0B6CDDF13}"/>
          </ac:picMkLst>
        </pc:picChg>
        <pc:picChg chg="mod">
          <ac:chgData name="Andy Thompson (North Sea Transition Authority)" userId="321959ed-7daa-421a-aad7-834d2e4c66f9" providerId="ADAL" clId="{54D1521F-B625-4B17-9DD8-6D6C06F4EB66}" dt="2022-06-08T14:13:58.100" v="3745" actId="962"/>
          <ac:picMkLst>
            <pc:docMk/>
            <pc:sldMk cId="3290069197" sldId="886"/>
            <ac:picMk id="74" creationId="{226E48AE-65C9-47C5-9CCF-CF51EEFCF598}"/>
          </ac:picMkLst>
        </pc:picChg>
        <pc:picChg chg="mod">
          <ac:chgData name="Andy Thompson (North Sea Transition Authority)" userId="321959ed-7daa-421a-aad7-834d2e4c66f9" providerId="ADAL" clId="{54D1521F-B625-4B17-9DD8-6D6C06F4EB66}" dt="2022-06-08T13:55:29.983" v="1958" actId="962"/>
          <ac:picMkLst>
            <pc:docMk/>
            <pc:sldMk cId="3290069197" sldId="886"/>
            <ac:picMk id="78" creationId="{453F8301-98CC-4105-81E3-83FF8FA5578D}"/>
          </ac:picMkLst>
        </pc:picChg>
      </pc:sldChg>
      <pc:sldChg chg="modSp mod">
        <pc:chgData name="Andy Thompson (North Sea Transition Authority)" userId="321959ed-7daa-421a-aad7-834d2e4c66f9" providerId="ADAL" clId="{54D1521F-B625-4B17-9DD8-6D6C06F4EB66}" dt="2022-06-08T13:56:47.881" v="2208" actId="962"/>
        <pc:sldMkLst>
          <pc:docMk/>
          <pc:sldMk cId="2882652854" sldId="887"/>
        </pc:sldMkLst>
        <pc:picChg chg="mod">
          <ac:chgData name="Andy Thompson (North Sea Transition Authority)" userId="321959ed-7daa-421a-aad7-834d2e4c66f9" providerId="ADAL" clId="{54D1521F-B625-4B17-9DD8-6D6C06F4EB66}" dt="2022-06-08T13:56:38.678" v="2205" actId="962"/>
          <ac:picMkLst>
            <pc:docMk/>
            <pc:sldMk cId="2882652854" sldId="887"/>
            <ac:picMk id="5" creationId="{1977DD40-558F-490B-A85F-ED47870CCA5D}"/>
          </ac:picMkLst>
        </pc:picChg>
        <pc:picChg chg="mod">
          <ac:chgData name="Andy Thompson (North Sea Transition Authority)" userId="321959ed-7daa-421a-aad7-834d2e4c66f9" providerId="ADAL" clId="{54D1521F-B625-4B17-9DD8-6D6C06F4EB66}" dt="2022-06-08T13:56:41.215" v="2206" actId="962"/>
          <ac:picMkLst>
            <pc:docMk/>
            <pc:sldMk cId="2882652854" sldId="887"/>
            <ac:picMk id="7" creationId="{4C06F09E-2974-4794-A4E7-2764243806AD}"/>
          </ac:picMkLst>
        </pc:picChg>
        <pc:picChg chg="mod">
          <ac:chgData name="Andy Thompson (North Sea Transition Authority)" userId="321959ed-7daa-421a-aad7-834d2e4c66f9" providerId="ADAL" clId="{54D1521F-B625-4B17-9DD8-6D6C06F4EB66}" dt="2022-06-08T13:56:44.164" v="2207" actId="962"/>
          <ac:picMkLst>
            <pc:docMk/>
            <pc:sldMk cId="2882652854" sldId="887"/>
            <ac:picMk id="8" creationId="{9F577804-F0B6-4331-8699-E7FD65CC92FC}"/>
          </ac:picMkLst>
        </pc:picChg>
        <pc:picChg chg="mod">
          <ac:chgData name="Andy Thompson (North Sea Transition Authority)" userId="321959ed-7daa-421a-aad7-834d2e4c66f9" providerId="ADAL" clId="{54D1521F-B625-4B17-9DD8-6D6C06F4EB66}" dt="2022-06-08T13:56:47.881" v="2208" actId="962"/>
          <ac:picMkLst>
            <pc:docMk/>
            <pc:sldMk cId="2882652854" sldId="887"/>
            <ac:picMk id="9" creationId="{B92F1A96-61DD-4987-BF4C-3F5A483BA16E}"/>
          </ac:picMkLst>
        </pc:picChg>
      </pc:sldChg>
      <pc:sldChg chg="modSp mod">
        <pc:chgData name="Andy Thompson (North Sea Transition Authority)" userId="321959ed-7daa-421a-aad7-834d2e4c66f9" providerId="ADAL" clId="{54D1521F-B625-4B17-9DD8-6D6C06F4EB66}" dt="2022-06-08T14:08:25.763" v="3691" actId="13244"/>
        <pc:sldMkLst>
          <pc:docMk/>
          <pc:sldMk cId="3622805117" sldId="888"/>
        </pc:sldMkLst>
        <pc:spChg chg="mod">
          <ac:chgData name="Andy Thompson (North Sea Transition Authority)" userId="321959ed-7daa-421a-aad7-834d2e4c66f9" providerId="ADAL" clId="{54D1521F-B625-4B17-9DD8-6D6C06F4EB66}" dt="2022-06-08T14:08:25.763" v="3691" actId="13244"/>
          <ac:spMkLst>
            <pc:docMk/>
            <pc:sldMk cId="3622805117" sldId="888"/>
            <ac:spMk id="2" creationId="{7CE310BE-54C4-4B96-9F66-25266C954E75}"/>
          </ac:spMkLst>
        </pc:spChg>
        <pc:picChg chg="mod">
          <ac:chgData name="Andy Thompson (North Sea Transition Authority)" userId="321959ed-7daa-421a-aad7-834d2e4c66f9" providerId="ADAL" clId="{54D1521F-B625-4B17-9DD8-6D6C06F4EB66}" dt="2022-06-08T13:47:12.690" v="0" actId="962"/>
          <ac:picMkLst>
            <pc:docMk/>
            <pc:sldMk cId="3622805117" sldId="888"/>
            <ac:picMk id="5" creationId="{FCD565AC-6DA6-49FF-A907-D06A6EB0AF25}"/>
          </ac:picMkLst>
        </pc:picChg>
      </pc:sldChg>
      <pc:sldChg chg="modSp mod">
        <pc:chgData name="Andy Thompson (North Sea Transition Authority)" userId="321959ed-7daa-421a-aad7-834d2e4c66f9" providerId="ADAL" clId="{54D1521F-B625-4B17-9DD8-6D6C06F4EB66}" dt="2022-06-08T14:27:41.037" v="3786" actId="20577"/>
        <pc:sldMkLst>
          <pc:docMk/>
          <pc:sldMk cId="2090496214" sldId="890"/>
        </pc:sldMkLst>
        <pc:spChg chg="mod">
          <ac:chgData name="Andy Thompson (North Sea Transition Authority)" userId="321959ed-7daa-421a-aad7-834d2e4c66f9" providerId="ADAL" clId="{54D1521F-B625-4B17-9DD8-6D6C06F4EB66}" dt="2022-06-08T14:27:41.037" v="3786" actId="20577"/>
          <ac:spMkLst>
            <pc:docMk/>
            <pc:sldMk cId="2090496214" sldId="890"/>
            <ac:spMk id="2" creationId="{7CE310BE-54C4-4B96-9F66-25266C954E75}"/>
          </ac:spMkLst>
        </pc:spChg>
        <pc:spChg chg="mod">
          <ac:chgData name="Andy Thompson (North Sea Transition Authority)" userId="321959ed-7daa-421a-aad7-834d2e4c66f9" providerId="ADAL" clId="{54D1521F-B625-4B17-9DD8-6D6C06F4EB66}" dt="2022-06-08T14:15:29.418" v="3756" actId="13244"/>
          <ac:spMkLst>
            <pc:docMk/>
            <pc:sldMk cId="2090496214" sldId="890"/>
            <ac:spMk id="10" creationId="{CD5FAE85-EAAF-4902-96FD-19786DF84CF9}"/>
          </ac:spMkLst>
        </pc:spChg>
        <pc:spChg chg="mod">
          <ac:chgData name="Andy Thompson (North Sea Transition Authority)" userId="321959ed-7daa-421a-aad7-834d2e4c66f9" providerId="ADAL" clId="{54D1521F-B625-4B17-9DD8-6D6C06F4EB66}" dt="2022-06-08T14:15:45.823" v="3758" actId="13244"/>
          <ac:spMkLst>
            <pc:docMk/>
            <pc:sldMk cId="2090496214" sldId="890"/>
            <ac:spMk id="54" creationId="{AC8EC62F-D204-4F23-B398-9BB1A8199BEA}"/>
          </ac:spMkLst>
        </pc:spChg>
        <pc:spChg chg="mod">
          <ac:chgData name="Andy Thompson (North Sea Transition Authority)" userId="321959ed-7daa-421a-aad7-834d2e4c66f9" providerId="ADAL" clId="{54D1521F-B625-4B17-9DD8-6D6C06F4EB66}" dt="2022-06-08T14:14:45.190" v="3752" actId="13244"/>
          <ac:spMkLst>
            <pc:docMk/>
            <pc:sldMk cId="2090496214" sldId="890"/>
            <ac:spMk id="80" creationId="{DC15C07A-6724-46E2-B0FA-C8D97D38CCCD}"/>
          </ac:spMkLst>
        </pc:spChg>
        <pc:picChg chg="mod">
          <ac:chgData name="Andy Thompson (North Sea Transition Authority)" userId="321959ed-7daa-421a-aad7-834d2e4c66f9" providerId="ADAL" clId="{54D1521F-B625-4B17-9DD8-6D6C06F4EB66}" dt="2022-06-08T14:15:31.911" v="3757" actId="962"/>
          <ac:picMkLst>
            <pc:docMk/>
            <pc:sldMk cId="2090496214" sldId="890"/>
            <ac:picMk id="78" creationId="{453F8301-98CC-4105-81E3-83FF8FA5578D}"/>
          </ac:picMkLst>
        </pc:picChg>
      </pc:sldChg>
      <pc:sldChg chg="addSp modSp mod">
        <pc:chgData name="Andy Thompson (North Sea Transition Authority)" userId="321959ed-7daa-421a-aad7-834d2e4c66f9" providerId="ADAL" clId="{54D1521F-B625-4B17-9DD8-6D6C06F4EB66}" dt="2022-06-08T13:58:44.933" v="2558" actId="962"/>
        <pc:sldMkLst>
          <pc:docMk/>
          <pc:sldMk cId="2626052856" sldId="894"/>
        </pc:sldMkLst>
        <pc:spChg chg="mod">
          <ac:chgData name="Andy Thompson (North Sea Transition Authority)" userId="321959ed-7daa-421a-aad7-834d2e4c66f9" providerId="ADAL" clId="{54D1521F-B625-4B17-9DD8-6D6C06F4EB66}" dt="2022-06-08T13:58:16.337" v="2364" actId="164"/>
          <ac:spMkLst>
            <pc:docMk/>
            <pc:sldMk cId="2626052856" sldId="894"/>
            <ac:spMk id="3" creationId="{6A14E03F-5901-4786-82C6-76C030754B6A}"/>
          </ac:spMkLst>
        </pc:spChg>
        <pc:spChg chg="mod">
          <ac:chgData name="Andy Thompson (North Sea Transition Authority)" userId="321959ed-7daa-421a-aad7-834d2e4c66f9" providerId="ADAL" clId="{54D1521F-B625-4B17-9DD8-6D6C06F4EB66}" dt="2022-06-08T13:58:16.337" v="2364" actId="164"/>
          <ac:spMkLst>
            <pc:docMk/>
            <pc:sldMk cId="2626052856" sldId="894"/>
            <ac:spMk id="9" creationId="{A46D5805-E75F-4345-A3F7-2240D3E44375}"/>
          </ac:spMkLst>
        </pc:spChg>
        <pc:spChg chg="mod">
          <ac:chgData name="Andy Thompson (North Sea Transition Authority)" userId="321959ed-7daa-421a-aad7-834d2e4c66f9" providerId="ADAL" clId="{54D1521F-B625-4B17-9DD8-6D6C06F4EB66}" dt="2022-06-08T13:58:16.337" v="2364" actId="164"/>
          <ac:spMkLst>
            <pc:docMk/>
            <pc:sldMk cId="2626052856" sldId="894"/>
            <ac:spMk id="10" creationId="{9F38532F-AEE6-4EFA-AFC5-A6CAA5B53496}"/>
          </ac:spMkLst>
        </pc:spChg>
        <pc:spChg chg="mod">
          <ac:chgData name="Andy Thompson (North Sea Transition Authority)" userId="321959ed-7daa-421a-aad7-834d2e4c66f9" providerId="ADAL" clId="{54D1521F-B625-4B17-9DD8-6D6C06F4EB66}" dt="2022-06-08T13:58:16.337" v="2364" actId="164"/>
          <ac:spMkLst>
            <pc:docMk/>
            <pc:sldMk cId="2626052856" sldId="894"/>
            <ac:spMk id="11" creationId="{62D9FEB0-CBF2-4266-BBD5-3FF8839290EC}"/>
          </ac:spMkLst>
        </pc:spChg>
        <pc:spChg chg="mod">
          <ac:chgData name="Andy Thompson (North Sea Transition Authority)" userId="321959ed-7daa-421a-aad7-834d2e4c66f9" providerId="ADAL" clId="{54D1521F-B625-4B17-9DD8-6D6C06F4EB66}" dt="2022-06-08T13:58:16.337" v="2364" actId="164"/>
          <ac:spMkLst>
            <pc:docMk/>
            <pc:sldMk cId="2626052856" sldId="894"/>
            <ac:spMk id="13" creationId="{55E7E367-4A53-4F10-9367-04E7D7E5B0D4}"/>
          </ac:spMkLst>
        </pc:spChg>
        <pc:spChg chg="mod">
          <ac:chgData name="Andy Thompson (North Sea Transition Authority)" userId="321959ed-7daa-421a-aad7-834d2e4c66f9" providerId="ADAL" clId="{54D1521F-B625-4B17-9DD8-6D6C06F4EB66}" dt="2022-06-08T13:58:16.337" v="2364" actId="164"/>
          <ac:spMkLst>
            <pc:docMk/>
            <pc:sldMk cId="2626052856" sldId="894"/>
            <ac:spMk id="15" creationId="{DA75EEBF-A345-4D8B-B926-86F7E27DA238}"/>
          </ac:spMkLst>
        </pc:spChg>
        <pc:spChg chg="mod">
          <ac:chgData name="Andy Thompson (North Sea Transition Authority)" userId="321959ed-7daa-421a-aad7-834d2e4c66f9" providerId="ADAL" clId="{54D1521F-B625-4B17-9DD8-6D6C06F4EB66}" dt="2022-06-08T13:58:16.337" v="2364" actId="164"/>
          <ac:spMkLst>
            <pc:docMk/>
            <pc:sldMk cId="2626052856" sldId="894"/>
            <ac:spMk id="16" creationId="{25E6AF91-B991-4B13-B41C-94F75C8232D5}"/>
          </ac:spMkLst>
        </pc:spChg>
        <pc:spChg chg="mod">
          <ac:chgData name="Andy Thompson (North Sea Transition Authority)" userId="321959ed-7daa-421a-aad7-834d2e4c66f9" providerId="ADAL" clId="{54D1521F-B625-4B17-9DD8-6D6C06F4EB66}" dt="2022-06-08T13:58:16.337" v="2364" actId="164"/>
          <ac:spMkLst>
            <pc:docMk/>
            <pc:sldMk cId="2626052856" sldId="894"/>
            <ac:spMk id="19" creationId="{0ED2B486-877A-4F40-8674-DE4E07747704}"/>
          </ac:spMkLst>
        </pc:spChg>
        <pc:spChg chg="mod">
          <ac:chgData name="Andy Thompson (North Sea Transition Authority)" userId="321959ed-7daa-421a-aad7-834d2e4c66f9" providerId="ADAL" clId="{54D1521F-B625-4B17-9DD8-6D6C06F4EB66}" dt="2022-06-08T13:58:16.337" v="2364" actId="164"/>
          <ac:spMkLst>
            <pc:docMk/>
            <pc:sldMk cId="2626052856" sldId="894"/>
            <ac:spMk id="33" creationId="{CC983E01-F616-407A-AC17-D01317074B45}"/>
          </ac:spMkLst>
        </pc:spChg>
        <pc:grpChg chg="add mod">
          <ac:chgData name="Andy Thompson (North Sea Transition Authority)" userId="321959ed-7daa-421a-aad7-834d2e4c66f9" providerId="ADAL" clId="{54D1521F-B625-4B17-9DD8-6D6C06F4EB66}" dt="2022-06-08T13:58:44.933" v="2558" actId="962"/>
          <ac:grpSpMkLst>
            <pc:docMk/>
            <pc:sldMk cId="2626052856" sldId="894"/>
            <ac:grpSpMk id="5" creationId="{DD53DDBA-766E-49AB-8B43-BE595F8B03A9}"/>
          </ac:grpSpMkLst>
        </pc:grpChg>
        <pc:picChg chg="mod">
          <ac:chgData name="Andy Thompson (North Sea Transition Authority)" userId="321959ed-7daa-421a-aad7-834d2e4c66f9" providerId="ADAL" clId="{54D1521F-B625-4B17-9DD8-6D6C06F4EB66}" dt="2022-06-08T13:58:16.337" v="2364" actId="164"/>
          <ac:picMkLst>
            <pc:docMk/>
            <pc:sldMk cId="2626052856" sldId="894"/>
            <ac:picMk id="4" creationId="{16CC0DB8-FF98-420C-AE42-C16C23152ECC}"/>
          </ac:picMkLst>
        </pc:picChg>
        <pc:picChg chg="mod">
          <ac:chgData name="Andy Thompson (North Sea Transition Authority)" userId="321959ed-7daa-421a-aad7-834d2e4c66f9" providerId="ADAL" clId="{54D1521F-B625-4B17-9DD8-6D6C06F4EB66}" dt="2022-06-08T13:58:16.337" v="2364" actId="164"/>
          <ac:picMkLst>
            <pc:docMk/>
            <pc:sldMk cId="2626052856" sldId="894"/>
            <ac:picMk id="6" creationId="{5AF3CB58-E0C2-4C6E-8024-905BB5003941}"/>
          </ac:picMkLst>
        </pc:picChg>
        <pc:picChg chg="mod">
          <ac:chgData name="Andy Thompson (North Sea Transition Authority)" userId="321959ed-7daa-421a-aad7-834d2e4c66f9" providerId="ADAL" clId="{54D1521F-B625-4B17-9DD8-6D6C06F4EB66}" dt="2022-06-08T13:58:16.337" v="2364" actId="164"/>
          <ac:picMkLst>
            <pc:docMk/>
            <pc:sldMk cId="2626052856" sldId="894"/>
            <ac:picMk id="18" creationId="{758554A0-448A-499E-9163-F6B84CED5ACB}"/>
          </ac:picMkLst>
        </pc:picChg>
        <pc:picChg chg="mod">
          <ac:chgData name="Andy Thompson (North Sea Transition Authority)" userId="321959ed-7daa-421a-aad7-834d2e4c66f9" providerId="ADAL" clId="{54D1521F-B625-4B17-9DD8-6D6C06F4EB66}" dt="2022-06-08T13:58:16.337" v="2364" actId="164"/>
          <ac:picMkLst>
            <pc:docMk/>
            <pc:sldMk cId="2626052856" sldId="894"/>
            <ac:picMk id="40" creationId="{277B8903-D05D-4D31-B5D5-5B123BB066F3}"/>
          </ac:picMkLst>
        </pc:picChg>
      </pc:sldChg>
      <pc:sldChg chg="addSp modSp">
        <pc:chgData name="Andy Thompson (North Sea Transition Authority)" userId="321959ed-7daa-421a-aad7-834d2e4c66f9" providerId="ADAL" clId="{54D1521F-B625-4B17-9DD8-6D6C06F4EB66}" dt="2022-06-08T13:59:24.865" v="2711" actId="962"/>
        <pc:sldMkLst>
          <pc:docMk/>
          <pc:sldMk cId="3146059965" sldId="895"/>
        </pc:sldMkLst>
        <pc:spChg chg="mod">
          <ac:chgData name="Andy Thompson (North Sea Transition Authority)" userId="321959ed-7daa-421a-aad7-834d2e4c66f9" providerId="ADAL" clId="{54D1521F-B625-4B17-9DD8-6D6C06F4EB66}" dt="2022-06-08T13:58:59.847" v="2559" actId="164"/>
          <ac:spMkLst>
            <pc:docMk/>
            <pc:sldMk cId="3146059965" sldId="895"/>
            <ac:spMk id="3" creationId="{6A14E03F-5901-4786-82C6-76C030754B6A}"/>
          </ac:spMkLst>
        </pc:spChg>
        <pc:spChg chg="mod">
          <ac:chgData name="Andy Thompson (North Sea Transition Authority)" userId="321959ed-7daa-421a-aad7-834d2e4c66f9" providerId="ADAL" clId="{54D1521F-B625-4B17-9DD8-6D6C06F4EB66}" dt="2022-06-08T13:58:59.847" v="2559" actId="164"/>
          <ac:spMkLst>
            <pc:docMk/>
            <pc:sldMk cId="3146059965" sldId="895"/>
            <ac:spMk id="9" creationId="{A46D5805-E75F-4345-A3F7-2240D3E44375}"/>
          </ac:spMkLst>
        </pc:spChg>
        <pc:spChg chg="mod">
          <ac:chgData name="Andy Thompson (North Sea Transition Authority)" userId="321959ed-7daa-421a-aad7-834d2e4c66f9" providerId="ADAL" clId="{54D1521F-B625-4B17-9DD8-6D6C06F4EB66}" dt="2022-06-08T13:58:59.847" v="2559" actId="164"/>
          <ac:spMkLst>
            <pc:docMk/>
            <pc:sldMk cId="3146059965" sldId="895"/>
            <ac:spMk id="10" creationId="{9F38532F-AEE6-4EFA-AFC5-A6CAA5B53496}"/>
          </ac:spMkLst>
        </pc:spChg>
        <pc:spChg chg="mod">
          <ac:chgData name="Andy Thompson (North Sea Transition Authority)" userId="321959ed-7daa-421a-aad7-834d2e4c66f9" providerId="ADAL" clId="{54D1521F-B625-4B17-9DD8-6D6C06F4EB66}" dt="2022-06-08T13:58:59.847" v="2559" actId="164"/>
          <ac:spMkLst>
            <pc:docMk/>
            <pc:sldMk cId="3146059965" sldId="895"/>
            <ac:spMk id="11" creationId="{62D9FEB0-CBF2-4266-BBD5-3FF8839290EC}"/>
          </ac:spMkLst>
        </pc:spChg>
        <pc:spChg chg="mod">
          <ac:chgData name="Andy Thompson (North Sea Transition Authority)" userId="321959ed-7daa-421a-aad7-834d2e4c66f9" providerId="ADAL" clId="{54D1521F-B625-4B17-9DD8-6D6C06F4EB66}" dt="2022-06-08T13:58:59.847" v="2559" actId="164"/>
          <ac:spMkLst>
            <pc:docMk/>
            <pc:sldMk cId="3146059965" sldId="895"/>
            <ac:spMk id="13" creationId="{55E7E367-4A53-4F10-9367-04E7D7E5B0D4}"/>
          </ac:spMkLst>
        </pc:spChg>
        <pc:spChg chg="mod">
          <ac:chgData name="Andy Thompson (North Sea Transition Authority)" userId="321959ed-7daa-421a-aad7-834d2e4c66f9" providerId="ADAL" clId="{54D1521F-B625-4B17-9DD8-6D6C06F4EB66}" dt="2022-06-08T13:58:59.847" v="2559" actId="164"/>
          <ac:spMkLst>
            <pc:docMk/>
            <pc:sldMk cId="3146059965" sldId="895"/>
            <ac:spMk id="15" creationId="{DA75EEBF-A345-4D8B-B926-86F7E27DA238}"/>
          </ac:spMkLst>
        </pc:spChg>
        <pc:spChg chg="mod">
          <ac:chgData name="Andy Thompson (North Sea Transition Authority)" userId="321959ed-7daa-421a-aad7-834d2e4c66f9" providerId="ADAL" clId="{54D1521F-B625-4B17-9DD8-6D6C06F4EB66}" dt="2022-06-08T13:58:59.847" v="2559" actId="164"/>
          <ac:spMkLst>
            <pc:docMk/>
            <pc:sldMk cId="3146059965" sldId="895"/>
            <ac:spMk id="19" creationId="{0ED2B486-877A-4F40-8674-DE4E07747704}"/>
          </ac:spMkLst>
        </pc:spChg>
        <pc:spChg chg="mod">
          <ac:chgData name="Andy Thompson (North Sea Transition Authority)" userId="321959ed-7daa-421a-aad7-834d2e4c66f9" providerId="ADAL" clId="{54D1521F-B625-4B17-9DD8-6D6C06F4EB66}" dt="2022-06-08T13:58:59.847" v="2559" actId="164"/>
          <ac:spMkLst>
            <pc:docMk/>
            <pc:sldMk cId="3146059965" sldId="895"/>
            <ac:spMk id="21" creationId="{F1496039-D6CA-4716-B454-443F5703E25C}"/>
          </ac:spMkLst>
        </pc:spChg>
        <pc:spChg chg="mod">
          <ac:chgData name="Andy Thompson (North Sea Transition Authority)" userId="321959ed-7daa-421a-aad7-834d2e4c66f9" providerId="ADAL" clId="{54D1521F-B625-4B17-9DD8-6D6C06F4EB66}" dt="2022-06-08T13:58:59.847" v="2559" actId="164"/>
          <ac:spMkLst>
            <pc:docMk/>
            <pc:sldMk cId="3146059965" sldId="895"/>
            <ac:spMk id="23" creationId="{FE6D42FF-9539-4412-9626-DC550FD34748}"/>
          </ac:spMkLst>
        </pc:spChg>
        <pc:spChg chg="mod">
          <ac:chgData name="Andy Thompson (North Sea Transition Authority)" userId="321959ed-7daa-421a-aad7-834d2e4c66f9" providerId="ADAL" clId="{54D1521F-B625-4B17-9DD8-6D6C06F4EB66}" dt="2022-06-08T13:58:59.847" v="2559" actId="164"/>
          <ac:spMkLst>
            <pc:docMk/>
            <pc:sldMk cId="3146059965" sldId="895"/>
            <ac:spMk id="26" creationId="{1B8B5770-099C-40B1-B3E0-56202B4E59BF}"/>
          </ac:spMkLst>
        </pc:spChg>
        <pc:spChg chg="mod">
          <ac:chgData name="Andy Thompson (North Sea Transition Authority)" userId="321959ed-7daa-421a-aad7-834d2e4c66f9" providerId="ADAL" clId="{54D1521F-B625-4B17-9DD8-6D6C06F4EB66}" dt="2022-06-08T13:58:59.847" v="2559" actId="164"/>
          <ac:spMkLst>
            <pc:docMk/>
            <pc:sldMk cId="3146059965" sldId="895"/>
            <ac:spMk id="27" creationId="{26640DC5-26F5-45C4-80DB-9AD662A46D37}"/>
          </ac:spMkLst>
        </pc:spChg>
        <pc:spChg chg="mod">
          <ac:chgData name="Andy Thompson (North Sea Transition Authority)" userId="321959ed-7daa-421a-aad7-834d2e4c66f9" providerId="ADAL" clId="{54D1521F-B625-4B17-9DD8-6D6C06F4EB66}" dt="2022-06-08T13:58:59.847" v="2559" actId="164"/>
          <ac:spMkLst>
            <pc:docMk/>
            <pc:sldMk cId="3146059965" sldId="895"/>
            <ac:spMk id="33" creationId="{CC983E01-F616-407A-AC17-D01317074B45}"/>
          </ac:spMkLst>
        </pc:spChg>
        <pc:spChg chg="mod">
          <ac:chgData name="Andy Thompson (North Sea Transition Authority)" userId="321959ed-7daa-421a-aad7-834d2e4c66f9" providerId="ADAL" clId="{54D1521F-B625-4B17-9DD8-6D6C06F4EB66}" dt="2022-06-08T13:58:59.847" v="2559" actId="164"/>
          <ac:spMkLst>
            <pc:docMk/>
            <pc:sldMk cId="3146059965" sldId="895"/>
            <ac:spMk id="35" creationId="{49F6A351-61AF-4353-90E6-72556A0FFAAA}"/>
          </ac:spMkLst>
        </pc:spChg>
        <pc:spChg chg="mod">
          <ac:chgData name="Andy Thompson (North Sea Transition Authority)" userId="321959ed-7daa-421a-aad7-834d2e4c66f9" providerId="ADAL" clId="{54D1521F-B625-4B17-9DD8-6D6C06F4EB66}" dt="2022-06-08T13:58:59.847" v="2559" actId="164"/>
          <ac:spMkLst>
            <pc:docMk/>
            <pc:sldMk cId="3146059965" sldId="895"/>
            <ac:spMk id="36" creationId="{7A0554B5-6053-43A3-973D-982927E945C8}"/>
          </ac:spMkLst>
        </pc:spChg>
        <pc:spChg chg="mod">
          <ac:chgData name="Andy Thompson (North Sea Transition Authority)" userId="321959ed-7daa-421a-aad7-834d2e4c66f9" providerId="ADAL" clId="{54D1521F-B625-4B17-9DD8-6D6C06F4EB66}" dt="2022-06-08T13:58:59.847" v="2559" actId="164"/>
          <ac:spMkLst>
            <pc:docMk/>
            <pc:sldMk cId="3146059965" sldId="895"/>
            <ac:spMk id="37" creationId="{34921499-932D-49E6-A9BD-A7A81636D72F}"/>
          </ac:spMkLst>
        </pc:spChg>
        <pc:spChg chg="mod">
          <ac:chgData name="Andy Thompson (North Sea Transition Authority)" userId="321959ed-7daa-421a-aad7-834d2e4c66f9" providerId="ADAL" clId="{54D1521F-B625-4B17-9DD8-6D6C06F4EB66}" dt="2022-06-08T13:58:59.847" v="2559" actId="164"/>
          <ac:spMkLst>
            <pc:docMk/>
            <pc:sldMk cId="3146059965" sldId="895"/>
            <ac:spMk id="38" creationId="{02E0C1C8-EB0E-44A6-90D8-F967C826AA53}"/>
          </ac:spMkLst>
        </pc:spChg>
        <pc:grpChg chg="add mod">
          <ac:chgData name="Andy Thompson (North Sea Transition Authority)" userId="321959ed-7daa-421a-aad7-834d2e4c66f9" providerId="ADAL" clId="{54D1521F-B625-4B17-9DD8-6D6C06F4EB66}" dt="2022-06-08T13:59:24.865" v="2711" actId="962"/>
          <ac:grpSpMkLst>
            <pc:docMk/>
            <pc:sldMk cId="3146059965" sldId="895"/>
            <ac:grpSpMk id="4" creationId="{B02B92DD-23A0-4121-A3C5-47D3A5770757}"/>
          </ac:grpSpMkLst>
        </pc:grpChg>
        <pc:picChg chg="mod">
          <ac:chgData name="Andy Thompson (North Sea Transition Authority)" userId="321959ed-7daa-421a-aad7-834d2e4c66f9" providerId="ADAL" clId="{54D1521F-B625-4B17-9DD8-6D6C06F4EB66}" dt="2022-06-08T13:58:59.847" v="2559" actId="164"/>
          <ac:picMkLst>
            <pc:docMk/>
            <pc:sldMk cId="3146059965" sldId="895"/>
            <ac:picMk id="8" creationId="{2BDC4355-5768-4FDD-8ED1-5C923577396A}"/>
          </ac:picMkLst>
        </pc:picChg>
        <pc:picChg chg="mod">
          <ac:chgData name="Andy Thompson (North Sea Transition Authority)" userId="321959ed-7daa-421a-aad7-834d2e4c66f9" providerId="ADAL" clId="{54D1521F-B625-4B17-9DD8-6D6C06F4EB66}" dt="2022-06-08T13:58:59.847" v="2559" actId="164"/>
          <ac:picMkLst>
            <pc:docMk/>
            <pc:sldMk cId="3146059965" sldId="895"/>
            <ac:picMk id="17" creationId="{4D64D0C2-FC9E-4613-995B-854496B9EEB2}"/>
          </ac:picMkLst>
        </pc:picChg>
        <pc:picChg chg="mod">
          <ac:chgData name="Andy Thompson (North Sea Transition Authority)" userId="321959ed-7daa-421a-aad7-834d2e4c66f9" providerId="ADAL" clId="{54D1521F-B625-4B17-9DD8-6D6C06F4EB66}" dt="2022-06-08T13:58:59.847" v="2559" actId="164"/>
          <ac:picMkLst>
            <pc:docMk/>
            <pc:sldMk cId="3146059965" sldId="895"/>
            <ac:picMk id="20" creationId="{9408BA6C-A950-448E-AB77-D601B0EA5B49}"/>
          </ac:picMkLst>
        </pc:picChg>
        <pc:picChg chg="mod">
          <ac:chgData name="Andy Thompson (North Sea Transition Authority)" userId="321959ed-7daa-421a-aad7-834d2e4c66f9" providerId="ADAL" clId="{54D1521F-B625-4B17-9DD8-6D6C06F4EB66}" dt="2022-06-08T13:58:59.847" v="2559" actId="164"/>
          <ac:picMkLst>
            <pc:docMk/>
            <pc:sldMk cId="3146059965" sldId="895"/>
            <ac:picMk id="22" creationId="{01E8A647-99F0-46BF-A1AA-24F37AD013BD}"/>
          </ac:picMkLst>
        </pc:picChg>
        <pc:picChg chg="mod">
          <ac:chgData name="Andy Thompson (North Sea Transition Authority)" userId="321959ed-7daa-421a-aad7-834d2e4c66f9" providerId="ADAL" clId="{54D1521F-B625-4B17-9DD8-6D6C06F4EB66}" dt="2022-06-08T13:58:59.847" v="2559" actId="164"/>
          <ac:picMkLst>
            <pc:docMk/>
            <pc:sldMk cId="3146059965" sldId="895"/>
            <ac:picMk id="28" creationId="{C5832346-B351-40A4-A62B-97DF08B0F71B}"/>
          </ac:picMkLst>
        </pc:picChg>
        <pc:picChg chg="mod">
          <ac:chgData name="Andy Thompson (North Sea Transition Authority)" userId="321959ed-7daa-421a-aad7-834d2e4c66f9" providerId="ADAL" clId="{54D1521F-B625-4B17-9DD8-6D6C06F4EB66}" dt="2022-06-08T13:58:59.847" v="2559" actId="164"/>
          <ac:picMkLst>
            <pc:docMk/>
            <pc:sldMk cId="3146059965" sldId="895"/>
            <ac:picMk id="42" creationId="{00DDEB07-34E8-4E94-8327-0B05EB439577}"/>
          </ac:picMkLst>
        </pc:picChg>
        <pc:picChg chg="mod">
          <ac:chgData name="Andy Thompson (North Sea Transition Authority)" userId="321959ed-7daa-421a-aad7-834d2e4c66f9" providerId="ADAL" clId="{54D1521F-B625-4B17-9DD8-6D6C06F4EB66}" dt="2022-06-08T13:58:59.847" v="2559" actId="164"/>
          <ac:picMkLst>
            <pc:docMk/>
            <pc:sldMk cId="3146059965" sldId="895"/>
            <ac:picMk id="4098" creationId="{EB8CB870-B8DC-464D-BBDA-DB35907B9C8D}"/>
          </ac:picMkLst>
        </pc:picChg>
      </pc:sldChg>
      <pc:sldChg chg="addSp modSp">
        <pc:chgData name="Andy Thompson (North Sea Transition Authority)" userId="321959ed-7daa-421a-aad7-834d2e4c66f9" providerId="ADAL" clId="{54D1521F-B625-4B17-9DD8-6D6C06F4EB66}" dt="2022-06-08T14:00:22.748" v="2914" actId="962"/>
        <pc:sldMkLst>
          <pc:docMk/>
          <pc:sldMk cId="119331852" sldId="896"/>
        </pc:sldMkLst>
        <pc:spChg chg="mod">
          <ac:chgData name="Andy Thompson (North Sea Transition Authority)" userId="321959ed-7daa-421a-aad7-834d2e4c66f9" providerId="ADAL" clId="{54D1521F-B625-4B17-9DD8-6D6C06F4EB66}" dt="2022-06-08T13:59:39.004" v="2712" actId="164"/>
          <ac:spMkLst>
            <pc:docMk/>
            <pc:sldMk cId="119331852" sldId="896"/>
            <ac:spMk id="3" creationId="{6A14E03F-5901-4786-82C6-76C030754B6A}"/>
          </ac:spMkLst>
        </pc:spChg>
        <pc:spChg chg="mod">
          <ac:chgData name="Andy Thompson (North Sea Transition Authority)" userId="321959ed-7daa-421a-aad7-834d2e4c66f9" providerId="ADAL" clId="{54D1521F-B625-4B17-9DD8-6D6C06F4EB66}" dt="2022-06-08T13:59:39.004" v="2712" actId="164"/>
          <ac:spMkLst>
            <pc:docMk/>
            <pc:sldMk cId="119331852" sldId="896"/>
            <ac:spMk id="9" creationId="{A46D5805-E75F-4345-A3F7-2240D3E44375}"/>
          </ac:spMkLst>
        </pc:spChg>
        <pc:spChg chg="mod">
          <ac:chgData name="Andy Thompson (North Sea Transition Authority)" userId="321959ed-7daa-421a-aad7-834d2e4c66f9" providerId="ADAL" clId="{54D1521F-B625-4B17-9DD8-6D6C06F4EB66}" dt="2022-06-08T13:59:39.004" v="2712" actId="164"/>
          <ac:spMkLst>
            <pc:docMk/>
            <pc:sldMk cId="119331852" sldId="896"/>
            <ac:spMk id="10" creationId="{9F38532F-AEE6-4EFA-AFC5-A6CAA5B53496}"/>
          </ac:spMkLst>
        </pc:spChg>
        <pc:spChg chg="mod">
          <ac:chgData name="Andy Thompson (North Sea Transition Authority)" userId="321959ed-7daa-421a-aad7-834d2e4c66f9" providerId="ADAL" clId="{54D1521F-B625-4B17-9DD8-6D6C06F4EB66}" dt="2022-06-08T13:59:39.004" v="2712" actId="164"/>
          <ac:spMkLst>
            <pc:docMk/>
            <pc:sldMk cId="119331852" sldId="896"/>
            <ac:spMk id="11" creationId="{62D9FEB0-CBF2-4266-BBD5-3FF8839290EC}"/>
          </ac:spMkLst>
        </pc:spChg>
        <pc:spChg chg="mod">
          <ac:chgData name="Andy Thompson (North Sea Transition Authority)" userId="321959ed-7daa-421a-aad7-834d2e4c66f9" providerId="ADAL" clId="{54D1521F-B625-4B17-9DD8-6D6C06F4EB66}" dt="2022-06-08T13:59:39.004" v="2712" actId="164"/>
          <ac:spMkLst>
            <pc:docMk/>
            <pc:sldMk cId="119331852" sldId="896"/>
            <ac:spMk id="13" creationId="{55E7E367-4A53-4F10-9367-04E7D7E5B0D4}"/>
          </ac:spMkLst>
        </pc:spChg>
        <pc:spChg chg="mod">
          <ac:chgData name="Andy Thompson (North Sea Transition Authority)" userId="321959ed-7daa-421a-aad7-834d2e4c66f9" providerId="ADAL" clId="{54D1521F-B625-4B17-9DD8-6D6C06F4EB66}" dt="2022-06-08T13:59:39.004" v="2712" actId="164"/>
          <ac:spMkLst>
            <pc:docMk/>
            <pc:sldMk cId="119331852" sldId="896"/>
            <ac:spMk id="15" creationId="{DA75EEBF-A345-4D8B-B926-86F7E27DA238}"/>
          </ac:spMkLst>
        </pc:spChg>
        <pc:spChg chg="mod">
          <ac:chgData name="Andy Thompson (North Sea Transition Authority)" userId="321959ed-7daa-421a-aad7-834d2e4c66f9" providerId="ADAL" clId="{54D1521F-B625-4B17-9DD8-6D6C06F4EB66}" dt="2022-06-08T13:59:39.004" v="2712" actId="164"/>
          <ac:spMkLst>
            <pc:docMk/>
            <pc:sldMk cId="119331852" sldId="896"/>
            <ac:spMk id="19" creationId="{0ED2B486-877A-4F40-8674-DE4E07747704}"/>
          </ac:spMkLst>
        </pc:spChg>
        <pc:spChg chg="mod">
          <ac:chgData name="Andy Thompson (North Sea Transition Authority)" userId="321959ed-7daa-421a-aad7-834d2e4c66f9" providerId="ADAL" clId="{54D1521F-B625-4B17-9DD8-6D6C06F4EB66}" dt="2022-06-08T13:59:39.004" v="2712" actId="164"/>
          <ac:spMkLst>
            <pc:docMk/>
            <pc:sldMk cId="119331852" sldId="896"/>
            <ac:spMk id="21" creationId="{F1496039-D6CA-4716-B454-443F5703E25C}"/>
          </ac:spMkLst>
        </pc:spChg>
        <pc:spChg chg="mod">
          <ac:chgData name="Andy Thompson (North Sea Transition Authority)" userId="321959ed-7daa-421a-aad7-834d2e4c66f9" providerId="ADAL" clId="{54D1521F-B625-4B17-9DD8-6D6C06F4EB66}" dt="2022-06-08T13:59:39.004" v="2712" actId="164"/>
          <ac:spMkLst>
            <pc:docMk/>
            <pc:sldMk cId="119331852" sldId="896"/>
            <ac:spMk id="23" creationId="{FE6D42FF-9539-4412-9626-DC550FD34748}"/>
          </ac:spMkLst>
        </pc:spChg>
        <pc:spChg chg="mod">
          <ac:chgData name="Andy Thompson (North Sea Transition Authority)" userId="321959ed-7daa-421a-aad7-834d2e4c66f9" providerId="ADAL" clId="{54D1521F-B625-4B17-9DD8-6D6C06F4EB66}" dt="2022-06-08T13:59:39.004" v="2712" actId="164"/>
          <ac:spMkLst>
            <pc:docMk/>
            <pc:sldMk cId="119331852" sldId="896"/>
            <ac:spMk id="26" creationId="{58F82401-3C34-4280-8593-C2CA539724BF}"/>
          </ac:spMkLst>
        </pc:spChg>
        <pc:spChg chg="mod">
          <ac:chgData name="Andy Thompson (North Sea Transition Authority)" userId="321959ed-7daa-421a-aad7-834d2e4c66f9" providerId="ADAL" clId="{54D1521F-B625-4B17-9DD8-6D6C06F4EB66}" dt="2022-06-08T13:59:39.004" v="2712" actId="164"/>
          <ac:spMkLst>
            <pc:docMk/>
            <pc:sldMk cId="119331852" sldId="896"/>
            <ac:spMk id="28" creationId="{6D9D5412-8814-4DC6-B4D6-C1BB628E7FD7}"/>
          </ac:spMkLst>
        </pc:spChg>
        <pc:spChg chg="mod">
          <ac:chgData name="Andy Thompson (North Sea Transition Authority)" userId="321959ed-7daa-421a-aad7-834d2e4c66f9" providerId="ADAL" clId="{54D1521F-B625-4B17-9DD8-6D6C06F4EB66}" dt="2022-06-08T13:59:39.004" v="2712" actId="164"/>
          <ac:spMkLst>
            <pc:docMk/>
            <pc:sldMk cId="119331852" sldId="896"/>
            <ac:spMk id="30" creationId="{0BE16026-F55C-447E-B9A7-6480DF7B1F3D}"/>
          </ac:spMkLst>
        </pc:spChg>
        <pc:spChg chg="mod">
          <ac:chgData name="Andy Thompson (North Sea Transition Authority)" userId="321959ed-7daa-421a-aad7-834d2e4c66f9" providerId="ADAL" clId="{54D1521F-B625-4B17-9DD8-6D6C06F4EB66}" dt="2022-06-08T13:59:39.004" v="2712" actId="164"/>
          <ac:spMkLst>
            <pc:docMk/>
            <pc:sldMk cId="119331852" sldId="896"/>
            <ac:spMk id="31" creationId="{DA75DFC0-A95C-4127-80C0-1CD9ABB081E7}"/>
          </ac:spMkLst>
        </pc:spChg>
        <pc:spChg chg="mod">
          <ac:chgData name="Andy Thompson (North Sea Transition Authority)" userId="321959ed-7daa-421a-aad7-834d2e4c66f9" providerId="ADAL" clId="{54D1521F-B625-4B17-9DD8-6D6C06F4EB66}" dt="2022-06-08T13:59:39.004" v="2712" actId="164"/>
          <ac:spMkLst>
            <pc:docMk/>
            <pc:sldMk cId="119331852" sldId="896"/>
            <ac:spMk id="33" creationId="{CC983E01-F616-407A-AC17-D01317074B45}"/>
          </ac:spMkLst>
        </pc:spChg>
        <pc:spChg chg="mod">
          <ac:chgData name="Andy Thompson (North Sea Transition Authority)" userId="321959ed-7daa-421a-aad7-834d2e4c66f9" providerId="ADAL" clId="{54D1521F-B625-4B17-9DD8-6D6C06F4EB66}" dt="2022-06-08T13:59:39.004" v="2712" actId="164"/>
          <ac:spMkLst>
            <pc:docMk/>
            <pc:sldMk cId="119331852" sldId="896"/>
            <ac:spMk id="35" creationId="{49F6A351-61AF-4353-90E6-72556A0FFAAA}"/>
          </ac:spMkLst>
        </pc:spChg>
        <pc:spChg chg="mod">
          <ac:chgData name="Andy Thompson (North Sea Transition Authority)" userId="321959ed-7daa-421a-aad7-834d2e4c66f9" providerId="ADAL" clId="{54D1521F-B625-4B17-9DD8-6D6C06F4EB66}" dt="2022-06-08T13:59:39.004" v="2712" actId="164"/>
          <ac:spMkLst>
            <pc:docMk/>
            <pc:sldMk cId="119331852" sldId="896"/>
            <ac:spMk id="36" creationId="{7A0554B5-6053-43A3-973D-982927E945C8}"/>
          </ac:spMkLst>
        </pc:spChg>
        <pc:spChg chg="mod">
          <ac:chgData name="Andy Thompson (North Sea Transition Authority)" userId="321959ed-7daa-421a-aad7-834d2e4c66f9" providerId="ADAL" clId="{54D1521F-B625-4B17-9DD8-6D6C06F4EB66}" dt="2022-06-08T13:59:39.004" v="2712" actId="164"/>
          <ac:spMkLst>
            <pc:docMk/>
            <pc:sldMk cId="119331852" sldId="896"/>
            <ac:spMk id="37" creationId="{34921499-932D-49E6-A9BD-A7A81636D72F}"/>
          </ac:spMkLst>
        </pc:spChg>
        <pc:spChg chg="mod">
          <ac:chgData name="Andy Thompson (North Sea Transition Authority)" userId="321959ed-7daa-421a-aad7-834d2e4c66f9" providerId="ADAL" clId="{54D1521F-B625-4B17-9DD8-6D6C06F4EB66}" dt="2022-06-08T13:59:39.004" v="2712" actId="164"/>
          <ac:spMkLst>
            <pc:docMk/>
            <pc:sldMk cId="119331852" sldId="896"/>
            <ac:spMk id="38" creationId="{02E0C1C8-EB0E-44A6-90D8-F967C826AA53}"/>
          </ac:spMkLst>
        </pc:spChg>
        <pc:grpChg chg="add mod">
          <ac:chgData name="Andy Thompson (North Sea Transition Authority)" userId="321959ed-7daa-421a-aad7-834d2e4c66f9" providerId="ADAL" clId="{54D1521F-B625-4B17-9DD8-6D6C06F4EB66}" dt="2022-06-08T14:00:22.748" v="2914" actId="962"/>
          <ac:grpSpMkLst>
            <pc:docMk/>
            <pc:sldMk cId="119331852" sldId="896"/>
            <ac:grpSpMk id="4" creationId="{683BCCA0-D2D0-4FFD-A55E-7F3614ADE757}"/>
          </ac:grpSpMkLst>
        </pc:grpChg>
        <pc:picChg chg="mod">
          <ac:chgData name="Andy Thompson (North Sea Transition Authority)" userId="321959ed-7daa-421a-aad7-834d2e4c66f9" providerId="ADAL" clId="{54D1521F-B625-4B17-9DD8-6D6C06F4EB66}" dt="2022-06-08T13:59:39.004" v="2712" actId="164"/>
          <ac:picMkLst>
            <pc:docMk/>
            <pc:sldMk cId="119331852" sldId="896"/>
            <ac:picMk id="8" creationId="{2BDC4355-5768-4FDD-8ED1-5C923577396A}"/>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12" creationId="{65E9BA92-F86B-4EE4-861F-F457CFFAA31E}"/>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17" creationId="{4D64D0C2-FC9E-4613-995B-854496B9EEB2}"/>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20" creationId="{9408BA6C-A950-448E-AB77-D601B0EA5B49}"/>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22" creationId="{01E8A647-99F0-46BF-A1AA-24F37AD013BD}"/>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24" creationId="{32B2C6E6-FB43-4749-848E-E4EC2AE9DA54}"/>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32" creationId="{FBEB728B-F1B8-4BEE-BADA-5351A8F92226}"/>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39" creationId="{8F7922CA-F8DA-43AF-82A2-804987798A60}"/>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40" creationId="{C9351FCC-2373-427E-AA3E-D122B77EE5B3}"/>
          </ac:picMkLst>
        </pc:picChg>
        <pc:picChg chg="mod">
          <ac:chgData name="Andy Thompson (North Sea Transition Authority)" userId="321959ed-7daa-421a-aad7-834d2e4c66f9" providerId="ADAL" clId="{54D1521F-B625-4B17-9DD8-6D6C06F4EB66}" dt="2022-06-08T13:59:39.004" v="2712" actId="164"/>
          <ac:picMkLst>
            <pc:docMk/>
            <pc:sldMk cId="119331852" sldId="896"/>
            <ac:picMk id="42" creationId="{00DDEB07-34E8-4E94-8327-0B05EB439577}"/>
          </ac:picMkLst>
        </pc:picChg>
      </pc:sldChg>
      <pc:sldChg chg="addSp modSp mod">
        <pc:chgData name="Andy Thompson (North Sea Transition Authority)" userId="321959ed-7daa-421a-aad7-834d2e4c66f9" providerId="ADAL" clId="{54D1521F-B625-4B17-9DD8-6D6C06F4EB66}" dt="2022-06-08T14:27:59.375" v="3792" actId="20577"/>
        <pc:sldMkLst>
          <pc:docMk/>
          <pc:sldMk cId="4118457715" sldId="897"/>
        </pc:sldMkLst>
        <pc:spChg chg="mod">
          <ac:chgData name="Andy Thompson (North Sea Transition Authority)" userId="321959ed-7daa-421a-aad7-834d2e4c66f9" providerId="ADAL" clId="{54D1521F-B625-4B17-9DD8-6D6C06F4EB66}" dt="2022-06-08T14:27:59.375" v="3792" actId="20577"/>
          <ac:spMkLst>
            <pc:docMk/>
            <pc:sldMk cId="4118457715" sldId="897"/>
            <ac:spMk id="2" creationId="{7CE310BE-54C4-4B96-9F66-25266C954E75}"/>
          </ac:spMkLst>
        </pc:spChg>
        <pc:spChg chg="mod">
          <ac:chgData name="Andy Thompson (North Sea Transition Authority)" userId="321959ed-7daa-421a-aad7-834d2e4c66f9" providerId="ADAL" clId="{54D1521F-B625-4B17-9DD8-6D6C06F4EB66}" dt="2022-06-08T14:01:10.451" v="3000" actId="164"/>
          <ac:spMkLst>
            <pc:docMk/>
            <pc:sldMk cId="4118457715" sldId="897"/>
            <ac:spMk id="13" creationId="{55E7E367-4A53-4F10-9367-04E7D7E5B0D4}"/>
          </ac:spMkLst>
        </pc:spChg>
        <pc:spChg chg="mod">
          <ac:chgData name="Andy Thompson (North Sea Transition Authority)" userId="321959ed-7daa-421a-aad7-834d2e4c66f9" providerId="ADAL" clId="{54D1521F-B625-4B17-9DD8-6D6C06F4EB66}" dt="2022-06-08T14:01:10.451" v="3000" actId="164"/>
          <ac:spMkLst>
            <pc:docMk/>
            <pc:sldMk cId="4118457715" sldId="897"/>
            <ac:spMk id="20" creationId="{F7B42A9D-7D65-498C-95BD-0157441B5633}"/>
          </ac:spMkLst>
        </pc:spChg>
        <pc:spChg chg="mod">
          <ac:chgData name="Andy Thompson (North Sea Transition Authority)" userId="321959ed-7daa-421a-aad7-834d2e4c66f9" providerId="ADAL" clId="{54D1521F-B625-4B17-9DD8-6D6C06F4EB66}" dt="2022-06-08T14:01:10.451" v="3000" actId="164"/>
          <ac:spMkLst>
            <pc:docMk/>
            <pc:sldMk cId="4118457715" sldId="897"/>
            <ac:spMk id="21" creationId="{F1496039-D6CA-4716-B454-443F5703E25C}"/>
          </ac:spMkLst>
        </pc:spChg>
        <pc:spChg chg="mod">
          <ac:chgData name="Andy Thompson (North Sea Transition Authority)" userId="321959ed-7daa-421a-aad7-834d2e4c66f9" providerId="ADAL" clId="{54D1521F-B625-4B17-9DD8-6D6C06F4EB66}" dt="2022-06-08T14:01:10.451" v="3000" actId="164"/>
          <ac:spMkLst>
            <pc:docMk/>
            <pc:sldMk cId="4118457715" sldId="897"/>
            <ac:spMk id="26" creationId="{58F82401-3C34-4280-8593-C2CA539724BF}"/>
          </ac:spMkLst>
        </pc:spChg>
        <pc:spChg chg="mod">
          <ac:chgData name="Andy Thompson (North Sea Transition Authority)" userId="321959ed-7daa-421a-aad7-834d2e4c66f9" providerId="ADAL" clId="{54D1521F-B625-4B17-9DD8-6D6C06F4EB66}" dt="2022-06-08T14:01:10.451" v="3000" actId="164"/>
          <ac:spMkLst>
            <pc:docMk/>
            <pc:sldMk cId="4118457715" sldId="897"/>
            <ac:spMk id="28" creationId="{6D9D5412-8814-4DC6-B4D6-C1BB628E7FD7}"/>
          </ac:spMkLst>
        </pc:spChg>
        <pc:spChg chg="mod">
          <ac:chgData name="Andy Thompson (North Sea Transition Authority)" userId="321959ed-7daa-421a-aad7-834d2e4c66f9" providerId="ADAL" clId="{54D1521F-B625-4B17-9DD8-6D6C06F4EB66}" dt="2022-06-08T14:01:10.451" v="3000" actId="164"/>
          <ac:spMkLst>
            <pc:docMk/>
            <pc:sldMk cId="4118457715" sldId="897"/>
            <ac:spMk id="29" creationId="{0E4695E1-56EC-4097-B487-D7168C7AFA4C}"/>
          </ac:spMkLst>
        </pc:spChg>
        <pc:spChg chg="mod">
          <ac:chgData name="Andy Thompson (North Sea Transition Authority)" userId="321959ed-7daa-421a-aad7-834d2e4c66f9" providerId="ADAL" clId="{54D1521F-B625-4B17-9DD8-6D6C06F4EB66}" dt="2022-06-08T14:01:10.451" v="3000" actId="164"/>
          <ac:spMkLst>
            <pc:docMk/>
            <pc:sldMk cId="4118457715" sldId="897"/>
            <ac:spMk id="30" creationId="{9B5F3FA9-3BF4-4177-A8F8-7D5594A5E010}"/>
          </ac:spMkLst>
        </pc:spChg>
        <pc:spChg chg="mod">
          <ac:chgData name="Andy Thompson (North Sea Transition Authority)" userId="321959ed-7daa-421a-aad7-834d2e4c66f9" providerId="ADAL" clId="{54D1521F-B625-4B17-9DD8-6D6C06F4EB66}" dt="2022-06-08T14:01:10.451" v="3000" actId="164"/>
          <ac:spMkLst>
            <pc:docMk/>
            <pc:sldMk cId="4118457715" sldId="897"/>
            <ac:spMk id="31" creationId="{105B62A8-470F-4583-BDFC-E549F8BC16A0}"/>
          </ac:spMkLst>
        </pc:spChg>
        <pc:spChg chg="mod">
          <ac:chgData name="Andy Thompson (North Sea Transition Authority)" userId="321959ed-7daa-421a-aad7-834d2e4c66f9" providerId="ADAL" clId="{54D1521F-B625-4B17-9DD8-6D6C06F4EB66}" dt="2022-06-08T14:01:10.451" v="3000" actId="164"/>
          <ac:spMkLst>
            <pc:docMk/>
            <pc:sldMk cId="4118457715" sldId="897"/>
            <ac:spMk id="32" creationId="{84147C48-C848-4963-9659-5DC89998DE9C}"/>
          </ac:spMkLst>
        </pc:spChg>
        <pc:spChg chg="mod">
          <ac:chgData name="Andy Thompson (North Sea Transition Authority)" userId="321959ed-7daa-421a-aad7-834d2e4c66f9" providerId="ADAL" clId="{54D1521F-B625-4B17-9DD8-6D6C06F4EB66}" dt="2022-06-08T14:01:10.451" v="3000" actId="164"/>
          <ac:spMkLst>
            <pc:docMk/>
            <pc:sldMk cId="4118457715" sldId="897"/>
            <ac:spMk id="33" creationId="{CC983E01-F616-407A-AC17-D01317074B45}"/>
          </ac:spMkLst>
        </pc:spChg>
        <pc:spChg chg="mod">
          <ac:chgData name="Andy Thompson (North Sea Transition Authority)" userId="321959ed-7daa-421a-aad7-834d2e4c66f9" providerId="ADAL" clId="{54D1521F-B625-4B17-9DD8-6D6C06F4EB66}" dt="2022-06-08T14:01:10.451" v="3000" actId="164"/>
          <ac:spMkLst>
            <pc:docMk/>
            <pc:sldMk cId="4118457715" sldId="897"/>
            <ac:spMk id="34" creationId="{05CC505D-5F74-42D6-99CE-294CB4863B56}"/>
          </ac:spMkLst>
        </pc:spChg>
        <pc:spChg chg="mod">
          <ac:chgData name="Andy Thompson (North Sea Transition Authority)" userId="321959ed-7daa-421a-aad7-834d2e4c66f9" providerId="ADAL" clId="{54D1521F-B625-4B17-9DD8-6D6C06F4EB66}" dt="2022-06-08T14:01:10.451" v="3000" actId="164"/>
          <ac:spMkLst>
            <pc:docMk/>
            <pc:sldMk cId="4118457715" sldId="897"/>
            <ac:spMk id="35" creationId="{49F6A351-61AF-4353-90E6-72556A0FFAAA}"/>
          </ac:spMkLst>
        </pc:spChg>
        <pc:spChg chg="mod">
          <ac:chgData name="Andy Thompson (North Sea Transition Authority)" userId="321959ed-7daa-421a-aad7-834d2e4c66f9" providerId="ADAL" clId="{54D1521F-B625-4B17-9DD8-6D6C06F4EB66}" dt="2022-06-08T14:01:10.451" v="3000" actId="164"/>
          <ac:spMkLst>
            <pc:docMk/>
            <pc:sldMk cId="4118457715" sldId="897"/>
            <ac:spMk id="37" creationId="{34921499-932D-49E6-A9BD-A7A81636D72F}"/>
          </ac:spMkLst>
        </pc:spChg>
        <pc:spChg chg="mod">
          <ac:chgData name="Andy Thompson (North Sea Transition Authority)" userId="321959ed-7daa-421a-aad7-834d2e4c66f9" providerId="ADAL" clId="{54D1521F-B625-4B17-9DD8-6D6C06F4EB66}" dt="2022-06-08T14:07:48.428" v="3688" actId="207"/>
          <ac:spMkLst>
            <pc:docMk/>
            <pc:sldMk cId="4118457715" sldId="897"/>
            <ac:spMk id="38" creationId="{812283A2-2525-4CCE-9AC1-7A5F0B7F8E3B}"/>
          </ac:spMkLst>
        </pc:spChg>
        <pc:spChg chg="mod">
          <ac:chgData name="Andy Thompson (North Sea Transition Authority)" userId="321959ed-7daa-421a-aad7-834d2e4c66f9" providerId="ADAL" clId="{54D1521F-B625-4B17-9DD8-6D6C06F4EB66}" dt="2022-06-08T14:01:10.451" v="3000" actId="164"/>
          <ac:spMkLst>
            <pc:docMk/>
            <pc:sldMk cId="4118457715" sldId="897"/>
            <ac:spMk id="39" creationId="{05156ECC-BA80-4C53-8DC6-B1BCAE6C1889}"/>
          </ac:spMkLst>
        </pc:spChg>
        <pc:spChg chg="mod">
          <ac:chgData name="Andy Thompson (North Sea Transition Authority)" userId="321959ed-7daa-421a-aad7-834d2e4c66f9" providerId="ADAL" clId="{54D1521F-B625-4B17-9DD8-6D6C06F4EB66}" dt="2022-06-08T14:01:10.451" v="3000" actId="164"/>
          <ac:spMkLst>
            <pc:docMk/>
            <pc:sldMk cId="4118457715" sldId="897"/>
            <ac:spMk id="40" creationId="{E1873C23-92BB-463C-8528-6A9F093EBF64}"/>
          </ac:spMkLst>
        </pc:spChg>
        <pc:spChg chg="mod">
          <ac:chgData name="Andy Thompson (North Sea Transition Authority)" userId="321959ed-7daa-421a-aad7-834d2e4c66f9" providerId="ADAL" clId="{54D1521F-B625-4B17-9DD8-6D6C06F4EB66}" dt="2022-06-08T14:01:10.451" v="3000" actId="164"/>
          <ac:spMkLst>
            <pc:docMk/>
            <pc:sldMk cId="4118457715" sldId="897"/>
            <ac:spMk id="41" creationId="{33D96BEA-2B6F-4984-AB9A-BBD43B3107A0}"/>
          </ac:spMkLst>
        </pc:spChg>
        <pc:spChg chg="mod">
          <ac:chgData name="Andy Thompson (North Sea Transition Authority)" userId="321959ed-7daa-421a-aad7-834d2e4c66f9" providerId="ADAL" clId="{54D1521F-B625-4B17-9DD8-6D6C06F4EB66}" dt="2022-06-08T14:01:10.451" v="3000" actId="164"/>
          <ac:spMkLst>
            <pc:docMk/>
            <pc:sldMk cId="4118457715" sldId="897"/>
            <ac:spMk id="42" creationId="{E8C0BBB0-F63E-42FC-9DBD-1B6D2217F76E}"/>
          </ac:spMkLst>
        </pc:spChg>
        <pc:spChg chg="mod">
          <ac:chgData name="Andy Thompson (North Sea Transition Authority)" userId="321959ed-7daa-421a-aad7-834d2e4c66f9" providerId="ADAL" clId="{54D1521F-B625-4B17-9DD8-6D6C06F4EB66}" dt="2022-06-08T14:01:10.451" v="3000" actId="164"/>
          <ac:spMkLst>
            <pc:docMk/>
            <pc:sldMk cId="4118457715" sldId="897"/>
            <ac:spMk id="43" creationId="{A3FE5995-36BB-4FDD-B366-30904AF6B2AB}"/>
          </ac:spMkLst>
        </pc:spChg>
        <pc:grpChg chg="add mod">
          <ac:chgData name="Andy Thompson (North Sea Transition Authority)" userId="321959ed-7daa-421a-aad7-834d2e4c66f9" providerId="ADAL" clId="{54D1521F-B625-4B17-9DD8-6D6C06F4EB66}" dt="2022-06-08T14:01:23.655" v="3076" actId="962"/>
          <ac:grpSpMkLst>
            <pc:docMk/>
            <pc:sldMk cId="4118457715" sldId="897"/>
            <ac:grpSpMk id="3" creationId="{2299B019-1D33-40F2-9249-03CA1E8AE542}"/>
          </ac:grpSpMkLst>
        </pc:grpChg>
        <pc:picChg chg="mod">
          <ac:chgData name="Andy Thompson (North Sea Transition Authority)" userId="321959ed-7daa-421a-aad7-834d2e4c66f9" providerId="ADAL" clId="{54D1521F-B625-4B17-9DD8-6D6C06F4EB66}" dt="2022-06-08T14:01:10.451" v="3000" actId="164"/>
          <ac:picMkLst>
            <pc:docMk/>
            <pc:sldMk cId="4118457715" sldId="897"/>
            <ac:picMk id="4" creationId="{A0FB014A-7C33-4B72-AED8-B06494DDCA47}"/>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6" creationId="{78FE83E7-7F0D-42CF-A88D-2D83F9A0AB0D}"/>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7" creationId="{4FDC7570-D415-46C9-A9F7-836ECE894A71}"/>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8" creationId="{2D60CE2F-2B48-49D2-8966-8CDC0430B9D8}"/>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9" creationId="{247FD62B-D405-4C24-8EA2-2263B0B9C5FB}"/>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12" creationId="{65E9BA92-F86B-4EE4-861F-F457CFFAA31E}"/>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17" creationId="{4D64D0C2-FC9E-4613-995B-854496B9EEB2}"/>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36" creationId="{F2CB9F42-C693-4581-B42E-E37A9C06AF2E}"/>
          </ac:picMkLst>
        </pc:picChg>
        <pc:picChg chg="mod">
          <ac:chgData name="Andy Thompson (North Sea Transition Authority)" userId="321959ed-7daa-421a-aad7-834d2e4c66f9" providerId="ADAL" clId="{54D1521F-B625-4B17-9DD8-6D6C06F4EB66}" dt="2022-06-08T14:01:10.451" v="3000" actId="164"/>
          <ac:picMkLst>
            <pc:docMk/>
            <pc:sldMk cId="4118457715" sldId="897"/>
            <ac:picMk id="44" creationId="{3EDE4FF9-A48C-4099-B064-5D87CC2945A7}"/>
          </ac:picMkLst>
        </pc:picChg>
      </pc:sldChg>
      <pc:sldChg chg="addSp modSp mod">
        <pc:chgData name="Andy Thompson (North Sea Transition Authority)" userId="321959ed-7daa-421a-aad7-834d2e4c66f9" providerId="ADAL" clId="{54D1521F-B625-4B17-9DD8-6D6C06F4EB66}" dt="2022-06-08T14:00:55.478" v="2999" actId="962"/>
        <pc:sldMkLst>
          <pc:docMk/>
          <pc:sldMk cId="3617218716" sldId="898"/>
        </pc:sldMkLst>
        <pc:spChg chg="mod">
          <ac:chgData name="Andy Thompson (North Sea Transition Authority)" userId="321959ed-7daa-421a-aad7-834d2e4c66f9" providerId="ADAL" clId="{54D1521F-B625-4B17-9DD8-6D6C06F4EB66}" dt="2022-06-08T14:00:39.370" v="2915" actId="164"/>
          <ac:spMkLst>
            <pc:docMk/>
            <pc:sldMk cId="3617218716" sldId="898"/>
            <ac:spMk id="11" creationId="{94B33B49-2008-4731-A33D-29DAC5F69A38}"/>
          </ac:spMkLst>
        </pc:spChg>
        <pc:spChg chg="mod">
          <ac:chgData name="Andy Thompson (North Sea Transition Authority)" userId="321959ed-7daa-421a-aad7-834d2e4c66f9" providerId="ADAL" clId="{54D1521F-B625-4B17-9DD8-6D6C06F4EB66}" dt="2022-06-08T14:00:39.370" v="2915" actId="164"/>
          <ac:spMkLst>
            <pc:docMk/>
            <pc:sldMk cId="3617218716" sldId="898"/>
            <ac:spMk id="13" creationId="{55E7E367-4A53-4F10-9367-04E7D7E5B0D4}"/>
          </ac:spMkLst>
        </pc:spChg>
        <pc:spChg chg="mod">
          <ac:chgData name="Andy Thompson (North Sea Transition Authority)" userId="321959ed-7daa-421a-aad7-834d2e4c66f9" providerId="ADAL" clId="{54D1521F-B625-4B17-9DD8-6D6C06F4EB66}" dt="2022-06-08T14:00:39.370" v="2915" actId="164"/>
          <ac:spMkLst>
            <pc:docMk/>
            <pc:sldMk cId="3617218716" sldId="898"/>
            <ac:spMk id="21" creationId="{F1496039-D6CA-4716-B454-443F5703E25C}"/>
          </ac:spMkLst>
        </pc:spChg>
        <pc:spChg chg="mod">
          <ac:chgData name="Andy Thompson (North Sea Transition Authority)" userId="321959ed-7daa-421a-aad7-834d2e4c66f9" providerId="ADAL" clId="{54D1521F-B625-4B17-9DD8-6D6C06F4EB66}" dt="2022-06-08T14:00:39.370" v="2915" actId="164"/>
          <ac:spMkLst>
            <pc:docMk/>
            <pc:sldMk cId="3617218716" sldId="898"/>
            <ac:spMk id="31" creationId="{105B62A8-470F-4583-BDFC-E549F8BC16A0}"/>
          </ac:spMkLst>
        </pc:spChg>
        <pc:spChg chg="mod">
          <ac:chgData name="Andy Thompson (North Sea Transition Authority)" userId="321959ed-7daa-421a-aad7-834d2e4c66f9" providerId="ADAL" clId="{54D1521F-B625-4B17-9DD8-6D6C06F4EB66}" dt="2022-06-08T14:00:39.370" v="2915" actId="164"/>
          <ac:spMkLst>
            <pc:docMk/>
            <pc:sldMk cId="3617218716" sldId="898"/>
            <ac:spMk id="33" creationId="{CC983E01-F616-407A-AC17-D01317074B45}"/>
          </ac:spMkLst>
        </pc:spChg>
        <pc:spChg chg="mod">
          <ac:chgData name="Andy Thompson (North Sea Transition Authority)" userId="321959ed-7daa-421a-aad7-834d2e4c66f9" providerId="ADAL" clId="{54D1521F-B625-4B17-9DD8-6D6C06F4EB66}" dt="2022-06-08T14:00:39.370" v="2915" actId="164"/>
          <ac:spMkLst>
            <pc:docMk/>
            <pc:sldMk cId="3617218716" sldId="898"/>
            <ac:spMk id="34" creationId="{05CC505D-5F74-42D6-99CE-294CB4863B56}"/>
          </ac:spMkLst>
        </pc:spChg>
        <pc:spChg chg="mod">
          <ac:chgData name="Andy Thompson (North Sea Transition Authority)" userId="321959ed-7daa-421a-aad7-834d2e4c66f9" providerId="ADAL" clId="{54D1521F-B625-4B17-9DD8-6D6C06F4EB66}" dt="2022-06-08T14:00:39.370" v="2915" actId="164"/>
          <ac:spMkLst>
            <pc:docMk/>
            <pc:sldMk cId="3617218716" sldId="898"/>
            <ac:spMk id="35" creationId="{49F6A351-61AF-4353-90E6-72556A0FFAAA}"/>
          </ac:spMkLst>
        </pc:spChg>
        <pc:grpChg chg="add mod">
          <ac:chgData name="Andy Thompson (North Sea Transition Authority)" userId="321959ed-7daa-421a-aad7-834d2e4c66f9" providerId="ADAL" clId="{54D1521F-B625-4B17-9DD8-6D6C06F4EB66}" dt="2022-06-08T14:00:55.478" v="2999" actId="962"/>
          <ac:grpSpMkLst>
            <pc:docMk/>
            <pc:sldMk cId="3617218716" sldId="898"/>
            <ac:grpSpMk id="3" creationId="{ABB27F4F-F87C-4544-9546-C540D228708A}"/>
          </ac:grpSpMkLst>
        </pc:grpChg>
        <pc:picChg chg="mod">
          <ac:chgData name="Andy Thompson (North Sea Transition Authority)" userId="321959ed-7daa-421a-aad7-834d2e4c66f9" providerId="ADAL" clId="{54D1521F-B625-4B17-9DD8-6D6C06F4EB66}" dt="2022-06-08T14:00:39.370" v="2915" actId="164"/>
          <ac:picMkLst>
            <pc:docMk/>
            <pc:sldMk cId="3617218716" sldId="898"/>
            <ac:picMk id="12" creationId="{CE10679F-2466-4585-949B-8115B58FA5D6}"/>
          </ac:picMkLst>
        </pc:picChg>
      </pc:sldChg>
      <pc:sldChg chg="modSp">
        <pc:chgData name="Andy Thompson (North Sea Transition Authority)" userId="321959ed-7daa-421a-aad7-834d2e4c66f9" providerId="ADAL" clId="{54D1521F-B625-4B17-9DD8-6D6C06F4EB66}" dt="2022-06-08T14:29:26.131" v="4153" actId="962"/>
        <pc:sldMkLst>
          <pc:docMk/>
          <pc:sldMk cId="1059490984" sldId="899"/>
        </pc:sldMkLst>
        <pc:spChg chg="mod">
          <ac:chgData name="Andy Thompson (North Sea Transition Authority)" userId="321959ed-7daa-421a-aad7-834d2e4c66f9" providerId="ADAL" clId="{54D1521F-B625-4B17-9DD8-6D6C06F4EB66}" dt="2022-06-08T14:16:17.891" v="3762" actId="13244"/>
          <ac:spMkLst>
            <pc:docMk/>
            <pc:sldMk cId="1059490984" sldId="899"/>
            <ac:spMk id="2" creationId="{7CE310BE-54C4-4B96-9F66-25266C954E75}"/>
          </ac:spMkLst>
        </pc:spChg>
        <pc:spChg chg="mod">
          <ac:chgData name="Andy Thompson (North Sea Transition Authority)" userId="321959ed-7daa-421a-aad7-834d2e4c66f9" providerId="ADAL" clId="{54D1521F-B625-4B17-9DD8-6D6C06F4EB66}" dt="2022-06-08T14:16:22.533" v="3763" actId="13244"/>
          <ac:spMkLst>
            <pc:docMk/>
            <pc:sldMk cId="1059490984" sldId="899"/>
            <ac:spMk id="6" creationId="{DF964CFF-AF2F-44D1-B5A0-40BC0A31BB2F}"/>
          </ac:spMkLst>
        </pc:spChg>
        <pc:picChg chg="mod">
          <ac:chgData name="Andy Thompson (North Sea Transition Authority)" userId="321959ed-7daa-421a-aad7-834d2e4c66f9" providerId="ADAL" clId="{54D1521F-B625-4B17-9DD8-6D6C06F4EB66}" dt="2022-06-08T14:29:26.131" v="4153" actId="962"/>
          <ac:picMkLst>
            <pc:docMk/>
            <pc:sldMk cId="1059490984" sldId="899"/>
            <ac:picMk id="4" creationId="{BB71DD05-A629-45DF-97FB-35D4CC0E9C3D}"/>
          </ac:picMkLst>
        </pc:picChg>
      </pc:sldChg>
      <pc:sldChg chg="addSp modSp mod">
        <pc:chgData name="Andy Thompson (North Sea Transition Authority)" userId="321959ed-7daa-421a-aad7-834d2e4c66f9" providerId="ADAL" clId="{54D1521F-B625-4B17-9DD8-6D6C06F4EB66}" dt="2022-06-08T14:02:29.442" v="3308" actId="962"/>
        <pc:sldMkLst>
          <pc:docMk/>
          <pc:sldMk cId="1058587670" sldId="902"/>
        </pc:sldMkLst>
        <pc:spChg chg="mod">
          <ac:chgData name="Andy Thompson (North Sea Transition Authority)" userId="321959ed-7daa-421a-aad7-834d2e4c66f9" providerId="ADAL" clId="{54D1521F-B625-4B17-9DD8-6D6C06F4EB66}" dt="2022-06-08T14:01:51.936" v="3078" actId="164"/>
          <ac:spMkLst>
            <pc:docMk/>
            <pc:sldMk cId="1058587670" sldId="902"/>
            <ac:spMk id="6" creationId="{41C30D0D-02FA-488B-847F-075B244A4B3F}"/>
          </ac:spMkLst>
        </pc:spChg>
        <pc:spChg chg="mod">
          <ac:chgData name="Andy Thompson (North Sea Transition Authority)" userId="321959ed-7daa-421a-aad7-834d2e4c66f9" providerId="ADAL" clId="{54D1521F-B625-4B17-9DD8-6D6C06F4EB66}" dt="2022-06-08T14:01:51.936" v="3078" actId="164"/>
          <ac:spMkLst>
            <pc:docMk/>
            <pc:sldMk cId="1058587670" sldId="902"/>
            <ac:spMk id="9" creationId="{98CD3CE9-A6F7-4F64-87C4-D72A35841D72}"/>
          </ac:spMkLst>
        </pc:spChg>
        <pc:spChg chg="mod">
          <ac:chgData name="Andy Thompson (North Sea Transition Authority)" userId="321959ed-7daa-421a-aad7-834d2e4c66f9" providerId="ADAL" clId="{54D1521F-B625-4B17-9DD8-6D6C06F4EB66}" dt="2022-06-08T14:01:51.936" v="3078" actId="164"/>
          <ac:spMkLst>
            <pc:docMk/>
            <pc:sldMk cId="1058587670" sldId="902"/>
            <ac:spMk id="10" creationId="{3284FF61-CF6A-4527-A4BB-936EBA77D9D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 creationId="{6966BDF0-2574-4B5C-A0D8-76032DD58811}"/>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 creationId="{3232CBD3-00BF-4C59-92C6-E7C652DF1E1D}"/>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 creationId="{4F47F8E8-C7B6-4528-B077-34FEFCCC7B65}"/>
          </ac:spMkLst>
        </pc:spChg>
        <pc:spChg chg="mod">
          <ac:chgData name="Andy Thompson (North Sea Transition Authority)" userId="321959ed-7daa-421a-aad7-834d2e4c66f9" providerId="ADAL" clId="{54D1521F-B625-4B17-9DD8-6D6C06F4EB66}" dt="2022-06-08T14:01:51.936" v="3078" actId="164"/>
          <ac:spMkLst>
            <pc:docMk/>
            <pc:sldMk cId="1058587670" sldId="902"/>
            <ac:spMk id="28" creationId="{67763FD4-E166-4F05-A99D-C3E02E742797}"/>
          </ac:spMkLst>
        </pc:spChg>
        <pc:spChg chg="mod">
          <ac:chgData name="Andy Thompson (North Sea Transition Authority)" userId="321959ed-7daa-421a-aad7-834d2e4c66f9" providerId="ADAL" clId="{54D1521F-B625-4B17-9DD8-6D6C06F4EB66}" dt="2022-06-08T14:01:51.936" v="3078" actId="164"/>
          <ac:spMkLst>
            <pc:docMk/>
            <pc:sldMk cId="1058587670" sldId="902"/>
            <ac:spMk id="30" creationId="{34D81C2A-2937-4827-9A1A-59CCC6FAC2F1}"/>
          </ac:spMkLst>
        </pc:spChg>
        <pc:spChg chg="mod">
          <ac:chgData name="Andy Thompson (North Sea Transition Authority)" userId="321959ed-7daa-421a-aad7-834d2e4c66f9" providerId="ADAL" clId="{54D1521F-B625-4B17-9DD8-6D6C06F4EB66}" dt="2022-06-08T14:01:51.936" v="3078" actId="164"/>
          <ac:spMkLst>
            <pc:docMk/>
            <pc:sldMk cId="1058587670" sldId="902"/>
            <ac:spMk id="32" creationId="{F05FD268-BAEA-4AC0-88ED-A1432D327B0C}"/>
          </ac:spMkLst>
        </pc:spChg>
        <pc:spChg chg="mod">
          <ac:chgData name="Andy Thompson (North Sea Transition Authority)" userId="321959ed-7daa-421a-aad7-834d2e4c66f9" providerId="ADAL" clId="{54D1521F-B625-4B17-9DD8-6D6C06F4EB66}" dt="2022-06-08T14:01:51.936" v="3078" actId="164"/>
          <ac:spMkLst>
            <pc:docMk/>
            <pc:sldMk cId="1058587670" sldId="902"/>
            <ac:spMk id="34" creationId="{9B494773-FE34-47DA-B50E-AF5341E79763}"/>
          </ac:spMkLst>
        </pc:spChg>
        <pc:spChg chg="mod">
          <ac:chgData name="Andy Thompson (North Sea Transition Authority)" userId="321959ed-7daa-421a-aad7-834d2e4c66f9" providerId="ADAL" clId="{54D1521F-B625-4B17-9DD8-6D6C06F4EB66}" dt="2022-06-08T14:01:51.936" v="3078" actId="164"/>
          <ac:spMkLst>
            <pc:docMk/>
            <pc:sldMk cId="1058587670" sldId="902"/>
            <ac:spMk id="35" creationId="{DB44A4C0-1755-4049-9367-522956C06633}"/>
          </ac:spMkLst>
        </pc:spChg>
        <pc:spChg chg="mod">
          <ac:chgData name="Andy Thompson (North Sea Transition Authority)" userId="321959ed-7daa-421a-aad7-834d2e4c66f9" providerId="ADAL" clId="{54D1521F-B625-4B17-9DD8-6D6C06F4EB66}" dt="2022-06-08T14:01:51.936" v="3078" actId="164"/>
          <ac:spMkLst>
            <pc:docMk/>
            <pc:sldMk cId="1058587670" sldId="902"/>
            <ac:spMk id="36" creationId="{D19F0FC9-2679-4F3E-B74B-FF782194B826}"/>
          </ac:spMkLst>
        </pc:spChg>
        <pc:spChg chg="mod">
          <ac:chgData name="Andy Thompson (North Sea Transition Authority)" userId="321959ed-7daa-421a-aad7-834d2e4c66f9" providerId="ADAL" clId="{54D1521F-B625-4B17-9DD8-6D6C06F4EB66}" dt="2022-06-08T14:01:51.936" v="3078" actId="164"/>
          <ac:spMkLst>
            <pc:docMk/>
            <pc:sldMk cId="1058587670" sldId="902"/>
            <ac:spMk id="37" creationId="{B30C9D5D-9E3E-4014-A971-1B4DCC76F95C}"/>
          </ac:spMkLst>
        </pc:spChg>
        <pc:spChg chg="mod">
          <ac:chgData name="Andy Thompson (North Sea Transition Authority)" userId="321959ed-7daa-421a-aad7-834d2e4c66f9" providerId="ADAL" clId="{54D1521F-B625-4B17-9DD8-6D6C06F4EB66}" dt="2022-06-08T14:01:51.936" v="3078" actId="164"/>
          <ac:spMkLst>
            <pc:docMk/>
            <pc:sldMk cId="1058587670" sldId="902"/>
            <ac:spMk id="38" creationId="{1DDCD871-5C86-485B-8E4D-BE512FF1C38E}"/>
          </ac:spMkLst>
        </pc:spChg>
        <pc:spChg chg="mod">
          <ac:chgData name="Andy Thompson (North Sea Transition Authority)" userId="321959ed-7daa-421a-aad7-834d2e4c66f9" providerId="ADAL" clId="{54D1521F-B625-4B17-9DD8-6D6C06F4EB66}" dt="2022-06-08T14:01:51.936" v="3078" actId="164"/>
          <ac:spMkLst>
            <pc:docMk/>
            <pc:sldMk cId="1058587670" sldId="902"/>
            <ac:spMk id="39" creationId="{7F880109-347C-43BA-9C67-F4A16D0746EE}"/>
          </ac:spMkLst>
        </pc:spChg>
        <pc:spChg chg="mod">
          <ac:chgData name="Andy Thompson (North Sea Transition Authority)" userId="321959ed-7daa-421a-aad7-834d2e4c66f9" providerId="ADAL" clId="{54D1521F-B625-4B17-9DD8-6D6C06F4EB66}" dt="2022-06-08T14:01:51.936" v="3078" actId="164"/>
          <ac:spMkLst>
            <pc:docMk/>
            <pc:sldMk cId="1058587670" sldId="902"/>
            <ac:spMk id="40" creationId="{B88DC86E-A4F3-4A4D-B286-CB805953C664}"/>
          </ac:spMkLst>
        </pc:spChg>
        <pc:spChg chg="mod">
          <ac:chgData name="Andy Thompson (North Sea Transition Authority)" userId="321959ed-7daa-421a-aad7-834d2e4c66f9" providerId="ADAL" clId="{54D1521F-B625-4B17-9DD8-6D6C06F4EB66}" dt="2022-06-08T14:01:51.936" v="3078" actId="164"/>
          <ac:spMkLst>
            <pc:docMk/>
            <pc:sldMk cId="1058587670" sldId="902"/>
            <ac:spMk id="41" creationId="{D9701AEE-20DC-402F-B5D5-67870F7B7387}"/>
          </ac:spMkLst>
        </pc:spChg>
        <pc:spChg chg="mod">
          <ac:chgData name="Andy Thompson (North Sea Transition Authority)" userId="321959ed-7daa-421a-aad7-834d2e4c66f9" providerId="ADAL" clId="{54D1521F-B625-4B17-9DD8-6D6C06F4EB66}" dt="2022-06-08T14:01:51.936" v="3078" actId="164"/>
          <ac:spMkLst>
            <pc:docMk/>
            <pc:sldMk cId="1058587670" sldId="902"/>
            <ac:spMk id="42" creationId="{938D7819-4BBE-42CB-974A-D785A279B935}"/>
          </ac:spMkLst>
        </pc:spChg>
        <pc:spChg chg="mod">
          <ac:chgData name="Andy Thompson (North Sea Transition Authority)" userId="321959ed-7daa-421a-aad7-834d2e4c66f9" providerId="ADAL" clId="{54D1521F-B625-4B17-9DD8-6D6C06F4EB66}" dt="2022-06-08T14:01:51.936" v="3078" actId="164"/>
          <ac:spMkLst>
            <pc:docMk/>
            <pc:sldMk cId="1058587670" sldId="902"/>
            <ac:spMk id="54" creationId="{E2777647-468E-40E0-9C4E-D0506BDE8EE7}"/>
          </ac:spMkLst>
        </pc:spChg>
        <pc:spChg chg="mod">
          <ac:chgData name="Andy Thompson (North Sea Transition Authority)" userId="321959ed-7daa-421a-aad7-834d2e4c66f9" providerId="ADAL" clId="{54D1521F-B625-4B17-9DD8-6D6C06F4EB66}" dt="2022-06-08T14:01:51.936" v="3078" actId="164"/>
          <ac:spMkLst>
            <pc:docMk/>
            <pc:sldMk cId="1058587670" sldId="902"/>
            <ac:spMk id="55" creationId="{07F0EC8E-A07C-4DBE-BB1D-06791C58692A}"/>
          </ac:spMkLst>
        </pc:spChg>
        <pc:spChg chg="mod">
          <ac:chgData name="Andy Thompson (North Sea Transition Authority)" userId="321959ed-7daa-421a-aad7-834d2e4c66f9" providerId="ADAL" clId="{54D1521F-B625-4B17-9DD8-6D6C06F4EB66}" dt="2022-06-08T14:01:51.936" v="3078" actId="164"/>
          <ac:spMkLst>
            <pc:docMk/>
            <pc:sldMk cId="1058587670" sldId="902"/>
            <ac:spMk id="56" creationId="{3F70E643-A35A-423A-935C-CC497FD923C2}"/>
          </ac:spMkLst>
        </pc:spChg>
        <pc:spChg chg="mod">
          <ac:chgData name="Andy Thompson (North Sea Transition Authority)" userId="321959ed-7daa-421a-aad7-834d2e4c66f9" providerId="ADAL" clId="{54D1521F-B625-4B17-9DD8-6D6C06F4EB66}" dt="2022-06-08T14:01:51.936" v="3078" actId="164"/>
          <ac:spMkLst>
            <pc:docMk/>
            <pc:sldMk cId="1058587670" sldId="902"/>
            <ac:spMk id="57" creationId="{B1383708-0DA4-4002-809F-C50D1884FF65}"/>
          </ac:spMkLst>
        </pc:spChg>
        <pc:spChg chg="mod">
          <ac:chgData name="Andy Thompson (North Sea Transition Authority)" userId="321959ed-7daa-421a-aad7-834d2e4c66f9" providerId="ADAL" clId="{54D1521F-B625-4B17-9DD8-6D6C06F4EB66}" dt="2022-06-08T14:01:51.936" v="3078" actId="164"/>
          <ac:spMkLst>
            <pc:docMk/>
            <pc:sldMk cId="1058587670" sldId="902"/>
            <ac:spMk id="58" creationId="{AA38173E-6603-45DE-811C-7ECB16CFFB95}"/>
          </ac:spMkLst>
        </pc:spChg>
        <pc:spChg chg="mod">
          <ac:chgData name="Andy Thompson (North Sea Transition Authority)" userId="321959ed-7daa-421a-aad7-834d2e4c66f9" providerId="ADAL" clId="{54D1521F-B625-4B17-9DD8-6D6C06F4EB66}" dt="2022-06-08T14:01:51.936" v="3078" actId="164"/>
          <ac:spMkLst>
            <pc:docMk/>
            <pc:sldMk cId="1058587670" sldId="902"/>
            <ac:spMk id="59" creationId="{70C49329-999D-48F9-9EB7-94BEA423B2C3}"/>
          </ac:spMkLst>
        </pc:spChg>
        <pc:spChg chg="mod">
          <ac:chgData name="Andy Thompson (North Sea Transition Authority)" userId="321959ed-7daa-421a-aad7-834d2e4c66f9" providerId="ADAL" clId="{54D1521F-B625-4B17-9DD8-6D6C06F4EB66}" dt="2022-06-08T14:01:51.936" v="3078" actId="164"/>
          <ac:spMkLst>
            <pc:docMk/>
            <pc:sldMk cId="1058587670" sldId="902"/>
            <ac:spMk id="60" creationId="{0FC9A691-3FD6-428B-9FD2-D55031BBBC8A}"/>
          </ac:spMkLst>
        </pc:spChg>
        <pc:spChg chg="mod">
          <ac:chgData name="Andy Thompson (North Sea Transition Authority)" userId="321959ed-7daa-421a-aad7-834d2e4c66f9" providerId="ADAL" clId="{54D1521F-B625-4B17-9DD8-6D6C06F4EB66}" dt="2022-06-08T14:01:51.936" v="3078" actId="164"/>
          <ac:spMkLst>
            <pc:docMk/>
            <pc:sldMk cId="1058587670" sldId="902"/>
            <ac:spMk id="61" creationId="{CD02347A-3980-4C4D-A634-0E552482481D}"/>
          </ac:spMkLst>
        </pc:spChg>
        <pc:spChg chg="mod">
          <ac:chgData name="Andy Thompson (North Sea Transition Authority)" userId="321959ed-7daa-421a-aad7-834d2e4c66f9" providerId="ADAL" clId="{54D1521F-B625-4B17-9DD8-6D6C06F4EB66}" dt="2022-06-08T14:01:51.936" v="3078" actId="164"/>
          <ac:spMkLst>
            <pc:docMk/>
            <pc:sldMk cId="1058587670" sldId="902"/>
            <ac:spMk id="62" creationId="{711DDDF2-87F4-4EC9-BA6C-007EC79AD8EC}"/>
          </ac:spMkLst>
        </pc:spChg>
        <pc:spChg chg="mod">
          <ac:chgData name="Andy Thompson (North Sea Transition Authority)" userId="321959ed-7daa-421a-aad7-834d2e4c66f9" providerId="ADAL" clId="{54D1521F-B625-4B17-9DD8-6D6C06F4EB66}" dt="2022-06-08T14:01:51.936" v="3078" actId="164"/>
          <ac:spMkLst>
            <pc:docMk/>
            <pc:sldMk cId="1058587670" sldId="902"/>
            <ac:spMk id="74" creationId="{30685B04-91DA-472E-A0AD-D401CE5F336E}"/>
          </ac:spMkLst>
        </pc:spChg>
        <pc:spChg chg="mod">
          <ac:chgData name="Andy Thompson (North Sea Transition Authority)" userId="321959ed-7daa-421a-aad7-834d2e4c66f9" providerId="ADAL" clId="{54D1521F-B625-4B17-9DD8-6D6C06F4EB66}" dt="2022-06-08T14:01:51.936" v="3078" actId="164"/>
          <ac:spMkLst>
            <pc:docMk/>
            <pc:sldMk cId="1058587670" sldId="902"/>
            <ac:spMk id="75" creationId="{E7E84741-EBD8-4C85-BFC4-B90107D1E8A9}"/>
          </ac:spMkLst>
        </pc:spChg>
        <pc:spChg chg="mod">
          <ac:chgData name="Andy Thompson (North Sea Transition Authority)" userId="321959ed-7daa-421a-aad7-834d2e4c66f9" providerId="ADAL" clId="{54D1521F-B625-4B17-9DD8-6D6C06F4EB66}" dt="2022-06-08T14:01:51.936" v="3078" actId="164"/>
          <ac:spMkLst>
            <pc:docMk/>
            <pc:sldMk cId="1058587670" sldId="902"/>
            <ac:spMk id="76" creationId="{2914F3B1-3F85-496A-B143-ED993E68A27F}"/>
          </ac:spMkLst>
        </pc:spChg>
        <pc:spChg chg="mod">
          <ac:chgData name="Andy Thompson (North Sea Transition Authority)" userId="321959ed-7daa-421a-aad7-834d2e4c66f9" providerId="ADAL" clId="{54D1521F-B625-4B17-9DD8-6D6C06F4EB66}" dt="2022-06-08T14:01:51.936" v="3078" actId="164"/>
          <ac:spMkLst>
            <pc:docMk/>
            <pc:sldMk cId="1058587670" sldId="902"/>
            <ac:spMk id="77" creationId="{BEA91B03-2342-4E2F-AEA2-09553B914E1E}"/>
          </ac:spMkLst>
        </pc:spChg>
        <pc:spChg chg="mod">
          <ac:chgData name="Andy Thompson (North Sea Transition Authority)" userId="321959ed-7daa-421a-aad7-834d2e4c66f9" providerId="ADAL" clId="{54D1521F-B625-4B17-9DD8-6D6C06F4EB66}" dt="2022-06-08T14:01:51.936" v="3078" actId="164"/>
          <ac:spMkLst>
            <pc:docMk/>
            <pc:sldMk cId="1058587670" sldId="902"/>
            <ac:spMk id="78" creationId="{A86AC033-3E69-4050-BCCA-5069EACF4250}"/>
          </ac:spMkLst>
        </pc:spChg>
        <pc:spChg chg="mod">
          <ac:chgData name="Andy Thompson (North Sea Transition Authority)" userId="321959ed-7daa-421a-aad7-834d2e4c66f9" providerId="ADAL" clId="{54D1521F-B625-4B17-9DD8-6D6C06F4EB66}" dt="2022-06-08T14:01:51.936" v="3078" actId="164"/>
          <ac:spMkLst>
            <pc:docMk/>
            <pc:sldMk cId="1058587670" sldId="902"/>
            <ac:spMk id="79" creationId="{9C5E54D5-C69E-4FD8-9D15-F106E13B3C49}"/>
          </ac:spMkLst>
        </pc:spChg>
        <pc:spChg chg="mod">
          <ac:chgData name="Andy Thompson (North Sea Transition Authority)" userId="321959ed-7daa-421a-aad7-834d2e4c66f9" providerId="ADAL" clId="{54D1521F-B625-4B17-9DD8-6D6C06F4EB66}" dt="2022-06-08T14:01:51.936" v="3078" actId="164"/>
          <ac:spMkLst>
            <pc:docMk/>
            <pc:sldMk cId="1058587670" sldId="902"/>
            <ac:spMk id="80" creationId="{C6070D6D-85E5-4EDF-960A-5942885B6739}"/>
          </ac:spMkLst>
        </pc:spChg>
        <pc:spChg chg="mod">
          <ac:chgData name="Andy Thompson (North Sea Transition Authority)" userId="321959ed-7daa-421a-aad7-834d2e4c66f9" providerId="ADAL" clId="{54D1521F-B625-4B17-9DD8-6D6C06F4EB66}" dt="2022-06-08T14:01:51.936" v="3078" actId="164"/>
          <ac:spMkLst>
            <pc:docMk/>
            <pc:sldMk cId="1058587670" sldId="902"/>
            <ac:spMk id="81" creationId="{417F1CE2-6FD7-4D1C-9A9F-66173CD2276C}"/>
          </ac:spMkLst>
        </pc:spChg>
        <pc:spChg chg="mod">
          <ac:chgData name="Andy Thompson (North Sea Transition Authority)" userId="321959ed-7daa-421a-aad7-834d2e4c66f9" providerId="ADAL" clId="{54D1521F-B625-4B17-9DD8-6D6C06F4EB66}" dt="2022-06-08T14:01:51.936" v="3078" actId="164"/>
          <ac:spMkLst>
            <pc:docMk/>
            <pc:sldMk cId="1058587670" sldId="902"/>
            <ac:spMk id="82" creationId="{ED5C2338-E6F9-4C2D-A5F7-C7E2A4ABC5F6}"/>
          </ac:spMkLst>
        </pc:spChg>
        <pc:spChg chg="mod">
          <ac:chgData name="Andy Thompson (North Sea Transition Authority)" userId="321959ed-7daa-421a-aad7-834d2e4c66f9" providerId="ADAL" clId="{54D1521F-B625-4B17-9DD8-6D6C06F4EB66}" dt="2022-06-08T14:01:51.936" v="3078" actId="164"/>
          <ac:spMkLst>
            <pc:docMk/>
            <pc:sldMk cId="1058587670" sldId="902"/>
            <ac:spMk id="94" creationId="{351FA624-6445-469B-AD4E-F841DE0A930C}"/>
          </ac:spMkLst>
        </pc:spChg>
        <pc:spChg chg="mod">
          <ac:chgData name="Andy Thompson (North Sea Transition Authority)" userId="321959ed-7daa-421a-aad7-834d2e4c66f9" providerId="ADAL" clId="{54D1521F-B625-4B17-9DD8-6D6C06F4EB66}" dt="2022-06-08T14:01:51.936" v="3078" actId="164"/>
          <ac:spMkLst>
            <pc:docMk/>
            <pc:sldMk cId="1058587670" sldId="902"/>
            <ac:spMk id="95" creationId="{6A32B804-8D5E-455D-BF36-E5AD8E0A5A15}"/>
          </ac:spMkLst>
        </pc:spChg>
        <pc:spChg chg="mod">
          <ac:chgData name="Andy Thompson (North Sea Transition Authority)" userId="321959ed-7daa-421a-aad7-834d2e4c66f9" providerId="ADAL" clId="{54D1521F-B625-4B17-9DD8-6D6C06F4EB66}" dt="2022-06-08T14:01:51.936" v="3078" actId="164"/>
          <ac:spMkLst>
            <pc:docMk/>
            <pc:sldMk cId="1058587670" sldId="902"/>
            <ac:spMk id="96" creationId="{4E4518B6-BD4D-4695-A3F9-1D55C79BAF5C}"/>
          </ac:spMkLst>
        </pc:spChg>
        <pc:spChg chg="mod">
          <ac:chgData name="Andy Thompson (North Sea Transition Authority)" userId="321959ed-7daa-421a-aad7-834d2e4c66f9" providerId="ADAL" clId="{54D1521F-B625-4B17-9DD8-6D6C06F4EB66}" dt="2022-06-08T14:01:51.936" v="3078" actId="164"/>
          <ac:spMkLst>
            <pc:docMk/>
            <pc:sldMk cId="1058587670" sldId="902"/>
            <ac:spMk id="97" creationId="{203E59CA-98D3-4566-9537-BF223C84AC72}"/>
          </ac:spMkLst>
        </pc:spChg>
        <pc:spChg chg="mod">
          <ac:chgData name="Andy Thompson (North Sea Transition Authority)" userId="321959ed-7daa-421a-aad7-834d2e4c66f9" providerId="ADAL" clId="{54D1521F-B625-4B17-9DD8-6D6C06F4EB66}" dt="2022-06-08T14:01:51.936" v="3078" actId="164"/>
          <ac:spMkLst>
            <pc:docMk/>
            <pc:sldMk cId="1058587670" sldId="902"/>
            <ac:spMk id="98" creationId="{61ACD558-9A03-4D52-A6EA-EF0BC064F3AC}"/>
          </ac:spMkLst>
        </pc:spChg>
        <pc:spChg chg="mod">
          <ac:chgData name="Andy Thompson (North Sea Transition Authority)" userId="321959ed-7daa-421a-aad7-834d2e4c66f9" providerId="ADAL" clId="{54D1521F-B625-4B17-9DD8-6D6C06F4EB66}" dt="2022-06-08T14:01:51.936" v="3078" actId="164"/>
          <ac:spMkLst>
            <pc:docMk/>
            <pc:sldMk cId="1058587670" sldId="902"/>
            <ac:spMk id="99" creationId="{CAD9990B-457B-498D-83A0-96C33546E65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00" creationId="{E640FC39-089F-4D61-8189-1ED0E4A260E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01" creationId="{3C4A5B16-7829-404E-B348-2F298EDF9782}"/>
          </ac:spMkLst>
        </pc:spChg>
        <pc:spChg chg="mod">
          <ac:chgData name="Andy Thompson (North Sea Transition Authority)" userId="321959ed-7daa-421a-aad7-834d2e4c66f9" providerId="ADAL" clId="{54D1521F-B625-4B17-9DD8-6D6C06F4EB66}" dt="2022-06-08T14:01:51.936" v="3078" actId="164"/>
          <ac:spMkLst>
            <pc:docMk/>
            <pc:sldMk cId="1058587670" sldId="902"/>
            <ac:spMk id="102" creationId="{E1CC833A-5709-4EBF-AD7E-A5016DCBB58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4" creationId="{AA19BD3B-3356-449E-83B2-47CADBC3FA19}"/>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5" creationId="{B9D75DFE-B1B5-4E7F-AEB1-8D7645E1C06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6" creationId="{2C459D7B-518D-404B-BF25-D8E14061770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7" creationId="{338C6863-8ABB-461C-905C-FA4BAA4A8166}"/>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8" creationId="{8303C87F-9206-4D20-A0FE-C1506A970A45}"/>
          </ac:spMkLst>
        </pc:spChg>
        <pc:spChg chg="mod">
          <ac:chgData name="Andy Thompson (North Sea Transition Authority)" userId="321959ed-7daa-421a-aad7-834d2e4c66f9" providerId="ADAL" clId="{54D1521F-B625-4B17-9DD8-6D6C06F4EB66}" dt="2022-06-08T14:01:51.936" v="3078" actId="164"/>
          <ac:spMkLst>
            <pc:docMk/>
            <pc:sldMk cId="1058587670" sldId="902"/>
            <ac:spMk id="119" creationId="{DD6831D2-09AE-4F8C-AEA2-08BA61B438D6}"/>
          </ac:spMkLst>
        </pc:spChg>
        <pc:spChg chg="mod">
          <ac:chgData name="Andy Thompson (North Sea Transition Authority)" userId="321959ed-7daa-421a-aad7-834d2e4c66f9" providerId="ADAL" clId="{54D1521F-B625-4B17-9DD8-6D6C06F4EB66}" dt="2022-06-08T14:01:51.936" v="3078" actId="164"/>
          <ac:spMkLst>
            <pc:docMk/>
            <pc:sldMk cId="1058587670" sldId="902"/>
            <ac:spMk id="120" creationId="{907FB990-DF65-4076-8825-8604465ABFEE}"/>
          </ac:spMkLst>
        </pc:spChg>
        <pc:spChg chg="mod">
          <ac:chgData name="Andy Thompson (North Sea Transition Authority)" userId="321959ed-7daa-421a-aad7-834d2e4c66f9" providerId="ADAL" clId="{54D1521F-B625-4B17-9DD8-6D6C06F4EB66}" dt="2022-06-08T14:01:51.936" v="3078" actId="164"/>
          <ac:spMkLst>
            <pc:docMk/>
            <pc:sldMk cId="1058587670" sldId="902"/>
            <ac:spMk id="121" creationId="{F35206F8-06A6-4A3A-871E-5DFD94A3FC88}"/>
          </ac:spMkLst>
        </pc:spChg>
        <pc:spChg chg="mod">
          <ac:chgData name="Andy Thompson (North Sea Transition Authority)" userId="321959ed-7daa-421a-aad7-834d2e4c66f9" providerId="ADAL" clId="{54D1521F-B625-4B17-9DD8-6D6C06F4EB66}" dt="2022-06-08T14:01:51.936" v="3078" actId="164"/>
          <ac:spMkLst>
            <pc:docMk/>
            <pc:sldMk cId="1058587670" sldId="902"/>
            <ac:spMk id="122" creationId="{AA89C316-7545-4851-8E79-E9E7624661AD}"/>
          </ac:spMkLst>
        </pc:spChg>
        <pc:spChg chg="mod">
          <ac:chgData name="Andy Thompson (North Sea Transition Authority)" userId="321959ed-7daa-421a-aad7-834d2e4c66f9" providerId="ADAL" clId="{54D1521F-B625-4B17-9DD8-6D6C06F4EB66}" dt="2022-06-08T14:01:51.936" v="3078" actId="164"/>
          <ac:spMkLst>
            <pc:docMk/>
            <pc:sldMk cId="1058587670" sldId="902"/>
            <ac:spMk id="134" creationId="{B26978CE-F977-4791-8F9B-B61E66502E6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35" creationId="{5A63ED8B-A09D-403E-B4B6-3B71128432E2}"/>
          </ac:spMkLst>
        </pc:spChg>
        <pc:spChg chg="mod">
          <ac:chgData name="Andy Thompson (North Sea Transition Authority)" userId="321959ed-7daa-421a-aad7-834d2e4c66f9" providerId="ADAL" clId="{54D1521F-B625-4B17-9DD8-6D6C06F4EB66}" dt="2022-06-08T14:01:51.936" v="3078" actId="164"/>
          <ac:spMkLst>
            <pc:docMk/>
            <pc:sldMk cId="1058587670" sldId="902"/>
            <ac:spMk id="137" creationId="{7EA1096F-6E7F-4A58-A7C1-CB07CAF79D3A}"/>
          </ac:spMkLst>
        </pc:spChg>
        <pc:spChg chg="mod">
          <ac:chgData name="Andy Thompson (North Sea Transition Authority)" userId="321959ed-7daa-421a-aad7-834d2e4c66f9" providerId="ADAL" clId="{54D1521F-B625-4B17-9DD8-6D6C06F4EB66}" dt="2022-06-08T14:01:51.936" v="3078" actId="164"/>
          <ac:spMkLst>
            <pc:docMk/>
            <pc:sldMk cId="1058587670" sldId="902"/>
            <ac:spMk id="138" creationId="{A63FBCB1-E0BF-49AA-8D61-2E89ABFB8E87}"/>
          </ac:spMkLst>
        </pc:spChg>
        <pc:spChg chg="mod">
          <ac:chgData name="Andy Thompson (North Sea Transition Authority)" userId="321959ed-7daa-421a-aad7-834d2e4c66f9" providerId="ADAL" clId="{54D1521F-B625-4B17-9DD8-6D6C06F4EB66}" dt="2022-06-08T14:01:51.936" v="3078" actId="164"/>
          <ac:spMkLst>
            <pc:docMk/>
            <pc:sldMk cId="1058587670" sldId="902"/>
            <ac:spMk id="139" creationId="{CC8727E3-736C-45BE-8567-FEE287E1A4B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0" creationId="{219269FC-F6A0-48EB-8554-8349D2C46616}"/>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1" creationId="{CD1A41EE-BFA7-43F3-A07F-341D8BBA4BD8}"/>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2" creationId="{3D8C9100-B267-4401-BE75-5AEF24650035}"/>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3" creationId="{D725E3D6-B18F-4C45-B274-8FABEB1732B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4" creationId="{9FAAF7E6-75FA-44B0-A86A-2BC3955E3F17}"/>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5" creationId="{6A3A9A3D-4200-4333-B8DF-20E3A23E998D}"/>
          </ac:spMkLst>
        </pc:spChg>
        <pc:spChg chg="mod">
          <ac:chgData name="Andy Thompson (North Sea Transition Authority)" userId="321959ed-7daa-421a-aad7-834d2e4c66f9" providerId="ADAL" clId="{54D1521F-B625-4B17-9DD8-6D6C06F4EB66}" dt="2022-06-08T14:01:51.936" v="3078" actId="164"/>
          <ac:spMkLst>
            <pc:docMk/>
            <pc:sldMk cId="1058587670" sldId="902"/>
            <ac:spMk id="146" creationId="{B249C037-C1CD-4234-908E-723BADFBEA9B}"/>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2" creationId="{BD480473-3B8C-4A33-B8BF-E4D1A2BA0C7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3" creationId="{BC41784F-B78D-4173-8DC1-E02D0FFB602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4" creationId="{406CFC59-9697-41B3-BB86-085130C3B8D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5" creationId="{E643732F-4938-454E-8C00-CFF74DF27985}"/>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6" creationId="{08E97681-129E-4F65-A147-EE4C7371C768}"/>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7" creationId="{EB637AD6-BCAE-4CE6-ABCB-6534DFAAFBA9}"/>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8" creationId="{B3B33CFC-7560-4EAC-AE5C-6CEC3AA70EDE}"/>
          </ac:spMkLst>
        </pc:spChg>
        <pc:spChg chg="mod">
          <ac:chgData name="Andy Thompson (North Sea Transition Authority)" userId="321959ed-7daa-421a-aad7-834d2e4c66f9" providerId="ADAL" clId="{54D1521F-B625-4B17-9DD8-6D6C06F4EB66}" dt="2022-06-08T14:01:51.936" v="3078" actId="164"/>
          <ac:spMkLst>
            <pc:docMk/>
            <pc:sldMk cId="1058587670" sldId="902"/>
            <ac:spMk id="159" creationId="{7833AA11-3AEC-4C06-8FBC-47A6013D8116}"/>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0" creationId="{49A55649-F61A-437D-8CF7-DBF4427CE5A8}"/>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1" creationId="{92E6F82F-2FEC-4949-A087-7AF5B09DCA9C}"/>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2" creationId="{F52778AE-5212-4CAF-A613-3694B6577887}"/>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3" creationId="{FF752668-0F5A-4818-A8CA-5A9A1640A09C}"/>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4" creationId="{B6A0386F-2333-4DD4-80F5-8EF6E103A7FA}"/>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5" creationId="{DB6E3B4B-A4DE-4E81-8051-B45FD63AF6E2}"/>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6" creationId="{F50B78B8-45AB-445E-AB90-FB55161A70D5}"/>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7" creationId="{16878839-1F12-438F-A24D-4A95704B1EA6}"/>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8" creationId="{0A4ED260-6097-40E7-83A5-6F094201347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69" creationId="{2366A65A-88E1-4BBA-AD6D-5EE932D0D90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0" creationId="{70818F2A-1F27-4D4E-AA08-6458F8309B8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1" creationId="{D0121DC2-7109-4C46-9BC7-805760E4C12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2" creationId="{31E29FD4-4215-47C0-AB1B-DCDB5BBA1E32}"/>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3" creationId="{0D00F50E-EF2E-46C3-B215-7C72DD4B0E9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4" creationId="{A73F5316-E77E-45B1-81C4-B0F6A817B9E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5" creationId="{053E2F1A-E436-4432-86A2-AB4245088D5E}"/>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6" creationId="{4F3CE3E3-231D-4066-8B91-8A1245E9E6A4}"/>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7" creationId="{30A99A1C-6887-41A0-A381-9521F97C2EA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8" creationId="{C6AEE52E-CFC7-41EC-8E23-098A0E6AC5A1}"/>
          </ac:spMkLst>
        </pc:spChg>
        <pc:spChg chg="mod">
          <ac:chgData name="Andy Thompson (North Sea Transition Authority)" userId="321959ed-7daa-421a-aad7-834d2e4c66f9" providerId="ADAL" clId="{54D1521F-B625-4B17-9DD8-6D6C06F4EB66}" dt="2022-06-08T14:01:51.936" v="3078" actId="164"/>
          <ac:spMkLst>
            <pc:docMk/>
            <pc:sldMk cId="1058587670" sldId="902"/>
            <ac:spMk id="179" creationId="{D14D494A-CB58-45E2-ADDE-3347D1F1C93D}"/>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0" creationId="{B2C49789-A7F0-4C5C-ABAF-269835D2705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1" creationId="{39027F7B-91D9-4681-AE89-2EF5AEB6F70E}"/>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2" creationId="{A868F231-98E0-4C1E-BAF8-09CA2096B835}"/>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3" creationId="{D19343D0-78F3-47F7-B8A2-BBE015D11700}"/>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4" creationId="{CD6DED1A-0700-43D4-907D-2AEFCD70861D}"/>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5" creationId="{08B747B3-C25D-4EA8-8DD9-2A6CF7DCE4DC}"/>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6" creationId="{C7AA9F3C-EB24-45E2-BC59-5AAA84621AC3}"/>
          </ac:spMkLst>
        </pc:spChg>
        <pc:spChg chg="mod">
          <ac:chgData name="Andy Thompson (North Sea Transition Authority)" userId="321959ed-7daa-421a-aad7-834d2e4c66f9" providerId="ADAL" clId="{54D1521F-B625-4B17-9DD8-6D6C06F4EB66}" dt="2022-06-08T14:01:51.936" v="3078" actId="164"/>
          <ac:spMkLst>
            <pc:docMk/>
            <pc:sldMk cId="1058587670" sldId="902"/>
            <ac:spMk id="187" creationId="{86E6EF4D-D5F3-41F4-8814-BDADC8F8A291}"/>
          </ac:spMkLst>
        </pc:spChg>
        <pc:spChg chg="mod">
          <ac:chgData name="Andy Thompson (North Sea Transition Authority)" userId="321959ed-7daa-421a-aad7-834d2e4c66f9" providerId="ADAL" clId="{54D1521F-B625-4B17-9DD8-6D6C06F4EB66}" dt="2022-06-08T14:01:51.936" v="3078" actId="164"/>
          <ac:spMkLst>
            <pc:docMk/>
            <pc:sldMk cId="1058587670" sldId="902"/>
            <ac:spMk id="234" creationId="{67E1953B-631B-4D7E-B1A6-FC75F95FB1A7}"/>
          </ac:spMkLst>
        </pc:spChg>
        <pc:spChg chg="mod">
          <ac:chgData name="Andy Thompson (North Sea Transition Authority)" userId="321959ed-7daa-421a-aad7-834d2e4c66f9" providerId="ADAL" clId="{54D1521F-B625-4B17-9DD8-6D6C06F4EB66}" dt="2022-06-08T14:01:51.936" v="3078" actId="164"/>
          <ac:spMkLst>
            <pc:docMk/>
            <pc:sldMk cId="1058587670" sldId="902"/>
            <ac:spMk id="235" creationId="{A56034B7-2F99-4E00-8543-B1B999A1A29D}"/>
          </ac:spMkLst>
        </pc:spChg>
        <pc:spChg chg="mod">
          <ac:chgData name="Andy Thompson (North Sea Transition Authority)" userId="321959ed-7daa-421a-aad7-834d2e4c66f9" providerId="ADAL" clId="{54D1521F-B625-4B17-9DD8-6D6C06F4EB66}" dt="2022-06-08T14:01:51.936" v="3078" actId="164"/>
          <ac:spMkLst>
            <pc:docMk/>
            <pc:sldMk cId="1058587670" sldId="902"/>
            <ac:spMk id="236" creationId="{DF9A6EB8-C36D-4815-8C4E-5C71B69F09DD}"/>
          </ac:spMkLst>
        </pc:spChg>
        <pc:spChg chg="mod">
          <ac:chgData name="Andy Thompson (North Sea Transition Authority)" userId="321959ed-7daa-421a-aad7-834d2e4c66f9" providerId="ADAL" clId="{54D1521F-B625-4B17-9DD8-6D6C06F4EB66}" dt="2022-06-08T14:01:51.936" v="3078" actId="164"/>
          <ac:spMkLst>
            <pc:docMk/>
            <pc:sldMk cId="1058587670" sldId="902"/>
            <ac:spMk id="237" creationId="{F488341C-FB9A-40A4-A5F5-33767F107451}"/>
          </ac:spMkLst>
        </pc:spChg>
        <pc:spChg chg="mod">
          <ac:chgData name="Andy Thompson (North Sea Transition Authority)" userId="321959ed-7daa-421a-aad7-834d2e4c66f9" providerId="ADAL" clId="{54D1521F-B625-4B17-9DD8-6D6C06F4EB66}" dt="2022-06-08T14:01:51.936" v="3078" actId="164"/>
          <ac:spMkLst>
            <pc:docMk/>
            <pc:sldMk cId="1058587670" sldId="902"/>
            <ac:spMk id="238" creationId="{812874A2-267E-4F8E-A983-56AFD25DCB3E}"/>
          </ac:spMkLst>
        </pc:spChg>
        <pc:spChg chg="mod">
          <ac:chgData name="Andy Thompson (North Sea Transition Authority)" userId="321959ed-7daa-421a-aad7-834d2e4c66f9" providerId="ADAL" clId="{54D1521F-B625-4B17-9DD8-6D6C06F4EB66}" dt="2022-06-08T14:01:51.936" v="3078" actId="164"/>
          <ac:spMkLst>
            <pc:docMk/>
            <pc:sldMk cId="1058587670" sldId="902"/>
            <ac:spMk id="239" creationId="{6F200997-8A8C-4E5E-8A7B-084714E3A565}"/>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0" creationId="{E30367EC-02C0-45F1-8263-59E3370F373F}"/>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1" creationId="{97268E0F-18ED-4C8D-8AA6-2547CF0B01D3}"/>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2" creationId="{0A209FBD-13FA-4A1F-91C2-8CF7B3CC5B86}"/>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3" creationId="{BEB2744E-2C03-4514-89FF-AA81AEA1834B}"/>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4" creationId="{D04D5602-2869-482B-A047-62BF3571C11C}"/>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5" creationId="{9927D0C9-8331-466D-B5B7-3020318D3C8D}"/>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6" creationId="{CEF1269B-78BC-466E-8DAC-5E4D3DF90CE9}"/>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7" creationId="{06745C32-FDF6-4C1A-B4FF-F762912FA033}"/>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8" creationId="{A4681AAC-2AC3-493B-8A5A-08851853E183}"/>
          </ac:spMkLst>
        </pc:spChg>
        <pc:spChg chg="mod">
          <ac:chgData name="Andy Thompson (North Sea Transition Authority)" userId="321959ed-7daa-421a-aad7-834d2e4c66f9" providerId="ADAL" clId="{54D1521F-B625-4B17-9DD8-6D6C06F4EB66}" dt="2022-06-08T14:01:51.936" v="3078" actId="164"/>
          <ac:spMkLst>
            <pc:docMk/>
            <pc:sldMk cId="1058587670" sldId="902"/>
            <ac:spMk id="249" creationId="{69CF6954-3BA0-4289-A1F1-4320FD1C8E3B}"/>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0" creationId="{B4CD584B-E30D-480B-8E35-71BB51D6C877}"/>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1" creationId="{FD97A226-212F-47C0-B4CC-F7E1B95AC4BA}"/>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2" creationId="{086F77A5-B8E4-44D0-B826-FE3CDBC3A1BC}"/>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3" creationId="{E0A6D946-487A-437B-8E10-976EB4872F7B}"/>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4" creationId="{FB532268-9207-4CD9-AF7C-D742A26B8DC4}"/>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5" creationId="{63311E8E-0D20-41C2-A45E-FA3BA84BF817}"/>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6" creationId="{5D1FB9C1-B80A-461F-839B-7A356D1529F8}"/>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7" creationId="{65FE1CDC-6B43-4A25-B46B-1093CE423908}"/>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8" creationId="{9BDE96D3-A1D5-4F25-A418-CB9A0B0DC7F6}"/>
          </ac:spMkLst>
        </pc:spChg>
        <pc:spChg chg="mod">
          <ac:chgData name="Andy Thompson (North Sea Transition Authority)" userId="321959ed-7daa-421a-aad7-834d2e4c66f9" providerId="ADAL" clId="{54D1521F-B625-4B17-9DD8-6D6C06F4EB66}" dt="2022-06-08T14:01:51.936" v="3078" actId="164"/>
          <ac:spMkLst>
            <pc:docMk/>
            <pc:sldMk cId="1058587670" sldId="902"/>
            <ac:spMk id="259" creationId="{E8E372FD-6D68-4CF0-B320-BF941A510767}"/>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0" creationId="{94682D20-CE42-4BA2-A931-232FB4B63A48}"/>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1" creationId="{24A67A69-CD9A-4C37-A55A-2E77F19B1A59}"/>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2" creationId="{C1E87CB7-33C7-47FA-BDAF-790864B55028}"/>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3" creationId="{2036C171-2581-4916-B82E-7CD1BC870AD9}"/>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4" creationId="{23C517B3-3572-4DB9-882A-21600241844E}"/>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5" creationId="{AE55EF98-CE0A-4000-970E-D755F63372E5}"/>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6" creationId="{C07E9CF9-7D9B-4D84-877C-78104C34549D}"/>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7" creationId="{D40F65C3-9034-4982-999B-C7F11FA5E685}"/>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8" creationId="{46B169E9-6596-4C65-B62F-14505400B795}"/>
          </ac:spMkLst>
        </pc:spChg>
        <pc:spChg chg="mod">
          <ac:chgData name="Andy Thompson (North Sea Transition Authority)" userId="321959ed-7daa-421a-aad7-834d2e4c66f9" providerId="ADAL" clId="{54D1521F-B625-4B17-9DD8-6D6C06F4EB66}" dt="2022-06-08T14:01:51.936" v="3078" actId="164"/>
          <ac:spMkLst>
            <pc:docMk/>
            <pc:sldMk cId="1058587670" sldId="902"/>
            <ac:spMk id="269" creationId="{A34F84BD-9A4C-4396-A02D-A14A613F6FEC}"/>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0" creationId="{FF8602F8-7723-4CE7-87CB-5658657B0C30}"/>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1" creationId="{5C41C47D-08DA-4715-87AD-7676E8D440A6}"/>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2" creationId="{1109D3E8-B34A-431D-8F0C-413F5F5F5A22}"/>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3" creationId="{39F806B2-5328-42AC-8112-5A620E47A8F6}"/>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4" creationId="{4D15C757-FD6A-4394-9058-8A811E808C6D}"/>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5" creationId="{66F5FE7F-1CC7-461F-A498-8F62130FAEE6}"/>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6" creationId="{FD407580-2246-4D8A-9EE2-ABC49B92FD54}"/>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7" creationId="{30618793-E750-4C19-95F4-E42B9F071C12}"/>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8" creationId="{CF858947-FB95-4FEC-8484-7F156ECE2057}"/>
          </ac:spMkLst>
        </pc:spChg>
        <pc:spChg chg="mod">
          <ac:chgData name="Andy Thompson (North Sea Transition Authority)" userId="321959ed-7daa-421a-aad7-834d2e4c66f9" providerId="ADAL" clId="{54D1521F-B625-4B17-9DD8-6D6C06F4EB66}" dt="2022-06-08T14:01:51.936" v="3078" actId="164"/>
          <ac:spMkLst>
            <pc:docMk/>
            <pc:sldMk cId="1058587670" sldId="902"/>
            <ac:spMk id="279" creationId="{A0428A98-14D4-4309-8A69-2BFD7C9A321A}"/>
          </ac:spMkLst>
        </pc:spChg>
        <pc:spChg chg="mod">
          <ac:chgData name="Andy Thompson (North Sea Transition Authority)" userId="321959ed-7daa-421a-aad7-834d2e4c66f9" providerId="ADAL" clId="{54D1521F-B625-4B17-9DD8-6D6C06F4EB66}" dt="2022-06-08T14:01:51.936" v="3078" actId="164"/>
          <ac:spMkLst>
            <pc:docMk/>
            <pc:sldMk cId="1058587670" sldId="902"/>
            <ac:spMk id="280" creationId="{1CF21AC0-5A86-4359-810A-9C435784ED10}"/>
          </ac:spMkLst>
        </pc:spChg>
        <pc:spChg chg="mod">
          <ac:chgData name="Andy Thompson (North Sea Transition Authority)" userId="321959ed-7daa-421a-aad7-834d2e4c66f9" providerId="ADAL" clId="{54D1521F-B625-4B17-9DD8-6D6C06F4EB66}" dt="2022-06-08T14:01:51.936" v="3078" actId="164"/>
          <ac:spMkLst>
            <pc:docMk/>
            <pc:sldMk cId="1058587670" sldId="902"/>
            <ac:spMk id="281" creationId="{361B9877-7882-4EC8-8E18-167275CCC537}"/>
          </ac:spMkLst>
        </pc:spChg>
        <pc:spChg chg="mod">
          <ac:chgData name="Andy Thompson (North Sea Transition Authority)" userId="321959ed-7daa-421a-aad7-834d2e4c66f9" providerId="ADAL" clId="{54D1521F-B625-4B17-9DD8-6D6C06F4EB66}" dt="2022-06-08T14:01:51.936" v="3078" actId="164"/>
          <ac:spMkLst>
            <pc:docMk/>
            <pc:sldMk cId="1058587670" sldId="902"/>
            <ac:spMk id="291" creationId="{F756ED03-A277-4038-B531-805E51A020F6}"/>
          </ac:spMkLst>
        </pc:spChg>
        <pc:spChg chg="mod">
          <ac:chgData name="Andy Thompson (North Sea Transition Authority)" userId="321959ed-7daa-421a-aad7-834d2e4c66f9" providerId="ADAL" clId="{54D1521F-B625-4B17-9DD8-6D6C06F4EB66}" dt="2022-06-08T14:01:51.936" v="3078" actId="164"/>
          <ac:spMkLst>
            <pc:docMk/>
            <pc:sldMk cId="1058587670" sldId="902"/>
            <ac:spMk id="292" creationId="{19D5519E-45C3-4025-B58F-D14C18A3D415}"/>
          </ac:spMkLst>
        </pc:spChg>
        <pc:spChg chg="mod">
          <ac:chgData name="Andy Thompson (North Sea Transition Authority)" userId="321959ed-7daa-421a-aad7-834d2e4c66f9" providerId="ADAL" clId="{54D1521F-B625-4B17-9DD8-6D6C06F4EB66}" dt="2022-06-08T14:01:51.936" v="3078" actId="164"/>
          <ac:spMkLst>
            <pc:docMk/>
            <pc:sldMk cId="1058587670" sldId="902"/>
            <ac:spMk id="293" creationId="{EFAB27CA-2C02-4D89-9AC9-6AA17A8DCC29}"/>
          </ac:spMkLst>
        </pc:spChg>
        <pc:spChg chg="mod">
          <ac:chgData name="Andy Thompson (North Sea Transition Authority)" userId="321959ed-7daa-421a-aad7-834d2e4c66f9" providerId="ADAL" clId="{54D1521F-B625-4B17-9DD8-6D6C06F4EB66}" dt="2022-06-08T14:01:51.936" v="3078" actId="164"/>
          <ac:spMkLst>
            <pc:docMk/>
            <pc:sldMk cId="1058587670" sldId="902"/>
            <ac:spMk id="294" creationId="{A2172735-1345-4CD8-B237-D18ED9E4B95C}"/>
          </ac:spMkLst>
        </pc:spChg>
        <pc:grpChg chg="add mod">
          <ac:chgData name="Andy Thompson (North Sea Transition Authority)" userId="321959ed-7daa-421a-aad7-834d2e4c66f9" providerId="ADAL" clId="{54D1521F-B625-4B17-9DD8-6D6C06F4EB66}" dt="2022-06-08T14:02:29.442" v="3308" actId="962"/>
          <ac:grpSpMkLst>
            <pc:docMk/>
            <pc:sldMk cId="1058587670" sldId="902"/>
            <ac:grpSpMk id="2" creationId="{1904BCCF-2484-4392-8600-2DADE628F79F}"/>
          </ac:grpSpMkLst>
        </pc:grpChg>
        <pc:cxnChg chg="mod">
          <ac:chgData name="Andy Thompson (North Sea Transition Authority)" userId="321959ed-7daa-421a-aad7-834d2e4c66f9" providerId="ADAL" clId="{54D1521F-B625-4B17-9DD8-6D6C06F4EB66}" dt="2022-06-08T14:01:51.936" v="3078" actId="164"/>
          <ac:cxnSpMkLst>
            <pc:docMk/>
            <pc:sldMk cId="1058587670" sldId="902"/>
            <ac:cxnSpMk id="284" creationId="{77F866EF-0A2C-4346-99E8-92365BDE262E}"/>
          </ac:cxnSpMkLst>
        </pc:cxnChg>
        <pc:cxnChg chg="mod">
          <ac:chgData name="Andy Thompson (North Sea Transition Authority)" userId="321959ed-7daa-421a-aad7-834d2e4c66f9" providerId="ADAL" clId="{54D1521F-B625-4B17-9DD8-6D6C06F4EB66}" dt="2022-06-08T14:01:51.936" v="3078" actId="164"/>
          <ac:cxnSpMkLst>
            <pc:docMk/>
            <pc:sldMk cId="1058587670" sldId="902"/>
            <ac:cxnSpMk id="288" creationId="{4E5BCCC1-4340-43C9-A0E1-F6E667F4A696}"/>
          </ac:cxnSpMkLst>
        </pc:cxnChg>
      </pc:sldChg>
      <pc:sldChg chg="modSp mod">
        <pc:chgData name="Andy Thompson (North Sea Transition Authority)" userId="321959ed-7daa-421a-aad7-834d2e4c66f9" providerId="ADAL" clId="{54D1521F-B625-4B17-9DD8-6D6C06F4EB66}" dt="2022-06-08T14:27:54.982" v="3791" actId="20577"/>
        <pc:sldMkLst>
          <pc:docMk/>
          <pc:sldMk cId="2881640151" sldId="905"/>
        </pc:sldMkLst>
        <pc:spChg chg="mod">
          <ac:chgData name="Andy Thompson (North Sea Transition Authority)" userId="321959ed-7daa-421a-aad7-834d2e4c66f9" providerId="ADAL" clId="{54D1521F-B625-4B17-9DD8-6D6C06F4EB66}" dt="2022-06-08T14:27:54.982" v="3791" actId="20577"/>
          <ac:spMkLst>
            <pc:docMk/>
            <pc:sldMk cId="2881640151" sldId="905"/>
            <ac:spMk id="2" creationId="{7CE310BE-54C4-4B96-9F66-25266C954E75}"/>
          </ac:spMkLst>
        </pc:spChg>
        <pc:picChg chg="mod">
          <ac:chgData name="Andy Thompson (North Sea Transition Authority)" userId="321959ed-7daa-421a-aad7-834d2e4c66f9" providerId="ADAL" clId="{54D1521F-B625-4B17-9DD8-6D6C06F4EB66}" dt="2022-06-08T13:57:59.704" v="2363" actId="962"/>
          <ac:picMkLst>
            <pc:docMk/>
            <pc:sldMk cId="2881640151" sldId="905"/>
            <ac:picMk id="5" creationId="{FCD565AC-6DA6-49FF-A907-D06A6EB0AF25}"/>
          </ac:picMkLst>
        </pc:picChg>
      </pc:sldChg>
      <pc:sldChg chg="modSp mod">
        <pc:chgData name="Andy Thompson (North Sea Transition Authority)" userId="321959ed-7daa-421a-aad7-834d2e4c66f9" providerId="ADAL" clId="{54D1521F-B625-4B17-9DD8-6D6C06F4EB66}" dt="2022-06-08T14:27:24.234" v="3783" actId="20577"/>
        <pc:sldMkLst>
          <pc:docMk/>
          <pc:sldMk cId="2873528722" sldId="906"/>
        </pc:sldMkLst>
        <pc:spChg chg="mod">
          <ac:chgData name="Andy Thompson (North Sea Transition Authority)" userId="321959ed-7daa-421a-aad7-834d2e4c66f9" providerId="ADAL" clId="{54D1521F-B625-4B17-9DD8-6D6C06F4EB66}" dt="2022-06-08T14:27:24.234" v="3783" actId="20577"/>
          <ac:spMkLst>
            <pc:docMk/>
            <pc:sldMk cId="2873528722" sldId="906"/>
            <ac:spMk id="2" creationId="{7CE310BE-54C4-4B96-9F66-25266C954E75}"/>
          </ac:spMkLst>
        </pc:spChg>
        <pc:picChg chg="mod">
          <ac:chgData name="Andy Thompson (North Sea Transition Authority)" userId="321959ed-7daa-421a-aad7-834d2e4c66f9" providerId="ADAL" clId="{54D1521F-B625-4B17-9DD8-6D6C06F4EB66}" dt="2022-06-08T13:56:30.450" v="2204" actId="962"/>
          <ac:picMkLst>
            <pc:docMk/>
            <pc:sldMk cId="2873528722" sldId="906"/>
            <ac:picMk id="5" creationId="{FCD565AC-6DA6-49FF-A907-D06A6EB0AF25}"/>
          </ac:picMkLst>
        </pc:picChg>
      </pc:sldChg>
      <pc:sldChg chg="modSp mod">
        <pc:chgData name="Andy Thompson (North Sea Transition Authority)" userId="321959ed-7daa-421a-aad7-834d2e4c66f9" providerId="ADAL" clId="{54D1521F-B625-4B17-9DD8-6D6C06F4EB66}" dt="2022-06-08T14:27:48.229" v="3788" actId="20577"/>
        <pc:sldMkLst>
          <pc:docMk/>
          <pc:sldMk cId="1942047527" sldId="907"/>
        </pc:sldMkLst>
        <pc:spChg chg="mod">
          <ac:chgData name="Andy Thompson (North Sea Transition Authority)" userId="321959ed-7daa-421a-aad7-834d2e4c66f9" providerId="ADAL" clId="{54D1521F-B625-4B17-9DD8-6D6C06F4EB66}" dt="2022-06-08T14:27:48.229" v="3788" actId="20577"/>
          <ac:spMkLst>
            <pc:docMk/>
            <pc:sldMk cId="1942047527" sldId="907"/>
            <ac:spMk id="2" creationId="{7CE310BE-54C4-4B96-9F66-25266C954E75}"/>
          </ac:spMkLst>
        </pc:spChg>
        <pc:picChg chg="mod">
          <ac:chgData name="Andy Thompson (North Sea Transition Authority)" userId="321959ed-7daa-421a-aad7-834d2e4c66f9" providerId="ADAL" clId="{54D1521F-B625-4B17-9DD8-6D6C06F4EB66}" dt="2022-06-08T13:56:51.853" v="2209" actId="962"/>
          <ac:picMkLst>
            <pc:docMk/>
            <pc:sldMk cId="1942047527" sldId="907"/>
            <ac:picMk id="5" creationId="{FCD565AC-6DA6-49FF-A907-D06A6EB0AF25}"/>
          </ac:picMkLst>
        </pc:picChg>
      </pc:sldChg>
      <pc:sldChg chg="modSp mod">
        <pc:chgData name="Andy Thompson (North Sea Transition Authority)" userId="321959ed-7daa-421a-aad7-834d2e4c66f9" providerId="ADAL" clId="{54D1521F-B625-4B17-9DD8-6D6C06F4EB66}" dt="2022-06-08T14:28:04.560" v="3796" actId="20577"/>
        <pc:sldMkLst>
          <pc:docMk/>
          <pc:sldMk cId="694360799" sldId="908"/>
        </pc:sldMkLst>
        <pc:spChg chg="mod">
          <ac:chgData name="Andy Thompson (North Sea Transition Authority)" userId="321959ed-7daa-421a-aad7-834d2e4c66f9" providerId="ADAL" clId="{54D1521F-B625-4B17-9DD8-6D6C06F4EB66}" dt="2022-06-08T14:28:04.560" v="3796" actId="20577"/>
          <ac:spMkLst>
            <pc:docMk/>
            <pc:sldMk cId="694360799" sldId="908"/>
            <ac:spMk id="2" creationId="{7CE310BE-54C4-4B96-9F66-25266C954E75}"/>
          </ac:spMkLst>
        </pc:spChg>
        <pc:picChg chg="mod">
          <ac:chgData name="Andy Thompson (North Sea Transition Authority)" userId="321959ed-7daa-421a-aad7-834d2e4c66f9" providerId="ADAL" clId="{54D1521F-B625-4B17-9DD8-6D6C06F4EB66}" dt="2022-06-08T14:01:29.247" v="3077" actId="962"/>
          <ac:picMkLst>
            <pc:docMk/>
            <pc:sldMk cId="694360799" sldId="908"/>
            <ac:picMk id="5" creationId="{FCD565AC-6DA6-49FF-A907-D06A6EB0AF25}"/>
          </ac:picMkLst>
        </pc:picChg>
      </pc:sldChg>
      <pc:sldChg chg="modSp mod">
        <pc:chgData name="Andy Thompson (North Sea Transition Authority)" userId="321959ed-7daa-421a-aad7-834d2e4c66f9" providerId="ADAL" clId="{54D1521F-B625-4B17-9DD8-6D6C06F4EB66}" dt="2022-06-08T14:28:11.656" v="3801" actId="20577"/>
        <pc:sldMkLst>
          <pc:docMk/>
          <pc:sldMk cId="1597808039" sldId="909"/>
        </pc:sldMkLst>
        <pc:spChg chg="mod">
          <ac:chgData name="Andy Thompson (North Sea Transition Authority)" userId="321959ed-7daa-421a-aad7-834d2e4c66f9" providerId="ADAL" clId="{54D1521F-B625-4B17-9DD8-6D6C06F4EB66}" dt="2022-06-08T14:28:11.656" v="3801" actId="20577"/>
          <ac:spMkLst>
            <pc:docMk/>
            <pc:sldMk cId="1597808039" sldId="909"/>
            <ac:spMk id="2" creationId="{7CE310BE-54C4-4B96-9F66-25266C954E75}"/>
          </ac:spMkLst>
        </pc:spChg>
        <pc:picChg chg="mod">
          <ac:chgData name="Andy Thompson (North Sea Transition Authority)" userId="321959ed-7daa-421a-aad7-834d2e4c66f9" providerId="ADAL" clId="{54D1521F-B625-4B17-9DD8-6D6C06F4EB66}" dt="2022-06-08T14:06:09.923" v="3675" actId="962"/>
          <ac:picMkLst>
            <pc:docMk/>
            <pc:sldMk cId="1597808039" sldId="909"/>
            <ac:picMk id="5" creationId="{FCD565AC-6DA6-49FF-A907-D06A6EB0AF25}"/>
          </ac:picMkLst>
        </pc:picChg>
      </pc:sldChg>
      <pc:sldChg chg="addSp modSp mod">
        <pc:chgData name="Andy Thompson (North Sea Transition Authority)" userId="321959ed-7daa-421a-aad7-834d2e4c66f9" providerId="ADAL" clId="{54D1521F-B625-4B17-9DD8-6D6C06F4EB66}" dt="2022-06-08T14:13:18.843" v="3733" actId="13244"/>
        <pc:sldMkLst>
          <pc:docMk/>
          <pc:sldMk cId="1741068038" sldId="911"/>
        </pc:sldMkLst>
        <pc:spChg chg="mod">
          <ac:chgData name="Andy Thompson (North Sea Transition Authority)" userId="321959ed-7daa-421a-aad7-834d2e4c66f9" providerId="ADAL" clId="{54D1521F-B625-4B17-9DD8-6D6C06F4EB66}" dt="2022-06-08T14:09:15.865" v="3696" actId="13244"/>
          <ac:spMkLst>
            <pc:docMk/>
            <pc:sldMk cId="1741068038" sldId="911"/>
            <ac:spMk id="2" creationId="{7CE310BE-54C4-4B96-9F66-25266C954E75}"/>
          </ac:spMkLst>
        </pc:spChg>
        <pc:spChg chg="mod">
          <ac:chgData name="Andy Thompson (North Sea Transition Authority)" userId="321959ed-7daa-421a-aad7-834d2e4c66f9" providerId="ADAL" clId="{54D1521F-B625-4B17-9DD8-6D6C06F4EB66}" dt="2022-06-08T14:09:51.526" v="3699" actId="164"/>
          <ac:spMkLst>
            <pc:docMk/>
            <pc:sldMk cId="1741068038" sldId="911"/>
            <ac:spMk id="5" creationId="{551A29D5-8D83-4559-9806-22945B61407C}"/>
          </ac:spMkLst>
        </pc:spChg>
        <pc:spChg chg="mod">
          <ac:chgData name="Andy Thompson (North Sea Transition Authority)" userId="321959ed-7daa-421a-aad7-834d2e4c66f9" providerId="ADAL" clId="{54D1521F-B625-4B17-9DD8-6D6C06F4EB66}" dt="2022-06-08T14:13:01.848" v="3730" actId="13244"/>
          <ac:spMkLst>
            <pc:docMk/>
            <pc:sldMk cId="1741068038" sldId="911"/>
            <ac:spMk id="7" creationId="{974F64D0-3045-4E41-9487-4D3FBDE2CCA1}"/>
          </ac:spMkLst>
        </pc:spChg>
        <pc:spChg chg="mod">
          <ac:chgData name="Andy Thompson (North Sea Transition Authority)" userId="321959ed-7daa-421a-aad7-834d2e4c66f9" providerId="ADAL" clId="{54D1521F-B625-4B17-9DD8-6D6C06F4EB66}" dt="2022-06-08T14:09:51.526" v="3699" actId="164"/>
          <ac:spMkLst>
            <pc:docMk/>
            <pc:sldMk cId="1741068038" sldId="911"/>
            <ac:spMk id="15" creationId="{00A639C3-9A93-4FAB-A3EC-5D3969B4DB03}"/>
          </ac:spMkLst>
        </pc:spChg>
        <pc:spChg chg="mod">
          <ac:chgData name="Andy Thompson (North Sea Transition Authority)" userId="321959ed-7daa-421a-aad7-834d2e4c66f9" providerId="ADAL" clId="{54D1521F-B625-4B17-9DD8-6D6C06F4EB66}" dt="2022-06-08T14:09:51.526" v="3699" actId="164"/>
          <ac:spMkLst>
            <pc:docMk/>
            <pc:sldMk cId="1741068038" sldId="911"/>
            <ac:spMk id="17" creationId="{6AEB30B5-ECA2-4D59-A31B-5B0E1CB2F684}"/>
          </ac:spMkLst>
        </pc:spChg>
        <pc:spChg chg="mod">
          <ac:chgData name="Andy Thompson (North Sea Transition Authority)" userId="321959ed-7daa-421a-aad7-834d2e4c66f9" providerId="ADAL" clId="{54D1521F-B625-4B17-9DD8-6D6C06F4EB66}" dt="2022-06-08T14:09:51.526" v="3699" actId="164"/>
          <ac:spMkLst>
            <pc:docMk/>
            <pc:sldMk cId="1741068038" sldId="911"/>
            <ac:spMk id="19" creationId="{A0400514-C539-4C80-AAEE-85C97A755AB5}"/>
          </ac:spMkLst>
        </pc:spChg>
        <pc:spChg chg="mod">
          <ac:chgData name="Andy Thompson (North Sea Transition Authority)" userId="321959ed-7daa-421a-aad7-834d2e4c66f9" providerId="ADAL" clId="{54D1521F-B625-4B17-9DD8-6D6C06F4EB66}" dt="2022-06-08T14:09:51.526" v="3699" actId="164"/>
          <ac:spMkLst>
            <pc:docMk/>
            <pc:sldMk cId="1741068038" sldId="911"/>
            <ac:spMk id="21" creationId="{DD7FC953-D715-4253-BA31-D972C82C1D85}"/>
          </ac:spMkLst>
        </pc:spChg>
        <pc:spChg chg="mod">
          <ac:chgData name="Andy Thompson (North Sea Transition Authority)" userId="321959ed-7daa-421a-aad7-834d2e4c66f9" providerId="ADAL" clId="{54D1521F-B625-4B17-9DD8-6D6C06F4EB66}" dt="2022-06-08T14:09:51.526" v="3699" actId="164"/>
          <ac:spMkLst>
            <pc:docMk/>
            <pc:sldMk cId="1741068038" sldId="911"/>
            <ac:spMk id="23" creationId="{C592191C-3EA9-4AF0-B7CC-8237A5BF8931}"/>
          </ac:spMkLst>
        </pc:spChg>
        <pc:spChg chg="mod">
          <ac:chgData name="Andy Thompson (North Sea Transition Authority)" userId="321959ed-7daa-421a-aad7-834d2e4c66f9" providerId="ADAL" clId="{54D1521F-B625-4B17-9DD8-6D6C06F4EB66}" dt="2022-06-08T14:12:36.205" v="3725" actId="13244"/>
          <ac:spMkLst>
            <pc:docMk/>
            <pc:sldMk cId="1741068038" sldId="911"/>
            <ac:spMk id="24" creationId="{ED29B9B6-CE8B-422D-8832-C6372B396967}"/>
          </ac:spMkLst>
        </pc:spChg>
        <pc:spChg chg="mod">
          <ac:chgData name="Andy Thompson (North Sea Transition Authority)" userId="321959ed-7daa-421a-aad7-834d2e4c66f9" providerId="ADAL" clId="{54D1521F-B625-4B17-9DD8-6D6C06F4EB66}" dt="2022-06-08T14:12:40.573" v="3726" actId="13244"/>
          <ac:spMkLst>
            <pc:docMk/>
            <pc:sldMk cId="1741068038" sldId="911"/>
            <ac:spMk id="27" creationId="{23F73D82-2A59-4FB1-B22C-D538BD5C06AE}"/>
          </ac:spMkLst>
        </pc:spChg>
        <pc:spChg chg="mod">
          <ac:chgData name="Andy Thompson (North Sea Transition Authority)" userId="321959ed-7daa-421a-aad7-834d2e4c66f9" providerId="ADAL" clId="{54D1521F-B625-4B17-9DD8-6D6C06F4EB66}" dt="2022-06-08T14:11:57.953" v="3713" actId="962"/>
          <ac:spMkLst>
            <pc:docMk/>
            <pc:sldMk cId="1741068038" sldId="911"/>
            <ac:spMk id="34" creationId="{02F1B42E-D227-476D-A679-A7401BBD80CF}"/>
          </ac:spMkLst>
        </pc:spChg>
        <pc:spChg chg="mod">
          <ac:chgData name="Andy Thompson (North Sea Transition Authority)" userId="321959ed-7daa-421a-aad7-834d2e4c66f9" providerId="ADAL" clId="{54D1521F-B625-4B17-9DD8-6D6C06F4EB66}" dt="2022-06-08T14:12:00.184" v="3714" actId="962"/>
          <ac:spMkLst>
            <pc:docMk/>
            <pc:sldMk cId="1741068038" sldId="911"/>
            <ac:spMk id="35" creationId="{E93A3347-5FDA-4E87-84BC-1F9DBB8EB518}"/>
          </ac:spMkLst>
        </pc:spChg>
        <pc:spChg chg="mod">
          <ac:chgData name="Andy Thompson (North Sea Transition Authority)" userId="321959ed-7daa-421a-aad7-834d2e4c66f9" providerId="ADAL" clId="{54D1521F-B625-4B17-9DD8-6D6C06F4EB66}" dt="2022-06-08T14:12:06.047" v="3718" actId="962"/>
          <ac:spMkLst>
            <pc:docMk/>
            <pc:sldMk cId="1741068038" sldId="911"/>
            <ac:spMk id="36" creationId="{BA2519FB-AE66-49E0-9DB0-11BD987E7F51}"/>
          </ac:spMkLst>
        </pc:spChg>
        <pc:spChg chg="mod">
          <ac:chgData name="Andy Thompson (North Sea Transition Authority)" userId="321959ed-7daa-421a-aad7-834d2e4c66f9" providerId="ADAL" clId="{54D1521F-B625-4B17-9DD8-6D6C06F4EB66}" dt="2022-06-08T14:09:51.526" v="3699" actId="164"/>
          <ac:spMkLst>
            <pc:docMk/>
            <pc:sldMk cId="1741068038" sldId="911"/>
            <ac:spMk id="37" creationId="{9F64AC70-324A-4025-9C34-F158DF3B2D1D}"/>
          </ac:spMkLst>
        </pc:spChg>
        <pc:spChg chg="mod">
          <ac:chgData name="Andy Thompson (North Sea Transition Authority)" userId="321959ed-7daa-421a-aad7-834d2e4c66f9" providerId="ADAL" clId="{54D1521F-B625-4B17-9DD8-6D6C06F4EB66}" dt="2022-06-08T14:12:11.113" v="3719" actId="962"/>
          <ac:spMkLst>
            <pc:docMk/>
            <pc:sldMk cId="1741068038" sldId="911"/>
            <ac:spMk id="38" creationId="{E7F67820-D375-4665-9BE7-1430CCBFCBA4}"/>
          </ac:spMkLst>
        </pc:spChg>
        <pc:grpChg chg="add mod">
          <ac:chgData name="Andy Thompson (North Sea Transition Authority)" userId="321959ed-7daa-421a-aad7-834d2e4c66f9" providerId="ADAL" clId="{54D1521F-B625-4B17-9DD8-6D6C06F4EB66}" dt="2022-06-08T14:09:56.509" v="3700" actId="962"/>
          <ac:grpSpMkLst>
            <pc:docMk/>
            <pc:sldMk cId="1741068038" sldId="911"/>
            <ac:grpSpMk id="3" creationId="{45E1F893-8872-4530-AD57-F845088AC07E}"/>
          </ac:grpSpMkLst>
        </pc:grpChg>
        <pc:grpChg chg="add mod">
          <ac:chgData name="Andy Thompson (North Sea Transition Authority)" userId="321959ed-7daa-421a-aad7-834d2e4c66f9" providerId="ADAL" clId="{54D1521F-B625-4B17-9DD8-6D6C06F4EB66}" dt="2022-06-08T14:10:25.504" v="3704" actId="962"/>
          <ac:grpSpMkLst>
            <pc:docMk/>
            <pc:sldMk cId="1741068038" sldId="911"/>
            <ac:grpSpMk id="6" creationId="{ECEEE949-DD5F-4CE6-BE12-18B5193846C1}"/>
          </ac:grpSpMkLst>
        </pc:grpChg>
        <pc:picChg chg="mod">
          <ac:chgData name="Andy Thompson (North Sea Transition Authority)" userId="321959ed-7daa-421a-aad7-834d2e4c66f9" providerId="ADAL" clId="{54D1521F-B625-4B17-9DD8-6D6C06F4EB66}" dt="2022-06-08T13:51:47.639" v="974" actId="962"/>
          <ac:picMkLst>
            <pc:docMk/>
            <pc:sldMk cId="1741068038" sldId="911"/>
            <ac:picMk id="25" creationId="{AFEE9BCE-74E2-494F-BA9C-557847F9BFFA}"/>
          </ac:picMkLst>
        </pc:picChg>
        <pc:picChg chg="mod">
          <ac:chgData name="Andy Thompson (North Sea Transition Authority)" userId="321959ed-7daa-421a-aad7-834d2e4c66f9" providerId="ADAL" clId="{54D1521F-B625-4B17-9DD8-6D6C06F4EB66}" dt="2022-06-08T14:11:25.778" v="3707" actId="962"/>
          <ac:picMkLst>
            <pc:docMk/>
            <pc:sldMk cId="1741068038" sldId="911"/>
            <ac:picMk id="26" creationId="{E1CBF758-CACB-4DFB-AE0A-8E4F6474D194}"/>
          </ac:picMkLst>
        </pc:picChg>
        <pc:picChg chg="mod">
          <ac:chgData name="Andy Thompson (North Sea Transition Authority)" userId="321959ed-7daa-421a-aad7-834d2e4c66f9" providerId="ADAL" clId="{54D1521F-B625-4B17-9DD8-6D6C06F4EB66}" dt="2022-06-08T14:12:31.315" v="3724" actId="13244"/>
          <ac:picMkLst>
            <pc:docMk/>
            <pc:sldMk cId="1741068038" sldId="911"/>
            <ac:picMk id="31" creationId="{88AF0E39-B4E4-405F-A798-D639B79C52E9}"/>
          </ac:picMkLst>
        </pc:picChg>
        <pc:picChg chg="mod">
          <ac:chgData name="Andy Thompson (North Sea Transition Authority)" userId="321959ed-7daa-421a-aad7-834d2e4c66f9" providerId="ADAL" clId="{54D1521F-B625-4B17-9DD8-6D6C06F4EB66}" dt="2022-06-08T13:52:20.855" v="1087" actId="962"/>
          <ac:picMkLst>
            <pc:docMk/>
            <pc:sldMk cId="1741068038" sldId="911"/>
            <ac:picMk id="32" creationId="{AA3664CE-CAE8-47BD-8E00-617A1776050C}"/>
          </ac:picMkLst>
        </pc:picChg>
        <pc:picChg chg="mod">
          <ac:chgData name="Andy Thompson (North Sea Transition Authority)" userId="321959ed-7daa-421a-aad7-834d2e4c66f9" providerId="ADAL" clId="{54D1521F-B625-4B17-9DD8-6D6C06F4EB66}" dt="2022-06-08T14:11:54.270" v="3712" actId="962"/>
          <ac:picMkLst>
            <pc:docMk/>
            <pc:sldMk cId="1741068038" sldId="911"/>
            <ac:picMk id="33" creationId="{1CE3BA21-960F-4477-80FA-F0B81D110ABF}"/>
          </ac:picMkLst>
        </pc:picChg>
        <pc:picChg chg="mod">
          <ac:chgData name="Andy Thompson (North Sea Transition Authority)" userId="321959ed-7daa-421a-aad7-834d2e4c66f9" providerId="ADAL" clId="{54D1521F-B625-4B17-9DD8-6D6C06F4EB66}" dt="2022-06-08T14:12:16.594" v="3720" actId="962"/>
          <ac:picMkLst>
            <pc:docMk/>
            <pc:sldMk cId="1741068038" sldId="911"/>
            <ac:picMk id="39" creationId="{05674840-4696-48E4-8000-896376BB8B96}"/>
          </ac:picMkLst>
        </pc:picChg>
        <pc:picChg chg="mod">
          <ac:chgData name="Andy Thompson (North Sea Transition Authority)" userId="321959ed-7daa-421a-aad7-834d2e4c66f9" providerId="ADAL" clId="{54D1521F-B625-4B17-9DD8-6D6C06F4EB66}" dt="2022-06-08T14:11:13.666" v="3705" actId="962"/>
          <ac:picMkLst>
            <pc:docMk/>
            <pc:sldMk cId="1741068038" sldId="911"/>
            <ac:picMk id="1026" creationId="{7A3F723A-550B-46C8-A7F6-4A2D6704523C}"/>
          </ac:picMkLst>
        </pc:picChg>
        <pc:cxnChg chg="mod">
          <ac:chgData name="Andy Thompson (North Sea Transition Authority)" userId="321959ed-7daa-421a-aad7-834d2e4c66f9" providerId="ADAL" clId="{54D1521F-B625-4B17-9DD8-6D6C06F4EB66}" dt="2022-06-08T14:10:19.923" v="3703" actId="164"/>
          <ac:cxnSpMkLst>
            <pc:docMk/>
            <pc:sldMk cId="1741068038" sldId="911"/>
            <ac:cxnSpMk id="4" creationId="{D69D2DDC-E1C5-417F-857A-5CA1E6F366D8}"/>
          </ac:cxnSpMkLst>
        </pc:cxnChg>
        <pc:cxnChg chg="mod">
          <ac:chgData name="Andy Thompson (North Sea Transition Authority)" userId="321959ed-7daa-421a-aad7-834d2e4c66f9" providerId="ADAL" clId="{54D1521F-B625-4B17-9DD8-6D6C06F4EB66}" dt="2022-06-08T14:10:19.923" v="3703" actId="164"/>
          <ac:cxnSpMkLst>
            <pc:docMk/>
            <pc:sldMk cId="1741068038" sldId="911"/>
            <ac:cxnSpMk id="14" creationId="{C00A40FC-0140-4A84-AE3E-E55009D84D8E}"/>
          </ac:cxnSpMkLst>
        </pc:cxnChg>
        <pc:cxnChg chg="mod">
          <ac:chgData name="Andy Thompson (North Sea Transition Authority)" userId="321959ed-7daa-421a-aad7-834d2e4c66f9" providerId="ADAL" clId="{54D1521F-B625-4B17-9DD8-6D6C06F4EB66}" dt="2022-06-08T14:10:19.923" v="3703" actId="164"/>
          <ac:cxnSpMkLst>
            <pc:docMk/>
            <pc:sldMk cId="1741068038" sldId="911"/>
            <ac:cxnSpMk id="16" creationId="{1BEA58A1-3616-4E70-9CB9-1F4637C1E448}"/>
          </ac:cxnSpMkLst>
        </pc:cxnChg>
        <pc:cxnChg chg="mod">
          <ac:chgData name="Andy Thompson (North Sea Transition Authority)" userId="321959ed-7daa-421a-aad7-834d2e4c66f9" providerId="ADAL" clId="{54D1521F-B625-4B17-9DD8-6D6C06F4EB66}" dt="2022-06-08T14:10:19.923" v="3703" actId="164"/>
          <ac:cxnSpMkLst>
            <pc:docMk/>
            <pc:sldMk cId="1741068038" sldId="911"/>
            <ac:cxnSpMk id="18" creationId="{0D2E9E4D-0D7C-4AD6-8B79-2926AD0903B6}"/>
          </ac:cxnSpMkLst>
        </pc:cxnChg>
        <pc:cxnChg chg="mod">
          <ac:chgData name="Andy Thompson (North Sea Transition Authority)" userId="321959ed-7daa-421a-aad7-834d2e4c66f9" providerId="ADAL" clId="{54D1521F-B625-4B17-9DD8-6D6C06F4EB66}" dt="2022-06-08T14:10:19.923" v="3703" actId="164"/>
          <ac:cxnSpMkLst>
            <pc:docMk/>
            <pc:sldMk cId="1741068038" sldId="911"/>
            <ac:cxnSpMk id="20" creationId="{B7EFA5DF-CB30-43CB-8F6A-43ECA787DDD9}"/>
          </ac:cxnSpMkLst>
        </pc:cxnChg>
        <pc:cxnChg chg="mod">
          <ac:chgData name="Andy Thompson (North Sea Transition Authority)" userId="321959ed-7daa-421a-aad7-834d2e4c66f9" providerId="ADAL" clId="{54D1521F-B625-4B17-9DD8-6D6C06F4EB66}" dt="2022-06-08T14:10:19.923" v="3703" actId="164"/>
          <ac:cxnSpMkLst>
            <pc:docMk/>
            <pc:sldMk cId="1741068038" sldId="911"/>
            <ac:cxnSpMk id="22" creationId="{35DA5C5B-FB1D-4858-A988-1E653958AB4A}"/>
          </ac:cxnSpMkLst>
        </pc:cxnChg>
        <pc:cxnChg chg="mod">
          <ac:chgData name="Andy Thompson (North Sea Transition Authority)" userId="321959ed-7daa-421a-aad7-834d2e4c66f9" providerId="ADAL" clId="{54D1521F-B625-4B17-9DD8-6D6C06F4EB66}" dt="2022-06-08T14:13:18.843" v="3733" actId="13244"/>
          <ac:cxnSpMkLst>
            <pc:docMk/>
            <pc:sldMk cId="1741068038" sldId="911"/>
            <ac:cxnSpMk id="40" creationId="{B28728FB-C626-4429-A558-BDDDE9F3751E}"/>
          </ac:cxnSpMkLst>
        </pc:cxnChg>
        <pc:cxnChg chg="mod">
          <ac:chgData name="Andy Thompson (North Sea Transition Authority)" userId="321959ed-7daa-421a-aad7-834d2e4c66f9" providerId="ADAL" clId="{54D1521F-B625-4B17-9DD8-6D6C06F4EB66}" dt="2022-06-08T14:13:16.101" v="3732" actId="962"/>
          <ac:cxnSpMkLst>
            <pc:docMk/>
            <pc:sldMk cId="1741068038" sldId="911"/>
            <ac:cxnSpMk id="41" creationId="{A4401A3B-039D-4A17-A57B-1FAAFC3D18A5}"/>
          </ac:cxnSpMkLst>
        </pc:cxnChg>
        <pc:cxnChg chg="add mod">
          <ac:chgData name="Andy Thompson (North Sea Transition Authority)" userId="321959ed-7daa-421a-aad7-834d2e4c66f9" providerId="ADAL" clId="{54D1521F-B625-4B17-9DD8-6D6C06F4EB66}" dt="2022-06-08T14:10:14.169" v="3702" actId="571"/>
          <ac:cxnSpMkLst>
            <pc:docMk/>
            <pc:sldMk cId="1741068038" sldId="911"/>
            <ac:cxnSpMk id="42" creationId="{E50B723E-75C1-44C6-B5ED-1353B806E053}"/>
          </ac:cxnSpMkLst>
        </pc:cxnChg>
        <pc:cxnChg chg="add mod">
          <ac:chgData name="Andy Thompson (North Sea Transition Authority)" userId="321959ed-7daa-421a-aad7-834d2e4c66f9" providerId="ADAL" clId="{54D1521F-B625-4B17-9DD8-6D6C06F4EB66}" dt="2022-06-08T14:10:14.169" v="3702" actId="571"/>
          <ac:cxnSpMkLst>
            <pc:docMk/>
            <pc:sldMk cId="1741068038" sldId="911"/>
            <ac:cxnSpMk id="43" creationId="{6A2D9C5B-12D0-4946-9DCB-4126942FE868}"/>
          </ac:cxnSpMkLst>
        </pc:cxnChg>
        <pc:cxnChg chg="add mod">
          <ac:chgData name="Andy Thompson (North Sea Transition Authority)" userId="321959ed-7daa-421a-aad7-834d2e4c66f9" providerId="ADAL" clId="{54D1521F-B625-4B17-9DD8-6D6C06F4EB66}" dt="2022-06-08T14:10:14.169" v="3702" actId="571"/>
          <ac:cxnSpMkLst>
            <pc:docMk/>
            <pc:sldMk cId="1741068038" sldId="911"/>
            <ac:cxnSpMk id="44" creationId="{54FFEF5E-CE06-4D59-8103-17B5CDBF399F}"/>
          </ac:cxnSpMkLst>
        </pc:cxnChg>
        <pc:cxnChg chg="add mod">
          <ac:chgData name="Andy Thompson (North Sea Transition Authority)" userId="321959ed-7daa-421a-aad7-834d2e4c66f9" providerId="ADAL" clId="{54D1521F-B625-4B17-9DD8-6D6C06F4EB66}" dt="2022-06-08T14:10:14.169" v="3702" actId="571"/>
          <ac:cxnSpMkLst>
            <pc:docMk/>
            <pc:sldMk cId="1741068038" sldId="911"/>
            <ac:cxnSpMk id="45" creationId="{2CA69E89-E77A-4023-970E-2F7C32564973}"/>
          </ac:cxnSpMkLst>
        </pc:cxnChg>
        <pc:cxnChg chg="add mod">
          <ac:chgData name="Andy Thompson (North Sea Transition Authority)" userId="321959ed-7daa-421a-aad7-834d2e4c66f9" providerId="ADAL" clId="{54D1521F-B625-4B17-9DD8-6D6C06F4EB66}" dt="2022-06-08T14:10:14.169" v="3702" actId="571"/>
          <ac:cxnSpMkLst>
            <pc:docMk/>
            <pc:sldMk cId="1741068038" sldId="911"/>
            <ac:cxnSpMk id="46" creationId="{1536BE00-24D2-472F-8EAA-24FA35262467}"/>
          </ac:cxnSpMkLst>
        </pc:cxnChg>
      </pc:sldChg>
      <pc:sldChg chg="modSp mod">
        <pc:chgData name="Andy Thompson (North Sea Transition Authority)" userId="321959ed-7daa-421a-aad7-834d2e4c66f9" providerId="ADAL" clId="{54D1521F-B625-4B17-9DD8-6D6C06F4EB66}" dt="2022-06-08T14:13:31.146" v="3734" actId="13244"/>
        <pc:sldMkLst>
          <pc:docMk/>
          <pc:sldMk cId="531728755" sldId="912"/>
        </pc:sldMkLst>
        <pc:spChg chg="mod">
          <ac:chgData name="Andy Thompson (North Sea Transition Authority)" userId="321959ed-7daa-421a-aad7-834d2e4c66f9" providerId="ADAL" clId="{54D1521F-B625-4B17-9DD8-6D6C06F4EB66}" dt="2022-06-08T14:13:31.146" v="3734" actId="13244"/>
          <ac:spMkLst>
            <pc:docMk/>
            <pc:sldMk cId="531728755" sldId="912"/>
            <ac:spMk id="2" creationId="{7CE310BE-54C4-4B96-9F66-25266C954E75}"/>
          </ac:spMkLst>
        </pc:spChg>
        <pc:picChg chg="mod">
          <ac:chgData name="Andy Thompson (North Sea Transition Authority)" userId="321959ed-7daa-421a-aad7-834d2e4c66f9" providerId="ADAL" clId="{54D1521F-B625-4B17-9DD8-6D6C06F4EB66}" dt="2022-06-08T13:53:47.317" v="1538" actId="962"/>
          <ac:picMkLst>
            <pc:docMk/>
            <pc:sldMk cId="531728755" sldId="912"/>
            <ac:picMk id="5" creationId="{FCD565AC-6DA6-49FF-A907-D06A6EB0AF25}"/>
          </ac:picMkLst>
        </pc:picChg>
      </pc:sldChg>
      <pc:sldChg chg="addSp modSp mod">
        <pc:chgData name="Andy Thompson (North Sea Transition Authority)" userId="321959ed-7daa-421a-aad7-834d2e4c66f9" providerId="ADAL" clId="{54D1521F-B625-4B17-9DD8-6D6C06F4EB66}" dt="2022-06-08T14:26:20.729" v="3778" actId="13244"/>
        <pc:sldMkLst>
          <pc:docMk/>
          <pc:sldMk cId="2009087268" sldId="913"/>
        </pc:sldMkLst>
        <pc:spChg chg="mod">
          <ac:chgData name="Andy Thompson (North Sea Transition Authority)" userId="321959ed-7daa-421a-aad7-834d2e4c66f9" providerId="ADAL" clId="{54D1521F-B625-4B17-9DD8-6D6C06F4EB66}" dt="2022-06-08T14:25:34.380" v="3772" actId="962"/>
          <ac:spMkLst>
            <pc:docMk/>
            <pc:sldMk cId="2009087268" sldId="913"/>
            <ac:spMk id="2" creationId="{7A41D8A6-5B77-47AE-B93A-F468A3381479}"/>
          </ac:spMkLst>
        </pc:spChg>
        <pc:spChg chg="mod">
          <ac:chgData name="Andy Thompson (North Sea Transition Authority)" userId="321959ed-7daa-421a-aad7-834d2e4c66f9" providerId="ADAL" clId="{54D1521F-B625-4B17-9DD8-6D6C06F4EB66}" dt="2022-06-08T14:25:50.577" v="3773" actId="13244"/>
          <ac:spMkLst>
            <pc:docMk/>
            <pc:sldMk cId="2009087268" sldId="913"/>
            <ac:spMk id="15" creationId="{27077A58-948F-4E31-B5D6-2A6565308617}"/>
          </ac:spMkLst>
        </pc:spChg>
        <pc:spChg chg="mod">
          <ac:chgData name="Andy Thompson (North Sea Transition Authority)" userId="321959ed-7daa-421a-aad7-834d2e4c66f9" providerId="ADAL" clId="{54D1521F-B625-4B17-9DD8-6D6C06F4EB66}" dt="2022-06-08T14:25:58.074" v="3774" actId="13244"/>
          <ac:spMkLst>
            <pc:docMk/>
            <pc:sldMk cId="2009087268" sldId="913"/>
            <ac:spMk id="16" creationId="{B59FB74A-797F-43BB-A8C3-D15D63091776}"/>
          </ac:spMkLst>
        </pc:spChg>
        <pc:spChg chg="mod">
          <ac:chgData name="Andy Thompson (North Sea Transition Authority)" userId="321959ed-7daa-421a-aad7-834d2e4c66f9" providerId="ADAL" clId="{54D1521F-B625-4B17-9DD8-6D6C06F4EB66}" dt="2022-06-08T14:26:10.686" v="3776" actId="13244"/>
          <ac:spMkLst>
            <pc:docMk/>
            <pc:sldMk cId="2009087268" sldId="913"/>
            <ac:spMk id="22" creationId="{01A69FA1-F923-4EFF-81A1-5CC12F83C376}"/>
          </ac:spMkLst>
        </pc:spChg>
        <pc:spChg chg="mod">
          <ac:chgData name="Andy Thompson (North Sea Transition Authority)" userId="321959ed-7daa-421a-aad7-834d2e4c66f9" providerId="ADAL" clId="{54D1521F-B625-4B17-9DD8-6D6C06F4EB66}" dt="2022-06-08T14:26:20.729" v="3778" actId="13244"/>
          <ac:spMkLst>
            <pc:docMk/>
            <pc:sldMk cId="2009087268" sldId="913"/>
            <ac:spMk id="23" creationId="{72DEA29B-E2EE-4D2C-B9F7-593BFEAD460D}"/>
          </ac:spMkLst>
        </pc:spChg>
        <pc:spChg chg="mod">
          <ac:chgData name="Andy Thompson (North Sea Transition Authority)" userId="321959ed-7daa-421a-aad7-834d2e4c66f9" providerId="ADAL" clId="{54D1521F-B625-4B17-9DD8-6D6C06F4EB66}" dt="2022-06-08T14:08:05.688" v="3689" actId="207"/>
          <ac:spMkLst>
            <pc:docMk/>
            <pc:sldMk cId="2009087268" sldId="913"/>
            <ac:spMk id="73" creationId="{AB299B20-C09D-4769-B06A-DCAE9FD70848}"/>
          </ac:spMkLst>
        </pc:spChg>
        <pc:spChg chg="mod">
          <ac:chgData name="Andy Thompson (North Sea Transition Authority)" userId="321959ed-7daa-421a-aad7-834d2e4c66f9" providerId="ADAL" clId="{54D1521F-B625-4B17-9DD8-6D6C06F4EB66}" dt="2022-06-08T14:08:09.810" v="3690" actId="207"/>
          <ac:spMkLst>
            <pc:docMk/>
            <pc:sldMk cId="2009087268" sldId="913"/>
            <ac:spMk id="74" creationId="{D17D09D8-0A1F-4B39-A85D-C81DF85B60AB}"/>
          </ac:spMkLst>
        </pc:spChg>
        <pc:grpChg chg="add mod">
          <ac:chgData name="Andy Thompson (North Sea Transition Authority)" userId="321959ed-7daa-421a-aad7-834d2e4c66f9" providerId="ADAL" clId="{54D1521F-B625-4B17-9DD8-6D6C06F4EB66}" dt="2022-06-08T14:26:00.795" v="3775" actId="13244"/>
          <ac:grpSpMkLst>
            <pc:docMk/>
            <pc:sldMk cId="2009087268" sldId="913"/>
            <ac:grpSpMk id="3" creationId="{7945C51C-C565-478D-A493-A0E7F95A8089}"/>
          </ac:grpSpMkLst>
        </pc:grpChg>
        <pc:picChg chg="mod">
          <ac:chgData name="Andy Thompson (North Sea Transition Authority)" userId="321959ed-7daa-421a-aad7-834d2e4c66f9" providerId="ADAL" clId="{54D1521F-B625-4B17-9DD8-6D6C06F4EB66}" dt="2022-06-08T14:05:36.384" v="3626" actId="962"/>
          <ac:picMkLst>
            <pc:docMk/>
            <pc:sldMk cId="2009087268" sldId="913"/>
            <ac:picMk id="43" creationId="{C6490A47-F57A-4A52-B18B-A7A8FADB2DE6}"/>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44" creationId="{E6D48786-8EED-4BD9-9D0B-72F494513F6E}"/>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45" creationId="{8C8A7B67-516B-4144-AFEF-FCD140A83A76}"/>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53" creationId="{F9FCD5B8-30D7-4FE8-881F-3C518F2FECB5}"/>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54" creationId="{FB995920-C129-494B-9CAE-3A3ABA3FAEBD}"/>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55" creationId="{E2DD57F0-484F-436A-915E-21559EC0AC4B}"/>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56" creationId="{52CFDFE8-156A-4BDE-BC5F-95E0B5DC076C}"/>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58" creationId="{56DA2D73-1F8A-4836-B4FF-974F876A1660}"/>
          </ac:picMkLst>
        </pc:picChg>
        <pc:picChg chg="mod">
          <ac:chgData name="Andy Thompson (North Sea Transition Authority)" userId="321959ed-7daa-421a-aad7-834d2e4c66f9" providerId="ADAL" clId="{54D1521F-B625-4B17-9DD8-6D6C06F4EB66}" dt="2022-06-08T14:05:46.541" v="3627" actId="164"/>
          <ac:picMkLst>
            <pc:docMk/>
            <pc:sldMk cId="2009087268" sldId="913"/>
            <ac:picMk id="64" creationId="{3DE392A7-5137-4EE0-B043-BCDC36C7CBE4}"/>
          </ac:picMkLst>
        </pc:picChg>
        <pc:picChg chg="mod">
          <ac:chgData name="Andy Thompson (North Sea Transition Authority)" userId="321959ed-7daa-421a-aad7-834d2e4c66f9" providerId="ADAL" clId="{54D1521F-B625-4B17-9DD8-6D6C06F4EB66}" dt="2022-06-08T14:26:18.486" v="3777" actId="13244"/>
          <ac:picMkLst>
            <pc:docMk/>
            <pc:sldMk cId="2009087268" sldId="913"/>
            <ac:picMk id="75" creationId="{E2DAD1BF-D9A4-42A9-96A9-B36620164E99}"/>
          </ac:picMkLst>
        </pc:picChg>
        <pc:cxnChg chg="mod">
          <ac:chgData name="Andy Thompson (North Sea Transition Authority)" userId="321959ed-7daa-421a-aad7-834d2e4c66f9" providerId="ADAL" clId="{54D1521F-B625-4B17-9DD8-6D6C06F4EB66}" dt="2022-06-08T14:05:27.681" v="3624" actId="962"/>
          <ac:cxnSpMkLst>
            <pc:docMk/>
            <pc:sldMk cId="2009087268" sldId="913"/>
            <ac:cxnSpMk id="18" creationId="{4F69AEA4-2EBE-45F7-B28F-A800B75A466A}"/>
          </ac:cxnSpMkLst>
        </pc:cxnChg>
        <pc:cxnChg chg="mod">
          <ac:chgData name="Andy Thompson (North Sea Transition Authority)" userId="321959ed-7daa-421a-aad7-834d2e4c66f9" providerId="ADAL" clId="{54D1521F-B625-4B17-9DD8-6D6C06F4EB66}" dt="2022-06-08T14:05:30.812" v="3625" actId="962"/>
          <ac:cxnSpMkLst>
            <pc:docMk/>
            <pc:sldMk cId="2009087268" sldId="913"/>
            <ac:cxnSpMk id="19" creationId="{18EC6BA6-9D70-46A4-AF4D-5C547E87F105}"/>
          </ac:cxnSpMkLst>
        </pc:cxnChg>
      </pc:sldChg>
      <pc:sldChg chg="modSp mod">
        <pc:chgData name="Andy Thompson (North Sea Transition Authority)" userId="321959ed-7daa-421a-aad7-834d2e4c66f9" providerId="ADAL" clId="{54D1521F-B625-4B17-9DD8-6D6C06F4EB66}" dt="2022-06-08T14:27:35.316" v="3785" actId="20577"/>
        <pc:sldMkLst>
          <pc:docMk/>
          <pc:sldMk cId="4006776445" sldId="914"/>
        </pc:sldMkLst>
        <pc:spChg chg="mod">
          <ac:chgData name="Andy Thompson (North Sea Transition Authority)" userId="321959ed-7daa-421a-aad7-834d2e4c66f9" providerId="ADAL" clId="{54D1521F-B625-4B17-9DD8-6D6C06F4EB66}" dt="2022-06-08T14:27:35.316" v="3785" actId="20577"/>
          <ac:spMkLst>
            <pc:docMk/>
            <pc:sldMk cId="4006776445" sldId="914"/>
            <ac:spMk id="2" creationId="{7CE310BE-54C4-4B96-9F66-25266C954E75}"/>
          </ac:spMkLst>
        </pc:spChg>
        <pc:spChg chg="mod">
          <ac:chgData name="Andy Thompson (North Sea Transition Authority)" userId="321959ed-7daa-421a-aad7-834d2e4c66f9" providerId="ADAL" clId="{54D1521F-B625-4B17-9DD8-6D6C06F4EB66}" dt="2022-06-08T14:14:22.110" v="3749" actId="962"/>
          <ac:spMkLst>
            <pc:docMk/>
            <pc:sldMk cId="4006776445" sldId="914"/>
            <ac:spMk id="5" creationId="{66579E23-7E55-4F60-A25D-E77E8AD54C89}"/>
          </ac:spMkLst>
        </pc:spChg>
        <pc:spChg chg="mod">
          <ac:chgData name="Andy Thompson (North Sea Transition Authority)" userId="321959ed-7daa-421a-aad7-834d2e4c66f9" providerId="ADAL" clId="{54D1521F-B625-4B17-9DD8-6D6C06F4EB66}" dt="2022-06-08T14:14:30.211" v="3750" actId="13244"/>
          <ac:spMkLst>
            <pc:docMk/>
            <pc:sldMk cId="4006776445" sldId="914"/>
            <ac:spMk id="143" creationId="{425F0A4A-67DD-4E4A-9FA7-6FB1F0C160E1}"/>
          </ac:spMkLst>
        </pc:spChg>
        <pc:picChg chg="mod">
          <ac:chgData name="Andy Thompson (North Sea Transition Authority)" userId="321959ed-7daa-421a-aad7-834d2e4c66f9" providerId="ADAL" clId="{54D1521F-B625-4B17-9DD8-6D6C06F4EB66}" dt="2022-06-08T13:56:04.394" v="2069" actId="962"/>
          <ac:picMkLst>
            <pc:docMk/>
            <pc:sldMk cId="4006776445" sldId="914"/>
            <ac:picMk id="78" creationId="{453F8301-98CC-4105-81E3-83FF8FA5578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0CC34-88D7-4BF0-85D3-D0A2E91D23E4}"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GB"/>
        </a:p>
      </dgm:t>
    </dgm:pt>
    <dgm:pt modelId="{EBDA21CD-2DC9-4038-B74C-4858CFFA43C2}">
      <dgm:prSet phldrT="[Text]" custT="1"/>
      <dgm:spPr/>
      <dgm:t>
        <a:bodyPr/>
        <a:lstStyle/>
        <a:p>
          <a:pPr algn="l"/>
          <a:r>
            <a:rPr lang="en-GB" sz="1400" dirty="0"/>
            <a:t>Endorse</a:t>
          </a:r>
        </a:p>
      </dgm:t>
    </dgm:pt>
    <dgm:pt modelId="{A76B9C22-F5F7-44E1-8D0E-01F706E7094D}" type="parTrans" cxnId="{A9F23833-463C-4BD9-8D2A-371B9464DFBB}">
      <dgm:prSet/>
      <dgm:spPr/>
      <dgm:t>
        <a:bodyPr/>
        <a:lstStyle/>
        <a:p>
          <a:endParaRPr lang="en-GB"/>
        </a:p>
      </dgm:t>
    </dgm:pt>
    <dgm:pt modelId="{69B45564-7BBB-401E-AFD0-D001C97AEAE3}" type="sibTrans" cxnId="{A9F23833-463C-4BD9-8D2A-371B9464DFBB}">
      <dgm:prSet/>
      <dgm:spPr/>
      <dgm:t>
        <a:bodyPr/>
        <a:lstStyle/>
        <a:p>
          <a:endParaRPr lang="en-GB"/>
        </a:p>
      </dgm:t>
    </dgm:pt>
    <dgm:pt modelId="{EB6C624A-B9FC-4119-BF89-78187665477B}">
      <dgm:prSet phldrT="[Text]" custT="1"/>
      <dgm:spPr/>
      <dgm:t>
        <a:bodyPr/>
        <a:lstStyle/>
        <a:p>
          <a:pPr algn="l"/>
          <a:r>
            <a:rPr lang="en-GB" sz="1400" dirty="0"/>
            <a:t>Decide</a:t>
          </a:r>
        </a:p>
      </dgm:t>
    </dgm:pt>
    <dgm:pt modelId="{671BB81B-66AE-4D3E-9CD8-131153A6C22D}" type="parTrans" cxnId="{65709665-9CD1-4A54-94E7-5986F60AB543}">
      <dgm:prSet/>
      <dgm:spPr/>
      <dgm:t>
        <a:bodyPr/>
        <a:lstStyle/>
        <a:p>
          <a:endParaRPr lang="en-GB"/>
        </a:p>
      </dgm:t>
    </dgm:pt>
    <dgm:pt modelId="{F18DD299-F288-450B-9626-9EA6CDE96522}" type="sibTrans" cxnId="{65709665-9CD1-4A54-94E7-5986F60AB543}">
      <dgm:prSet/>
      <dgm:spPr/>
      <dgm:t>
        <a:bodyPr/>
        <a:lstStyle/>
        <a:p>
          <a:endParaRPr lang="en-GB"/>
        </a:p>
      </dgm:t>
    </dgm:pt>
    <dgm:pt modelId="{739B3D9A-1686-4499-83E1-3C5C7810B4A0}">
      <dgm:prSet phldrT="[Text]" custT="1"/>
      <dgm:spPr/>
      <dgm:t>
        <a:bodyPr/>
        <a:lstStyle/>
        <a:p>
          <a:pPr algn="l"/>
          <a:r>
            <a:rPr lang="en-GB" sz="1400" dirty="0"/>
            <a:t>Strategic Advice</a:t>
          </a:r>
        </a:p>
      </dgm:t>
    </dgm:pt>
    <dgm:pt modelId="{57D9F388-97A9-4E7C-B3E2-0A249169243A}" type="parTrans" cxnId="{8BD9E8EF-BF34-4CB1-8768-2B9B36BB8C46}">
      <dgm:prSet/>
      <dgm:spPr/>
      <dgm:t>
        <a:bodyPr/>
        <a:lstStyle/>
        <a:p>
          <a:endParaRPr lang="en-GB"/>
        </a:p>
      </dgm:t>
    </dgm:pt>
    <dgm:pt modelId="{A17DB2D4-3BF6-4DFE-B8E5-6A6E11B21E81}" type="sibTrans" cxnId="{8BD9E8EF-BF34-4CB1-8768-2B9B36BB8C46}">
      <dgm:prSet/>
      <dgm:spPr/>
      <dgm:t>
        <a:bodyPr/>
        <a:lstStyle/>
        <a:p>
          <a:endParaRPr lang="en-GB"/>
        </a:p>
      </dgm:t>
    </dgm:pt>
    <dgm:pt modelId="{FDFA0C18-9B19-4EF7-8619-4EFF42885CC8}">
      <dgm:prSet phldrT="[Text]"/>
      <dgm:spPr>
        <a:solidFill>
          <a:schemeClr val="bg1">
            <a:lumMod val="60000"/>
            <a:lumOff val="40000"/>
          </a:schemeClr>
        </a:solidFill>
      </dgm:spPr>
      <dgm:t>
        <a:bodyPr/>
        <a:lstStyle/>
        <a:p>
          <a:r>
            <a:rPr lang="en-GB" dirty="0"/>
            <a:t>DigX Gov Board</a:t>
          </a:r>
        </a:p>
      </dgm:t>
    </dgm:pt>
    <dgm:pt modelId="{50B60F47-9BCD-4569-B1B7-C1461821309F}" type="sibTrans" cxnId="{D830B4F9-4B5D-4161-8BDD-01063C95C9FA}">
      <dgm:prSet/>
      <dgm:spPr/>
      <dgm:t>
        <a:bodyPr/>
        <a:lstStyle/>
        <a:p>
          <a:endParaRPr lang="en-GB"/>
        </a:p>
      </dgm:t>
    </dgm:pt>
    <dgm:pt modelId="{3E0A7BD6-57D0-4919-9897-4191904DEB1E}" type="parTrans" cxnId="{D830B4F9-4B5D-4161-8BDD-01063C95C9FA}">
      <dgm:prSet/>
      <dgm:spPr/>
      <dgm:t>
        <a:bodyPr/>
        <a:lstStyle/>
        <a:p>
          <a:endParaRPr lang="en-GB"/>
        </a:p>
      </dgm:t>
    </dgm:pt>
    <dgm:pt modelId="{3D62362C-608B-4D96-ABDE-F2C3B8908024}">
      <dgm:prSet phldrT="[Text]"/>
      <dgm:spPr>
        <a:solidFill>
          <a:schemeClr val="bg1">
            <a:lumMod val="60000"/>
            <a:lumOff val="40000"/>
          </a:schemeClr>
        </a:solidFill>
      </dgm:spPr>
      <dgm:t>
        <a:bodyPr/>
        <a:lstStyle/>
        <a:p>
          <a:r>
            <a:rPr lang="en-GB" dirty="0"/>
            <a:t>Security Board</a:t>
          </a:r>
        </a:p>
      </dgm:t>
    </dgm:pt>
    <dgm:pt modelId="{6C29FA3A-9AC3-4A8E-BF49-908D6F58ABB8}" type="sibTrans" cxnId="{C30FCE0A-6053-4D09-962D-A3E233F2DF8E}">
      <dgm:prSet/>
      <dgm:spPr/>
      <dgm:t>
        <a:bodyPr/>
        <a:lstStyle/>
        <a:p>
          <a:endParaRPr lang="en-GB"/>
        </a:p>
      </dgm:t>
    </dgm:pt>
    <dgm:pt modelId="{9E9697FC-285C-46E0-AEC5-307B6C4C9BB4}" type="parTrans" cxnId="{C30FCE0A-6053-4D09-962D-A3E233F2DF8E}">
      <dgm:prSet/>
      <dgm:spPr/>
      <dgm:t>
        <a:bodyPr/>
        <a:lstStyle/>
        <a:p>
          <a:endParaRPr lang="en-GB"/>
        </a:p>
      </dgm:t>
    </dgm:pt>
    <dgm:pt modelId="{286A5275-6C9A-4534-9170-F35D7EBE14A5}">
      <dgm:prSet phldrT="[Text]" custT="1"/>
      <dgm:spPr/>
      <dgm:t>
        <a:bodyPr/>
        <a:lstStyle/>
        <a:p>
          <a:pPr algn="l"/>
          <a:r>
            <a:rPr lang="en-GB" sz="1400" dirty="0"/>
            <a:t>Implement</a:t>
          </a:r>
        </a:p>
      </dgm:t>
    </dgm:pt>
    <dgm:pt modelId="{7B312FA5-4C21-41C6-ABF2-3B742825BB6D}" type="parTrans" cxnId="{24429BA6-5FCC-4D9A-9087-96120831ACC5}">
      <dgm:prSet/>
      <dgm:spPr/>
      <dgm:t>
        <a:bodyPr/>
        <a:lstStyle/>
        <a:p>
          <a:endParaRPr lang="en-GB"/>
        </a:p>
      </dgm:t>
    </dgm:pt>
    <dgm:pt modelId="{2777EB7D-8F4F-46B5-AD78-5BE5766C8DF9}" type="sibTrans" cxnId="{24429BA6-5FCC-4D9A-9087-96120831ACC5}">
      <dgm:prSet/>
      <dgm:spPr/>
      <dgm:t>
        <a:bodyPr/>
        <a:lstStyle/>
        <a:p>
          <a:endParaRPr lang="en-GB"/>
        </a:p>
      </dgm:t>
    </dgm:pt>
    <dgm:pt modelId="{A027C98E-A0B4-4587-9415-00C710B8DE23}">
      <dgm:prSet phldrT="[Text]"/>
      <dgm:spPr>
        <a:solidFill>
          <a:schemeClr val="bg1">
            <a:lumMod val="60000"/>
            <a:lumOff val="40000"/>
          </a:schemeClr>
        </a:solidFill>
      </dgm:spPr>
      <dgm:t>
        <a:bodyPr/>
        <a:lstStyle/>
        <a:p>
          <a:r>
            <a:rPr lang="en-GB" dirty="0"/>
            <a:t>Core IT Gov Board</a:t>
          </a:r>
        </a:p>
      </dgm:t>
    </dgm:pt>
    <dgm:pt modelId="{C243394C-D691-4D59-A600-F16951B2865D}" type="parTrans" cxnId="{6924EF08-B0ED-475A-8A71-11F7352E983C}">
      <dgm:prSet/>
      <dgm:spPr/>
      <dgm:t>
        <a:bodyPr/>
        <a:lstStyle/>
        <a:p>
          <a:endParaRPr lang="en-GB"/>
        </a:p>
      </dgm:t>
    </dgm:pt>
    <dgm:pt modelId="{7A9D8581-652E-4CFE-97D0-1763F8D5C29A}" type="sibTrans" cxnId="{6924EF08-B0ED-475A-8A71-11F7352E983C}">
      <dgm:prSet/>
      <dgm:spPr/>
      <dgm:t>
        <a:bodyPr/>
        <a:lstStyle/>
        <a:p>
          <a:endParaRPr lang="en-GB"/>
        </a:p>
      </dgm:t>
    </dgm:pt>
    <dgm:pt modelId="{6A8AE3BE-846F-4779-8DAA-73EC1A2342CA}">
      <dgm:prSet phldrT="[Text]"/>
      <dgm:spPr>
        <a:solidFill>
          <a:schemeClr val="bg1">
            <a:lumMod val="60000"/>
            <a:lumOff val="40000"/>
          </a:schemeClr>
        </a:solidFill>
      </dgm:spPr>
      <dgm:t>
        <a:bodyPr/>
        <a:lstStyle/>
        <a:p>
          <a:r>
            <a:rPr lang="en-GB" dirty="0"/>
            <a:t>DigX Stake Holders</a:t>
          </a:r>
        </a:p>
      </dgm:t>
    </dgm:pt>
    <dgm:pt modelId="{CF0FCE1C-F65D-44F5-9620-0C3EA0EBBCBD}" type="parTrans" cxnId="{03A4A05F-CBA2-47C0-89A0-8B6D4741F691}">
      <dgm:prSet/>
      <dgm:spPr/>
      <dgm:t>
        <a:bodyPr/>
        <a:lstStyle/>
        <a:p>
          <a:endParaRPr lang="en-GB"/>
        </a:p>
      </dgm:t>
    </dgm:pt>
    <dgm:pt modelId="{F982EFC3-7AB4-4BB6-9855-135C50F71342}" type="sibTrans" cxnId="{03A4A05F-CBA2-47C0-89A0-8B6D4741F691}">
      <dgm:prSet/>
      <dgm:spPr/>
      <dgm:t>
        <a:bodyPr/>
        <a:lstStyle/>
        <a:p>
          <a:endParaRPr lang="en-GB"/>
        </a:p>
      </dgm:t>
    </dgm:pt>
    <dgm:pt modelId="{5B16A0AE-D1DF-4AFF-A28F-12FDC2B867F0}">
      <dgm:prSet phldrT="[Text]"/>
      <dgm:spPr>
        <a:solidFill>
          <a:schemeClr val="accent1">
            <a:lumMod val="40000"/>
            <a:lumOff val="60000"/>
          </a:schemeClr>
        </a:solidFill>
        <a:ln>
          <a:solidFill>
            <a:schemeClr val="tx1"/>
          </a:solidFill>
        </a:ln>
      </dgm:spPr>
      <dgm:t>
        <a:bodyPr/>
        <a:lstStyle/>
        <a:p>
          <a:r>
            <a:rPr lang="en-GB" dirty="0"/>
            <a:t>DEP</a:t>
          </a:r>
        </a:p>
        <a:p>
          <a:r>
            <a:rPr lang="en-GB" dirty="0"/>
            <a:t>AC</a:t>
          </a:r>
        </a:p>
      </dgm:t>
    </dgm:pt>
    <dgm:pt modelId="{55C09FB4-7B22-4DFC-A79F-17CF90486A89}" type="parTrans" cxnId="{02C59E43-2EF2-479C-BBC4-CF385F778993}">
      <dgm:prSet/>
      <dgm:spPr/>
      <dgm:t>
        <a:bodyPr/>
        <a:lstStyle/>
        <a:p>
          <a:endParaRPr lang="en-GB"/>
        </a:p>
      </dgm:t>
    </dgm:pt>
    <dgm:pt modelId="{7E7D2598-9AB4-4562-93C6-D151E763D18B}" type="sibTrans" cxnId="{02C59E43-2EF2-479C-BBC4-CF385F778993}">
      <dgm:prSet/>
      <dgm:spPr/>
      <dgm:t>
        <a:bodyPr/>
        <a:lstStyle/>
        <a:p>
          <a:endParaRPr lang="en-GB"/>
        </a:p>
      </dgm:t>
    </dgm:pt>
    <dgm:pt modelId="{74E5DE6E-E2EB-4ADD-AE6A-5102ECB23639}">
      <dgm:prSet phldrT="[Text]"/>
      <dgm:spPr>
        <a:solidFill>
          <a:schemeClr val="accent1">
            <a:lumMod val="40000"/>
            <a:lumOff val="60000"/>
          </a:schemeClr>
        </a:solidFill>
      </dgm:spPr>
      <dgm:t>
        <a:bodyPr/>
        <a:lstStyle/>
        <a:p>
          <a:r>
            <a:rPr lang="en-GB" dirty="0"/>
            <a:t>Energy Portal Gov Com</a:t>
          </a:r>
        </a:p>
      </dgm:t>
    </dgm:pt>
    <dgm:pt modelId="{9307594A-0B3D-4A34-9D09-BA8133754166}" type="parTrans" cxnId="{F315588B-7115-4692-8625-E0CC091A5A9D}">
      <dgm:prSet/>
      <dgm:spPr/>
      <dgm:t>
        <a:bodyPr/>
        <a:lstStyle/>
        <a:p>
          <a:endParaRPr lang="en-GB"/>
        </a:p>
      </dgm:t>
    </dgm:pt>
    <dgm:pt modelId="{F8E23AFE-FADF-4393-A666-19205BDC3698}" type="sibTrans" cxnId="{F315588B-7115-4692-8625-E0CC091A5A9D}">
      <dgm:prSet/>
      <dgm:spPr/>
      <dgm:t>
        <a:bodyPr/>
        <a:lstStyle/>
        <a:p>
          <a:endParaRPr lang="en-GB"/>
        </a:p>
      </dgm:t>
    </dgm:pt>
    <dgm:pt modelId="{EA1C1961-E9D7-4C86-AAD0-77E5ED08A57D}">
      <dgm:prSet phldrT="[Text]" custT="1"/>
      <dgm:spPr/>
      <dgm:t>
        <a:bodyPr/>
        <a:lstStyle/>
        <a:p>
          <a:pPr algn="l"/>
          <a:r>
            <a:rPr lang="en-GB" sz="1400" dirty="0"/>
            <a:t>Influence</a:t>
          </a:r>
        </a:p>
      </dgm:t>
    </dgm:pt>
    <dgm:pt modelId="{5526C714-EC86-4C96-A0D2-61369260102F}" type="parTrans" cxnId="{6AF85959-7ED2-4CDD-8E35-765F51F5A76A}">
      <dgm:prSet/>
      <dgm:spPr/>
      <dgm:t>
        <a:bodyPr/>
        <a:lstStyle/>
        <a:p>
          <a:endParaRPr lang="en-GB"/>
        </a:p>
      </dgm:t>
    </dgm:pt>
    <dgm:pt modelId="{FF02B5B3-61FE-4C49-9ED5-F91A78196C0B}" type="sibTrans" cxnId="{6AF85959-7ED2-4CDD-8E35-765F51F5A76A}">
      <dgm:prSet/>
      <dgm:spPr/>
      <dgm:t>
        <a:bodyPr/>
        <a:lstStyle/>
        <a:p>
          <a:endParaRPr lang="en-GB"/>
        </a:p>
      </dgm:t>
    </dgm:pt>
    <dgm:pt modelId="{60F81F9D-9F73-4875-8671-E91A4AE1E339}">
      <dgm:prSet phldrT="[Text]"/>
      <dgm:spPr>
        <a:solidFill>
          <a:schemeClr val="accent1">
            <a:lumMod val="40000"/>
            <a:lumOff val="60000"/>
          </a:schemeClr>
        </a:solidFill>
      </dgm:spPr>
      <dgm:t>
        <a:bodyPr/>
        <a:lstStyle/>
        <a:p>
          <a:r>
            <a:rPr lang="en-GB" dirty="0"/>
            <a:t>WONS User Grp</a:t>
          </a:r>
        </a:p>
      </dgm:t>
    </dgm:pt>
    <dgm:pt modelId="{BF50E0F7-6518-4A2A-A687-5A7443C948E6}" type="parTrans" cxnId="{5168F2D2-B0D0-4900-95F0-B3F976492505}">
      <dgm:prSet/>
      <dgm:spPr/>
      <dgm:t>
        <a:bodyPr/>
        <a:lstStyle/>
        <a:p>
          <a:endParaRPr lang="en-GB"/>
        </a:p>
      </dgm:t>
    </dgm:pt>
    <dgm:pt modelId="{2166BF09-8959-42FF-A5D7-46927D72469D}" type="sibTrans" cxnId="{5168F2D2-B0D0-4900-95F0-B3F976492505}">
      <dgm:prSet/>
      <dgm:spPr/>
      <dgm:t>
        <a:bodyPr/>
        <a:lstStyle/>
        <a:p>
          <a:endParaRPr lang="en-GB"/>
        </a:p>
      </dgm:t>
    </dgm:pt>
    <dgm:pt modelId="{4F44B490-82BD-48C8-AD08-2BA6AAB5DC3E}">
      <dgm:prSet phldrT="[Text]"/>
      <dgm:spPr>
        <a:solidFill>
          <a:schemeClr val="accent1">
            <a:lumMod val="40000"/>
            <a:lumOff val="60000"/>
          </a:schemeClr>
        </a:solidFill>
      </dgm:spPr>
      <dgm:t>
        <a:bodyPr/>
        <a:lstStyle/>
        <a:p>
          <a:r>
            <a:rPr lang="en-GB" dirty="0"/>
            <a:t>PEARS User Grp</a:t>
          </a:r>
        </a:p>
      </dgm:t>
    </dgm:pt>
    <dgm:pt modelId="{4E8ACF79-AD50-4FD4-8701-024D047D8A9A}" type="parTrans" cxnId="{89617519-850A-40BE-B74C-F446D618E960}">
      <dgm:prSet/>
      <dgm:spPr/>
      <dgm:t>
        <a:bodyPr/>
        <a:lstStyle/>
        <a:p>
          <a:endParaRPr lang="en-GB"/>
        </a:p>
      </dgm:t>
    </dgm:pt>
    <dgm:pt modelId="{F6EBB961-93E5-4008-A788-B068B0BDC910}" type="sibTrans" cxnId="{89617519-850A-40BE-B74C-F446D618E960}">
      <dgm:prSet/>
      <dgm:spPr/>
      <dgm:t>
        <a:bodyPr/>
        <a:lstStyle/>
        <a:p>
          <a:endParaRPr lang="en-GB"/>
        </a:p>
      </dgm:t>
    </dgm:pt>
    <dgm:pt modelId="{B0FE9152-70D3-46FA-9ADB-144473628634}">
      <dgm:prSet phldrT="[Text]"/>
      <dgm:spPr>
        <a:solidFill>
          <a:schemeClr val="accent1">
            <a:lumMod val="40000"/>
            <a:lumOff val="60000"/>
          </a:schemeClr>
        </a:solidFill>
      </dgm:spPr>
      <dgm:t>
        <a:bodyPr/>
        <a:lstStyle/>
        <a:p>
          <a:r>
            <a:rPr lang="en-GB" dirty="0"/>
            <a:t>ISC SIG</a:t>
          </a:r>
        </a:p>
      </dgm:t>
    </dgm:pt>
    <dgm:pt modelId="{6BA9504F-6B74-4255-BA40-A8C0A099E6C2}" type="parTrans" cxnId="{BD03884E-056E-4993-9B87-128FBBA42115}">
      <dgm:prSet/>
      <dgm:spPr/>
      <dgm:t>
        <a:bodyPr/>
        <a:lstStyle/>
        <a:p>
          <a:endParaRPr lang="en-GB"/>
        </a:p>
      </dgm:t>
    </dgm:pt>
    <dgm:pt modelId="{C17A3728-AC7A-440E-BA26-70122DF1CE26}" type="sibTrans" cxnId="{BD03884E-056E-4993-9B87-128FBBA42115}">
      <dgm:prSet/>
      <dgm:spPr/>
      <dgm:t>
        <a:bodyPr/>
        <a:lstStyle/>
        <a:p>
          <a:endParaRPr lang="en-GB"/>
        </a:p>
      </dgm:t>
    </dgm:pt>
    <dgm:pt modelId="{2EBC7648-8CF7-4277-8FA6-D96830E852BA}">
      <dgm:prSet phldrT="[Text]"/>
      <dgm:spPr>
        <a:solidFill>
          <a:schemeClr val="bg1">
            <a:lumMod val="60000"/>
            <a:lumOff val="40000"/>
          </a:schemeClr>
        </a:solidFill>
      </dgm:spPr>
      <dgm:t>
        <a:bodyPr/>
        <a:lstStyle/>
        <a:p>
          <a:r>
            <a:rPr lang="en-GB" dirty="0"/>
            <a:t>Digital Champs</a:t>
          </a:r>
        </a:p>
      </dgm:t>
    </dgm:pt>
    <dgm:pt modelId="{725D7A1B-4D16-4D8F-A4C0-1B16667F611F}" type="parTrans" cxnId="{C78C7ACF-907C-4169-9FF9-3817EB5B656F}">
      <dgm:prSet/>
      <dgm:spPr/>
      <dgm:t>
        <a:bodyPr/>
        <a:lstStyle/>
        <a:p>
          <a:endParaRPr lang="en-GB"/>
        </a:p>
      </dgm:t>
    </dgm:pt>
    <dgm:pt modelId="{669D442C-35AF-42B2-8FEA-A9FF176E14C6}" type="sibTrans" cxnId="{C78C7ACF-907C-4169-9FF9-3817EB5B656F}">
      <dgm:prSet/>
      <dgm:spPr/>
      <dgm:t>
        <a:bodyPr/>
        <a:lstStyle/>
        <a:p>
          <a:endParaRPr lang="en-GB"/>
        </a:p>
      </dgm:t>
    </dgm:pt>
    <dgm:pt modelId="{B001424E-F60D-4C18-924C-BFDEE5CF7AA5}">
      <dgm:prSet phldrT="[Text]"/>
      <dgm:spPr>
        <a:solidFill>
          <a:schemeClr val="bg1">
            <a:lumMod val="60000"/>
            <a:lumOff val="40000"/>
          </a:schemeClr>
        </a:solidFill>
      </dgm:spPr>
      <dgm:t>
        <a:bodyPr/>
        <a:lstStyle/>
        <a:p>
          <a:r>
            <a:rPr lang="en-GB"/>
            <a:t>OGA Board</a:t>
          </a:r>
        </a:p>
      </dgm:t>
    </dgm:pt>
    <dgm:pt modelId="{9176267E-3FC6-40E5-A456-241F2EFFF463}" type="parTrans" cxnId="{687C30EF-3DB2-4A6B-930E-094D8D11D6D3}">
      <dgm:prSet/>
      <dgm:spPr/>
      <dgm:t>
        <a:bodyPr/>
        <a:lstStyle/>
        <a:p>
          <a:endParaRPr lang="en-GB"/>
        </a:p>
      </dgm:t>
    </dgm:pt>
    <dgm:pt modelId="{59210A27-78CE-4816-8D9B-EDF17DB325A6}" type="sibTrans" cxnId="{687C30EF-3DB2-4A6B-930E-094D8D11D6D3}">
      <dgm:prSet/>
      <dgm:spPr/>
      <dgm:t>
        <a:bodyPr/>
        <a:lstStyle/>
        <a:p>
          <a:endParaRPr lang="en-GB"/>
        </a:p>
      </dgm:t>
    </dgm:pt>
    <dgm:pt modelId="{E05A5E84-C371-478F-98CE-D5AF4EDAE32B}">
      <dgm:prSet phldrT="[Text]"/>
      <dgm:spPr>
        <a:solidFill>
          <a:schemeClr val="accent1">
            <a:lumMod val="40000"/>
            <a:lumOff val="60000"/>
          </a:schemeClr>
        </a:solidFill>
      </dgm:spPr>
      <dgm:t>
        <a:bodyPr/>
        <a:lstStyle/>
        <a:p>
          <a:r>
            <a:rPr lang="en-GB" dirty="0"/>
            <a:t>NSTS Forum</a:t>
          </a:r>
        </a:p>
      </dgm:t>
    </dgm:pt>
    <dgm:pt modelId="{D0B1B924-89AA-418A-91F1-06DAA0DBE15A}" type="parTrans" cxnId="{6008F6EF-1FEE-4711-A858-90284C0C856A}">
      <dgm:prSet/>
      <dgm:spPr/>
      <dgm:t>
        <a:bodyPr/>
        <a:lstStyle/>
        <a:p>
          <a:endParaRPr lang="en-GB"/>
        </a:p>
      </dgm:t>
    </dgm:pt>
    <dgm:pt modelId="{7C7CC812-9EB1-45D5-904D-DAF329C0B68B}" type="sibTrans" cxnId="{6008F6EF-1FEE-4711-A858-90284C0C856A}">
      <dgm:prSet/>
      <dgm:spPr/>
      <dgm:t>
        <a:bodyPr/>
        <a:lstStyle/>
        <a:p>
          <a:endParaRPr lang="en-GB"/>
        </a:p>
      </dgm:t>
    </dgm:pt>
    <dgm:pt modelId="{E04E04D8-AEB4-48AC-AC4B-9D4F1D166160}">
      <dgm:prSet phldrT="[Text]"/>
      <dgm:spPr>
        <a:solidFill>
          <a:schemeClr val="accent1">
            <a:lumMod val="40000"/>
            <a:lumOff val="60000"/>
          </a:schemeClr>
        </a:solidFill>
      </dgm:spPr>
      <dgm:t>
        <a:bodyPr/>
        <a:lstStyle/>
        <a:p>
          <a:r>
            <a:rPr lang="en-GB" dirty="0"/>
            <a:t>NSTS Group</a:t>
          </a:r>
        </a:p>
      </dgm:t>
    </dgm:pt>
    <dgm:pt modelId="{B7B6DB1B-C202-4E90-9570-88494AC75CA4}" type="parTrans" cxnId="{1CA1C30E-19BF-4FBB-87FB-0D1206F17549}">
      <dgm:prSet/>
      <dgm:spPr/>
      <dgm:t>
        <a:bodyPr/>
        <a:lstStyle/>
        <a:p>
          <a:endParaRPr lang="en-GB"/>
        </a:p>
      </dgm:t>
    </dgm:pt>
    <dgm:pt modelId="{B3BD963B-1BD1-40C5-AE45-F81374ABC0B8}" type="sibTrans" cxnId="{1CA1C30E-19BF-4FBB-87FB-0D1206F17549}">
      <dgm:prSet/>
      <dgm:spPr/>
      <dgm:t>
        <a:bodyPr/>
        <a:lstStyle/>
        <a:p>
          <a:endParaRPr lang="en-GB"/>
        </a:p>
      </dgm:t>
    </dgm:pt>
    <dgm:pt modelId="{6C86B376-539E-4A68-B6C3-83546D96C3C5}">
      <dgm:prSet phldrT="[Text]"/>
      <dgm:spPr>
        <a:solidFill>
          <a:schemeClr val="accent1">
            <a:lumMod val="40000"/>
            <a:lumOff val="60000"/>
          </a:schemeClr>
        </a:solidFill>
      </dgm:spPr>
      <dgm:t>
        <a:bodyPr/>
        <a:lstStyle/>
        <a:p>
          <a:r>
            <a:rPr lang="en-GB" dirty="0"/>
            <a:t>NSTS Taskforces </a:t>
          </a:r>
        </a:p>
      </dgm:t>
    </dgm:pt>
    <dgm:pt modelId="{ABEE4E4D-B5AE-419E-B28F-DBADD64FF699}" type="parTrans" cxnId="{2DB215BC-6E11-48B9-926A-41172477007E}">
      <dgm:prSet/>
      <dgm:spPr/>
      <dgm:t>
        <a:bodyPr/>
        <a:lstStyle/>
        <a:p>
          <a:endParaRPr lang="en-GB"/>
        </a:p>
      </dgm:t>
    </dgm:pt>
    <dgm:pt modelId="{8CBC247C-AF06-40F6-B80C-CFCB32AA8113}" type="sibTrans" cxnId="{2DB215BC-6E11-48B9-926A-41172477007E}">
      <dgm:prSet/>
      <dgm:spPr/>
      <dgm:t>
        <a:bodyPr/>
        <a:lstStyle/>
        <a:p>
          <a:endParaRPr lang="en-GB"/>
        </a:p>
      </dgm:t>
    </dgm:pt>
    <dgm:pt modelId="{073521CA-E30F-4EB5-A5FB-54DA97B0AC87}">
      <dgm:prSet phldrT="[Text]"/>
      <dgm:spPr>
        <a:solidFill>
          <a:schemeClr val="accent1">
            <a:lumMod val="40000"/>
            <a:lumOff val="60000"/>
          </a:schemeClr>
        </a:solidFill>
      </dgm:spPr>
      <dgm:t>
        <a:bodyPr/>
        <a:lstStyle/>
        <a:p>
          <a:r>
            <a:rPr lang="en-GB" dirty="0"/>
            <a:t>NDR     User Grp</a:t>
          </a:r>
        </a:p>
      </dgm:t>
    </dgm:pt>
    <dgm:pt modelId="{C2348B76-A11F-49FD-945D-E2FAF70AA577}" type="parTrans" cxnId="{1561277E-40B4-4B6D-A352-9ACAE3F8DB25}">
      <dgm:prSet/>
      <dgm:spPr/>
      <dgm:t>
        <a:bodyPr/>
        <a:lstStyle/>
        <a:p>
          <a:endParaRPr lang="en-GB"/>
        </a:p>
      </dgm:t>
    </dgm:pt>
    <dgm:pt modelId="{22D86E50-F994-4FC8-8E23-8DCA9BE0ECE3}" type="sibTrans" cxnId="{1561277E-40B4-4B6D-A352-9ACAE3F8DB25}">
      <dgm:prSet/>
      <dgm:spPr/>
      <dgm:t>
        <a:bodyPr/>
        <a:lstStyle/>
        <a:p>
          <a:endParaRPr lang="en-GB"/>
        </a:p>
      </dgm:t>
    </dgm:pt>
    <dgm:pt modelId="{A29A1F0E-1FD0-4EA3-B156-8B6CBD54A978}">
      <dgm:prSet phldrT="[Text]"/>
      <dgm:spPr>
        <a:solidFill>
          <a:schemeClr val="bg1">
            <a:lumMod val="60000"/>
            <a:lumOff val="40000"/>
          </a:schemeClr>
        </a:solidFill>
      </dgm:spPr>
      <dgm:t>
        <a:bodyPr/>
        <a:lstStyle/>
        <a:p>
          <a:r>
            <a:rPr lang="en-GB" dirty="0"/>
            <a:t>IS Steer Comm</a:t>
          </a:r>
        </a:p>
      </dgm:t>
    </dgm:pt>
    <dgm:pt modelId="{4E47581E-873C-4DAD-AD4A-7FEA6D99FA18}" type="sibTrans" cxnId="{E9655EA0-A50C-4B3D-9CFC-239A8C478472}">
      <dgm:prSet/>
      <dgm:spPr/>
      <dgm:t>
        <a:bodyPr/>
        <a:lstStyle/>
        <a:p>
          <a:endParaRPr lang="en-GB"/>
        </a:p>
      </dgm:t>
    </dgm:pt>
    <dgm:pt modelId="{F8FBE6E4-AA41-4E57-A5C8-076400B10E66}" type="parTrans" cxnId="{E9655EA0-A50C-4B3D-9CFC-239A8C478472}">
      <dgm:prSet/>
      <dgm:spPr/>
      <dgm:t>
        <a:bodyPr/>
        <a:lstStyle/>
        <a:p>
          <a:endParaRPr lang="en-GB"/>
        </a:p>
      </dgm:t>
    </dgm:pt>
    <dgm:pt modelId="{62228273-1B62-4B74-A4D0-6A36BC380154}" type="pres">
      <dgm:prSet presAssocID="{1F30CC34-88D7-4BF0-85D3-D0A2E91D23E4}" presName="mainComposite" presStyleCnt="0">
        <dgm:presLayoutVars>
          <dgm:chPref val="1"/>
          <dgm:dir/>
          <dgm:animOne val="branch"/>
          <dgm:animLvl val="lvl"/>
          <dgm:resizeHandles val="exact"/>
        </dgm:presLayoutVars>
      </dgm:prSet>
      <dgm:spPr/>
    </dgm:pt>
    <dgm:pt modelId="{5E90D92E-CF01-407C-BBDC-64A3B3FCE4B3}" type="pres">
      <dgm:prSet presAssocID="{1F30CC34-88D7-4BF0-85D3-D0A2E91D23E4}" presName="hierFlow" presStyleCnt="0"/>
      <dgm:spPr/>
    </dgm:pt>
    <dgm:pt modelId="{C3DE0A69-6DC5-4DBF-BFBA-15DF1C06CB17}" type="pres">
      <dgm:prSet presAssocID="{1F30CC34-88D7-4BF0-85D3-D0A2E91D23E4}" presName="firstBuf" presStyleCnt="0"/>
      <dgm:spPr/>
    </dgm:pt>
    <dgm:pt modelId="{6925F854-8939-48AC-B27D-F57B4B0D1895}" type="pres">
      <dgm:prSet presAssocID="{1F30CC34-88D7-4BF0-85D3-D0A2E91D23E4}" presName="hierChild1" presStyleCnt="0">
        <dgm:presLayoutVars>
          <dgm:chPref val="1"/>
          <dgm:animOne val="branch"/>
          <dgm:animLvl val="lvl"/>
        </dgm:presLayoutVars>
      </dgm:prSet>
      <dgm:spPr/>
    </dgm:pt>
    <dgm:pt modelId="{1FA63410-DFA6-4520-879A-4EA879B9A84D}" type="pres">
      <dgm:prSet presAssocID="{B001424E-F60D-4C18-924C-BFDEE5CF7AA5}" presName="Name14" presStyleCnt="0"/>
      <dgm:spPr/>
    </dgm:pt>
    <dgm:pt modelId="{5FD4D11E-2165-4A2F-B267-49C01BEB0DE2}" type="pres">
      <dgm:prSet presAssocID="{B001424E-F60D-4C18-924C-BFDEE5CF7AA5}" presName="level1Shape" presStyleLbl="node0" presStyleIdx="0" presStyleCnt="1">
        <dgm:presLayoutVars>
          <dgm:chPref val="3"/>
        </dgm:presLayoutVars>
      </dgm:prSet>
      <dgm:spPr/>
    </dgm:pt>
    <dgm:pt modelId="{F905750D-1CAF-493B-AF2F-D79EBFE544CC}" type="pres">
      <dgm:prSet presAssocID="{B001424E-F60D-4C18-924C-BFDEE5CF7AA5}" presName="hierChild2" presStyleCnt="0"/>
      <dgm:spPr/>
    </dgm:pt>
    <dgm:pt modelId="{81ED1AD2-75BA-4068-B939-B12BB9DB13F7}" type="pres">
      <dgm:prSet presAssocID="{D0B1B924-89AA-418A-91F1-06DAA0DBE15A}" presName="Name19" presStyleLbl="parChTrans1D2" presStyleIdx="0" presStyleCnt="2"/>
      <dgm:spPr/>
    </dgm:pt>
    <dgm:pt modelId="{77E1FDFB-42FB-4578-AD83-3354030A293D}" type="pres">
      <dgm:prSet presAssocID="{E05A5E84-C371-478F-98CE-D5AF4EDAE32B}" presName="Name21" presStyleCnt="0"/>
      <dgm:spPr/>
    </dgm:pt>
    <dgm:pt modelId="{F1A51854-7D7D-47F2-95A1-1E47539D9344}" type="pres">
      <dgm:prSet presAssocID="{E05A5E84-C371-478F-98CE-D5AF4EDAE32B}" presName="level2Shape" presStyleLbl="node2" presStyleIdx="0" presStyleCnt="2"/>
      <dgm:spPr/>
    </dgm:pt>
    <dgm:pt modelId="{2C67420C-1BCD-430D-B09C-0595B00AA47C}" type="pres">
      <dgm:prSet presAssocID="{E05A5E84-C371-478F-98CE-D5AF4EDAE32B}" presName="hierChild3" presStyleCnt="0"/>
      <dgm:spPr/>
    </dgm:pt>
    <dgm:pt modelId="{86407EF0-B37B-47CC-8B83-D5F6670B74D8}" type="pres">
      <dgm:prSet presAssocID="{B7B6DB1B-C202-4E90-9570-88494AC75CA4}" presName="Name19" presStyleLbl="parChTrans1D3" presStyleIdx="0" presStyleCnt="3"/>
      <dgm:spPr/>
    </dgm:pt>
    <dgm:pt modelId="{62896F87-4FEB-474A-9E40-9596A25090E3}" type="pres">
      <dgm:prSet presAssocID="{E04E04D8-AEB4-48AC-AC4B-9D4F1D166160}" presName="Name21" presStyleCnt="0"/>
      <dgm:spPr/>
    </dgm:pt>
    <dgm:pt modelId="{6513316E-75B5-4FF4-8597-84105F5C34D2}" type="pres">
      <dgm:prSet presAssocID="{E04E04D8-AEB4-48AC-AC4B-9D4F1D166160}" presName="level2Shape" presStyleLbl="node3" presStyleIdx="0" presStyleCnt="3"/>
      <dgm:spPr/>
    </dgm:pt>
    <dgm:pt modelId="{1A95BA8B-E965-40C8-A4AF-E9B9E291CE77}" type="pres">
      <dgm:prSet presAssocID="{E04E04D8-AEB4-48AC-AC4B-9D4F1D166160}" presName="hierChild3" presStyleCnt="0"/>
      <dgm:spPr/>
    </dgm:pt>
    <dgm:pt modelId="{7658CDE0-BBC3-40A1-9BFC-58A06A181B54}" type="pres">
      <dgm:prSet presAssocID="{ABEE4E4D-B5AE-419E-B28F-DBADD64FF699}" presName="Name19" presStyleLbl="parChTrans1D4" presStyleIdx="0" presStyleCnt="10"/>
      <dgm:spPr/>
    </dgm:pt>
    <dgm:pt modelId="{26406B63-8F23-4554-94B2-1F46BDA68F38}" type="pres">
      <dgm:prSet presAssocID="{6C86B376-539E-4A68-B6C3-83546D96C3C5}" presName="Name21" presStyleCnt="0"/>
      <dgm:spPr/>
    </dgm:pt>
    <dgm:pt modelId="{D250C01E-3261-4596-82A4-15D29C220AAD}" type="pres">
      <dgm:prSet presAssocID="{6C86B376-539E-4A68-B6C3-83546D96C3C5}" presName="level2Shape" presStyleLbl="node4" presStyleIdx="0" presStyleCnt="10"/>
      <dgm:spPr/>
    </dgm:pt>
    <dgm:pt modelId="{4472479B-5B8F-4E8A-9CDA-8D4BEB1D33A9}" type="pres">
      <dgm:prSet presAssocID="{6C86B376-539E-4A68-B6C3-83546D96C3C5}" presName="hierChild3" presStyleCnt="0"/>
      <dgm:spPr/>
    </dgm:pt>
    <dgm:pt modelId="{D3FAD93E-C0B2-428F-BF3B-9A7CD9426782}" type="pres">
      <dgm:prSet presAssocID="{F8FBE6E4-AA41-4E57-A5C8-076400B10E66}" presName="Name19" presStyleLbl="parChTrans1D2" presStyleIdx="1" presStyleCnt="2"/>
      <dgm:spPr/>
    </dgm:pt>
    <dgm:pt modelId="{10DC5849-4889-4970-984D-E1C7EE267447}" type="pres">
      <dgm:prSet presAssocID="{A29A1F0E-1FD0-4EA3-B156-8B6CBD54A978}" presName="Name21" presStyleCnt="0"/>
      <dgm:spPr/>
    </dgm:pt>
    <dgm:pt modelId="{38FD8FAD-BEDC-4603-9F23-CE1A4D447095}" type="pres">
      <dgm:prSet presAssocID="{A29A1F0E-1FD0-4EA3-B156-8B6CBD54A978}" presName="level2Shape" presStyleLbl="node2" presStyleIdx="1" presStyleCnt="2"/>
      <dgm:spPr/>
    </dgm:pt>
    <dgm:pt modelId="{54D10E11-3259-4970-93F1-99BF7E847D83}" type="pres">
      <dgm:prSet presAssocID="{A29A1F0E-1FD0-4EA3-B156-8B6CBD54A978}" presName="hierChild3" presStyleCnt="0"/>
      <dgm:spPr/>
    </dgm:pt>
    <dgm:pt modelId="{E202EEE8-FE9C-43AF-99B2-7776A76D897C}" type="pres">
      <dgm:prSet presAssocID="{3E0A7BD6-57D0-4919-9897-4191904DEB1E}" presName="Name19" presStyleLbl="parChTrans1D3" presStyleIdx="1" presStyleCnt="3"/>
      <dgm:spPr/>
    </dgm:pt>
    <dgm:pt modelId="{6AB58111-26DC-4B54-A478-E3194022A06C}" type="pres">
      <dgm:prSet presAssocID="{FDFA0C18-9B19-4EF7-8619-4EFF42885CC8}" presName="Name21" presStyleCnt="0"/>
      <dgm:spPr/>
    </dgm:pt>
    <dgm:pt modelId="{6B23FD96-D2FE-4039-B44E-B33E5B9CBF07}" type="pres">
      <dgm:prSet presAssocID="{FDFA0C18-9B19-4EF7-8619-4EFF42885CC8}" presName="level2Shape" presStyleLbl="node3" presStyleIdx="1" presStyleCnt="3"/>
      <dgm:spPr/>
    </dgm:pt>
    <dgm:pt modelId="{8B4C6912-80AC-4BD0-8B7F-CCA86962F740}" type="pres">
      <dgm:prSet presAssocID="{FDFA0C18-9B19-4EF7-8619-4EFF42885CC8}" presName="hierChild3" presStyleCnt="0"/>
      <dgm:spPr/>
    </dgm:pt>
    <dgm:pt modelId="{592EDC8B-300A-4461-9CB6-57B2312E6ED1}" type="pres">
      <dgm:prSet presAssocID="{CF0FCE1C-F65D-44F5-9620-0C3EA0EBBCBD}" presName="Name19" presStyleLbl="parChTrans1D4" presStyleIdx="1" presStyleCnt="10"/>
      <dgm:spPr/>
    </dgm:pt>
    <dgm:pt modelId="{A53273BF-C17B-4E13-881E-EE90930585CA}" type="pres">
      <dgm:prSet presAssocID="{6A8AE3BE-846F-4779-8DAA-73EC1A2342CA}" presName="Name21" presStyleCnt="0"/>
      <dgm:spPr/>
    </dgm:pt>
    <dgm:pt modelId="{EC349158-E347-43D6-9450-D18B265DEDEF}" type="pres">
      <dgm:prSet presAssocID="{6A8AE3BE-846F-4779-8DAA-73EC1A2342CA}" presName="level2Shape" presStyleLbl="node4" presStyleIdx="1" presStyleCnt="10"/>
      <dgm:spPr/>
    </dgm:pt>
    <dgm:pt modelId="{2AA532AE-198A-4F7E-93DE-74DA8357D9CF}" type="pres">
      <dgm:prSet presAssocID="{6A8AE3BE-846F-4779-8DAA-73EC1A2342CA}" presName="hierChild3" presStyleCnt="0"/>
      <dgm:spPr/>
    </dgm:pt>
    <dgm:pt modelId="{A8D7DF4E-8710-4D74-8585-FB023FEE056C}" type="pres">
      <dgm:prSet presAssocID="{725D7A1B-4D16-4D8F-A4C0-1B16667F611F}" presName="Name19" presStyleLbl="parChTrans1D4" presStyleIdx="2" presStyleCnt="10"/>
      <dgm:spPr/>
    </dgm:pt>
    <dgm:pt modelId="{CD5DB853-AC24-4C75-8C5E-48DDC719052F}" type="pres">
      <dgm:prSet presAssocID="{2EBC7648-8CF7-4277-8FA6-D96830E852BA}" presName="Name21" presStyleCnt="0"/>
      <dgm:spPr/>
    </dgm:pt>
    <dgm:pt modelId="{C380AA07-542A-4C2B-AC75-B26964B5601B}" type="pres">
      <dgm:prSet presAssocID="{2EBC7648-8CF7-4277-8FA6-D96830E852BA}" presName="level2Shape" presStyleLbl="node4" presStyleIdx="2" presStyleCnt="10"/>
      <dgm:spPr/>
    </dgm:pt>
    <dgm:pt modelId="{94A4BD7A-F36F-44DA-8433-A183B899EA72}" type="pres">
      <dgm:prSet presAssocID="{2EBC7648-8CF7-4277-8FA6-D96830E852BA}" presName="hierChild3" presStyleCnt="0"/>
      <dgm:spPr/>
    </dgm:pt>
    <dgm:pt modelId="{C4E7CF47-BAAA-40F1-BDF4-4335A88EB742}" type="pres">
      <dgm:prSet presAssocID="{55C09FB4-7B22-4DFC-A79F-17CF90486A89}" presName="Name19" presStyleLbl="parChTrans1D4" presStyleIdx="3" presStyleCnt="10"/>
      <dgm:spPr/>
    </dgm:pt>
    <dgm:pt modelId="{4CC75EE2-B4F6-46BC-9753-262BE4C9BEBF}" type="pres">
      <dgm:prSet presAssocID="{5B16A0AE-D1DF-4AFF-A28F-12FDC2B867F0}" presName="Name21" presStyleCnt="0"/>
      <dgm:spPr/>
    </dgm:pt>
    <dgm:pt modelId="{DFC33161-4E2C-434C-A6BD-7E8877578197}" type="pres">
      <dgm:prSet presAssocID="{5B16A0AE-D1DF-4AFF-A28F-12FDC2B867F0}" presName="level2Shape" presStyleLbl="node4" presStyleIdx="3" presStyleCnt="10"/>
      <dgm:spPr/>
    </dgm:pt>
    <dgm:pt modelId="{C3C117FF-8735-4BB5-AE86-AD5D3BB3913C}" type="pres">
      <dgm:prSet presAssocID="{5B16A0AE-D1DF-4AFF-A28F-12FDC2B867F0}" presName="hierChild3" presStyleCnt="0"/>
      <dgm:spPr/>
    </dgm:pt>
    <dgm:pt modelId="{534623DE-ABD1-4DB8-8E51-F2AC0AF839B5}" type="pres">
      <dgm:prSet presAssocID="{BF50E0F7-6518-4A2A-A687-5A7443C948E6}" presName="Name19" presStyleLbl="parChTrans1D4" presStyleIdx="4" presStyleCnt="10"/>
      <dgm:spPr/>
    </dgm:pt>
    <dgm:pt modelId="{53FA386D-D3EF-4027-8267-13E0005E9AAF}" type="pres">
      <dgm:prSet presAssocID="{60F81F9D-9F73-4875-8671-E91A4AE1E339}" presName="Name21" presStyleCnt="0"/>
      <dgm:spPr/>
    </dgm:pt>
    <dgm:pt modelId="{D09761EE-8B01-41ED-97EA-18D2D5F69DE5}" type="pres">
      <dgm:prSet presAssocID="{60F81F9D-9F73-4875-8671-E91A4AE1E339}" presName="level2Shape" presStyleLbl="node4" presStyleIdx="4" presStyleCnt="10"/>
      <dgm:spPr/>
    </dgm:pt>
    <dgm:pt modelId="{AD8978EA-6CBB-4E51-B53A-F344D64F27F2}" type="pres">
      <dgm:prSet presAssocID="{60F81F9D-9F73-4875-8671-E91A4AE1E339}" presName="hierChild3" presStyleCnt="0"/>
      <dgm:spPr/>
    </dgm:pt>
    <dgm:pt modelId="{75F54EFB-3AAC-470A-B6F7-0167CEEB4B50}" type="pres">
      <dgm:prSet presAssocID="{4E8ACF79-AD50-4FD4-8701-024D047D8A9A}" presName="Name19" presStyleLbl="parChTrans1D4" presStyleIdx="5" presStyleCnt="10"/>
      <dgm:spPr/>
    </dgm:pt>
    <dgm:pt modelId="{00A787CD-0DBD-446B-BA63-8573811EE22B}" type="pres">
      <dgm:prSet presAssocID="{4F44B490-82BD-48C8-AD08-2BA6AAB5DC3E}" presName="Name21" presStyleCnt="0"/>
      <dgm:spPr/>
    </dgm:pt>
    <dgm:pt modelId="{BB317FB7-BF0E-4A87-B466-A58EDA759ACC}" type="pres">
      <dgm:prSet presAssocID="{4F44B490-82BD-48C8-AD08-2BA6AAB5DC3E}" presName="level2Shape" presStyleLbl="node4" presStyleIdx="5" presStyleCnt="10"/>
      <dgm:spPr/>
    </dgm:pt>
    <dgm:pt modelId="{79ACB74B-21DA-422B-852E-DAB6548B1431}" type="pres">
      <dgm:prSet presAssocID="{4F44B490-82BD-48C8-AD08-2BA6AAB5DC3E}" presName="hierChild3" presStyleCnt="0"/>
      <dgm:spPr/>
    </dgm:pt>
    <dgm:pt modelId="{3E0447FD-AA28-4458-8678-B834B68B309B}" type="pres">
      <dgm:prSet presAssocID="{C2348B76-A11F-49FD-945D-E2FAF70AA577}" presName="Name19" presStyleLbl="parChTrans1D4" presStyleIdx="6" presStyleCnt="10"/>
      <dgm:spPr/>
    </dgm:pt>
    <dgm:pt modelId="{DC4CD5F3-5098-4D5E-A77B-FE956652BAC2}" type="pres">
      <dgm:prSet presAssocID="{073521CA-E30F-4EB5-A5FB-54DA97B0AC87}" presName="Name21" presStyleCnt="0"/>
      <dgm:spPr/>
    </dgm:pt>
    <dgm:pt modelId="{D1FCA721-6684-4ACD-AB6A-49C004539953}" type="pres">
      <dgm:prSet presAssocID="{073521CA-E30F-4EB5-A5FB-54DA97B0AC87}" presName="level2Shape" presStyleLbl="node4" presStyleIdx="6" presStyleCnt="10"/>
      <dgm:spPr/>
    </dgm:pt>
    <dgm:pt modelId="{B7AE2AA3-C990-451E-9767-E9EC7C8A528F}" type="pres">
      <dgm:prSet presAssocID="{073521CA-E30F-4EB5-A5FB-54DA97B0AC87}" presName="hierChild3" presStyleCnt="0"/>
      <dgm:spPr/>
    </dgm:pt>
    <dgm:pt modelId="{50C434DB-3A5D-4BC3-A40C-92821D196A24}" type="pres">
      <dgm:prSet presAssocID="{6BA9504F-6B74-4255-BA40-A8C0A099E6C2}" presName="Name19" presStyleLbl="parChTrans1D4" presStyleIdx="7" presStyleCnt="10"/>
      <dgm:spPr/>
    </dgm:pt>
    <dgm:pt modelId="{E8832EA1-4884-4B93-A3EF-640A3DC5C2D9}" type="pres">
      <dgm:prSet presAssocID="{B0FE9152-70D3-46FA-9ADB-144473628634}" presName="Name21" presStyleCnt="0"/>
      <dgm:spPr/>
    </dgm:pt>
    <dgm:pt modelId="{1F5B6947-5A03-4CD7-9B18-BBEE0A730833}" type="pres">
      <dgm:prSet presAssocID="{B0FE9152-70D3-46FA-9ADB-144473628634}" presName="level2Shape" presStyleLbl="node4" presStyleIdx="7" presStyleCnt="10"/>
      <dgm:spPr/>
    </dgm:pt>
    <dgm:pt modelId="{B5FC353C-5219-43D7-8BE9-5865FF4D28FB}" type="pres">
      <dgm:prSet presAssocID="{B0FE9152-70D3-46FA-9ADB-144473628634}" presName="hierChild3" presStyleCnt="0"/>
      <dgm:spPr/>
    </dgm:pt>
    <dgm:pt modelId="{D0301531-5FAF-4BD2-A36B-2C084EF1A9E9}" type="pres">
      <dgm:prSet presAssocID="{9307594A-0B3D-4A34-9D09-BA8133754166}" presName="Name19" presStyleLbl="parChTrans1D4" presStyleIdx="8" presStyleCnt="10"/>
      <dgm:spPr/>
    </dgm:pt>
    <dgm:pt modelId="{C1BB820C-9ED7-47D4-AD47-1E1441DA7823}" type="pres">
      <dgm:prSet presAssocID="{74E5DE6E-E2EB-4ADD-AE6A-5102ECB23639}" presName="Name21" presStyleCnt="0"/>
      <dgm:spPr/>
    </dgm:pt>
    <dgm:pt modelId="{A07C8134-328E-4469-AD5C-2C298061991F}" type="pres">
      <dgm:prSet presAssocID="{74E5DE6E-E2EB-4ADD-AE6A-5102ECB23639}" presName="level2Shape" presStyleLbl="node4" presStyleIdx="8" presStyleCnt="10"/>
      <dgm:spPr/>
    </dgm:pt>
    <dgm:pt modelId="{654F3F97-0D5C-45E7-B069-0569572A94E3}" type="pres">
      <dgm:prSet presAssocID="{74E5DE6E-E2EB-4ADD-AE6A-5102ECB23639}" presName="hierChild3" presStyleCnt="0"/>
      <dgm:spPr/>
    </dgm:pt>
    <dgm:pt modelId="{DC7BFB6A-AF56-4FC7-BA8E-AFB4EAAE2353}" type="pres">
      <dgm:prSet presAssocID="{C243394C-D691-4D59-A600-F16951B2865D}" presName="Name19" presStyleLbl="parChTrans1D3" presStyleIdx="2" presStyleCnt="3"/>
      <dgm:spPr/>
    </dgm:pt>
    <dgm:pt modelId="{A46DD0F5-9490-4805-BFE5-2CB7646119A4}" type="pres">
      <dgm:prSet presAssocID="{A027C98E-A0B4-4587-9415-00C710B8DE23}" presName="Name21" presStyleCnt="0"/>
      <dgm:spPr/>
    </dgm:pt>
    <dgm:pt modelId="{8B275712-200C-4579-AADF-6D8ADCA0CD81}" type="pres">
      <dgm:prSet presAssocID="{A027C98E-A0B4-4587-9415-00C710B8DE23}" presName="level2Shape" presStyleLbl="node3" presStyleIdx="2" presStyleCnt="3"/>
      <dgm:spPr/>
    </dgm:pt>
    <dgm:pt modelId="{283E4E1E-CE1F-4AC1-A921-7ECD140F1717}" type="pres">
      <dgm:prSet presAssocID="{A027C98E-A0B4-4587-9415-00C710B8DE23}" presName="hierChild3" presStyleCnt="0"/>
      <dgm:spPr/>
    </dgm:pt>
    <dgm:pt modelId="{EF95F0BE-5403-4AB8-ADE3-93C3B8F10439}" type="pres">
      <dgm:prSet presAssocID="{9E9697FC-285C-46E0-AEC5-307B6C4C9BB4}" presName="Name19" presStyleLbl="parChTrans1D4" presStyleIdx="9" presStyleCnt="10"/>
      <dgm:spPr/>
    </dgm:pt>
    <dgm:pt modelId="{2B60B514-1E0A-4DB8-AAD4-E0CFD1CEE02D}" type="pres">
      <dgm:prSet presAssocID="{3D62362C-608B-4D96-ABDE-F2C3B8908024}" presName="Name21" presStyleCnt="0"/>
      <dgm:spPr/>
    </dgm:pt>
    <dgm:pt modelId="{F73FC41D-2A29-4050-9446-E9B11258424C}" type="pres">
      <dgm:prSet presAssocID="{3D62362C-608B-4D96-ABDE-F2C3B8908024}" presName="level2Shape" presStyleLbl="node4" presStyleIdx="9" presStyleCnt="10"/>
      <dgm:spPr/>
    </dgm:pt>
    <dgm:pt modelId="{B01ECF5D-EEF8-4C58-A484-9705EE8FC0E0}" type="pres">
      <dgm:prSet presAssocID="{3D62362C-608B-4D96-ABDE-F2C3B8908024}" presName="hierChild3" presStyleCnt="0"/>
      <dgm:spPr/>
    </dgm:pt>
    <dgm:pt modelId="{2D8AB802-EECE-4BCC-8E59-5DE48EC4A93C}" type="pres">
      <dgm:prSet presAssocID="{1F30CC34-88D7-4BF0-85D3-D0A2E91D23E4}" presName="bgShapesFlow" presStyleCnt="0"/>
      <dgm:spPr/>
    </dgm:pt>
    <dgm:pt modelId="{307785EE-DD57-4EAB-A413-5E4EA1351D88}" type="pres">
      <dgm:prSet presAssocID="{EBDA21CD-2DC9-4038-B74C-4858CFFA43C2}" presName="rectComp" presStyleCnt="0"/>
      <dgm:spPr/>
    </dgm:pt>
    <dgm:pt modelId="{6A7EC1B4-6CA4-4783-84DB-A29210B58E41}" type="pres">
      <dgm:prSet presAssocID="{EBDA21CD-2DC9-4038-B74C-4858CFFA43C2}" presName="bgRect" presStyleLbl="bgShp" presStyleIdx="0" presStyleCnt="5" custScaleX="86510" custLinFactNeighborX="6700"/>
      <dgm:spPr/>
    </dgm:pt>
    <dgm:pt modelId="{5835352E-23AA-4F45-B61A-F955B57D07D9}" type="pres">
      <dgm:prSet presAssocID="{EBDA21CD-2DC9-4038-B74C-4858CFFA43C2}" presName="bgRectTx" presStyleLbl="bgShp" presStyleIdx="0" presStyleCnt="5">
        <dgm:presLayoutVars>
          <dgm:bulletEnabled val="1"/>
        </dgm:presLayoutVars>
      </dgm:prSet>
      <dgm:spPr/>
    </dgm:pt>
    <dgm:pt modelId="{95058B86-1A13-4837-AA50-035B3215E8D6}" type="pres">
      <dgm:prSet presAssocID="{EBDA21CD-2DC9-4038-B74C-4858CFFA43C2}" presName="spComp" presStyleCnt="0"/>
      <dgm:spPr/>
    </dgm:pt>
    <dgm:pt modelId="{DE5A4675-90FF-49EB-8DBA-03FEB3EAC7AB}" type="pres">
      <dgm:prSet presAssocID="{EBDA21CD-2DC9-4038-B74C-4858CFFA43C2}" presName="vSp" presStyleCnt="0"/>
      <dgm:spPr/>
    </dgm:pt>
    <dgm:pt modelId="{C850C2E7-2DCE-4CC6-B4AB-EFD9021D2CCE}" type="pres">
      <dgm:prSet presAssocID="{EB6C624A-B9FC-4119-BF89-78187665477B}" presName="rectComp" presStyleCnt="0"/>
      <dgm:spPr/>
    </dgm:pt>
    <dgm:pt modelId="{AE724FC8-5A14-40E4-BE3B-91643B25D5C3}" type="pres">
      <dgm:prSet presAssocID="{EB6C624A-B9FC-4119-BF89-78187665477B}" presName="bgRect" presStyleLbl="bgShp" presStyleIdx="1" presStyleCnt="5" custScaleX="86202" custLinFactNeighborX="6708" custLinFactNeighborY="-1498"/>
      <dgm:spPr/>
    </dgm:pt>
    <dgm:pt modelId="{0FB6ECB2-184B-46A0-A58E-25E4EEB57E37}" type="pres">
      <dgm:prSet presAssocID="{EB6C624A-B9FC-4119-BF89-78187665477B}" presName="bgRectTx" presStyleLbl="bgShp" presStyleIdx="1" presStyleCnt="5">
        <dgm:presLayoutVars>
          <dgm:bulletEnabled val="1"/>
        </dgm:presLayoutVars>
      </dgm:prSet>
      <dgm:spPr/>
    </dgm:pt>
    <dgm:pt modelId="{9E5EB36B-08A0-4475-AF1F-6E415910F0BD}" type="pres">
      <dgm:prSet presAssocID="{EB6C624A-B9FC-4119-BF89-78187665477B}" presName="spComp" presStyleCnt="0"/>
      <dgm:spPr/>
    </dgm:pt>
    <dgm:pt modelId="{B88C17DA-A78A-424F-9641-B71FAF5FB765}" type="pres">
      <dgm:prSet presAssocID="{EB6C624A-B9FC-4119-BF89-78187665477B}" presName="vSp" presStyleCnt="0"/>
      <dgm:spPr/>
    </dgm:pt>
    <dgm:pt modelId="{4B44CAEF-7F43-424C-A01C-62F556527981}" type="pres">
      <dgm:prSet presAssocID="{286A5275-6C9A-4534-9170-F35D7EBE14A5}" presName="rectComp" presStyleCnt="0"/>
      <dgm:spPr/>
    </dgm:pt>
    <dgm:pt modelId="{E1C70664-13AD-43C8-B420-764ECA155C90}" type="pres">
      <dgm:prSet presAssocID="{286A5275-6C9A-4534-9170-F35D7EBE14A5}" presName="bgRect" presStyleLbl="bgShp" presStyleIdx="2" presStyleCnt="5" custScaleX="86002" custScaleY="104447" custLinFactNeighborX="6746" custLinFactNeighborY="-2925"/>
      <dgm:spPr/>
    </dgm:pt>
    <dgm:pt modelId="{F8CF48F0-DE3A-4EDA-A6A5-73D3358EEA38}" type="pres">
      <dgm:prSet presAssocID="{286A5275-6C9A-4534-9170-F35D7EBE14A5}" presName="bgRectTx" presStyleLbl="bgShp" presStyleIdx="2" presStyleCnt="5">
        <dgm:presLayoutVars>
          <dgm:bulletEnabled val="1"/>
        </dgm:presLayoutVars>
      </dgm:prSet>
      <dgm:spPr/>
    </dgm:pt>
    <dgm:pt modelId="{5957F1B7-1F21-4A48-BDA6-330C0D93DD94}" type="pres">
      <dgm:prSet presAssocID="{286A5275-6C9A-4534-9170-F35D7EBE14A5}" presName="spComp" presStyleCnt="0"/>
      <dgm:spPr/>
    </dgm:pt>
    <dgm:pt modelId="{29BC8ADC-E2AB-4454-B26D-8643A6C91D69}" type="pres">
      <dgm:prSet presAssocID="{286A5275-6C9A-4534-9170-F35D7EBE14A5}" presName="vSp" presStyleCnt="0"/>
      <dgm:spPr/>
    </dgm:pt>
    <dgm:pt modelId="{454950FC-59FA-41B3-9B9B-BC390919E418}" type="pres">
      <dgm:prSet presAssocID="{739B3D9A-1686-4499-83E1-3C5C7810B4A0}" presName="rectComp" presStyleCnt="0"/>
      <dgm:spPr/>
    </dgm:pt>
    <dgm:pt modelId="{D23DFBFF-68E9-4DB0-A930-C41CEB605CA1}" type="pres">
      <dgm:prSet presAssocID="{739B3D9A-1686-4499-83E1-3C5C7810B4A0}" presName="bgRect" presStyleLbl="bgShp" presStyleIdx="3" presStyleCnt="5" custScaleX="85986" custLinFactNeighborX="6700"/>
      <dgm:spPr/>
    </dgm:pt>
    <dgm:pt modelId="{A3B412DA-281C-49B6-9B3D-A16BCA331EFD}" type="pres">
      <dgm:prSet presAssocID="{739B3D9A-1686-4499-83E1-3C5C7810B4A0}" presName="bgRectTx" presStyleLbl="bgShp" presStyleIdx="3" presStyleCnt="5">
        <dgm:presLayoutVars>
          <dgm:bulletEnabled val="1"/>
        </dgm:presLayoutVars>
      </dgm:prSet>
      <dgm:spPr/>
    </dgm:pt>
    <dgm:pt modelId="{249AB595-494F-4C30-9AE4-514F29106524}" type="pres">
      <dgm:prSet presAssocID="{739B3D9A-1686-4499-83E1-3C5C7810B4A0}" presName="spComp" presStyleCnt="0"/>
      <dgm:spPr/>
    </dgm:pt>
    <dgm:pt modelId="{AFF990A8-1C3A-4EE1-A54A-4C2AF285EA90}" type="pres">
      <dgm:prSet presAssocID="{739B3D9A-1686-4499-83E1-3C5C7810B4A0}" presName="vSp" presStyleCnt="0"/>
      <dgm:spPr/>
    </dgm:pt>
    <dgm:pt modelId="{86B22E3C-1AD1-4A65-AC9D-C2FE5A882BBA}" type="pres">
      <dgm:prSet presAssocID="{EA1C1961-E9D7-4C86-AAD0-77E5ED08A57D}" presName="rectComp" presStyleCnt="0"/>
      <dgm:spPr/>
    </dgm:pt>
    <dgm:pt modelId="{0A6151CC-3378-4D21-891B-5E0AE426E136}" type="pres">
      <dgm:prSet presAssocID="{EA1C1961-E9D7-4C86-AAD0-77E5ED08A57D}" presName="bgRect" presStyleLbl="bgShp" presStyleIdx="4" presStyleCnt="5" custScaleX="86357" custLinFactNeighborX="6886"/>
      <dgm:spPr/>
    </dgm:pt>
    <dgm:pt modelId="{4D2635CC-983A-410D-89A9-E3E45B927CD5}" type="pres">
      <dgm:prSet presAssocID="{EA1C1961-E9D7-4C86-AAD0-77E5ED08A57D}" presName="bgRectTx" presStyleLbl="bgShp" presStyleIdx="4" presStyleCnt="5">
        <dgm:presLayoutVars>
          <dgm:bulletEnabled val="1"/>
        </dgm:presLayoutVars>
      </dgm:prSet>
      <dgm:spPr/>
    </dgm:pt>
  </dgm:ptLst>
  <dgm:cxnLst>
    <dgm:cxn modelId="{71625004-BE17-4DCF-BA5B-3031539C192A}" type="presOf" srcId="{60F81F9D-9F73-4875-8671-E91A4AE1E339}" destId="{D09761EE-8B01-41ED-97EA-18D2D5F69DE5}" srcOrd="0" destOrd="0" presId="urn:microsoft.com/office/officeart/2005/8/layout/hierarchy6"/>
    <dgm:cxn modelId="{36EF6A05-BAFE-4346-B1E5-3C1ED6F8B587}" type="presOf" srcId="{073521CA-E30F-4EB5-A5FB-54DA97B0AC87}" destId="{D1FCA721-6684-4ACD-AB6A-49C004539953}" srcOrd="0" destOrd="0" presId="urn:microsoft.com/office/officeart/2005/8/layout/hierarchy6"/>
    <dgm:cxn modelId="{6924EF08-B0ED-475A-8A71-11F7352E983C}" srcId="{A29A1F0E-1FD0-4EA3-B156-8B6CBD54A978}" destId="{A027C98E-A0B4-4587-9415-00C710B8DE23}" srcOrd="1" destOrd="0" parTransId="{C243394C-D691-4D59-A600-F16951B2865D}" sibTransId="{7A9D8581-652E-4CFE-97D0-1763F8D5C29A}"/>
    <dgm:cxn modelId="{C30FCE0A-6053-4D09-962D-A3E233F2DF8E}" srcId="{A027C98E-A0B4-4587-9415-00C710B8DE23}" destId="{3D62362C-608B-4D96-ABDE-F2C3B8908024}" srcOrd="0" destOrd="0" parTransId="{9E9697FC-285C-46E0-AEC5-307B6C4C9BB4}" sibTransId="{6C29FA3A-9AC3-4A8E-BF49-908D6F58ABB8}"/>
    <dgm:cxn modelId="{1CA1C30E-19BF-4FBB-87FB-0D1206F17549}" srcId="{E05A5E84-C371-478F-98CE-D5AF4EDAE32B}" destId="{E04E04D8-AEB4-48AC-AC4B-9D4F1D166160}" srcOrd="0" destOrd="0" parTransId="{B7B6DB1B-C202-4E90-9570-88494AC75CA4}" sibTransId="{B3BD963B-1BD1-40C5-AE45-F81374ABC0B8}"/>
    <dgm:cxn modelId="{979C0010-9602-4875-86B4-D672020E2660}" type="presOf" srcId="{5B16A0AE-D1DF-4AFF-A28F-12FDC2B867F0}" destId="{DFC33161-4E2C-434C-A6BD-7E8877578197}" srcOrd="0" destOrd="0" presId="urn:microsoft.com/office/officeart/2005/8/layout/hierarchy6"/>
    <dgm:cxn modelId="{742B5214-702F-407F-BECE-47C742C247A1}" type="presOf" srcId="{CF0FCE1C-F65D-44F5-9620-0C3EA0EBBCBD}" destId="{592EDC8B-300A-4461-9CB6-57B2312E6ED1}" srcOrd="0" destOrd="0" presId="urn:microsoft.com/office/officeart/2005/8/layout/hierarchy6"/>
    <dgm:cxn modelId="{C6127717-3E4D-4142-B6F2-6D1694ACFFDF}" type="presOf" srcId="{739B3D9A-1686-4499-83E1-3C5C7810B4A0}" destId="{D23DFBFF-68E9-4DB0-A930-C41CEB605CA1}" srcOrd="0" destOrd="0" presId="urn:microsoft.com/office/officeart/2005/8/layout/hierarchy6"/>
    <dgm:cxn modelId="{89617519-850A-40BE-B74C-F446D618E960}" srcId="{5B16A0AE-D1DF-4AFF-A28F-12FDC2B867F0}" destId="{4F44B490-82BD-48C8-AD08-2BA6AAB5DC3E}" srcOrd="1" destOrd="0" parTransId="{4E8ACF79-AD50-4FD4-8701-024D047D8A9A}" sibTransId="{F6EBB961-93E5-4008-A788-B068B0BDC910}"/>
    <dgm:cxn modelId="{11809319-5CEF-4107-8D00-57192E25AF27}" type="presOf" srcId="{3D62362C-608B-4D96-ABDE-F2C3B8908024}" destId="{F73FC41D-2A29-4050-9446-E9B11258424C}" srcOrd="0" destOrd="0" presId="urn:microsoft.com/office/officeart/2005/8/layout/hierarchy6"/>
    <dgm:cxn modelId="{4CAF6627-DE14-4A5E-BC20-3873E380ED18}" type="presOf" srcId="{B001424E-F60D-4C18-924C-BFDEE5CF7AA5}" destId="{5FD4D11E-2165-4A2F-B267-49C01BEB0DE2}" srcOrd="0" destOrd="0" presId="urn:microsoft.com/office/officeart/2005/8/layout/hierarchy6"/>
    <dgm:cxn modelId="{ACE97E29-D1D7-4799-B1E6-BDBE1647C4E4}" type="presOf" srcId="{B0FE9152-70D3-46FA-9ADB-144473628634}" destId="{1F5B6947-5A03-4CD7-9B18-BBEE0A730833}" srcOrd="0" destOrd="0" presId="urn:microsoft.com/office/officeart/2005/8/layout/hierarchy6"/>
    <dgm:cxn modelId="{A9F23833-463C-4BD9-8D2A-371B9464DFBB}" srcId="{1F30CC34-88D7-4BF0-85D3-D0A2E91D23E4}" destId="{EBDA21CD-2DC9-4038-B74C-4858CFFA43C2}" srcOrd="1" destOrd="0" parTransId="{A76B9C22-F5F7-44E1-8D0E-01F706E7094D}" sibTransId="{69B45564-7BBB-401E-AFD0-D001C97AEAE3}"/>
    <dgm:cxn modelId="{FEAD2435-ABC3-4F20-A04C-1A5EAD7F1AA1}" type="presOf" srcId="{E05A5E84-C371-478F-98CE-D5AF4EDAE32B}" destId="{F1A51854-7D7D-47F2-95A1-1E47539D9344}" srcOrd="0" destOrd="0" presId="urn:microsoft.com/office/officeart/2005/8/layout/hierarchy6"/>
    <dgm:cxn modelId="{1029243C-A409-4530-848B-014F8BFBE2D1}" type="presOf" srcId="{9E9697FC-285C-46E0-AEC5-307B6C4C9BB4}" destId="{EF95F0BE-5403-4AB8-ADE3-93C3B8F10439}" srcOrd="0" destOrd="0" presId="urn:microsoft.com/office/officeart/2005/8/layout/hierarchy6"/>
    <dgm:cxn modelId="{B81E305C-7F97-4EF6-AB5B-DD1786A860F2}" type="presOf" srcId="{9307594A-0B3D-4A34-9D09-BA8133754166}" destId="{D0301531-5FAF-4BD2-A36B-2C084EF1A9E9}" srcOrd="0" destOrd="0" presId="urn:microsoft.com/office/officeart/2005/8/layout/hierarchy6"/>
    <dgm:cxn modelId="{2534E75C-65AB-4149-8274-15B5CC326E4B}" type="presOf" srcId="{A027C98E-A0B4-4587-9415-00C710B8DE23}" destId="{8B275712-200C-4579-AADF-6D8ADCA0CD81}" srcOrd="0" destOrd="0" presId="urn:microsoft.com/office/officeart/2005/8/layout/hierarchy6"/>
    <dgm:cxn modelId="{1A1FB55E-20CD-4FF8-8A7B-0968A926FF5C}" type="presOf" srcId="{BF50E0F7-6518-4A2A-A687-5A7443C948E6}" destId="{534623DE-ABD1-4DB8-8E51-F2AC0AF839B5}" srcOrd="0" destOrd="0" presId="urn:microsoft.com/office/officeart/2005/8/layout/hierarchy6"/>
    <dgm:cxn modelId="{6C7A8A5F-2190-424F-B16A-AB9C162C41F9}" type="presOf" srcId="{4F44B490-82BD-48C8-AD08-2BA6AAB5DC3E}" destId="{BB317FB7-BF0E-4A87-B466-A58EDA759ACC}" srcOrd="0" destOrd="0" presId="urn:microsoft.com/office/officeart/2005/8/layout/hierarchy6"/>
    <dgm:cxn modelId="{03A4A05F-CBA2-47C0-89A0-8B6D4741F691}" srcId="{FDFA0C18-9B19-4EF7-8619-4EFF42885CC8}" destId="{6A8AE3BE-846F-4779-8DAA-73EC1A2342CA}" srcOrd="0" destOrd="0" parTransId="{CF0FCE1C-F65D-44F5-9620-0C3EA0EBBCBD}" sibTransId="{F982EFC3-7AB4-4BB6-9855-135C50F71342}"/>
    <dgm:cxn modelId="{02C59E43-2EF2-479C-BBC4-CF385F778993}" srcId="{FDFA0C18-9B19-4EF7-8619-4EFF42885CC8}" destId="{5B16A0AE-D1DF-4AFF-A28F-12FDC2B867F0}" srcOrd="1" destOrd="0" parTransId="{55C09FB4-7B22-4DFC-A79F-17CF90486A89}" sibTransId="{7E7D2598-9AB4-4562-93C6-D151E763D18B}"/>
    <dgm:cxn modelId="{65709665-9CD1-4A54-94E7-5986F60AB543}" srcId="{1F30CC34-88D7-4BF0-85D3-D0A2E91D23E4}" destId="{EB6C624A-B9FC-4119-BF89-78187665477B}" srcOrd="2" destOrd="0" parTransId="{671BB81B-66AE-4D3E-9CD8-131153A6C22D}" sibTransId="{F18DD299-F288-450B-9626-9EA6CDE96522}"/>
    <dgm:cxn modelId="{4D4FA446-7AC0-4F15-9B10-0064C62F6CEB}" type="presOf" srcId="{74E5DE6E-E2EB-4ADD-AE6A-5102ECB23639}" destId="{A07C8134-328E-4469-AD5C-2C298061991F}" srcOrd="0" destOrd="0" presId="urn:microsoft.com/office/officeart/2005/8/layout/hierarchy6"/>
    <dgm:cxn modelId="{AD32C547-116A-4E8D-AEEB-2D33EE590615}" type="presOf" srcId="{A29A1F0E-1FD0-4EA3-B156-8B6CBD54A978}" destId="{38FD8FAD-BEDC-4603-9F23-CE1A4D447095}" srcOrd="0" destOrd="0" presId="urn:microsoft.com/office/officeart/2005/8/layout/hierarchy6"/>
    <dgm:cxn modelId="{0BF8E267-11CC-4E27-8B83-40D72C592314}" type="presOf" srcId="{6C86B376-539E-4A68-B6C3-83546D96C3C5}" destId="{D250C01E-3261-4596-82A4-15D29C220AAD}" srcOrd="0" destOrd="0" presId="urn:microsoft.com/office/officeart/2005/8/layout/hierarchy6"/>
    <dgm:cxn modelId="{FCD14068-078B-447B-99D0-38025C39D103}" type="presOf" srcId="{FDFA0C18-9B19-4EF7-8619-4EFF42885CC8}" destId="{6B23FD96-D2FE-4039-B44E-B33E5B9CBF07}" srcOrd="0" destOrd="0" presId="urn:microsoft.com/office/officeart/2005/8/layout/hierarchy6"/>
    <dgm:cxn modelId="{1F09CE68-CB0B-447A-8701-2292BDECF276}" type="presOf" srcId="{B7B6DB1B-C202-4E90-9570-88494AC75CA4}" destId="{86407EF0-B37B-47CC-8B83-D5F6670B74D8}" srcOrd="0" destOrd="0" presId="urn:microsoft.com/office/officeart/2005/8/layout/hierarchy6"/>
    <dgm:cxn modelId="{A29B946C-3486-4A9A-9C2E-35874CE5D769}" type="presOf" srcId="{EA1C1961-E9D7-4C86-AAD0-77E5ED08A57D}" destId="{0A6151CC-3378-4D21-891B-5E0AE426E136}" srcOrd="0" destOrd="0" presId="urn:microsoft.com/office/officeart/2005/8/layout/hierarchy6"/>
    <dgm:cxn modelId="{AEAB376E-7598-4BC3-9278-EB6D91C3A858}" type="presOf" srcId="{4E8ACF79-AD50-4FD4-8701-024D047D8A9A}" destId="{75F54EFB-3AAC-470A-B6F7-0167CEEB4B50}" srcOrd="0" destOrd="0" presId="urn:microsoft.com/office/officeart/2005/8/layout/hierarchy6"/>
    <dgm:cxn modelId="{BD03884E-056E-4993-9B87-128FBBA42115}" srcId="{5B16A0AE-D1DF-4AFF-A28F-12FDC2B867F0}" destId="{B0FE9152-70D3-46FA-9ADB-144473628634}" srcOrd="3" destOrd="0" parTransId="{6BA9504F-6B74-4255-BA40-A8C0A099E6C2}" sibTransId="{C17A3728-AC7A-440E-BA26-70122DF1CE26}"/>
    <dgm:cxn modelId="{B61B9772-2D4D-439D-B653-331A28D86FE7}" type="presOf" srcId="{EBDA21CD-2DC9-4038-B74C-4858CFFA43C2}" destId="{6A7EC1B4-6CA4-4783-84DB-A29210B58E41}" srcOrd="0" destOrd="0" presId="urn:microsoft.com/office/officeart/2005/8/layout/hierarchy6"/>
    <dgm:cxn modelId="{474A7078-84C7-4394-A0E1-5E7BB3EC55EC}" type="presOf" srcId="{F8FBE6E4-AA41-4E57-A5C8-076400B10E66}" destId="{D3FAD93E-C0B2-428F-BF3B-9A7CD9426782}" srcOrd="0" destOrd="0" presId="urn:microsoft.com/office/officeart/2005/8/layout/hierarchy6"/>
    <dgm:cxn modelId="{6AF85959-7ED2-4CDD-8E35-765F51F5A76A}" srcId="{1F30CC34-88D7-4BF0-85D3-D0A2E91D23E4}" destId="{EA1C1961-E9D7-4C86-AAD0-77E5ED08A57D}" srcOrd="5" destOrd="0" parTransId="{5526C714-EC86-4C96-A0D2-61369260102F}" sibTransId="{FF02B5B3-61FE-4C49-9ED5-F91A78196C0B}"/>
    <dgm:cxn modelId="{6695057E-06D0-41ED-8D1B-50519ECE9F57}" type="presOf" srcId="{C2348B76-A11F-49FD-945D-E2FAF70AA577}" destId="{3E0447FD-AA28-4458-8678-B834B68B309B}" srcOrd="0" destOrd="0" presId="urn:microsoft.com/office/officeart/2005/8/layout/hierarchy6"/>
    <dgm:cxn modelId="{1561277E-40B4-4B6D-A352-9ACAE3F8DB25}" srcId="{5B16A0AE-D1DF-4AFF-A28F-12FDC2B867F0}" destId="{073521CA-E30F-4EB5-A5FB-54DA97B0AC87}" srcOrd="2" destOrd="0" parTransId="{C2348B76-A11F-49FD-945D-E2FAF70AA577}" sibTransId="{22D86E50-F994-4FC8-8E23-8DCA9BE0ECE3}"/>
    <dgm:cxn modelId="{F315588B-7115-4692-8625-E0CC091A5A9D}" srcId="{FDFA0C18-9B19-4EF7-8619-4EFF42885CC8}" destId="{74E5DE6E-E2EB-4ADD-AE6A-5102ECB23639}" srcOrd="2" destOrd="0" parTransId="{9307594A-0B3D-4A34-9D09-BA8133754166}" sibTransId="{F8E23AFE-FADF-4393-A666-19205BDC3698}"/>
    <dgm:cxn modelId="{74ECBE8F-5B78-4EEA-ABBF-3745BEE341E4}" type="presOf" srcId="{6A8AE3BE-846F-4779-8DAA-73EC1A2342CA}" destId="{EC349158-E347-43D6-9450-D18B265DEDEF}" srcOrd="0" destOrd="0" presId="urn:microsoft.com/office/officeart/2005/8/layout/hierarchy6"/>
    <dgm:cxn modelId="{4F057991-9D8C-4480-83BA-CEBE7B22B76C}" type="presOf" srcId="{6BA9504F-6B74-4255-BA40-A8C0A099E6C2}" destId="{50C434DB-3A5D-4BC3-A40C-92821D196A24}" srcOrd="0" destOrd="0" presId="urn:microsoft.com/office/officeart/2005/8/layout/hierarchy6"/>
    <dgm:cxn modelId="{8EB30E96-2188-4D74-B546-AD19336281EC}" type="presOf" srcId="{725D7A1B-4D16-4D8F-A4C0-1B16667F611F}" destId="{A8D7DF4E-8710-4D74-8585-FB023FEE056C}" srcOrd="0" destOrd="0" presId="urn:microsoft.com/office/officeart/2005/8/layout/hierarchy6"/>
    <dgm:cxn modelId="{CCB58599-5883-4215-8B91-EA3892BAA1D8}" type="presOf" srcId="{EA1C1961-E9D7-4C86-AAD0-77E5ED08A57D}" destId="{4D2635CC-983A-410D-89A9-E3E45B927CD5}" srcOrd="1" destOrd="0" presId="urn:microsoft.com/office/officeart/2005/8/layout/hierarchy6"/>
    <dgm:cxn modelId="{9201C39C-1E71-46B5-BA63-73B359B75295}" type="presOf" srcId="{286A5275-6C9A-4534-9170-F35D7EBE14A5}" destId="{F8CF48F0-DE3A-4EDA-A6A5-73D3358EEA38}" srcOrd="1" destOrd="0" presId="urn:microsoft.com/office/officeart/2005/8/layout/hierarchy6"/>
    <dgm:cxn modelId="{E9655EA0-A50C-4B3D-9CFC-239A8C478472}" srcId="{B001424E-F60D-4C18-924C-BFDEE5CF7AA5}" destId="{A29A1F0E-1FD0-4EA3-B156-8B6CBD54A978}" srcOrd="1" destOrd="0" parTransId="{F8FBE6E4-AA41-4E57-A5C8-076400B10E66}" sibTransId="{4E47581E-873C-4DAD-AD4A-7FEA6D99FA18}"/>
    <dgm:cxn modelId="{477C40A6-95B5-4DB4-AE74-2F3C41F71B09}" type="presOf" srcId="{55C09FB4-7B22-4DFC-A79F-17CF90486A89}" destId="{C4E7CF47-BAAA-40F1-BDF4-4335A88EB742}" srcOrd="0" destOrd="0" presId="urn:microsoft.com/office/officeart/2005/8/layout/hierarchy6"/>
    <dgm:cxn modelId="{24429BA6-5FCC-4D9A-9087-96120831ACC5}" srcId="{1F30CC34-88D7-4BF0-85D3-D0A2E91D23E4}" destId="{286A5275-6C9A-4534-9170-F35D7EBE14A5}" srcOrd="3" destOrd="0" parTransId="{7B312FA5-4C21-41C6-ABF2-3B742825BB6D}" sibTransId="{2777EB7D-8F4F-46B5-AD78-5BE5766C8DF9}"/>
    <dgm:cxn modelId="{3DFF7CB2-D90F-4A56-B9C6-21D897C6AE4E}" type="presOf" srcId="{3E0A7BD6-57D0-4919-9897-4191904DEB1E}" destId="{E202EEE8-FE9C-43AF-99B2-7776A76D897C}" srcOrd="0" destOrd="0" presId="urn:microsoft.com/office/officeart/2005/8/layout/hierarchy6"/>
    <dgm:cxn modelId="{6888C5B3-1BD0-478B-A474-CCECA357CD7E}" type="presOf" srcId="{739B3D9A-1686-4499-83E1-3C5C7810B4A0}" destId="{A3B412DA-281C-49B6-9B3D-A16BCA331EFD}" srcOrd="1" destOrd="0" presId="urn:microsoft.com/office/officeart/2005/8/layout/hierarchy6"/>
    <dgm:cxn modelId="{2DB215BC-6E11-48B9-926A-41172477007E}" srcId="{E04E04D8-AEB4-48AC-AC4B-9D4F1D166160}" destId="{6C86B376-539E-4A68-B6C3-83546D96C3C5}" srcOrd="0" destOrd="0" parTransId="{ABEE4E4D-B5AE-419E-B28F-DBADD64FF699}" sibTransId="{8CBC247C-AF06-40F6-B80C-CFCB32AA8113}"/>
    <dgm:cxn modelId="{8D136CBF-B446-4024-A3CB-7F694C1DAE8B}" type="presOf" srcId="{C243394C-D691-4D59-A600-F16951B2865D}" destId="{DC7BFB6A-AF56-4FC7-BA8E-AFB4EAAE2353}" srcOrd="0" destOrd="0" presId="urn:microsoft.com/office/officeart/2005/8/layout/hierarchy6"/>
    <dgm:cxn modelId="{610937C5-0F60-4C42-8BAC-89F06E012723}" type="presOf" srcId="{EBDA21CD-2DC9-4038-B74C-4858CFFA43C2}" destId="{5835352E-23AA-4F45-B61A-F955B57D07D9}" srcOrd="1" destOrd="0" presId="urn:microsoft.com/office/officeart/2005/8/layout/hierarchy6"/>
    <dgm:cxn modelId="{66B34BC5-C1BD-4E5D-8B91-1C5486326306}" type="presOf" srcId="{EB6C624A-B9FC-4119-BF89-78187665477B}" destId="{0FB6ECB2-184B-46A0-A58E-25E4EEB57E37}" srcOrd="1" destOrd="0" presId="urn:microsoft.com/office/officeart/2005/8/layout/hierarchy6"/>
    <dgm:cxn modelId="{85E158C7-723F-429A-9535-D02A0BAB4CC9}" type="presOf" srcId="{1F30CC34-88D7-4BF0-85D3-D0A2E91D23E4}" destId="{62228273-1B62-4B74-A4D0-6A36BC380154}" srcOrd="0" destOrd="0" presId="urn:microsoft.com/office/officeart/2005/8/layout/hierarchy6"/>
    <dgm:cxn modelId="{C78C7ACF-907C-4169-9FF9-3817EB5B656F}" srcId="{6A8AE3BE-846F-4779-8DAA-73EC1A2342CA}" destId="{2EBC7648-8CF7-4277-8FA6-D96830E852BA}" srcOrd="0" destOrd="0" parTransId="{725D7A1B-4D16-4D8F-A4C0-1B16667F611F}" sibTransId="{669D442C-35AF-42B2-8FEA-A9FF176E14C6}"/>
    <dgm:cxn modelId="{5168F2D2-B0D0-4900-95F0-B3F976492505}" srcId="{5B16A0AE-D1DF-4AFF-A28F-12FDC2B867F0}" destId="{60F81F9D-9F73-4875-8671-E91A4AE1E339}" srcOrd="0" destOrd="0" parTransId="{BF50E0F7-6518-4A2A-A687-5A7443C948E6}" sibTransId="{2166BF09-8959-42FF-A5D7-46927D72469D}"/>
    <dgm:cxn modelId="{CA3B59D7-F183-4C36-94DA-B7A17498768E}" type="presOf" srcId="{2EBC7648-8CF7-4277-8FA6-D96830E852BA}" destId="{C380AA07-542A-4C2B-AC75-B26964B5601B}" srcOrd="0" destOrd="0" presId="urn:microsoft.com/office/officeart/2005/8/layout/hierarchy6"/>
    <dgm:cxn modelId="{C80979D8-DF6D-4265-9D71-7A2F6366AC92}" type="presOf" srcId="{286A5275-6C9A-4534-9170-F35D7EBE14A5}" destId="{E1C70664-13AD-43C8-B420-764ECA155C90}" srcOrd="0" destOrd="0" presId="urn:microsoft.com/office/officeart/2005/8/layout/hierarchy6"/>
    <dgm:cxn modelId="{8E388AD8-DD89-47D4-BF41-D5A78FEF25C2}" type="presOf" srcId="{ABEE4E4D-B5AE-419E-B28F-DBADD64FF699}" destId="{7658CDE0-BBC3-40A1-9BFC-58A06A181B54}" srcOrd="0" destOrd="0" presId="urn:microsoft.com/office/officeart/2005/8/layout/hierarchy6"/>
    <dgm:cxn modelId="{469515E7-6F59-4A42-8F05-C86524485786}" type="presOf" srcId="{EB6C624A-B9FC-4119-BF89-78187665477B}" destId="{AE724FC8-5A14-40E4-BE3B-91643B25D5C3}" srcOrd="0" destOrd="0" presId="urn:microsoft.com/office/officeart/2005/8/layout/hierarchy6"/>
    <dgm:cxn modelId="{687C30EF-3DB2-4A6B-930E-094D8D11D6D3}" srcId="{1F30CC34-88D7-4BF0-85D3-D0A2E91D23E4}" destId="{B001424E-F60D-4C18-924C-BFDEE5CF7AA5}" srcOrd="0" destOrd="0" parTransId="{9176267E-3FC6-40E5-A456-241F2EFFF463}" sibTransId="{59210A27-78CE-4816-8D9B-EDF17DB325A6}"/>
    <dgm:cxn modelId="{8BD9E8EF-BF34-4CB1-8768-2B9B36BB8C46}" srcId="{1F30CC34-88D7-4BF0-85D3-D0A2E91D23E4}" destId="{739B3D9A-1686-4499-83E1-3C5C7810B4A0}" srcOrd="4" destOrd="0" parTransId="{57D9F388-97A9-4E7C-B3E2-0A249169243A}" sibTransId="{A17DB2D4-3BF6-4DFE-B8E5-6A6E11B21E81}"/>
    <dgm:cxn modelId="{6008F6EF-1FEE-4711-A858-90284C0C856A}" srcId="{B001424E-F60D-4C18-924C-BFDEE5CF7AA5}" destId="{E05A5E84-C371-478F-98CE-D5AF4EDAE32B}" srcOrd="0" destOrd="0" parTransId="{D0B1B924-89AA-418A-91F1-06DAA0DBE15A}" sibTransId="{7C7CC812-9EB1-45D5-904D-DAF329C0B68B}"/>
    <dgm:cxn modelId="{B21056F0-18FA-44BF-9455-21284E8371A2}" type="presOf" srcId="{D0B1B924-89AA-418A-91F1-06DAA0DBE15A}" destId="{81ED1AD2-75BA-4068-B939-B12BB9DB13F7}" srcOrd="0" destOrd="0" presId="urn:microsoft.com/office/officeart/2005/8/layout/hierarchy6"/>
    <dgm:cxn modelId="{D830B4F9-4B5D-4161-8BDD-01063C95C9FA}" srcId="{A29A1F0E-1FD0-4EA3-B156-8B6CBD54A978}" destId="{FDFA0C18-9B19-4EF7-8619-4EFF42885CC8}" srcOrd="0" destOrd="0" parTransId="{3E0A7BD6-57D0-4919-9897-4191904DEB1E}" sibTransId="{50B60F47-9BCD-4569-B1B7-C1461821309F}"/>
    <dgm:cxn modelId="{DA329FFE-999E-4628-B920-F42AC15F9371}" type="presOf" srcId="{E04E04D8-AEB4-48AC-AC4B-9D4F1D166160}" destId="{6513316E-75B5-4FF4-8597-84105F5C34D2}" srcOrd="0" destOrd="0" presId="urn:microsoft.com/office/officeart/2005/8/layout/hierarchy6"/>
    <dgm:cxn modelId="{5EAA423F-09D5-426B-BC55-D11BC8B4B023}" type="presParOf" srcId="{62228273-1B62-4B74-A4D0-6A36BC380154}" destId="{5E90D92E-CF01-407C-BBDC-64A3B3FCE4B3}" srcOrd="0" destOrd="0" presId="urn:microsoft.com/office/officeart/2005/8/layout/hierarchy6"/>
    <dgm:cxn modelId="{760D833C-D9AF-48E5-93C2-CF7EB257D93C}" type="presParOf" srcId="{5E90D92E-CF01-407C-BBDC-64A3B3FCE4B3}" destId="{C3DE0A69-6DC5-4DBF-BFBA-15DF1C06CB17}" srcOrd="0" destOrd="0" presId="urn:microsoft.com/office/officeart/2005/8/layout/hierarchy6"/>
    <dgm:cxn modelId="{143A0825-1E9D-4CD7-B7B1-7DE5B26219D9}" type="presParOf" srcId="{5E90D92E-CF01-407C-BBDC-64A3B3FCE4B3}" destId="{6925F854-8939-48AC-B27D-F57B4B0D1895}" srcOrd="1" destOrd="0" presId="urn:microsoft.com/office/officeart/2005/8/layout/hierarchy6"/>
    <dgm:cxn modelId="{4669E283-23C3-48ED-813B-C35096DE3BDA}" type="presParOf" srcId="{6925F854-8939-48AC-B27D-F57B4B0D1895}" destId="{1FA63410-DFA6-4520-879A-4EA879B9A84D}" srcOrd="0" destOrd="0" presId="urn:microsoft.com/office/officeart/2005/8/layout/hierarchy6"/>
    <dgm:cxn modelId="{6168B1DD-7CA9-4DF7-B06B-9B5358E366B0}" type="presParOf" srcId="{1FA63410-DFA6-4520-879A-4EA879B9A84D}" destId="{5FD4D11E-2165-4A2F-B267-49C01BEB0DE2}" srcOrd="0" destOrd="0" presId="urn:microsoft.com/office/officeart/2005/8/layout/hierarchy6"/>
    <dgm:cxn modelId="{9D831C6B-D496-4715-9AE3-3847BA41879F}" type="presParOf" srcId="{1FA63410-DFA6-4520-879A-4EA879B9A84D}" destId="{F905750D-1CAF-493B-AF2F-D79EBFE544CC}" srcOrd="1" destOrd="0" presId="urn:microsoft.com/office/officeart/2005/8/layout/hierarchy6"/>
    <dgm:cxn modelId="{BD37DB02-7327-4E1F-B399-5D70E4506904}" type="presParOf" srcId="{F905750D-1CAF-493B-AF2F-D79EBFE544CC}" destId="{81ED1AD2-75BA-4068-B939-B12BB9DB13F7}" srcOrd="0" destOrd="0" presId="urn:microsoft.com/office/officeart/2005/8/layout/hierarchy6"/>
    <dgm:cxn modelId="{F52E6161-C458-4C88-BBA3-A93304238C25}" type="presParOf" srcId="{F905750D-1CAF-493B-AF2F-D79EBFE544CC}" destId="{77E1FDFB-42FB-4578-AD83-3354030A293D}" srcOrd="1" destOrd="0" presId="urn:microsoft.com/office/officeart/2005/8/layout/hierarchy6"/>
    <dgm:cxn modelId="{4DE85CC5-D7FE-4415-A216-E7DF797155A3}" type="presParOf" srcId="{77E1FDFB-42FB-4578-AD83-3354030A293D}" destId="{F1A51854-7D7D-47F2-95A1-1E47539D9344}" srcOrd="0" destOrd="0" presId="urn:microsoft.com/office/officeart/2005/8/layout/hierarchy6"/>
    <dgm:cxn modelId="{9B3F7C04-E9D5-4B9A-AED7-C28132C509F1}" type="presParOf" srcId="{77E1FDFB-42FB-4578-AD83-3354030A293D}" destId="{2C67420C-1BCD-430D-B09C-0595B00AA47C}" srcOrd="1" destOrd="0" presId="urn:microsoft.com/office/officeart/2005/8/layout/hierarchy6"/>
    <dgm:cxn modelId="{C295A3C6-FC1F-4255-B2E6-A6F0EE09D08D}" type="presParOf" srcId="{2C67420C-1BCD-430D-B09C-0595B00AA47C}" destId="{86407EF0-B37B-47CC-8B83-D5F6670B74D8}" srcOrd="0" destOrd="0" presId="urn:microsoft.com/office/officeart/2005/8/layout/hierarchy6"/>
    <dgm:cxn modelId="{F0833CD0-A290-4AF0-9ABE-D527EECA01F0}" type="presParOf" srcId="{2C67420C-1BCD-430D-B09C-0595B00AA47C}" destId="{62896F87-4FEB-474A-9E40-9596A25090E3}" srcOrd="1" destOrd="0" presId="urn:microsoft.com/office/officeart/2005/8/layout/hierarchy6"/>
    <dgm:cxn modelId="{6B341402-BE4F-4BA7-ACD4-8558470E230C}" type="presParOf" srcId="{62896F87-4FEB-474A-9E40-9596A25090E3}" destId="{6513316E-75B5-4FF4-8597-84105F5C34D2}" srcOrd="0" destOrd="0" presId="urn:microsoft.com/office/officeart/2005/8/layout/hierarchy6"/>
    <dgm:cxn modelId="{3142D0ED-6041-42B9-92D0-EE41C9C0B37A}" type="presParOf" srcId="{62896F87-4FEB-474A-9E40-9596A25090E3}" destId="{1A95BA8B-E965-40C8-A4AF-E9B9E291CE77}" srcOrd="1" destOrd="0" presId="urn:microsoft.com/office/officeart/2005/8/layout/hierarchy6"/>
    <dgm:cxn modelId="{1ADAEBDE-6BE5-4677-8A81-15401295CDBF}" type="presParOf" srcId="{1A95BA8B-E965-40C8-A4AF-E9B9E291CE77}" destId="{7658CDE0-BBC3-40A1-9BFC-58A06A181B54}" srcOrd="0" destOrd="0" presId="urn:microsoft.com/office/officeart/2005/8/layout/hierarchy6"/>
    <dgm:cxn modelId="{3CFE6ED1-7916-4063-A534-41B8ECA37454}" type="presParOf" srcId="{1A95BA8B-E965-40C8-A4AF-E9B9E291CE77}" destId="{26406B63-8F23-4554-94B2-1F46BDA68F38}" srcOrd="1" destOrd="0" presId="urn:microsoft.com/office/officeart/2005/8/layout/hierarchy6"/>
    <dgm:cxn modelId="{91411F3C-4779-4EF2-96FE-D3E308AAD998}" type="presParOf" srcId="{26406B63-8F23-4554-94B2-1F46BDA68F38}" destId="{D250C01E-3261-4596-82A4-15D29C220AAD}" srcOrd="0" destOrd="0" presId="urn:microsoft.com/office/officeart/2005/8/layout/hierarchy6"/>
    <dgm:cxn modelId="{77885B1D-6873-4589-B6E1-2B82FE01CA05}" type="presParOf" srcId="{26406B63-8F23-4554-94B2-1F46BDA68F38}" destId="{4472479B-5B8F-4E8A-9CDA-8D4BEB1D33A9}" srcOrd="1" destOrd="0" presId="urn:microsoft.com/office/officeart/2005/8/layout/hierarchy6"/>
    <dgm:cxn modelId="{C4CBB94B-EA8D-4887-A63E-8192D0CA00D2}" type="presParOf" srcId="{F905750D-1CAF-493B-AF2F-D79EBFE544CC}" destId="{D3FAD93E-C0B2-428F-BF3B-9A7CD9426782}" srcOrd="2" destOrd="0" presId="urn:microsoft.com/office/officeart/2005/8/layout/hierarchy6"/>
    <dgm:cxn modelId="{C0157041-82B7-40EB-B39F-33C6E4C32F11}" type="presParOf" srcId="{F905750D-1CAF-493B-AF2F-D79EBFE544CC}" destId="{10DC5849-4889-4970-984D-E1C7EE267447}" srcOrd="3" destOrd="0" presId="urn:microsoft.com/office/officeart/2005/8/layout/hierarchy6"/>
    <dgm:cxn modelId="{F995D0A7-E7FF-403E-A2DF-B0C91F998E87}" type="presParOf" srcId="{10DC5849-4889-4970-984D-E1C7EE267447}" destId="{38FD8FAD-BEDC-4603-9F23-CE1A4D447095}" srcOrd="0" destOrd="0" presId="urn:microsoft.com/office/officeart/2005/8/layout/hierarchy6"/>
    <dgm:cxn modelId="{E8B7E2F8-E314-44F1-B20F-E9BC505130CB}" type="presParOf" srcId="{10DC5849-4889-4970-984D-E1C7EE267447}" destId="{54D10E11-3259-4970-93F1-99BF7E847D83}" srcOrd="1" destOrd="0" presId="urn:microsoft.com/office/officeart/2005/8/layout/hierarchy6"/>
    <dgm:cxn modelId="{E1DB67A4-729D-4350-B30D-8234E7662D71}" type="presParOf" srcId="{54D10E11-3259-4970-93F1-99BF7E847D83}" destId="{E202EEE8-FE9C-43AF-99B2-7776A76D897C}" srcOrd="0" destOrd="0" presId="urn:microsoft.com/office/officeart/2005/8/layout/hierarchy6"/>
    <dgm:cxn modelId="{A9CE6899-79CD-40E3-9A8C-6FBE270FA7C6}" type="presParOf" srcId="{54D10E11-3259-4970-93F1-99BF7E847D83}" destId="{6AB58111-26DC-4B54-A478-E3194022A06C}" srcOrd="1" destOrd="0" presId="urn:microsoft.com/office/officeart/2005/8/layout/hierarchy6"/>
    <dgm:cxn modelId="{7148095B-8E70-4DD6-B345-80307CE158CA}" type="presParOf" srcId="{6AB58111-26DC-4B54-A478-E3194022A06C}" destId="{6B23FD96-D2FE-4039-B44E-B33E5B9CBF07}" srcOrd="0" destOrd="0" presId="urn:microsoft.com/office/officeart/2005/8/layout/hierarchy6"/>
    <dgm:cxn modelId="{48BBD9F0-E400-4619-9E77-A6F0C3E4F992}" type="presParOf" srcId="{6AB58111-26DC-4B54-A478-E3194022A06C}" destId="{8B4C6912-80AC-4BD0-8B7F-CCA86962F740}" srcOrd="1" destOrd="0" presId="urn:microsoft.com/office/officeart/2005/8/layout/hierarchy6"/>
    <dgm:cxn modelId="{8503802D-8B56-4F70-8CAE-23D5BED12392}" type="presParOf" srcId="{8B4C6912-80AC-4BD0-8B7F-CCA86962F740}" destId="{592EDC8B-300A-4461-9CB6-57B2312E6ED1}" srcOrd="0" destOrd="0" presId="urn:microsoft.com/office/officeart/2005/8/layout/hierarchy6"/>
    <dgm:cxn modelId="{9BA96737-67FA-4FE7-B8C0-54A75E9C23A4}" type="presParOf" srcId="{8B4C6912-80AC-4BD0-8B7F-CCA86962F740}" destId="{A53273BF-C17B-4E13-881E-EE90930585CA}" srcOrd="1" destOrd="0" presId="urn:microsoft.com/office/officeart/2005/8/layout/hierarchy6"/>
    <dgm:cxn modelId="{DDE5485E-BC31-4B62-A85A-6CE82BF6728E}" type="presParOf" srcId="{A53273BF-C17B-4E13-881E-EE90930585CA}" destId="{EC349158-E347-43D6-9450-D18B265DEDEF}" srcOrd="0" destOrd="0" presId="urn:microsoft.com/office/officeart/2005/8/layout/hierarchy6"/>
    <dgm:cxn modelId="{75AB6DA1-5320-4A0F-B770-30620BF31EE3}" type="presParOf" srcId="{A53273BF-C17B-4E13-881E-EE90930585CA}" destId="{2AA532AE-198A-4F7E-93DE-74DA8357D9CF}" srcOrd="1" destOrd="0" presId="urn:microsoft.com/office/officeart/2005/8/layout/hierarchy6"/>
    <dgm:cxn modelId="{D3F4BFA9-085B-4B1D-BB34-F6705AA2C101}" type="presParOf" srcId="{2AA532AE-198A-4F7E-93DE-74DA8357D9CF}" destId="{A8D7DF4E-8710-4D74-8585-FB023FEE056C}" srcOrd="0" destOrd="0" presId="urn:microsoft.com/office/officeart/2005/8/layout/hierarchy6"/>
    <dgm:cxn modelId="{77AF5E5D-3CD4-4D5D-91AB-1B9AE12E2020}" type="presParOf" srcId="{2AA532AE-198A-4F7E-93DE-74DA8357D9CF}" destId="{CD5DB853-AC24-4C75-8C5E-48DDC719052F}" srcOrd="1" destOrd="0" presId="urn:microsoft.com/office/officeart/2005/8/layout/hierarchy6"/>
    <dgm:cxn modelId="{8EE828FF-78F3-4CEC-BFFF-B1C3147F6C86}" type="presParOf" srcId="{CD5DB853-AC24-4C75-8C5E-48DDC719052F}" destId="{C380AA07-542A-4C2B-AC75-B26964B5601B}" srcOrd="0" destOrd="0" presId="urn:microsoft.com/office/officeart/2005/8/layout/hierarchy6"/>
    <dgm:cxn modelId="{887D7377-C5D3-4183-B79E-BF2FE8585A76}" type="presParOf" srcId="{CD5DB853-AC24-4C75-8C5E-48DDC719052F}" destId="{94A4BD7A-F36F-44DA-8433-A183B899EA72}" srcOrd="1" destOrd="0" presId="urn:microsoft.com/office/officeart/2005/8/layout/hierarchy6"/>
    <dgm:cxn modelId="{B30D353F-4563-47FD-BF5E-99AB8D43A0F5}" type="presParOf" srcId="{8B4C6912-80AC-4BD0-8B7F-CCA86962F740}" destId="{C4E7CF47-BAAA-40F1-BDF4-4335A88EB742}" srcOrd="2" destOrd="0" presId="urn:microsoft.com/office/officeart/2005/8/layout/hierarchy6"/>
    <dgm:cxn modelId="{52389B24-A162-4A7B-819A-9397DF5DA5EE}" type="presParOf" srcId="{8B4C6912-80AC-4BD0-8B7F-CCA86962F740}" destId="{4CC75EE2-B4F6-46BC-9753-262BE4C9BEBF}" srcOrd="3" destOrd="0" presId="urn:microsoft.com/office/officeart/2005/8/layout/hierarchy6"/>
    <dgm:cxn modelId="{77E69B67-8F46-4BF9-95A2-C8A29A362AC0}" type="presParOf" srcId="{4CC75EE2-B4F6-46BC-9753-262BE4C9BEBF}" destId="{DFC33161-4E2C-434C-A6BD-7E8877578197}" srcOrd="0" destOrd="0" presId="urn:microsoft.com/office/officeart/2005/8/layout/hierarchy6"/>
    <dgm:cxn modelId="{36EFBEA6-4525-407B-96AC-55B859AF53A2}" type="presParOf" srcId="{4CC75EE2-B4F6-46BC-9753-262BE4C9BEBF}" destId="{C3C117FF-8735-4BB5-AE86-AD5D3BB3913C}" srcOrd="1" destOrd="0" presId="urn:microsoft.com/office/officeart/2005/8/layout/hierarchy6"/>
    <dgm:cxn modelId="{99DF367B-05B3-4F05-B9C6-2F8D9D77ED9F}" type="presParOf" srcId="{C3C117FF-8735-4BB5-AE86-AD5D3BB3913C}" destId="{534623DE-ABD1-4DB8-8E51-F2AC0AF839B5}" srcOrd="0" destOrd="0" presId="urn:microsoft.com/office/officeart/2005/8/layout/hierarchy6"/>
    <dgm:cxn modelId="{48F2216B-4AEB-4A48-947E-516DCBC43CA2}" type="presParOf" srcId="{C3C117FF-8735-4BB5-AE86-AD5D3BB3913C}" destId="{53FA386D-D3EF-4027-8267-13E0005E9AAF}" srcOrd="1" destOrd="0" presId="urn:microsoft.com/office/officeart/2005/8/layout/hierarchy6"/>
    <dgm:cxn modelId="{48CF3BAB-11C9-4004-AFF8-35583EFD3BF1}" type="presParOf" srcId="{53FA386D-D3EF-4027-8267-13E0005E9AAF}" destId="{D09761EE-8B01-41ED-97EA-18D2D5F69DE5}" srcOrd="0" destOrd="0" presId="urn:microsoft.com/office/officeart/2005/8/layout/hierarchy6"/>
    <dgm:cxn modelId="{FF5A8915-8692-4243-BD84-F0D124A0F65B}" type="presParOf" srcId="{53FA386D-D3EF-4027-8267-13E0005E9AAF}" destId="{AD8978EA-6CBB-4E51-B53A-F344D64F27F2}" srcOrd="1" destOrd="0" presId="urn:microsoft.com/office/officeart/2005/8/layout/hierarchy6"/>
    <dgm:cxn modelId="{A6BD8466-DCD8-473E-85D2-C06C2523080A}" type="presParOf" srcId="{C3C117FF-8735-4BB5-AE86-AD5D3BB3913C}" destId="{75F54EFB-3AAC-470A-B6F7-0167CEEB4B50}" srcOrd="2" destOrd="0" presId="urn:microsoft.com/office/officeart/2005/8/layout/hierarchy6"/>
    <dgm:cxn modelId="{569BD92B-07A3-4B47-8845-3C4807FF557C}" type="presParOf" srcId="{C3C117FF-8735-4BB5-AE86-AD5D3BB3913C}" destId="{00A787CD-0DBD-446B-BA63-8573811EE22B}" srcOrd="3" destOrd="0" presId="urn:microsoft.com/office/officeart/2005/8/layout/hierarchy6"/>
    <dgm:cxn modelId="{9BF544E9-695A-47F9-B3FF-633C0407176C}" type="presParOf" srcId="{00A787CD-0DBD-446B-BA63-8573811EE22B}" destId="{BB317FB7-BF0E-4A87-B466-A58EDA759ACC}" srcOrd="0" destOrd="0" presId="urn:microsoft.com/office/officeart/2005/8/layout/hierarchy6"/>
    <dgm:cxn modelId="{E8CF446B-209F-44C7-8B15-306099483D9A}" type="presParOf" srcId="{00A787CD-0DBD-446B-BA63-8573811EE22B}" destId="{79ACB74B-21DA-422B-852E-DAB6548B1431}" srcOrd="1" destOrd="0" presId="urn:microsoft.com/office/officeart/2005/8/layout/hierarchy6"/>
    <dgm:cxn modelId="{1C1D67D6-AFFA-4B85-B339-E758E12E5B10}" type="presParOf" srcId="{C3C117FF-8735-4BB5-AE86-AD5D3BB3913C}" destId="{3E0447FD-AA28-4458-8678-B834B68B309B}" srcOrd="4" destOrd="0" presId="urn:microsoft.com/office/officeart/2005/8/layout/hierarchy6"/>
    <dgm:cxn modelId="{CE3EE219-F98D-402D-96A2-BB9EFA2CB1A3}" type="presParOf" srcId="{C3C117FF-8735-4BB5-AE86-AD5D3BB3913C}" destId="{DC4CD5F3-5098-4D5E-A77B-FE956652BAC2}" srcOrd="5" destOrd="0" presId="urn:microsoft.com/office/officeart/2005/8/layout/hierarchy6"/>
    <dgm:cxn modelId="{2FAB5CE2-139D-40BC-B536-077EFDC5A6E4}" type="presParOf" srcId="{DC4CD5F3-5098-4D5E-A77B-FE956652BAC2}" destId="{D1FCA721-6684-4ACD-AB6A-49C004539953}" srcOrd="0" destOrd="0" presId="urn:microsoft.com/office/officeart/2005/8/layout/hierarchy6"/>
    <dgm:cxn modelId="{8590A2A8-3DC0-4AFE-94FC-BDC1D335C47B}" type="presParOf" srcId="{DC4CD5F3-5098-4D5E-A77B-FE956652BAC2}" destId="{B7AE2AA3-C990-451E-9767-E9EC7C8A528F}" srcOrd="1" destOrd="0" presId="urn:microsoft.com/office/officeart/2005/8/layout/hierarchy6"/>
    <dgm:cxn modelId="{58D06981-56C8-4A58-8467-4D152D108FA9}" type="presParOf" srcId="{C3C117FF-8735-4BB5-AE86-AD5D3BB3913C}" destId="{50C434DB-3A5D-4BC3-A40C-92821D196A24}" srcOrd="6" destOrd="0" presId="urn:microsoft.com/office/officeart/2005/8/layout/hierarchy6"/>
    <dgm:cxn modelId="{88B1176F-B9B9-4AE3-B8C4-738224AEF66B}" type="presParOf" srcId="{C3C117FF-8735-4BB5-AE86-AD5D3BB3913C}" destId="{E8832EA1-4884-4B93-A3EF-640A3DC5C2D9}" srcOrd="7" destOrd="0" presId="urn:microsoft.com/office/officeart/2005/8/layout/hierarchy6"/>
    <dgm:cxn modelId="{333E2646-C2AB-4CF3-A98E-9DC6F02F929A}" type="presParOf" srcId="{E8832EA1-4884-4B93-A3EF-640A3DC5C2D9}" destId="{1F5B6947-5A03-4CD7-9B18-BBEE0A730833}" srcOrd="0" destOrd="0" presId="urn:microsoft.com/office/officeart/2005/8/layout/hierarchy6"/>
    <dgm:cxn modelId="{FA7CB7AB-15F9-4DC4-B8B8-1C4E8A6665FD}" type="presParOf" srcId="{E8832EA1-4884-4B93-A3EF-640A3DC5C2D9}" destId="{B5FC353C-5219-43D7-8BE9-5865FF4D28FB}" srcOrd="1" destOrd="0" presId="urn:microsoft.com/office/officeart/2005/8/layout/hierarchy6"/>
    <dgm:cxn modelId="{C4D783BC-1905-4387-8FFF-F948D779ED0C}" type="presParOf" srcId="{8B4C6912-80AC-4BD0-8B7F-CCA86962F740}" destId="{D0301531-5FAF-4BD2-A36B-2C084EF1A9E9}" srcOrd="4" destOrd="0" presId="urn:microsoft.com/office/officeart/2005/8/layout/hierarchy6"/>
    <dgm:cxn modelId="{ED4FD3DA-B7AA-4BA4-8043-78F2AECFB5FE}" type="presParOf" srcId="{8B4C6912-80AC-4BD0-8B7F-CCA86962F740}" destId="{C1BB820C-9ED7-47D4-AD47-1E1441DA7823}" srcOrd="5" destOrd="0" presId="urn:microsoft.com/office/officeart/2005/8/layout/hierarchy6"/>
    <dgm:cxn modelId="{944920C5-C2F2-4081-B761-ABDD489B7551}" type="presParOf" srcId="{C1BB820C-9ED7-47D4-AD47-1E1441DA7823}" destId="{A07C8134-328E-4469-AD5C-2C298061991F}" srcOrd="0" destOrd="0" presId="urn:microsoft.com/office/officeart/2005/8/layout/hierarchy6"/>
    <dgm:cxn modelId="{F6D0A534-3063-4B9D-85BF-D88344C2BF9A}" type="presParOf" srcId="{C1BB820C-9ED7-47D4-AD47-1E1441DA7823}" destId="{654F3F97-0D5C-45E7-B069-0569572A94E3}" srcOrd="1" destOrd="0" presId="urn:microsoft.com/office/officeart/2005/8/layout/hierarchy6"/>
    <dgm:cxn modelId="{45C07E5A-BCDF-432E-B033-23586DA9DFEB}" type="presParOf" srcId="{54D10E11-3259-4970-93F1-99BF7E847D83}" destId="{DC7BFB6A-AF56-4FC7-BA8E-AFB4EAAE2353}" srcOrd="2" destOrd="0" presId="urn:microsoft.com/office/officeart/2005/8/layout/hierarchy6"/>
    <dgm:cxn modelId="{68F492A2-4EE0-455C-A636-7A441707AA0F}" type="presParOf" srcId="{54D10E11-3259-4970-93F1-99BF7E847D83}" destId="{A46DD0F5-9490-4805-BFE5-2CB7646119A4}" srcOrd="3" destOrd="0" presId="urn:microsoft.com/office/officeart/2005/8/layout/hierarchy6"/>
    <dgm:cxn modelId="{2AFE63B0-6123-4764-9A51-5047685CCC8B}" type="presParOf" srcId="{A46DD0F5-9490-4805-BFE5-2CB7646119A4}" destId="{8B275712-200C-4579-AADF-6D8ADCA0CD81}" srcOrd="0" destOrd="0" presId="urn:microsoft.com/office/officeart/2005/8/layout/hierarchy6"/>
    <dgm:cxn modelId="{BD9786ED-6274-409C-A3B0-4F337883FA4D}" type="presParOf" srcId="{A46DD0F5-9490-4805-BFE5-2CB7646119A4}" destId="{283E4E1E-CE1F-4AC1-A921-7ECD140F1717}" srcOrd="1" destOrd="0" presId="urn:microsoft.com/office/officeart/2005/8/layout/hierarchy6"/>
    <dgm:cxn modelId="{F3D415DE-97BE-4BDA-BA8D-70DAB13F8B81}" type="presParOf" srcId="{283E4E1E-CE1F-4AC1-A921-7ECD140F1717}" destId="{EF95F0BE-5403-4AB8-ADE3-93C3B8F10439}" srcOrd="0" destOrd="0" presId="urn:microsoft.com/office/officeart/2005/8/layout/hierarchy6"/>
    <dgm:cxn modelId="{31D7F15C-87DA-4748-AE86-C212DA1E1EB0}" type="presParOf" srcId="{283E4E1E-CE1F-4AC1-A921-7ECD140F1717}" destId="{2B60B514-1E0A-4DB8-AAD4-E0CFD1CEE02D}" srcOrd="1" destOrd="0" presId="urn:microsoft.com/office/officeart/2005/8/layout/hierarchy6"/>
    <dgm:cxn modelId="{C5FC1B41-02A5-4E95-A419-3445719C40CE}" type="presParOf" srcId="{2B60B514-1E0A-4DB8-AAD4-E0CFD1CEE02D}" destId="{F73FC41D-2A29-4050-9446-E9B11258424C}" srcOrd="0" destOrd="0" presId="urn:microsoft.com/office/officeart/2005/8/layout/hierarchy6"/>
    <dgm:cxn modelId="{C1CF8CDC-A56D-480C-9453-BDA8BE95C254}" type="presParOf" srcId="{2B60B514-1E0A-4DB8-AAD4-E0CFD1CEE02D}" destId="{B01ECF5D-EEF8-4C58-A484-9705EE8FC0E0}" srcOrd="1" destOrd="0" presId="urn:microsoft.com/office/officeart/2005/8/layout/hierarchy6"/>
    <dgm:cxn modelId="{3B39B9DF-764E-4B0E-BC83-7FDA052827F4}" type="presParOf" srcId="{62228273-1B62-4B74-A4D0-6A36BC380154}" destId="{2D8AB802-EECE-4BCC-8E59-5DE48EC4A93C}" srcOrd="1" destOrd="0" presId="urn:microsoft.com/office/officeart/2005/8/layout/hierarchy6"/>
    <dgm:cxn modelId="{0DAF20BD-E15E-4053-81BC-C5284557D147}" type="presParOf" srcId="{2D8AB802-EECE-4BCC-8E59-5DE48EC4A93C}" destId="{307785EE-DD57-4EAB-A413-5E4EA1351D88}" srcOrd="0" destOrd="0" presId="urn:microsoft.com/office/officeart/2005/8/layout/hierarchy6"/>
    <dgm:cxn modelId="{01731C6D-C6F6-4A5D-AF54-E9CB1FB71D04}" type="presParOf" srcId="{307785EE-DD57-4EAB-A413-5E4EA1351D88}" destId="{6A7EC1B4-6CA4-4783-84DB-A29210B58E41}" srcOrd="0" destOrd="0" presId="urn:microsoft.com/office/officeart/2005/8/layout/hierarchy6"/>
    <dgm:cxn modelId="{5EB1F731-D8B4-41CB-B091-1350396924F2}" type="presParOf" srcId="{307785EE-DD57-4EAB-A413-5E4EA1351D88}" destId="{5835352E-23AA-4F45-B61A-F955B57D07D9}" srcOrd="1" destOrd="0" presId="urn:microsoft.com/office/officeart/2005/8/layout/hierarchy6"/>
    <dgm:cxn modelId="{38F26537-B169-4584-B866-5E6A64894E6E}" type="presParOf" srcId="{2D8AB802-EECE-4BCC-8E59-5DE48EC4A93C}" destId="{95058B86-1A13-4837-AA50-035B3215E8D6}" srcOrd="1" destOrd="0" presId="urn:microsoft.com/office/officeart/2005/8/layout/hierarchy6"/>
    <dgm:cxn modelId="{3AB80BA7-A453-4518-A10A-40013EB2ED46}" type="presParOf" srcId="{95058B86-1A13-4837-AA50-035B3215E8D6}" destId="{DE5A4675-90FF-49EB-8DBA-03FEB3EAC7AB}" srcOrd="0" destOrd="0" presId="urn:microsoft.com/office/officeart/2005/8/layout/hierarchy6"/>
    <dgm:cxn modelId="{0461540C-9918-4A70-B538-09C23CE16349}" type="presParOf" srcId="{2D8AB802-EECE-4BCC-8E59-5DE48EC4A93C}" destId="{C850C2E7-2DCE-4CC6-B4AB-EFD9021D2CCE}" srcOrd="2" destOrd="0" presId="urn:microsoft.com/office/officeart/2005/8/layout/hierarchy6"/>
    <dgm:cxn modelId="{BA7D2EEB-4AD5-4216-9F2E-A5DD23C9C083}" type="presParOf" srcId="{C850C2E7-2DCE-4CC6-B4AB-EFD9021D2CCE}" destId="{AE724FC8-5A14-40E4-BE3B-91643B25D5C3}" srcOrd="0" destOrd="0" presId="urn:microsoft.com/office/officeart/2005/8/layout/hierarchy6"/>
    <dgm:cxn modelId="{125B4CE1-7050-43F3-8675-87CE7AEB906A}" type="presParOf" srcId="{C850C2E7-2DCE-4CC6-B4AB-EFD9021D2CCE}" destId="{0FB6ECB2-184B-46A0-A58E-25E4EEB57E37}" srcOrd="1" destOrd="0" presId="urn:microsoft.com/office/officeart/2005/8/layout/hierarchy6"/>
    <dgm:cxn modelId="{284F8900-F835-4F87-9C23-C7EE743F6B32}" type="presParOf" srcId="{2D8AB802-EECE-4BCC-8E59-5DE48EC4A93C}" destId="{9E5EB36B-08A0-4475-AF1F-6E415910F0BD}" srcOrd="3" destOrd="0" presId="urn:microsoft.com/office/officeart/2005/8/layout/hierarchy6"/>
    <dgm:cxn modelId="{F872ED3F-B835-4D9E-9250-FFCB6F2B8D00}" type="presParOf" srcId="{9E5EB36B-08A0-4475-AF1F-6E415910F0BD}" destId="{B88C17DA-A78A-424F-9641-B71FAF5FB765}" srcOrd="0" destOrd="0" presId="urn:microsoft.com/office/officeart/2005/8/layout/hierarchy6"/>
    <dgm:cxn modelId="{8968072E-1297-4B4C-BA41-D13A7E7B818E}" type="presParOf" srcId="{2D8AB802-EECE-4BCC-8E59-5DE48EC4A93C}" destId="{4B44CAEF-7F43-424C-A01C-62F556527981}" srcOrd="4" destOrd="0" presId="urn:microsoft.com/office/officeart/2005/8/layout/hierarchy6"/>
    <dgm:cxn modelId="{03F508DC-A874-499C-8F25-41B08BFC70DD}" type="presParOf" srcId="{4B44CAEF-7F43-424C-A01C-62F556527981}" destId="{E1C70664-13AD-43C8-B420-764ECA155C90}" srcOrd="0" destOrd="0" presId="urn:microsoft.com/office/officeart/2005/8/layout/hierarchy6"/>
    <dgm:cxn modelId="{70D11088-9211-458C-BABE-53247F124589}" type="presParOf" srcId="{4B44CAEF-7F43-424C-A01C-62F556527981}" destId="{F8CF48F0-DE3A-4EDA-A6A5-73D3358EEA38}" srcOrd="1" destOrd="0" presId="urn:microsoft.com/office/officeart/2005/8/layout/hierarchy6"/>
    <dgm:cxn modelId="{69522EF6-3F87-43AC-858F-65142C1C80EE}" type="presParOf" srcId="{2D8AB802-EECE-4BCC-8E59-5DE48EC4A93C}" destId="{5957F1B7-1F21-4A48-BDA6-330C0D93DD94}" srcOrd="5" destOrd="0" presId="urn:microsoft.com/office/officeart/2005/8/layout/hierarchy6"/>
    <dgm:cxn modelId="{E2074F0A-F798-47B2-8539-5AE2591A7B0E}" type="presParOf" srcId="{5957F1B7-1F21-4A48-BDA6-330C0D93DD94}" destId="{29BC8ADC-E2AB-4454-B26D-8643A6C91D69}" srcOrd="0" destOrd="0" presId="urn:microsoft.com/office/officeart/2005/8/layout/hierarchy6"/>
    <dgm:cxn modelId="{0BBC3701-704C-4D63-81CA-7719FE8C1ACC}" type="presParOf" srcId="{2D8AB802-EECE-4BCC-8E59-5DE48EC4A93C}" destId="{454950FC-59FA-41B3-9B9B-BC390919E418}" srcOrd="6" destOrd="0" presId="urn:microsoft.com/office/officeart/2005/8/layout/hierarchy6"/>
    <dgm:cxn modelId="{B2E5829A-A886-40FE-B82E-BFE62FABDD72}" type="presParOf" srcId="{454950FC-59FA-41B3-9B9B-BC390919E418}" destId="{D23DFBFF-68E9-4DB0-A930-C41CEB605CA1}" srcOrd="0" destOrd="0" presId="urn:microsoft.com/office/officeart/2005/8/layout/hierarchy6"/>
    <dgm:cxn modelId="{C7669B93-2471-49C3-94A2-F2757B9B57BA}" type="presParOf" srcId="{454950FC-59FA-41B3-9B9B-BC390919E418}" destId="{A3B412DA-281C-49B6-9B3D-A16BCA331EFD}" srcOrd="1" destOrd="0" presId="urn:microsoft.com/office/officeart/2005/8/layout/hierarchy6"/>
    <dgm:cxn modelId="{DA39FEE0-903F-455D-A322-0A93F7E15F41}" type="presParOf" srcId="{2D8AB802-EECE-4BCC-8E59-5DE48EC4A93C}" destId="{249AB595-494F-4C30-9AE4-514F29106524}" srcOrd="7" destOrd="0" presId="urn:microsoft.com/office/officeart/2005/8/layout/hierarchy6"/>
    <dgm:cxn modelId="{7C900959-525F-4A7C-9FE3-C555F246A4F8}" type="presParOf" srcId="{249AB595-494F-4C30-9AE4-514F29106524}" destId="{AFF990A8-1C3A-4EE1-A54A-4C2AF285EA90}" srcOrd="0" destOrd="0" presId="urn:microsoft.com/office/officeart/2005/8/layout/hierarchy6"/>
    <dgm:cxn modelId="{184DB6F3-2470-4EFC-9A6B-958508EA5BFE}" type="presParOf" srcId="{2D8AB802-EECE-4BCC-8E59-5DE48EC4A93C}" destId="{86B22E3C-1AD1-4A65-AC9D-C2FE5A882BBA}" srcOrd="8" destOrd="0" presId="urn:microsoft.com/office/officeart/2005/8/layout/hierarchy6"/>
    <dgm:cxn modelId="{BAF838AD-E6FF-413A-9F45-F4C1682B4BD2}" type="presParOf" srcId="{86B22E3C-1AD1-4A65-AC9D-C2FE5A882BBA}" destId="{0A6151CC-3378-4D21-891B-5E0AE426E136}" srcOrd="0" destOrd="0" presId="urn:microsoft.com/office/officeart/2005/8/layout/hierarchy6"/>
    <dgm:cxn modelId="{4C71085D-EB33-4627-A3F3-ADB9D1458D06}" type="presParOf" srcId="{86B22E3C-1AD1-4A65-AC9D-C2FE5A882BBA}" destId="{4D2635CC-983A-410D-89A9-E3E45B927CD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151CC-3378-4D21-891B-5E0AE426E136}">
      <dsp:nvSpPr>
        <dsp:cNvPr id="0" name=""/>
        <dsp:cNvSpPr/>
      </dsp:nvSpPr>
      <dsp:spPr>
        <a:xfrm>
          <a:off x="735610" y="2939332"/>
          <a:ext cx="5598135" cy="4323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kern="1200" dirty="0"/>
            <a:t>Influence</a:t>
          </a:r>
        </a:p>
      </dsp:txBody>
      <dsp:txXfrm>
        <a:off x="735610" y="2939332"/>
        <a:ext cx="1679440" cy="432381"/>
      </dsp:txXfrm>
    </dsp:sp>
    <dsp:sp modelId="{D23DFBFF-68E9-4DB0-A930-C41CEB605CA1}">
      <dsp:nvSpPr>
        <dsp:cNvPr id="0" name=""/>
        <dsp:cNvSpPr/>
      </dsp:nvSpPr>
      <dsp:spPr>
        <a:xfrm>
          <a:off x="735577" y="2434888"/>
          <a:ext cx="5574085" cy="4323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kern="1200" dirty="0"/>
            <a:t>Strategic Advice</a:t>
          </a:r>
        </a:p>
      </dsp:txBody>
      <dsp:txXfrm>
        <a:off x="735577" y="2434888"/>
        <a:ext cx="1672225" cy="432381"/>
      </dsp:txXfrm>
    </dsp:sp>
    <dsp:sp modelId="{E1C70664-13AD-43C8-B420-764ECA155C90}">
      <dsp:nvSpPr>
        <dsp:cNvPr id="0" name=""/>
        <dsp:cNvSpPr/>
      </dsp:nvSpPr>
      <dsp:spPr>
        <a:xfrm>
          <a:off x="738041" y="1898568"/>
          <a:ext cx="5575122" cy="45160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kern="1200" dirty="0"/>
            <a:t>Implement</a:t>
          </a:r>
        </a:p>
      </dsp:txBody>
      <dsp:txXfrm>
        <a:off x="738041" y="1898568"/>
        <a:ext cx="1672536" cy="451609"/>
      </dsp:txXfrm>
    </dsp:sp>
    <dsp:sp modelId="{AE724FC8-5A14-40E4-BE3B-91643B25D5C3}">
      <dsp:nvSpPr>
        <dsp:cNvPr id="0" name=""/>
        <dsp:cNvSpPr/>
      </dsp:nvSpPr>
      <dsp:spPr>
        <a:xfrm>
          <a:off x="729095" y="1400293"/>
          <a:ext cx="5588087" cy="4323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kern="1200" dirty="0"/>
            <a:t>Decide</a:t>
          </a:r>
        </a:p>
      </dsp:txBody>
      <dsp:txXfrm>
        <a:off x="729095" y="1400293"/>
        <a:ext cx="1676426" cy="432381"/>
      </dsp:txXfrm>
    </dsp:sp>
    <dsp:sp modelId="{6A7EC1B4-6CA4-4783-84DB-A29210B58E41}">
      <dsp:nvSpPr>
        <dsp:cNvPr id="0" name=""/>
        <dsp:cNvSpPr/>
      </dsp:nvSpPr>
      <dsp:spPr>
        <a:xfrm>
          <a:off x="718593" y="902326"/>
          <a:ext cx="5608054" cy="4323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GB" sz="1400" kern="1200" dirty="0"/>
            <a:t>Endorse</a:t>
          </a:r>
        </a:p>
      </dsp:txBody>
      <dsp:txXfrm>
        <a:off x="718593" y="902326"/>
        <a:ext cx="1682416" cy="432381"/>
      </dsp:txXfrm>
    </dsp:sp>
    <dsp:sp modelId="{5FD4D11E-2165-4A2F-B267-49C01BEB0DE2}">
      <dsp:nvSpPr>
        <dsp:cNvPr id="0" name=""/>
        <dsp:cNvSpPr/>
      </dsp:nvSpPr>
      <dsp:spPr>
        <a:xfrm>
          <a:off x="3242557" y="938358"/>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a:t>OGA Board</a:t>
          </a:r>
        </a:p>
      </dsp:txBody>
      <dsp:txXfrm>
        <a:off x="3253110" y="948911"/>
        <a:ext cx="519370" cy="339211"/>
      </dsp:txXfrm>
    </dsp:sp>
    <dsp:sp modelId="{81ED1AD2-75BA-4068-B939-B12BB9DB13F7}">
      <dsp:nvSpPr>
        <dsp:cNvPr id="0" name=""/>
        <dsp:cNvSpPr/>
      </dsp:nvSpPr>
      <dsp:spPr>
        <a:xfrm>
          <a:off x="2063643" y="1298675"/>
          <a:ext cx="1449152" cy="144127"/>
        </a:xfrm>
        <a:custGeom>
          <a:avLst/>
          <a:gdLst/>
          <a:ahLst/>
          <a:cxnLst/>
          <a:rect l="0" t="0" r="0" b="0"/>
          <a:pathLst>
            <a:path>
              <a:moveTo>
                <a:pt x="1449152" y="0"/>
              </a:moveTo>
              <a:lnTo>
                <a:pt x="1449152" y="72063"/>
              </a:lnTo>
              <a:lnTo>
                <a:pt x="0" y="72063"/>
              </a:lnTo>
              <a:lnTo>
                <a:pt x="0" y="14412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51854-7D7D-47F2-95A1-1E47539D9344}">
      <dsp:nvSpPr>
        <dsp:cNvPr id="0" name=""/>
        <dsp:cNvSpPr/>
      </dsp:nvSpPr>
      <dsp:spPr>
        <a:xfrm>
          <a:off x="1793405" y="1442802"/>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NSTS Forum</a:t>
          </a:r>
        </a:p>
      </dsp:txBody>
      <dsp:txXfrm>
        <a:off x="1803958" y="1453355"/>
        <a:ext cx="519370" cy="339211"/>
      </dsp:txXfrm>
    </dsp:sp>
    <dsp:sp modelId="{86407EF0-B37B-47CC-8B83-D5F6670B74D8}">
      <dsp:nvSpPr>
        <dsp:cNvPr id="0" name=""/>
        <dsp:cNvSpPr/>
      </dsp:nvSpPr>
      <dsp:spPr>
        <a:xfrm>
          <a:off x="2017923" y="1803120"/>
          <a:ext cx="91440" cy="144127"/>
        </a:xfrm>
        <a:custGeom>
          <a:avLst/>
          <a:gdLst/>
          <a:ahLst/>
          <a:cxnLst/>
          <a:rect l="0" t="0" r="0" b="0"/>
          <a:pathLst>
            <a:path>
              <a:moveTo>
                <a:pt x="45720" y="0"/>
              </a:moveTo>
              <a:lnTo>
                <a:pt x="4572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3316E-75B5-4FF4-8597-84105F5C34D2}">
      <dsp:nvSpPr>
        <dsp:cNvPr id="0" name=""/>
        <dsp:cNvSpPr/>
      </dsp:nvSpPr>
      <dsp:spPr>
        <a:xfrm>
          <a:off x="1793405" y="1947247"/>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NSTS Group</a:t>
          </a:r>
        </a:p>
      </dsp:txBody>
      <dsp:txXfrm>
        <a:off x="1803958" y="1957800"/>
        <a:ext cx="519370" cy="339211"/>
      </dsp:txXfrm>
    </dsp:sp>
    <dsp:sp modelId="{7658CDE0-BBC3-40A1-9BFC-58A06A181B54}">
      <dsp:nvSpPr>
        <dsp:cNvPr id="0" name=""/>
        <dsp:cNvSpPr/>
      </dsp:nvSpPr>
      <dsp:spPr>
        <a:xfrm>
          <a:off x="2017923" y="2307564"/>
          <a:ext cx="91440" cy="144127"/>
        </a:xfrm>
        <a:custGeom>
          <a:avLst/>
          <a:gdLst/>
          <a:ahLst/>
          <a:cxnLst/>
          <a:rect l="0" t="0" r="0" b="0"/>
          <a:pathLst>
            <a:path>
              <a:moveTo>
                <a:pt x="45720" y="0"/>
              </a:moveTo>
              <a:lnTo>
                <a:pt x="4572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50C01E-3261-4596-82A4-15D29C220AAD}">
      <dsp:nvSpPr>
        <dsp:cNvPr id="0" name=""/>
        <dsp:cNvSpPr/>
      </dsp:nvSpPr>
      <dsp:spPr>
        <a:xfrm>
          <a:off x="1793405" y="2451691"/>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NSTS Taskforces </a:t>
          </a:r>
        </a:p>
      </dsp:txBody>
      <dsp:txXfrm>
        <a:off x="1803958" y="2462244"/>
        <a:ext cx="519370" cy="339211"/>
      </dsp:txXfrm>
    </dsp:sp>
    <dsp:sp modelId="{D3FAD93E-C0B2-428F-BF3B-9A7CD9426782}">
      <dsp:nvSpPr>
        <dsp:cNvPr id="0" name=""/>
        <dsp:cNvSpPr/>
      </dsp:nvSpPr>
      <dsp:spPr>
        <a:xfrm>
          <a:off x="3512795" y="1298675"/>
          <a:ext cx="1449152" cy="144127"/>
        </a:xfrm>
        <a:custGeom>
          <a:avLst/>
          <a:gdLst/>
          <a:ahLst/>
          <a:cxnLst/>
          <a:rect l="0" t="0" r="0" b="0"/>
          <a:pathLst>
            <a:path>
              <a:moveTo>
                <a:pt x="0" y="0"/>
              </a:moveTo>
              <a:lnTo>
                <a:pt x="0" y="72063"/>
              </a:lnTo>
              <a:lnTo>
                <a:pt x="1449152" y="72063"/>
              </a:lnTo>
              <a:lnTo>
                <a:pt x="1449152" y="14412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FD8FAD-BEDC-4603-9F23-CE1A4D447095}">
      <dsp:nvSpPr>
        <dsp:cNvPr id="0" name=""/>
        <dsp:cNvSpPr/>
      </dsp:nvSpPr>
      <dsp:spPr>
        <a:xfrm>
          <a:off x="4691709" y="1442802"/>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IS Steer Comm</a:t>
          </a:r>
        </a:p>
      </dsp:txBody>
      <dsp:txXfrm>
        <a:off x="4702262" y="1453355"/>
        <a:ext cx="519370" cy="339211"/>
      </dsp:txXfrm>
    </dsp:sp>
    <dsp:sp modelId="{E202EEE8-FE9C-43AF-99B2-7776A76D897C}">
      <dsp:nvSpPr>
        <dsp:cNvPr id="0" name=""/>
        <dsp:cNvSpPr/>
      </dsp:nvSpPr>
      <dsp:spPr>
        <a:xfrm>
          <a:off x="3995846" y="1803120"/>
          <a:ext cx="966101" cy="144127"/>
        </a:xfrm>
        <a:custGeom>
          <a:avLst/>
          <a:gdLst/>
          <a:ahLst/>
          <a:cxnLst/>
          <a:rect l="0" t="0" r="0" b="0"/>
          <a:pathLst>
            <a:path>
              <a:moveTo>
                <a:pt x="966101" y="0"/>
              </a:moveTo>
              <a:lnTo>
                <a:pt x="966101" y="72063"/>
              </a:lnTo>
              <a:lnTo>
                <a:pt x="0" y="72063"/>
              </a:lnTo>
              <a:lnTo>
                <a:pt x="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23FD96-D2FE-4039-B44E-B33E5B9CBF07}">
      <dsp:nvSpPr>
        <dsp:cNvPr id="0" name=""/>
        <dsp:cNvSpPr/>
      </dsp:nvSpPr>
      <dsp:spPr>
        <a:xfrm>
          <a:off x="3725608" y="1947247"/>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DigX Gov Board</a:t>
          </a:r>
        </a:p>
      </dsp:txBody>
      <dsp:txXfrm>
        <a:off x="3736161" y="1957800"/>
        <a:ext cx="519370" cy="339211"/>
      </dsp:txXfrm>
    </dsp:sp>
    <dsp:sp modelId="{592EDC8B-300A-4461-9CB6-57B2312E6ED1}">
      <dsp:nvSpPr>
        <dsp:cNvPr id="0" name=""/>
        <dsp:cNvSpPr/>
      </dsp:nvSpPr>
      <dsp:spPr>
        <a:xfrm>
          <a:off x="2766263" y="2307564"/>
          <a:ext cx="1229583" cy="144127"/>
        </a:xfrm>
        <a:custGeom>
          <a:avLst/>
          <a:gdLst/>
          <a:ahLst/>
          <a:cxnLst/>
          <a:rect l="0" t="0" r="0" b="0"/>
          <a:pathLst>
            <a:path>
              <a:moveTo>
                <a:pt x="1229583" y="0"/>
              </a:moveTo>
              <a:lnTo>
                <a:pt x="1229583" y="72063"/>
              </a:lnTo>
              <a:lnTo>
                <a:pt x="0" y="72063"/>
              </a:lnTo>
              <a:lnTo>
                <a:pt x="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49158-E347-43D6-9450-D18B265DEDEF}">
      <dsp:nvSpPr>
        <dsp:cNvPr id="0" name=""/>
        <dsp:cNvSpPr/>
      </dsp:nvSpPr>
      <dsp:spPr>
        <a:xfrm>
          <a:off x="2496024" y="2451691"/>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DigX Stake Holders</a:t>
          </a:r>
        </a:p>
      </dsp:txBody>
      <dsp:txXfrm>
        <a:off x="2506577" y="2462244"/>
        <a:ext cx="519370" cy="339211"/>
      </dsp:txXfrm>
    </dsp:sp>
    <dsp:sp modelId="{A8D7DF4E-8710-4D74-8585-FB023FEE056C}">
      <dsp:nvSpPr>
        <dsp:cNvPr id="0" name=""/>
        <dsp:cNvSpPr/>
      </dsp:nvSpPr>
      <dsp:spPr>
        <a:xfrm>
          <a:off x="2720543" y="2812009"/>
          <a:ext cx="91440" cy="144127"/>
        </a:xfrm>
        <a:custGeom>
          <a:avLst/>
          <a:gdLst/>
          <a:ahLst/>
          <a:cxnLst/>
          <a:rect l="0" t="0" r="0" b="0"/>
          <a:pathLst>
            <a:path>
              <a:moveTo>
                <a:pt x="45720" y="0"/>
              </a:moveTo>
              <a:lnTo>
                <a:pt x="4572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80AA07-542A-4C2B-AC75-B26964B5601B}">
      <dsp:nvSpPr>
        <dsp:cNvPr id="0" name=""/>
        <dsp:cNvSpPr/>
      </dsp:nvSpPr>
      <dsp:spPr>
        <a:xfrm>
          <a:off x="2496024" y="2956136"/>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Digital Champs</a:t>
          </a:r>
        </a:p>
      </dsp:txBody>
      <dsp:txXfrm>
        <a:off x="2506577" y="2966689"/>
        <a:ext cx="519370" cy="339211"/>
      </dsp:txXfrm>
    </dsp:sp>
    <dsp:sp modelId="{C4E7CF47-BAAA-40F1-BDF4-4335A88EB742}">
      <dsp:nvSpPr>
        <dsp:cNvPr id="0" name=""/>
        <dsp:cNvSpPr/>
      </dsp:nvSpPr>
      <dsp:spPr>
        <a:xfrm>
          <a:off x="3995846" y="2307564"/>
          <a:ext cx="526964" cy="144127"/>
        </a:xfrm>
        <a:custGeom>
          <a:avLst/>
          <a:gdLst/>
          <a:ahLst/>
          <a:cxnLst/>
          <a:rect l="0" t="0" r="0" b="0"/>
          <a:pathLst>
            <a:path>
              <a:moveTo>
                <a:pt x="0" y="0"/>
              </a:moveTo>
              <a:lnTo>
                <a:pt x="0" y="72063"/>
              </a:lnTo>
              <a:lnTo>
                <a:pt x="526964" y="72063"/>
              </a:lnTo>
              <a:lnTo>
                <a:pt x="526964"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C33161-4E2C-434C-A6BD-7E8877578197}">
      <dsp:nvSpPr>
        <dsp:cNvPr id="0" name=""/>
        <dsp:cNvSpPr/>
      </dsp:nvSpPr>
      <dsp:spPr>
        <a:xfrm>
          <a:off x="4252572" y="2451691"/>
          <a:ext cx="540476" cy="360317"/>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DEP</a:t>
          </a:r>
        </a:p>
        <a:p>
          <a:pPr marL="0" lvl="0" indent="0" algn="ctr" defTabSz="311150">
            <a:lnSpc>
              <a:spcPct val="90000"/>
            </a:lnSpc>
            <a:spcBef>
              <a:spcPct val="0"/>
            </a:spcBef>
            <a:spcAft>
              <a:spcPct val="35000"/>
            </a:spcAft>
            <a:buNone/>
          </a:pPr>
          <a:r>
            <a:rPr lang="en-GB" sz="700" kern="1200" dirty="0"/>
            <a:t>AC</a:t>
          </a:r>
        </a:p>
      </dsp:txBody>
      <dsp:txXfrm>
        <a:off x="4263125" y="2462244"/>
        <a:ext cx="519370" cy="339211"/>
      </dsp:txXfrm>
    </dsp:sp>
    <dsp:sp modelId="{534623DE-ABD1-4DB8-8E51-F2AC0AF839B5}">
      <dsp:nvSpPr>
        <dsp:cNvPr id="0" name=""/>
        <dsp:cNvSpPr/>
      </dsp:nvSpPr>
      <dsp:spPr>
        <a:xfrm>
          <a:off x="3468882" y="2812009"/>
          <a:ext cx="1053928" cy="144127"/>
        </a:xfrm>
        <a:custGeom>
          <a:avLst/>
          <a:gdLst/>
          <a:ahLst/>
          <a:cxnLst/>
          <a:rect l="0" t="0" r="0" b="0"/>
          <a:pathLst>
            <a:path>
              <a:moveTo>
                <a:pt x="1053928" y="0"/>
              </a:moveTo>
              <a:lnTo>
                <a:pt x="1053928" y="72063"/>
              </a:lnTo>
              <a:lnTo>
                <a:pt x="0" y="72063"/>
              </a:lnTo>
              <a:lnTo>
                <a:pt x="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761EE-8B01-41ED-97EA-18D2D5F69DE5}">
      <dsp:nvSpPr>
        <dsp:cNvPr id="0" name=""/>
        <dsp:cNvSpPr/>
      </dsp:nvSpPr>
      <dsp:spPr>
        <a:xfrm>
          <a:off x="3198644" y="2956136"/>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WONS User Grp</a:t>
          </a:r>
        </a:p>
      </dsp:txBody>
      <dsp:txXfrm>
        <a:off x="3209197" y="2966689"/>
        <a:ext cx="519370" cy="339211"/>
      </dsp:txXfrm>
    </dsp:sp>
    <dsp:sp modelId="{75F54EFB-3AAC-470A-B6F7-0167CEEB4B50}">
      <dsp:nvSpPr>
        <dsp:cNvPr id="0" name=""/>
        <dsp:cNvSpPr/>
      </dsp:nvSpPr>
      <dsp:spPr>
        <a:xfrm>
          <a:off x="4171501" y="2812009"/>
          <a:ext cx="351309" cy="144127"/>
        </a:xfrm>
        <a:custGeom>
          <a:avLst/>
          <a:gdLst/>
          <a:ahLst/>
          <a:cxnLst/>
          <a:rect l="0" t="0" r="0" b="0"/>
          <a:pathLst>
            <a:path>
              <a:moveTo>
                <a:pt x="351309" y="0"/>
              </a:moveTo>
              <a:lnTo>
                <a:pt x="351309" y="72063"/>
              </a:lnTo>
              <a:lnTo>
                <a:pt x="0" y="72063"/>
              </a:lnTo>
              <a:lnTo>
                <a:pt x="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17FB7-BF0E-4A87-B466-A58EDA759ACC}">
      <dsp:nvSpPr>
        <dsp:cNvPr id="0" name=""/>
        <dsp:cNvSpPr/>
      </dsp:nvSpPr>
      <dsp:spPr>
        <a:xfrm>
          <a:off x="3901263" y="2956136"/>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PEARS User Grp</a:t>
          </a:r>
        </a:p>
      </dsp:txBody>
      <dsp:txXfrm>
        <a:off x="3911816" y="2966689"/>
        <a:ext cx="519370" cy="339211"/>
      </dsp:txXfrm>
    </dsp:sp>
    <dsp:sp modelId="{3E0447FD-AA28-4458-8678-B834B68B309B}">
      <dsp:nvSpPr>
        <dsp:cNvPr id="0" name=""/>
        <dsp:cNvSpPr/>
      </dsp:nvSpPr>
      <dsp:spPr>
        <a:xfrm>
          <a:off x="4522810" y="2812009"/>
          <a:ext cx="351309" cy="144127"/>
        </a:xfrm>
        <a:custGeom>
          <a:avLst/>
          <a:gdLst/>
          <a:ahLst/>
          <a:cxnLst/>
          <a:rect l="0" t="0" r="0" b="0"/>
          <a:pathLst>
            <a:path>
              <a:moveTo>
                <a:pt x="0" y="0"/>
              </a:moveTo>
              <a:lnTo>
                <a:pt x="0" y="72063"/>
              </a:lnTo>
              <a:lnTo>
                <a:pt x="351309" y="72063"/>
              </a:lnTo>
              <a:lnTo>
                <a:pt x="351309"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FCA721-6684-4ACD-AB6A-49C004539953}">
      <dsp:nvSpPr>
        <dsp:cNvPr id="0" name=""/>
        <dsp:cNvSpPr/>
      </dsp:nvSpPr>
      <dsp:spPr>
        <a:xfrm>
          <a:off x="4603882" y="2956136"/>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NDR     User Grp</a:t>
          </a:r>
        </a:p>
      </dsp:txBody>
      <dsp:txXfrm>
        <a:off x="4614435" y="2966689"/>
        <a:ext cx="519370" cy="339211"/>
      </dsp:txXfrm>
    </dsp:sp>
    <dsp:sp modelId="{50C434DB-3A5D-4BC3-A40C-92821D196A24}">
      <dsp:nvSpPr>
        <dsp:cNvPr id="0" name=""/>
        <dsp:cNvSpPr/>
      </dsp:nvSpPr>
      <dsp:spPr>
        <a:xfrm>
          <a:off x="4522810" y="2812009"/>
          <a:ext cx="1053928" cy="144127"/>
        </a:xfrm>
        <a:custGeom>
          <a:avLst/>
          <a:gdLst/>
          <a:ahLst/>
          <a:cxnLst/>
          <a:rect l="0" t="0" r="0" b="0"/>
          <a:pathLst>
            <a:path>
              <a:moveTo>
                <a:pt x="0" y="0"/>
              </a:moveTo>
              <a:lnTo>
                <a:pt x="0" y="72063"/>
              </a:lnTo>
              <a:lnTo>
                <a:pt x="1053928" y="72063"/>
              </a:lnTo>
              <a:lnTo>
                <a:pt x="1053928"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5B6947-5A03-4CD7-9B18-BBEE0A730833}">
      <dsp:nvSpPr>
        <dsp:cNvPr id="0" name=""/>
        <dsp:cNvSpPr/>
      </dsp:nvSpPr>
      <dsp:spPr>
        <a:xfrm>
          <a:off x="5306501" y="2956136"/>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ISC SIG</a:t>
          </a:r>
        </a:p>
      </dsp:txBody>
      <dsp:txXfrm>
        <a:off x="5317054" y="2966689"/>
        <a:ext cx="519370" cy="339211"/>
      </dsp:txXfrm>
    </dsp:sp>
    <dsp:sp modelId="{D0301531-5FAF-4BD2-A36B-2C084EF1A9E9}">
      <dsp:nvSpPr>
        <dsp:cNvPr id="0" name=""/>
        <dsp:cNvSpPr/>
      </dsp:nvSpPr>
      <dsp:spPr>
        <a:xfrm>
          <a:off x="3995846" y="2307564"/>
          <a:ext cx="1229583" cy="144127"/>
        </a:xfrm>
        <a:custGeom>
          <a:avLst/>
          <a:gdLst/>
          <a:ahLst/>
          <a:cxnLst/>
          <a:rect l="0" t="0" r="0" b="0"/>
          <a:pathLst>
            <a:path>
              <a:moveTo>
                <a:pt x="0" y="0"/>
              </a:moveTo>
              <a:lnTo>
                <a:pt x="0" y="72063"/>
              </a:lnTo>
              <a:lnTo>
                <a:pt x="1229583" y="72063"/>
              </a:lnTo>
              <a:lnTo>
                <a:pt x="1229583"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C8134-328E-4469-AD5C-2C298061991F}">
      <dsp:nvSpPr>
        <dsp:cNvPr id="0" name=""/>
        <dsp:cNvSpPr/>
      </dsp:nvSpPr>
      <dsp:spPr>
        <a:xfrm>
          <a:off x="4955191" y="2451691"/>
          <a:ext cx="540476" cy="360317"/>
        </a:xfrm>
        <a:prstGeom prst="roundRect">
          <a:avLst>
            <a:gd name="adj" fmla="val 10000"/>
          </a:avLst>
        </a:prstGeom>
        <a:solidFill>
          <a:schemeClr val="accent1">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Energy Portal Gov Com</a:t>
          </a:r>
        </a:p>
      </dsp:txBody>
      <dsp:txXfrm>
        <a:off x="4965744" y="2462244"/>
        <a:ext cx="519370" cy="339211"/>
      </dsp:txXfrm>
    </dsp:sp>
    <dsp:sp modelId="{DC7BFB6A-AF56-4FC7-BA8E-AFB4EAAE2353}">
      <dsp:nvSpPr>
        <dsp:cNvPr id="0" name=""/>
        <dsp:cNvSpPr/>
      </dsp:nvSpPr>
      <dsp:spPr>
        <a:xfrm>
          <a:off x="4961947" y="1803120"/>
          <a:ext cx="966101" cy="144127"/>
        </a:xfrm>
        <a:custGeom>
          <a:avLst/>
          <a:gdLst/>
          <a:ahLst/>
          <a:cxnLst/>
          <a:rect l="0" t="0" r="0" b="0"/>
          <a:pathLst>
            <a:path>
              <a:moveTo>
                <a:pt x="0" y="0"/>
              </a:moveTo>
              <a:lnTo>
                <a:pt x="0" y="72063"/>
              </a:lnTo>
              <a:lnTo>
                <a:pt x="966101" y="72063"/>
              </a:lnTo>
              <a:lnTo>
                <a:pt x="966101"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75712-200C-4579-AADF-6D8ADCA0CD81}">
      <dsp:nvSpPr>
        <dsp:cNvPr id="0" name=""/>
        <dsp:cNvSpPr/>
      </dsp:nvSpPr>
      <dsp:spPr>
        <a:xfrm>
          <a:off x="5657811" y="1947247"/>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Core IT Gov Board</a:t>
          </a:r>
        </a:p>
      </dsp:txBody>
      <dsp:txXfrm>
        <a:off x="5668364" y="1957800"/>
        <a:ext cx="519370" cy="339211"/>
      </dsp:txXfrm>
    </dsp:sp>
    <dsp:sp modelId="{EF95F0BE-5403-4AB8-ADE3-93C3B8F10439}">
      <dsp:nvSpPr>
        <dsp:cNvPr id="0" name=""/>
        <dsp:cNvSpPr/>
      </dsp:nvSpPr>
      <dsp:spPr>
        <a:xfrm>
          <a:off x="5882329" y="2307564"/>
          <a:ext cx="91440" cy="144127"/>
        </a:xfrm>
        <a:custGeom>
          <a:avLst/>
          <a:gdLst/>
          <a:ahLst/>
          <a:cxnLst/>
          <a:rect l="0" t="0" r="0" b="0"/>
          <a:pathLst>
            <a:path>
              <a:moveTo>
                <a:pt x="45720" y="0"/>
              </a:moveTo>
              <a:lnTo>
                <a:pt x="45720" y="14412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3FC41D-2A29-4050-9446-E9B11258424C}">
      <dsp:nvSpPr>
        <dsp:cNvPr id="0" name=""/>
        <dsp:cNvSpPr/>
      </dsp:nvSpPr>
      <dsp:spPr>
        <a:xfrm>
          <a:off x="5657811" y="2451691"/>
          <a:ext cx="540476" cy="360317"/>
        </a:xfrm>
        <a:prstGeom prst="roundRect">
          <a:avLst>
            <a:gd name="adj" fmla="val 10000"/>
          </a:avLst>
        </a:prstGeom>
        <a:solidFill>
          <a:schemeClr val="bg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Security Board</a:t>
          </a:r>
        </a:p>
      </dsp:txBody>
      <dsp:txXfrm>
        <a:off x="5668364" y="2462244"/>
        <a:ext cx="519370" cy="3392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08/06/2022</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08/06/2022</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a:t>
            </a:fld>
            <a:endParaRPr lang="en-GB"/>
          </a:p>
        </p:txBody>
      </p:sp>
    </p:spTree>
    <p:extLst>
      <p:ext uri="{BB962C8B-B14F-4D97-AF65-F5344CB8AC3E}">
        <p14:creationId xmlns:p14="http://schemas.microsoft.com/office/powerpoint/2010/main" val="3578042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12</a:t>
            </a:fld>
            <a:endParaRPr lang="en-GB"/>
          </a:p>
        </p:txBody>
      </p:sp>
    </p:spTree>
    <p:extLst>
      <p:ext uri="{BB962C8B-B14F-4D97-AF65-F5344CB8AC3E}">
        <p14:creationId xmlns:p14="http://schemas.microsoft.com/office/powerpoint/2010/main" val="194739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endParaRPr lang="en-GB" sz="1200" dirty="0"/>
          </a:p>
        </p:txBody>
      </p:sp>
      <p:sp>
        <p:nvSpPr>
          <p:cNvPr id="4" name="Slide Number Placeholder 3"/>
          <p:cNvSpPr>
            <a:spLocks noGrp="1"/>
          </p:cNvSpPr>
          <p:nvPr>
            <p:ph type="sldNum" sz="quarter" idx="5"/>
          </p:nvPr>
        </p:nvSpPr>
        <p:spPr/>
        <p:txBody>
          <a:bodyPr/>
          <a:lstStyle/>
          <a:p>
            <a:fld id="{F27E7B17-5099-4BBE-8F19-7BFADD7AACEA}" type="slidenum">
              <a:rPr lang="en-GB" smtClean="0"/>
              <a:t>14</a:t>
            </a:fld>
            <a:endParaRPr lang="en-GB"/>
          </a:p>
        </p:txBody>
      </p:sp>
    </p:spTree>
    <p:extLst>
      <p:ext uri="{BB962C8B-B14F-4D97-AF65-F5344CB8AC3E}">
        <p14:creationId xmlns:p14="http://schemas.microsoft.com/office/powerpoint/2010/main" val="112898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22</a:t>
            </a:fld>
            <a:endParaRPr lang="en-GB"/>
          </a:p>
        </p:txBody>
      </p:sp>
    </p:spTree>
    <p:extLst>
      <p:ext uri="{BB962C8B-B14F-4D97-AF65-F5344CB8AC3E}">
        <p14:creationId xmlns:p14="http://schemas.microsoft.com/office/powerpoint/2010/main" val="380022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23</a:t>
            </a:fld>
            <a:endParaRPr lang="en-GB"/>
          </a:p>
        </p:txBody>
      </p:sp>
    </p:spTree>
    <p:extLst>
      <p:ext uri="{BB962C8B-B14F-4D97-AF65-F5344CB8AC3E}">
        <p14:creationId xmlns:p14="http://schemas.microsoft.com/office/powerpoint/2010/main" val="202782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24</a:t>
            </a:fld>
            <a:endParaRPr lang="en-GB"/>
          </a:p>
        </p:txBody>
      </p:sp>
    </p:spTree>
    <p:extLst>
      <p:ext uri="{BB962C8B-B14F-4D97-AF65-F5344CB8AC3E}">
        <p14:creationId xmlns:p14="http://schemas.microsoft.com/office/powerpoint/2010/main" val="372562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25</a:t>
            </a:fld>
            <a:endParaRPr lang="en-GB"/>
          </a:p>
        </p:txBody>
      </p:sp>
    </p:spTree>
    <p:extLst>
      <p:ext uri="{BB962C8B-B14F-4D97-AF65-F5344CB8AC3E}">
        <p14:creationId xmlns:p14="http://schemas.microsoft.com/office/powerpoint/2010/main" val="391577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26</a:t>
            </a:fld>
            <a:endParaRPr lang="en-GB"/>
          </a:p>
        </p:txBody>
      </p:sp>
    </p:spTree>
    <p:extLst>
      <p:ext uri="{BB962C8B-B14F-4D97-AF65-F5344CB8AC3E}">
        <p14:creationId xmlns:p14="http://schemas.microsoft.com/office/powerpoint/2010/main" val="14062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2</a:t>
            </a:fld>
            <a:endParaRPr lang="en-GB"/>
          </a:p>
        </p:txBody>
      </p:sp>
    </p:spTree>
    <p:extLst>
      <p:ext uri="{BB962C8B-B14F-4D97-AF65-F5344CB8AC3E}">
        <p14:creationId xmlns:p14="http://schemas.microsoft.com/office/powerpoint/2010/main" val="375050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3</a:t>
            </a:fld>
            <a:endParaRPr lang="en-GB"/>
          </a:p>
        </p:txBody>
      </p:sp>
    </p:spTree>
    <p:extLst>
      <p:ext uri="{BB962C8B-B14F-4D97-AF65-F5344CB8AC3E}">
        <p14:creationId xmlns:p14="http://schemas.microsoft.com/office/powerpoint/2010/main" val="83159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5</a:t>
            </a:fld>
            <a:endParaRPr lang="en-GB"/>
          </a:p>
        </p:txBody>
      </p:sp>
    </p:spTree>
    <p:extLst>
      <p:ext uri="{BB962C8B-B14F-4D97-AF65-F5344CB8AC3E}">
        <p14:creationId xmlns:p14="http://schemas.microsoft.com/office/powerpoint/2010/main" val="271942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6</a:t>
            </a:fld>
            <a:endParaRPr lang="en-GB"/>
          </a:p>
        </p:txBody>
      </p:sp>
    </p:spTree>
    <p:extLst>
      <p:ext uri="{BB962C8B-B14F-4D97-AF65-F5344CB8AC3E}">
        <p14:creationId xmlns:p14="http://schemas.microsoft.com/office/powerpoint/2010/main" val="168437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225339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8</a:t>
            </a:fld>
            <a:endParaRPr lang="en-GB"/>
          </a:p>
        </p:txBody>
      </p:sp>
    </p:spTree>
    <p:extLst>
      <p:ext uri="{BB962C8B-B14F-4D97-AF65-F5344CB8AC3E}">
        <p14:creationId xmlns:p14="http://schemas.microsoft.com/office/powerpoint/2010/main" val="234307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9</a:t>
            </a:fld>
            <a:endParaRPr lang="en-GB"/>
          </a:p>
        </p:txBody>
      </p:sp>
    </p:spTree>
    <p:extLst>
      <p:ext uri="{BB962C8B-B14F-4D97-AF65-F5344CB8AC3E}">
        <p14:creationId xmlns:p14="http://schemas.microsoft.com/office/powerpoint/2010/main" val="71087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7B17-5099-4BBE-8F19-7BFADD7AACEA}" type="slidenum">
              <a:rPr lang="en-GB" smtClean="0"/>
              <a:t>10</a:t>
            </a:fld>
            <a:endParaRPr lang="en-GB"/>
          </a:p>
        </p:txBody>
      </p:sp>
    </p:spTree>
    <p:extLst>
      <p:ext uri="{BB962C8B-B14F-4D97-AF65-F5344CB8AC3E}">
        <p14:creationId xmlns:p14="http://schemas.microsoft.com/office/powerpoint/2010/main" val="1807427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426792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879719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08/06/2022</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 id="2147483800"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0.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4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39.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40.xml"/><Relationship Id="rId6" Type="http://schemas.openxmlformats.org/officeDocument/2006/relationships/image" Target="../media/image41.pn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3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svg"/><Relationship Id="rId2" Type="http://schemas.openxmlformats.org/officeDocument/2006/relationships/notesSlide" Target="../notesSlides/notesSlide14.xml"/><Relationship Id="rId16" Type="http://schemas.openxmlformats.org/officeDocument/2006/relationships/image" Target="../media/image58.svg"/><Relationship Id="rId1" Type="http://schemas.openxmlformats.org/officeDocument/2006/relationships/slideLayout" Target="../slideLayouts/slideLayout48.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19" Type="http://schemas.openxmlformats.org/officeDocument/2006/relationships/image" Target="../media/image36.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18" Type="http://schemas.openxmlformats.org/officeDocument/2006/relationships/image" Target="../media/image74.png"/><Relationship Id="rId3" Type="http://schemas.openxmlformats.org/officeDocument/2006/relationships/hyperlink" Target="mailto:ndr@ogauthority.co.uk" TargetMode="External"/><Relationship Id="rId21" Type="http://schemas.openxmlformats.org/officeDocument/2006/relationships/image" Target="../media/image77.svg"/><Relationship Id="rId7" Type="http://schemas.openxmlformats.org/officeDocument/2006/relationships/image" Target="../media/image63.svg"/><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notesSlide" Target="../notesSlides/notesSlide15.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48.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23" Type="http://schemas.openxmlformats.org/officeDocument/2006/relationships/image" Target="../media/image14.svg"/><Relationship Id="rId10" Type="http://schemas.openxmlformats.org/officeDocument/2006/relationships/image" Target="../media/image66.png"/><Relationship Id="rId19" Type="http://schemas.openxmlformats.org/officeDocument/2006/relationships/image" Target="../media/image75.sv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 Id="rId22"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hyperlink" Target="https://www.ogauthority.co.uk/data-centre/national-data-repository-ndr/" TargetMode="External"/><Relationship Id="rId2" Type="http://schemas.openxmlformats.org/officeDocument/2006/relationships/hyperlink" Target="mailto:ndr@ogauthority.co.uk" TargetMode="Externa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diagramData" Target="../diagrams/data1.xml"/><Relationship Id="rId21" Type="http://schemas.openxmlformats.org/officeDocument/2006/relationships/image" Target="../media/image29.png"/><Relationship Id="rId7" Type="http://schemas.microsoft.com/office/2007/relationships/diagramDrawing" Target="../diagrams/drawing1.xm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svg"/><Relationship Id="rId20" Type="http://schemas.openxmlformats.org/officeDocument/2006/relationships/image" Target="../media/image28.png"/><Relationship Id="rId1" Type="http://schemas.openxmlformats.org/officeDocument/2006/relationships/slideLayout" Target="../slideLayouts/slideLayout40.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hyperlink" Target="https://www.ogauthority.co.uk/media/7079/ndr-user-group-terms-of-referenc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hyperlink" Target="https://www.ogauthority.co.uk/media/7079/ndr-user-group-terms-of-referenc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9123"/>
            <a:ext cx="8388350" cy="74831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chemeClr val="bg1"/>
                </a:solidFill>
                <a:effectLst/>
                <a:uLnTx/>
                <a:uFillTx/>
                <a:latin typeface="+mn-lt"/>
                <a:ea typeface="+mn-ea"/>
                <a:cs typeface="+mn-cs"/>
              </a:rPr>
              <a:t>NDR User Group</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p:txBody>
          <a:bodyPr/>
          <a:lstStyle/>
          <a:p>
            <a:r>
              <a:rPr lang="en-GB"/>
              <a:t>Meeting One</a:t>
            </a:r>
          </a:p>
        </p:txBody>
      </p:sp>
      <p:sp>
        <p:nvSpPr>
          <p:cNvPr id="7" name="Text Placeholder 6">
            <a:extLst>
              <a:ext uri="{FF2B5EF4-FFF2-40B4-BE49-F238E27FC236}">
                <a16:creationId xmlns:a16="http://schemas.microsoft.com/office/drawing/2014/main" id="{C16A054D-9995-484F-915E-42ACED5AF669}"/>
              </a:ext>
            </a:extLst>
          </p:cNvPr>
          <p:cNvSpPr>
            <a:spLocks noGrp="1"/>
          </p:cNvSpPr>
          <p:nvPr>
            <p:ph type="body" sz="quarter" idx="14"/>
          </p:nvPr>
        </p:nvSpPr>
        <p:spPr>
          <a:xfrm>
            <a:off x="6586430" y="3732212"/>
            <a:ext cx="2213876" cy="523215"/>
          </a:xfrm>
        </p:spPr>
        <p:txBody>
          <a:bodyPr/>
          <a:lstStyle/>
          <a:p>
            <a:r>
              <a:rPr lang="en-GB"/>
              <a:t>9 March 2021</a:t>
            </a:r>
          </a:p>
        </p:txBody>
      </p:sp>
    </p:spTree>
    <p:extLst>
      <p:ext uri="{BB962C8B-B14F-4D97-AF65-F5344CB8AC3E}">
        <p14:creationId xmlns:p14="http://schemas.microsoft.com/office/powerpoint/2010/main" val="16763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Agenda: NDR User Group 1 </a:t>
            </a:r>
            <a:br>
              <a:rPr lang="en-GB" dirty="0">
                <a:solidFill>
                  <a:srgbClr val="002060"/>
                </a:solidFill>
              </a:rPr>
            </a:br>
            <a:endParaRPr lang="en-GB" dirty="0">
              <a:solidFill>
                <a:srgbClr val="002060"/>
              </a:solidFill>
            </a:endParaRPr>
          </a:p>
        </p:txBody>
      </p:sp>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chemeClr val="accent5">
                    <a:lumMod val="40000"/>
                    <a:lumOff val="60000"/>
                  </a:schemeClr>
                </a:solidFill>
              </a:rPr>
              <a:t>OGA Digital Energy Platform (AT)</a:t>
            </a:r>
          </a:p>
          <a:p>
            <a:pPr marL="342900" indent="-342900" fontAlgn="ctr">
              <a:buFont typeface="+mj-lt"/>
              <a:buAutoNum type="arabicPeriod"/>
            </a:pPr>
            <a:r>
              <a:rPr lang="en-GB" dirty="0">
                <a:solidFill>
                  <a:schemeClr val="accent5">
                    <a:lumMod val="40000"/>
                    <a:lumOff val="60000"/>
                  </a:schemeClr>
                </a:solidFill>
              </a:rPr>
              <a:t>Governance and Terms of Reference (AT)</a:t>
            </a:r>
          </a:p>
          <a:p>
            <a:pPr marL="342900" indent="-342900" fontAlgn="ctr">
              <a:buFont typeface="+mj-lt"/>
              <a:buAutoNum type="arabicPeriod"/>
            </a:pPr>
            <a:r>
              <a:rPr lang="en-GB" dirty="0">
                <a:solidFill>
                  <a:srgbClr val="002060"/>
                </a:solidFill>
              </a:rPr>
              <a:t>Recent Service Improvements (MP)</a:t>
            </a:r>
          </a:p>
          <a:p>
            <a:pPr marL="342900" indent="-342900" fontAlgn="ctr">
              <a:buFont typeface="+mj-lt"/>
              <a:buAutoNum type="arabicPeriod"/>
            </a:pPr>
            <a:r>
              <a:rPr lang="en-GB" dirty="0">
                <a:solidFill>
                  <a:srgbClr val="002060"/>
                </a:solidFill>
              </a:rPr>
              <a:t>Transition Project (AT)</a:t>
            </a:r>
          </a:p>
          <a:p>
            <a:pPr marL="342900" indent="-342900" fontAlgn="ctr">
              <a:buFont typeface="+mj-lt"/>
              <a:buAutoNum type="arabicPeriod"/>
            </a:pPr>
            <a:r>
              <a:rPr lang="en-GB" dirty="0">
                <a:solidFill>
                  <a:srgbClr val="002060"/>
                </a:solidFill>
              </a:rPr>
              <a:t>What to expect (JN)</a:t>
            </a:r>
          </a:p>
          <a:p>
            <a:pPr marL="342900" indent="-342900" fontAlgn="ctr">
              <a:buFont typeface="+mj-lt"/>
              <a:buAutoNum type="arabicPeriod"/>
            </a:pPr>
            <a:r>
              <a:rPr lang="en-GB" dirty="0">
                <a:solidFill>
                  <a:srgbClr val="002060"/>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287352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a:lstStyle/>
          <a:p>
            <a:r>
              <a:rPr lang="en-GB" dirty="0">
                <a:solidFill>
                  <a:srgbClr val="002060"/>
                </a:solidFill>
              </a:rPr>
              <a:t>Recent Service Improvements</a:t>
            </a:r>
          </a:p>
        </p:txBody>
      </p:sp>
      <p:sp>
        <p:nvSpPr>
          <p:cNvPr id="6" name="TextBox 5">
            <a:extLst>
              <a:ext uri="{FF2B5EF4-FFF2-40B4-BE49-F238E27FC236}">
                <a16:creationId xmlns:a16="http://schemas.microsoft.com/office/drawing/2014/main" id="{DF964CFF-AF2F-44D1-B5A0-40BC0A31BB2F}"/>
              </a:ext>
            </a:extLst>
          </p:cNvPr>
          <p:cNvSpPr txBox="1"/>
          <p:nvPr/>
        </p:nvSpPr>
        <p:spPr>
          <a:xfrm>
            <a:off x="323850" y="574634"/>
            <a:ext cx="8648698" cy="923330"/>
          </a:xfrm>
          <a:prstGeom prst="rect">
            <a:avLst/>
          </a:prstGeom>
          <a:noFill/>
        </p:spPr>
        <p:txBody>
          <a:bodyPr wrap="square" lIns="91440" tIns="45720" rIns="91440" bIns="45720" rtlCol="0" anchor="t">
            <a:spAutoFit/>
          </a:bodyPr>
          <a:lstStyle/>
          <a:p>
            <a:pPr defTabSz="457189">
              <a:spcBef>
                <a:spcPts val="600"/>
              </a:spcBef>
            </a:pPr>
            <a:r>
              <a:rPr lang="en-GB" dirty="0">
                <a:solidFill>
                  <a:srgbClr val="002060"/>
                </a:solidFill>
              </a:rPr>
              <a:t>Whilst we transition towards a new NDR service we have continued to invest in the current system with the addition of an SFTP service, API and links to BGS samples index.</a:t>
            </a:r>
          </a:p>
        </p:txBody>
      </p:sp>
      <p:pic>
        <p:nvPicPr>
          <p:cNvPr id="5" name="Picture 4">
            <a:extLst>
              <a:ext uri="{FF2B5EF4-FFF2-40B4-BE49-F238E27FC236}">
                <a16:creationId xmlns:a16="http://schemas.microsoft.com/office/drawing/2014/main" id="{1977DD40-558F-490B-A85F-ED47870CCA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1800" y="1464566"/>
            <a:ext cx="2508389" cy="2122149"/>
          </a:xfrm>
          <a:prstGeom prst="rect">
            <a:avLst/>
          </a:prstGeom>
        </p:spPr>
      </p:pic>
      <p:pic>
        <p:nvPicPr>
          <p:cNvPr id="7" name="Picture 6">
            <a:extLst>
              <a:ext uri="{FF2B5EF4-FFF2-40B4-BE49-F238E27FC236}">
                <a16:creationId xmlns:a16="http://schemas.microsoft.com/office/drawing/2014/main" id="{4C06F09E-2974-4794-A4E7-2764243806AD}"/>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77559" y="1529319"/>
            <a:ext cx="2869130" cy="1986514"/>
          </a:xfrm>
          <a:prstGeom prst="rect">
            <a:avLst/>
          </a:prstGeom>
        </p:spPr>
      </p:pic>
      <p:pic>
        <p:nvPicPr>
          <p:cNvPr id="8" name="Picture 7">
            <a:extLst>
              <a:ext uri="{FF2B5EF4-FFF2-40B4-BE49-F238E27FC236}">
                <a16:creationId xmlns:a16="http://schemas.microsoft.com/office/drawing/2014/main" id="{9F577804-F0B6-4331-8699-E7FD65CC92F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66662" y="1498733"/>
            <a:ext cx="3039424" cy="3640028"/>
          </a:xfrm>
          <a:prstGeom prst="rect">
            <a:avLst/>
          </a:prstGeom>
        </p:spPr>
      </p:pic>
      <p:pic>
        <p:nvPicPr>
          <p:cNvPr id="9" name="Picture 8">
            <a:extLst>
              <a:ext uri="{FF2B5EF4-FFF2-40B4-BE49-F238E27FC236}">
                <a16:creationId xmlns:a16="http://schemas.microsoft.com/office/drawing/2014/main" id="{B92F1A96-61DD-4987-BF4C-3F5A483BA16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1800" y="3572819"/>
            <a:ext cx="5414888" cy="1565942"/>
          </a:xfrm>
          <a:prstGeom prst="rect">
            <a:avLst/>
          </a:prstGeom>
        </p:spPr>
      </p:pic>
    </p:spTree>
    <p:extLst>
      <p:ext uri="{BB962C8B-B14F-4D97-AF65-F5344CB8AC3E}">
        <p14:creationId xmlns:p14="http://schemas.microsoft.com/office/powerpoint/2010/main" val="288265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Agenda: NDR User Group 1  </a:t>
            </a:r>
            <a:br>
              <a:rPr lang="en-GB" dirty="0">
                <a:solidFill>
                  <a:srgbClr val="002060"/>
                </a:solidFill>
              </a:rPr>
            </a:br>
            <a:endParaRPr lang="en-GB" dirty="0">
              <a:solidFill>
                <a:srgbClr val="002060"/>
              </a:solidFill>
            </a:endParaRPr>
          </a:p>
        </p:txBody>
      </p:sp>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chemeClr val="accent5">
                    <a:lumMod val="40000"/>
                    <a:lumOff val="60000"/>
                  </a:schemeClr>
                </a:solidFill>
              </a:rPr>
              <a:t>OGA Digital Energy Platform (AT)</a:t>
            </a:r>
          </a:p>
          <a:p>
            <a:pPr marL="342900" indent="-342900" fontAlgn="ctr">
              <a:buFont typeface="+mj-lt"/>
              <a:buAutoNum type="arabicPeriod"/>
            </a:pPr>
            <a:r>
              <a:rPr lang="en-GB" dirty="0">
                <a:solidFill>
                  <a:schemeClr val="accent5">
                    <a:lumMod val="40000"/>
                    <a:lumOff val="60000"/>
                  </a:schemeClr>
                </a:solidFill>
              </a:rPr>
              <a:t>Governance and Terms of Reference (AT)</a:t>
            </a:r>
          </a:p>
          <a:p>
            <a:pPr marL="342900" indent="-342900" fontAlgn="ctr">
              <a:buFont typeface="+mj-lt"/>
              <a:buAutoNum type="arabicPeriod"/>
            </a:pPr>
            <a:r>
              <a:rPr lang="en-GB" dirty="0">
                <a:solidFill>
                  <a:schemeClr val="accent5">
                    <a:lumMod val="40000"/>
                    <a:lumOff val="60000"/>
                  </a:schemeClr>
                </a:solidFill>
              </a:rPr>
              <a:t>Recent Service Improvements (MP)</a:t>
            </a:r>
          </a:p>
          <a:p>
            <a:pPr marL="342900" indent="-342900" fontAlgn="ctr">
              <a:buFont typeface="+mj-lt"/>
              <a:buAutoNum type="arabicPeriod"/>
            </a:pPr>
            <a:r>
              <a:rPr lang="en-GB" dirty="0">
                <a:solidFill>
                  <a:srgbClr val="002060"/>
                </a:solidFill>
              </a:rPr>
              <a:t>Transition Project (AT)</a:t>
            </a:r>
          </a:p>
          <a:p>
            <a:pPr marL="342900" indent="-342900" fontAlgn="ctr">
              <a:buFont typeface="+mj-lt"/>
              <a:buAutoNum type="arabicPeriod"/>
            </a:pPr>
            <a:r>
              <a:rPr lang="en-GB" dirty="0">
                <a:solidFill>
                  <a:srgbClr val="002060"/>
                </a:solidFill>
              </a:rPr>
              <a:t>What to expect (JN)</a:t>
            </a:r>
          </a:p>
          <a:p>
            <a:pPr marL="342900" indent="-342900" fontAlgn="ctr">
              <a:buFont typeface="+mj-lt"/>
              <a:buAutoNum type="arabicPeriod"/>
            </a:pPr>
            <a:r>
              <a:rPr lang="en-GB" dirty="0">
                <a:solidFill>
                  <a:srgbClr val="002060"/>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194204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DEF3D-113B-448C-AE29-00E8618C3AAB}"/>
              </a:ext>
            </a:extLst>
          </p:cNvPr>
          <p:cNvSpPr>
            <a:spLocks noGrp="1"/>
          </p:cNvSpPr>
          <p:nvPr>
            <p:ph type="title"/>
          </p:nvPr>
        </p:nvSpPr>
        <p:spPr/>
        <p:txBody>
          <a:bodyPr/>
          <a:lstStyle/>
          <a:p>
            <a:r>
              <a:rPr lang="en-GB" dirty="0">
                <a:solidFill>
                  <a:srgbClr val="002060"/>
                </a:solidFill>
              </a:rPr>
              <a:t>Transition Project </a:t>
            </a:r>
          </a:p>
        </p:txBody>
      </p:sp>
      <p:grpSp>
        <p:nvGrpSpPr>
          <p:cNvPr id="2" name="Group 1" descr="Graphic showing milestone events in the NDR Transition Project">
            <a:extLst>
              <a:ext uri="{FF2B5EF4-FFF2-40B4-BE49-F238E27FC236}">
                <a16:creationId xmlns:a16="http://schemas.microsoft.com/office/drawing/2014/main" id="{FCE091E8-CCF9-4CF0-B93B-8E691D4965E6}"/>
              </a:ext>
            </a:extLst>
          </p:cNvPr>
          <p:cNvGrpSpPr/>
          <p:nvPr/>
        </p:nvGrpSpPr>
        <p:grpSpPr>
          <a:xfrm>
            <a:off x="337454" y="688519"/>
            <a:ext cx="8773004" cy="4137918"/>
            <a:chOff x="337454" y="688519"/>
            <a:chExt cx="8773004" cy="4137918"/>
          </a:xfrm>
        </p:grpSpPr>
        <p:sp>
          <p:nvSpPr>
            <p:cNvPr id="6" name="Freeform: Shape 5">
              <a:extLst>
                <a:ext uri="{FF2B5EF4-FFF2-40B4-BE49-F238E27FC236}">
                  <a16:creationId xmlns:a16="http://schemas.microsoft.com/office/drawing/2014/main" id="{9453DEA5-433B-41D7-8945-AD29E599BC57}"/>
                </a:ext>
              </a:extLst>
            </p:cNvPr>
            <p:cNvSpPr/>
            <p:nvPr/>
          </p:nvSpPr>
          <p:spPr>
            <a:xfrm>
              <a:off x="337454"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5ABB">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ysClr val="window" lastClr="FFFFFF"/>
                  </a:solidFill>
                  <a:latin typeface="Arial"/>
                  <a:ea typeface="+mn-ea"/>
                  <a:cs typeface="+mn-cs"/>
                </a:rPr>
                <a:t>Nov</a:t>
              </a:r>
            </a:p>
          </p:txBody>
        </p:sp>
        <p:sp>
          <p:nvSpPr>
            <p:cNvPr id="7" name="Freeform: Shape 6">
              <a:extLst>
                <a:ext uri="{FF2B5EF4-FFF2-40B4-BE49-F238E27FC236}">
                  <a16:creationId xmlns:a16="http://schemas.microsoft.com/office/drawing/2014/main" id="{78943022-F42F-4AC1-8E92-4F1795372BD7}"/>
                </a:ext>
              </a:extLst>
            </p:cNvPr>
            <p:cNvSpPr/>
            <p:nvPr/>
          </p:nvSpPr>
          <p:spPr>
            <a:xfrm>
              <a:off x="1101899"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5ABB">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ysClr val="window" lastClr="FFFFFF"/>
                  </a:solidFill>
                  <a:latin typeface="Arial"/>
                  <a:ea typeface="+mn-ea"/>
                  <a:cs typeface="+mn-cs"/>
                </a:rPr>
                <a:t>Dec</a:t>
              </a:r>
            </a:p>
          </p:txBody>
        </p:sp>
        <p:sp>
          <p:nvSpPr>
            <p:cNvPr id="78" name="Freeform: Shape 77">
              <a:extLst>
                <a:ext uri="{FF2B5EF4-FFF2-40B4-BE49-F238E27FC236}">
                  <a16:creationId xmlns:a16="http://schemas.microsoft.com/office/drawing/2014/main" id="{0DBA16AF-D41D-4059-A85E-EBED115CE2F8}"/>
                </a:ext>
              </a:extLst>
            </p:cNvPr>
            <p:cNvSpPr/>
            <p:nvPr/>
          </p:nvSpPr>
          <p:spPr>
            <a:xfrm>
              <a:off x="1866341"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Jan</a:t>
              </a:r>
            </a:p>
          </p:txBody>
        </p:sp>
        <p:sp>
          <p:nvSpPr>
            <p:cNvPr id="79" name="Freeform: Shape 78">
              <a:extLst>
                <a:ext uri="{FF2B5EF4-FFF2-40B4-BE49-F238E27FC236}">
                  <a16:creationId xmlns:a16="http://schemas.microsoft.com/office/drawing/2014/main" id="{2C171B92-C281-4CE0-8273-A65A27398310}"/>
                </a:ext>
              </a:extLst>
            </p:cNvPr>
            <p:cNvSpPr/>
            <p:nvPr/>
          </p:nvSpPr>
          <p:spPr>
            <a:xfrm>
              <a:off x="2619900"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Feb</a:t>
              </a:r>
            </a:p>
          </p:txBody>
        </p:sp>
        <p:sp>
          <p:nvSpPr>
            <p:cNvPr id="80" name="Freeform: Shape 79">
              <a:extLst>
                <a:ext uri="{FF2B5EF4-FFF2-40B4-BE49-F238E27FC236}">
                  <a16:creationId xmlns:a16="http://schemas.microsoft.com/office/drawing/2014/main" id="{D7259B10-8BDF-43E9-8E5C-ADF2E5160D20}"/>
                </a:ext>
              </a:extLst>
            </p:cNvPr>
            <p:cNvSpPr/>
            <p:nvPr/>
          </p:nvSpPr>
          <p:spPr>
            <a:xfrm>
              <a:off x="3373460"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Mar</a:t>
              </a:r>
            </a:p>
          </p:txBody>
        </p:sp>
        <p:sp>
          <p:nvSpPr>
            <p:cNvPr id="81" name="Freeform: Shape 80">
              <a:extLst>
                <a:ext uri="{FF2B5EF4-FFF2-40B4-BE49-F238E27FC236}">
                  <a16:creationId xmlns:a16="http://schemas.microsoft.com/office/drawing/2014/main" id="{D7FDEC61-F499-4899-A160-BA43AA9FEB00}"/>
                </a:ext>
              </a:extLst>
            </p:cNvPr>
            <p:cNvSpPr/>
            <p:nvPr/>
          </p:nvSpPr>
          <p:spPr>
            <a:xfrm>
              <a:off x="4137903"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Apr</a:t>
              </a:r>
            </a:p>
          </p:txBody>
        </p:sp>
        <p:sp>
          <p:nvSpPr>
            <p:cNvPr id="82" name="Freeform: Shape 81">
              <a:extLst>
                <a:ext uri="{FF2B5EF4-FFF2-40B4-BE49-F238E27FC236}">
                  <a16:creationId xmlns:a16="http://schemas.microsoft.com/office/drawing/2014/main" id="{FC716D17-0B83-4FF6-B072-43CDFEAC96EA}"/>
                </a:ext>
              </a:extLst>
            </p:cNvPr>
            <p:cNvSpPr/>
            <p:nvPr/>
          </p:nvSpPr>
          <p:spPr>
            <a:xfrm>
              <a:off x="4902355"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May</a:t>
              </a:r>
            </a:p>
          </p:txBody>
        </p:sp>
        <p:sp>
          <p:nvSpPr>
            <p:cNvPr id="83" name="Freeform: Shape 82">
              <a:extLst>
                <a:ext uri="{FF2B5EF4-FFF2-40B4-BE49-F238E27FC236}">
                  <a16:creationId xmlns:a16="http://schemas.microsoft.com/office/drawing/2014/main" id="{C687EA90-74AE-4431-94E0-F6E3B64741C1}"/>
                </a:ext>
              </a:extLst>
            </p:cNvPr>
            <p:cNvSpPr/>
            <p:nvPr/>
          </p:nvSpPr>
          <p:spPr>
            <a:xfrm>
              <a:off x="5655912"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Jun</a:t>
              </a:r>
            </a:p>
          </p:txBody>
        </p:sp>
        <p:sp>
          <p:nvSpPr>
            <p:cNvPr id="84" name="Freeform: Shape 83">
              <a:extLst>
                <a:ext uri="{FF2B5EF4-FFF2-40B4-BE49-F238E27FC236}">
                  <a16:creationId xmlns:a16="http://schemas.microsoft.com/office/drawing/2014/main" id="{9B9149A9-245E-4FA1-A436-BD11FFF42380}"/>
                </a:ext>
              </a:extLst>
            </p:cNvPr>
            <p:cNvSpPr/>
            <p:nvPr/>
          </p:nvSpPr>
          <p:spPr>
            <a:xfrm>
              <a:off x="6409478"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Jul</a:t>
              </a:r>
            </a:p>
          </p:txBody>
        </p:sp>
        <p:sp>
          <p:nvSpPr>
            <p:cNvPr id="85" name="Freeform: Shape 84">
              <a:extLst>
                <a:ext uri="{FF2B5EF4-FFF2-40B4-BE49-F238E27FC236}">
                  <a16:creationId xmlns:a16="http://schemas.microsoft.com/office/drawing/2014/main" id="{60D8CCA3-B9E7-4004-B281-3FE8C5797BE3}"/>
                </a:ext>
              </a:extLst>
            </p:cNvPr>
            <p:cNvSpPr/>
            <p:nvPr/>
          </p:nvSpPr>
          <p:spPr>
            <a:xfrm>
              <a:off x="7185454"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Aug</a:t>
              </a:r>
            </a:p>
          </p:txBody>
        </p:sp>
        <p:sp>
          <p:nvSpPr>
            <p:cNvPr id="86" name="Freeform: Shape 85">
              <a:extLst>
                <a:ext uri="{FF2B5EF4-FFF2-40B4-BE49-F238E27FC236}">
                  <a16:creationId xmlns:a16="http://schemas.microsoft.com/office/drawing/2014/main" id="{1CE9A226-E9F0-4314-8D6D-F73A4E6F606D}"/>
                </a:ext>
              </a:extLst>
            </p:cNvPr>
            <p:cNvSpPr/>
            <p:nvPr/>
          </p:nvSpPr>
          <p:spPr>
            <a:xfrm>
              <a:off x="7957929" y="2704043"/>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lvl="0" indent="0" algn="ctr" defTabSz="400050">
                <a:lnSpc>
                  <a:spcPct val="90000"/>
                </a:lnSpc>
                <a:spcBef>
                  <a:spcPct val="0"/>
                </a:spcBef>
                <a:spcAft>
                  <a:spcPct val="35000"/>
                </a:spcAft>
                <a:buNone/>
              </a:pPr>
              <a:r>
                <a:rPr lang="en-US" sz="1400" b="1" kern="1200">
                  <a:solidFill>
                    <a:schemeClr val="tx1">
                      <a:lumMod val="95000"/>
                      <a:lumOff val="5000"/>
                    </a:schemeClr>
                  </a:solidFill>
                  <a:latin typeface="Arial"/>
                  <a:ea typeface="+mn-ea"/>
                  <a:cs typeface="+mn-cs"/>
                </a:rPr>
                <a:t>Sep</a:t>
              </a:r>
            </a:p>
          </p:txBody>
        </p:sp>
        <p:cxnSp>
          <p:nvCxnSpPr>
            <p:cNvPr id="58" name="Straight Connector 57">
              <a:extLst>
                <a:ext uri="{FF2B5EF4-FFF2-40B4-BE49-F238E27FC236}">
                  <a16:creationId xmlns:a16="http://schemas.microsoft.com/office/drawing/2014/main" id="{8202565F-544F-49B4-8D80-F46BB8DE4E08}"/>
                </a:ext>
              </a:extLst>
            </p:cNvPr>
            <p:cNvCxnSpPr>
              <a:cxnSpLocks/>
              <a:endCxn id="59" idx="0"/>
            </p:cNvCxnSpPr>
            <p:nvPr/>
          </p:nvCxnSpPr>
          <p:spPr>
            <a:xfrm>
              <a:off x="1473258" y="3108964"/>
              <a:ext cx="0" cy="487596"/>
            </a:xfrm>
            <a:prstGeom prst="line">
              <a:avLst/>
            </a:prstGeom>
            <a:noFill/>
            <a:ln w="9525" cap="flat" cmpd="sng" algn="ctr">
              <a:solidFill>
                <a:srgbClr val="00AEEF">
                  <a:shade val="95000"/>
                  <a:satMod val="105000"/>
                </a:srgbClr>
              </a:solidFill>
              <a:prstDash val="solid"/>
              <a:tailEnd type="oval"/>
            </a:ln>
            <a:effectLst/>
          </p:spPr>
        </p:cxnSp>
        <p:sp>
          <p:nvSpPr>
            <p:cNvPr id="59" name="TextBox 58">
              <a:extLst>
                <a:ext uri="{FF2B5EF4-FFF2-40B4-BE49-F238E27FC236}">
                  <a16:creationId xmlns:a16="http://schemas.microsoft.com/office/drawing/2014/main" id="{23FE4081-B9A5-4C11-880B-922B0DB009FF}"/>
                </a:ext>
              </a:extLst>
            </p:cNvPr>
            <p:cNvSpPr txBox="1"/>
            <p:nvPr/>
          </p:nvSpPr>
          <p:spPr>
            <a:xfrm>
              <a:off x="932887" y="3596560"/>
              <a:ext cx="108074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NDR 2</a:t>
              </a:r>
              <a:r>
                <a:rPr lang="en-GB" sz="1000" kern="0" baseline="30000" dirty="0">
                  <a:solidFill>
                    <a:srgbClr val="00AEEF"/>
                  </a:solidFill>
                </a:rPr>
                <a:t> </a:t>
              </a:r>
              <a:r>
                <a:rPr kumimoji="0" lang="en-GB" sz="1000" b="0" i="0" u="none" strike="noStrike" kern="0" cap="none" spc="0" normalizeH="0" baseline="0" noProof="0" dirty="0">
                  <a:ln>
                    <a:noFill/>
                  </a:ln>
                  <a:solidFill>
                    <a:srgbClr val="00AEEF"/>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Contract</a:t>
              </a:r>
              <a:r>
                <a:rPr kumimoji="0" lang="en-GB" sz="1000" b="1" i="0" u="none" strike="noStrike" kern="0" cap="none" spc="-150" normalizeH="0" baseline="0" noProof="0" dirty="0">
                  <a:ln>
                    <a:noFill/>
                  </a:ln>
                  <a:solidFill>
                    <a:srgbClr val="00AEEF"/>
                  </a:solidFill>
                  <a:effectLst/>
                  <a:uLnTx/>
                  <a:uFillTx/>
                </a:rPr>
                <a:t> </a:t>
              </a:r>
              <a:r>
                <a:rPr lang="en-GB" sz="1000" kern="0" dirty="0">
                  <a:solidFill>
                    <a:srgbClr val="00AEEF"/>
                  </a:solidFill>
                </a:rPr>
                <a:t>Signed</a:t>
              </a:r>
              <a:endParaRPr kumimoji="0" lang="en-GB" sz="1000" b="0" i="0" u="none" strike="noStrike" kern="0" cap="none" spc="0" normalizeH="0" baseline="0" noProof="0" dirty="0">
                <a:ln>
                  <a:noFill/>
                </a:ln>
                <a:solidFill>
                  <a:srgbClr val="00AEEF"/>
                </a:solidFill>
                <a:effectLst/>
                <a:uLnTx/>
                <a:uFillTx/>
              </a:endParaRPr>
            </a:p>
          </p:txBody>
        </p:sp>
        <p:pic>
          <p:nvPicPr>
            <p:cNvPr id="60" name="Graphic 59">
              <a:extLst>
                <a:ext uri="{FF2B5EF4-FFF2-40B4-BE49-F238E27FC236}">
                  <a16:creationId xmlns:a16="http://schemas.microsoft.com/office/drawing/2014/main" id="{D67F12BB-213F-4D46-8EDC-B68F34B465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1826" y="4033363"/>
              <a:ext cx="246222" cy="246222"/>
            </a:xfrm>
            <a:prstGeom prst="rect">
              <a:avLst/>
            </a:prstGeom>
          </p:spPr>
        </p:pic>
        <p:cxnSp>
          <p:nvCxnSpPr>
            <p:cNvPr id="68" name="Straight Connector 67">
              <a:extLst>
                <a:ext uri="{FF2B5EF4-FFF2-40B4-BE49-F238E27FC236}">
                  <a16:creationId xmlns:a16="http://schemas.microsoft.com/office/drawing/2014/main" id="{6E4A6C74-7805-40E3-80F2-68A9C7AE372C}"/>
                </a:ext>
              </a:extLst>
            </p:cNvPr>
            <p:cNvCxnSpPr>
              <a:cxnSpLocks/>
            </p:cNvCxnSpPr>
            <p:nvPr/>
          </p:nvCxnSpPr>
          <p:spPr>
            <a:xfrm flipV="1">
              <a:off x="2007137" y="2206436"/>
              <a:ext cx="0" cy="518179"/>
            </a:xfrm>
            <a:prstGeom prst="line">
              <a:avLst/>
            </a:prstGeom>
            <a:noFill/>
            <a:ln w="9525" cap="flat" cmpd="sng" algn="ctr">
              <a:solidFill>
                <a:srgbClr val="00AEEF">
                  <a:shade val="95000"/>
                  <a:satMod val="105000"/>
                </a:srgbClr>
              </a:solidFill>
              <a:prstDash val="solid"/>
              <a:tailEnd type="oval"/>
            </a:ln>
            <a:effectLst/>
          </p:spPr>
        </p:cxnSp>
        <p:sp>
          <p:nvSpPr>
            <p:cNvPr id="69" name="TextBox 68">
              <a:extLst>
                <a:ext uri="{FF2B5EF4-FFF2-40B4-BE49-F238E27FC236}">
                  <a16:creationId xmlns:a16="http://schemas.microsoft.com/office/drawing/2014/main" id="{54136DA1-61AC-4FE1-8C35-11AE633B473C}"/>
                </a:ext>
              </a:extLst>
            </p:cNvPr>
            <p:cNvSpPr txBox="1"/>
            <p:nvPr/>
          </p:nvSpPr>
          <p:spPr>
            <a:xfrm>
              <a:off x="1294740" y="1662449"/>
              <a:ext cx="1437778"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OGA NDR MS Azure Subscription commissioned</a:t>
              </a:r>
            </a:p>
          </p:txBody>
        </p:sp>
        <p:pic>
          <p:nvPicPr>
            <p:cNvPr id="71" name="Graphic 70">
              <a:extLst>
                <a:ext uri="{FF2B5EF4-FFF2-40B4-BE49-F238E27FC236}">
                  <a16:creationId xmlns:a16="http://schemas.microsoft.com/office/drawing/2014/main" id="{899A0162-5FE0-43EA-A63E-E54005E3D4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4189" y="1404464"/>
              <a:ext cx="246222" cy="246222"/>
            </a:xfrm>
            <a:prstGeom prst="rect">
              <a:avLst/>
            </a:prstGeom>
          </p:spPr>
        </p:pic>
        <p:cxnSp>
          <p:nvCxnSpPr>
            <p:cNvPr id="72" name="Straight Connector 71">
              <a:extLst>
                <a:ext uri="{FF2B5EF4-FFF2-40B4-BE49-F238E27FC236}">
                  <a16:creationId xmlns:a16="http://schemas.microsoft.com/office/drawing/2014/main" id="{286361EE-91C5-4773-A936-362645CA98B7}"/>
                </a:ext>
              </a:extLst>
            </p:cNvPr>
            <p:cNvCxnSpPr>
              <a:cxnSpLocks/>
              <a:endCxn id="74" idx="0"/>
            </p:cNvCxnSpPr>
            <p:nvPr/>
          </p:nvCxnSpPr>
          <p:spPr>
            <a:xfrm flipH="1">
              <a:off x="2983506" y="3108964"/>
              <a:ext cx="3476" cy="487596"/>
            </a:xfrm>
            <a:prstGeom prst="line">
              <a:avLst/>
            </a:prstGeom>
            <a:noFill/>
            <a:ln w="9525" cap="flat" cmpd="sng" algn="ctr">
              <a:solidFill>
                <a:srgbClr val="00AEEF">
                  <a:shade val="95000"/>
                  <a:satMod val="105000"/>
                </a:srgbClr>
              </a:solidFill>
              <a:prstDash val="solid"/>
              <a:tailEnd type="oval"/>
            </a:ln>
            <a:effectLst/>
          </p:spPr>
        </p:cxnSp>
        <p:sp>
          <p:nvSpPr>
            <p:cNvPr id="74" name="TextBox 73">
              <a:extLst>
                <a:ext uri="{FF2B5EF4-FFF2-40B4-BE49-F238E27FC236}">
                  <a16:creationId xmlns:a16="http://schemas.microsoft.com/office/drawing/2014/main" id="{9B9C8BC4-612B-4CD0-98B0-6E94F2739044}"/>
                </a:ext>
              </a:extLst>
            </p:cNvPr>
            <p:cNvSpPr txBox="1"/>
            <p:nvPr/>
          </p:nvSpPr>
          <p:spPr>
            <a:xfrm>
              <a:off x="2443135" y="3596560"/>
              <a:ext cx="108074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CDA Data Transfer Plan</a:t>
              </a:r>
            </a:p>
          </p:txBody>
        </p:sp>
        <p:pic>
          <p:nvPicPr>
            <p:cNvPr id="75" name="Graphic 74">
              <a:extLst>
                <a:ext uri="{FF2B5EF4-FFF2-40B4-BE49-F238E27FC236}">
                  <a16:creationId xmlns:a16="http://schemas.microsoft.com/office/drawing/2014/main" id="{52D8F7E1-D2CB-4698-BEFE-3CF54E836B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2074" y="4033363"/>
              <a:ext cx="246222" cy="246222"/>
            </a:xfrm>
            <a:prstGeom prst="rect">
              <a:avLst/>
            </a:prstGeom>
          </p:spPr>
        </p:pic>
        <p:cxnSp>
          <p:nvCxnSpPr>
            <p:cNvPr id="76" name="Straight Connector 75">
              <a:extLst>
                <a:ext uri="{FF2B5EF4-FFF2-40B4-BE49-F238E27FC236}">
                  <a16:creationId xmlns:a16="http://schemas.microsoft.com/office/drawing/2014/main" id="{5729BFB7-C8AD-403F-BB55-493A9BCB49C0}"/>
                </a:ext>
              </a:extLst>
            </p:cNvPr>
            <p:cNvCxnSpPr>
              <a:cxnSpLocks/>
            </p:cNvCxnSpPr>
            <p:nvPr/>
          </p:nvCxnSpPr>
          <p:spPr>
            <a:xfrm flipV="1">
              <a:off x="6455889" y="2201649"/>
              <a:ext cx="0" cy="503030"/>
            </a:xfrm>
            <a:prstGeom prst="line">
              <a:avLst/>
            </a:prstGeom>
            <a:noFill/>
            <a:ln w="9525" cap="flat" cmpd="sng" algn="ctr">
              <a:solidFill>
                <a:srgbClr val="00AEEF">
                  <a:shade val="95000"/>
                  <a:satMod val="105000"/>
                </a:srgbClr>
              </a:solidFill>
              <a:prstDash val="solid"/>
              <a:tailEnd type="oval"/>
            </a:ln>
            <a:effectLst/>
          </p:spPr>
        </p:cxnSp>
        <p:sp>
          <p:nvSpPr>
            <p:cNvPr id="77" name="TextBox 76">
              <a:extLst>
                <a:ext uri="{FF2B5EF4-FFF2-40B4-BE49-F238E27FC236}">
                  <a16:creationId xmlns:a16="http://schemas.microsoft.com/office/drawing/2014/main" id="{4EDD7734-8473-44CD-A962-5AB281D8BD2E}"/>
                </a:ext>
              </a:extLst>
            </p:cNvPr>
            <p:cNvSpPr txBox="1"/>
            <p:nvPr/>
          </p:nvSpPr>
          <p:spPr>
            <a:xfrm>
              <a:off x="6029144" y="1659972"/>
              <a:ext cx="85348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NDR 2 launch </a:t>
              </a:r>
            </a:p>
          </p:txBody>
        </p:sp>
        <p:cxnSp>
          <p:nvCxnSpPr>
            <p:cNvPr id="96" name="Straight Connector 95">
              <a:extLst>
                <a:ext uri="{FF2B5EF4-FFF2-40B4-BE49-F238E27FC236}">
                  <a16:creationId xmlns:a16="http://schemas.microsoft.com/office/drawing/2014/main" id="{4135D9D5-1B93-4470-8470-540EDBBF817A}"/>
                </a:ext>
              </a:extLst>
            </p:cNvPr>
            <p:cNvCxnSpPr>
              <a:cxnSpLocks/>
              <a:endCxn id="97" idx="0"/>
            </p:cNvCxnSpPr>
            <p:nvPr/>
          </p:nvCxnSpPr>
          <p:spPr>
            <a:xfrm>
              <a:off x="8560867" y="3108964"/>
              <a:ext cx="0" cy="487596"/>
            </a:xfrm>
            <a:prstGeom prst="line">
              <a:avLst/>
            </a:prstGeom>
            <a:noFill/>
            <a:ln w="9525" cap="flat" cmpd="sng" algn="ctr">
              <a:solidFill>
                <a:srgbClr val="00AEEF">
                  <a:shade val="95000"/>
                  <a:satMod val="105000"/>
                </a:srgbClr>
              </a:solidFill>
              <a:prstDash val="solid"/>
              <a:tailEnd type="oval"/>
            </a:ln>
            <a:effectLst/>
          </p:spPr>
        </p:cxnSp>
        <p:sp>
          <p:nvSpPr>
            <p:cNvPr id="97" name="TextBox 96">
              <a:extLst>
                <a:ext uri="{FF2B5EF4-FFF2-40B4-BE49-F238E27FC236}">
                  <a16:creationId xmlns:a16="http://schemas.microsoft.com/office/drawing/2014/main" id="{CDE795A1-BB4E-4BBF-985F-5322B0C21266}"/>
                </a:ext>
              </a:extLst>
            </p:cNvPr>
            <p:cNvSpPr txBox="1"/>
            <p:nvPr/>
          </p:nvSpPr>
          <p:spPr>
            <a:xfrm>
              <a:off x="8011275" y="3596560"/>
              <a:ext cx="1099183"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Permanent removal</a:t>
              </a:r>
              <a:r>
                <a:rPr lang="en-GB" sz="1000" kern="0" dirty="0">
                  <a:solidFill>
                    <a:srgbClr val="00AEEF"/>
                  </a:solidFill>
                </a:rPr>
                <a:t> of data from </a:t>
              </a:r>
              <a:r>
                <a:rPr kumimoji="0" lang="en-GB" sz="1000" b="0" i="0" u="none" strike="noStrike" kern="0" cap="none" spc="0" normalizeH="0" baseline="0" noProof="0" dirty="0">
                  <a:ln>
                    <a:noFill/>
                  </a:ln>
                  <a:solidFill>
                    <a:srgbClr val="00AEEF"/>
                  </a:solidFill>
                  <a:effectLst/>
                  <a:uLnTx/>
                  <a:uFillTx/>
                </a:rPr>
                <a:t>NDR 1</a:t>
              </a:r>
            </a:p>
          </p:txBody>
        </p:sp>
        <p:cxnSp>
          <p:nvCxnSpPr>
            <p:cNvPr id="98" name="Straight Connector 97">
              <a:extLst>
                <a:ext uri="{FF2B5EF4-FFF2-40B4-BE49-F238E27FC236}">
                  <a16:creationId xmlns:a16="http://schemas.microsoft.com/office/drawing/2014/main" id="{291AFB6A-CBF3-47DF-B23F-472B47103486}"/>
                </a:ext>
              </a:extLst>
            </p:cNvPr>
            <p:cNvCxnSpPr>
              <a:cxnSpLocks/>
            </p:cNvCxnSpPr>
            <p:nvPr/>
          </p:nvCxnSpPr>
          <p:spPr>
            <a:xfrm>
              <a:off x="3787799" y="3108964"/>
              <a:ext cx="0" cy="464272"/>
            </a:xfrm>
            <a:prstGeom prst="line">
              <a:avLst/>
            </a:prstGeom>
            <a:noFill/>
            <a:ln w="9525" cap="flat" cmpd="sng" algn="ctr">
              <a:solidFill>
                <a:srgbClr val="00AEEF">
                  <a:shade val="95000"/>
                  <a:satMod val="105000"/>
                </a:srgbClr>
              </a:solidFill>
              <a:prstDash val="solid"/>
              <a:tailEnd type="oval"/>
            </a:ln>
            <a:effectLst/>
          </p:spPr>
        </p:cxnSp>
        <p:sp>
          <p:nvSpPr>
            <p:cNvPr id="99" name="TextBox 98">
              <a:extLst>
                <a:ext uri="{FF2B5EF4-FFF2-40B4-BE49-F238E27FC236}">
                  <a16:creationId xmlns:a16="http://schemas.microsoft.com/office/drawing/2014/main" id="{5C4B2F70-7AA6-4FDB-BECA-1B75FEC7B78C}"/>
                </a:ext>
              </a:extLst>
            </p:cNvPr>
            <p:cNvSpPr txBox="1"/>
            <p:nvPr/>
          </p:nvSpPr>
          <p:spPr>
            <a:xfrm>
              <a:off x="3420408" y="3573236"/>
              <a:ext cx="1080742" cy="707886"/>
            </a:xfrm>
            <a:prstGeom prst="rect">
              <a:avLst/>
            </a:prstGeom>
            <a:noFill/>
          </p:spPr>
          <p:txBody>
            <a:bodyPr wrap="square" rtlCol="0">
              <a:spAutoFit/>
            </a:bodyPr>
            <a:lstStyle/>
            <a:p>
              <a:pPr algn="ctr" defTabSz="914400">
                <a:defRPr/>
              </a:pPr>
              <a:r>
                <a:rPr kumimoji="0" lang="en-GB" sz="1000" b="0" i="0" u="none" strike="noStrike" kern="0" cap="none" spc="0" normalizeH="0" baseline="0" noProof="0" dirty="0">
                  <a:ln>
                    <a:noFill/>
                  </a:ln>
                  <a:solidFill>
                    <a:srgbClr val="00AEEF"/>
                  </a:solidFill>
                  <a:effectLst/>
                  <a:uLnTx/>
                  <a:uFillTx/>
                </a:rPr>
                <a:t>Bulk </a:t>
              </a:r>
              <a:r>
                <a:rPr lang="en-GB" sz="1000" kern="0" dirty="0">
                  <a:solidFill>
                    <a:srgbClr val="00AEEF"/>
                  </a:solidFill>
                </a:rPr>
                <a:t>Transfer</a:t>
              </a:r>
            </a:p>
            <a:p>
              <a:pPr algn="ctr" defTabSz="914400">
                <a:defRPr/>
              </a:pPr>
              <a:r>
                <a:rPr lang="en-GB" sz="1000" kern="0" dirty="0">
                  <a:solidFill>
                    <a:srgbClr val="00AEEF"/>
                  </a:solidFill>
                </a:rPr>
                <a:t>of NDR data </a:t>
              </a:r>
              <a:r>
                <a:rPr kumimoji="0" lang="en-GB" sz="1000" b="0" i="0" u="none" strike="noStrike" kern="0" cap="none" spc="0" normalizeH="0" baseline="0" noProof="0" dirty="0">
                  <a:ln>
                    <a:noFill/>
                  </a:ln>
                  <a:solidFill>
                    <a:srgbClr val="00AEEF"/>
                  </a:solidFill>
                  <a:effectLst/>
                  <a:uLnTx/>
                  <a:uFillTx/>
                </a:rPr>
                <a:t>&amp;</a:t>
              </a:r>
              <a:r>
                <a:rPr kumimoji="0" lang="en-GB" sz="1000" b="0" i="0" u="none" strike="noStrike" kern="0" cap="none" spc="0" normalizeH="0" noProof="0" dirty="0">
                  <a:ln>
                    <a:noFill/>
                  </a:ln>
                  <a:solidFill>
                    <a:srgbClr val="00AEEF"/>
                  </a:solidFill>
                  <a:effectLst/>
                  <a:uLnTx/>
                  <a:uFillTx/>
                </a:rPr>
                <a:t> m</a:t>
              </a:r>
              <a:r>
                <a:rPr kumimoji="0" lang="en-GB" sz="1000" b="0" i="0" u="none" strike="noStrike" kern="0" cap="none" spc="0" normalizeH="0" baseline="0" noProof="0" dirty="0">
                  <a:ln>
                    <a:noFill/>
                  </a:ln>
                  <a:solidFill>
                    <a:srgbClr val="00AEEF"/>
                  </a:solidFill>
                  <a:effectLst/>
                  <a:uLnTx/>
                  <a:uFillTx/>
                </a:rPr>
                <a:t>etadata starts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solidFill>
                    <a:srgbClr val="00AEEF"/>
                  </a:solidFill>
                </a:rPr>
                <a:t>~26 TB</a:t>
              </a:r>
              <a:endParaRPr kumimoji="0" lang="en-GB" sz="1000" b="0" i="0" u="none" strike="noStrike" kern="0" cap="none" spc="0" normalizeH="0" baseline="0" noProof="0" dirty="0">
                <a:ln>
                  <a:noFill/>
                </a:ln>
                <a:solidFill>
                  <a:srgbClr val="00AEEF"/>
                </a:solidFill>
                <a:effectLst/>
                <a:uLnTx/>
                <a:uFillTx/>
              </a:endParaRPr>
            </a:p>
          </p:txBody>
        </p:sp>
        <p:cxnSp>
          <p:nvCxnSpPr>
            <p:cNvPr id="101" name="Straight Connector 100">
              <a:extLst>
                <a:ext uri="{FF2B5EF4-FFF2-40B4-BE49-F238E27FC236}">
                  <a16:creationId xmlns:a16="http://schemas.microsoft.com/office/drawing/2014/main" id="{38A44CAA-4011-45E4-AC6E-7E19DB9DA8CA}"/>
                </a:ext>
              </a:extLst>
            </p:cNvPr>
            <p:cNvCxnSpPr>
              <a:cxnSpLocks/>
            </p:cNvCxnSpPr>
            <p:nvPr/>
          </p:nvCxnSpPr>
          <p:spPr>
            <a:xfrm flipV="1">
              <a:off x="3784025" y="2201649"/>
              <a:ext cx="0" cy="503030"/>
            </a:xfrm>
            <a:prstGeom prst="line">
              <a:avLst/>
            </a:prstGeom>
            <a:noFill/>
            <a:ln w="9525" cap="flat" cmpd="sng" algn="ctr">
              <a:solidFill>
                <a:srgbClr val="00AEEF">
                  <a:shade val="95000"/>
                  <a:satMod val="105000"/>
                </a:srgbClr>
              </a:solidFill>
              <a:prstDash val="solid"/>
              <a:tailEnd type="oval"/>
            </a:ln>
            <a:effectLst/>
          </p:spPr>
        </p:cxnSp>
        <p:sp>
          <p:nvSpPr>
            <p:cNvPr id="102" name="TextBox 101">
              <a:extLst>
                <a:ext uri="{FF2B5EF4-FFF2-40B4-BE49-F238E27FC236}">
                  <a16:creationId xmlns:a16="http://schemas.microsoft.com/office/drawing/2014/main" id="{60CC9EBD-0D46-4BD3-A30D-DEB6F781BCEE}"/>
                </a:ext>
              </a:extLst>
            </p:cNvPr>
            <p:cNvSpPr txBox="1"/>
            <p:nvPr/>
          </p:nvSpPr>
          <p:spPr>
            <a:xfrm>
              <a:off x="3135679" y="1670971"/>
              <a:ext cx="1258534"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AEEF"/>
                  </a:solidFill>
                  <a:effectLst/>
                  <a:uLnTx/>
                  <a:uFillTx/>
                </a:rPr>
                <a:t>“Soft Freeze”</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solidFill>
                    <a:srgbClr val="00AEEF"/>
                  </a:solidFill>
                </a:rPr>
                <a:t>of changes to transferred data</a:t>
              </a:r>
              <a:endParaRPr kumimoji="0" lang="en-GB" sz="1000" b="0" i="0" u="none" strike="noStrike" kern="0" cap="none" spc="0" normalizeH="0" baseline="0" noProof="0" dirty="0">
                <a:ln>
                  <a:noFill/>
                </a:ln>
                <a:solidFill>
                  <a:srgbClr val="00AEEF"/>
                </a:solidFill>
                <a:effectLst/>
                <a:uLnTx/>
                <a:uFillTx/>
              </a:endParaRPr>
            </a:p>
          </p:txBody>
        </p:sp>
        <p:cxnSp>
          <p:nvCxnSpPr>
            <p:cNvPr id="103" name="Straight Connector 102">
              <a:extLst>
                <a:ext uri="{FF2B5EF4-FFF2-40B4-BE49-F238E27FC236}">
                  <a16:creationId xmlns:a16="http://schemas.microsoft.com/office/drawing/2014/main" id="{C1717299-C3AC-47BF-A8D8-6583F6B707C2}"/>
                </a:ext>
              </a:extLst>
            </p:cNvPr>
            <p:cNvCxnSpPr>
              <a:cxnSpLocks/>
            </p:cNvCxnSpPr>
            <p:nvPr/>
          </p:nvCxnSpPr>
          <p:spPr>
            <a:xfrm flipV="1">
              <a:off x="5316060" y="2216447"/>
              <a:ext cx="0" cy="488232"/>
            </a:xfrm>
            <a:prstGeom prst="line">
              <a:avLst/>
            </a:prstGeom>
            <a:noFill/>
            <a:ln w="9525" cap="flat" cmpd="sng" algn="ctr">
              <a:solidFill>
                <a:srgbClr val="00AEEF">
                  <a:shade val="95000"/>
                  <a:satMod val="105000"/>
                </a:srgbClr>
              </a:solidFill>
              <a:prstDash val="solid"/>
              <a:tailEnd type="oval"/>
            </a:ln>
            <a:effectLst/>
          </p:spPr>
        </p:cxnSp>
        <p:sp>
          <p:nvSpPr>
            <p:cNvPr id="104" name="TextBox 103">
              <a:extLst>
                <a:ext uri="{FF2B5EF4-FFF2-40B4-BE49-F238E27FC236}">
                  <a16:creationId xmlns:a16="http://schemas.microsoft.com/office/drawing/2014/main" id="{E39E99CA-5842-49AA-8426-11ED0FE2FFFD}"/>
                </a:ext>
              </a:extLst>
            </p:cNvPr>
            <p:cNvSpPr txBox="1"/>
            <p:nvPr/>
          </p:nvSpPr>
          <p:spPr>
            <a:xfrm>
              <a:off x="4689486" y="1670971"/>
              <a:ext cx="1258534"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rPr>
                <a:t>“Hard Freeze”</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a:solidFill>
                    <a:srgbClr val="00AEEF"/>
                  </a:solidFill>
                </a:rPr>
                <a:t>of addition and changes to all data</a:t>
              </a:r>
              <a:endParaRPr kumimoji="0" lang="en-GB" sz="1000" b="0" i="0" u="none" strike="noStrike" kern="0" cap="none" spc="0" normalizeH="0" baseline="0" noProof="0">
                <a:ln>
                  <a:noFill/>
                </a:ln>
                <a:solidFill>
                  <a:srgbClr val="00AEEF"/>
                </a:solidFill>
                <a:effectLst/>
                <a:uLnTx/>
                <a:uFillTx/>
              </a:endParaRPr>
            </a:p>
          </p:txBody>
        </p:sp>
        <p:cxnSp>
          <p:nvCxnSpPr>
            <p:cNvPr id="105" name="Straight Connector 104">
              <a:extLst>
                <a:ext uri="{FF2B5EF4-FFF2-40B4-BE49-F238E27FC236}">
                  <a16:creationId xmlns:a16="http://schemas.microsoft.com/office/drawing/2014/main" id="{6AF3E642-F693-4131-9717-2E38B3E3DBAD}"/>
                </a:ext>
              </a:extLst>
            </p:cNvPr>
            <p:cNvCxnSpPr>
              <a:cxnSpLocks/>
              <a:endCxn id="106" idx="0"/>
            </p:cNvCxnSpPr>
            <p:nvPr/>
          </p:nvCxnSpPr>
          <p:spPr>
            <a:xfrm>
              <a:off x="5316060" y="3108964"/>
              <a:ext cx="0" cy="468383"/>
            </a:xfrm>
            <a:prstGeom prst="line">
              <a:avLst/>
            </a:prstGeom>
            <a:noFill/>
            <a:ln w="9525" cap="flat" cmpd="sng" algn="ctr">
              <a:solidFill>
                <a:srgbClr val="00AEEF">
                  <a:shade val="95000"/>
                  <a:satMod val="105000"/>
                </a:srgbClr>
              </a:solidFill>
              <a:prstDash val="solid"/>
              <a:tailEnd type="oval"/>
            </a:ln>
            <a:effectLst/>
          </p:spPr>
        </p:cxnSp>
        <p:sp>
          <p:nvSpPr>
            <p:cNvPr id="106" name="TextBox 105">
              <a:extLst>
                <a:ext uri="{FF2B5EF4-FFF2-40B4-BE49-F238E27FC236}">
                  <a16:creationId xmlns:a16="http://schemas.microsoft.com/office/drawing/2014/main" id="{5B65D017-D94B-4D45-803F-AEA5CA719AD6}"/>
                </a:ext>
              </a:extLst>
            </p:cNvPr>
            <p:cNvSpPr txBox="1"/>
            <p:nvPr/>
          </p:nvSpPr>
          <p:spPr>
            <a:xfrm>
              <a:off x="4742255" y="3577347"/>
              <a:ext cx="1147609" cy="400110"/>
            </a:xfrm>
            <a:prstGeom prst="rect">
              <a:avLst/>
            </a:prstGeom>
            <a:noFill/>
          </p:spPr>
          <p:txBody>
            <a:bodyPr wrap="square" rtlCol="0">
              <a:spAutoFit/>
            </a:bodyPr>
            <a:lstStyle/>
            <a:p>
              <a:pPr lvl="0" algn="ctr" defTabSz="914400">
                <a:defRPr/>
              </a:pPr>
              <a:r>
                <a:rPr lang="en-GB" sz="1000" kern="0" dirty="0">
                  <a:solidFill>
                    <a:srgbClr val="00AEEF"/>
                  </a:solidFill>
                </a:rPr>
                <a:t>Delta Transfer </a:t>
              </a:r>
              <a:r>
                <a:rPr kumimoji="0" lang="en-GB" sz="1000" b="0" i="0" u="none" strike="noStrike" kern="0" cap="none" spc="0" normalizeH="0" baseline="0" noProof="0" dirty="0">
                  <a:ln>
                    <a:noFill/>
                  </a:ln>
                  <a:solidFill>
                    <a:srgbClr val="00AEEF"/>
                  </a:solidFill>
                  <a:effectLst/>
                  <a:uLnTx/>
                  <a:uFillTx/>
                </a:rPr>
                <a:t>of data &amp; metadata</a:t>
              </a:r>
            </a:p>
          </p:txBody>
        </p:sp>
        <p:cxnSp>
          <p:nvCxnSpPr>
            <p:cNvPr id="19" name="Straight Arrow Connector 18">
              <a:extLst>
                <a:ext uri="{FF2B5EF4-FFF2-40B4-BE49-F238E27FC236}">
                  <a16:creationId xmlns:a16="http://schemas.microsoft.com/office/drawing/2014/main" id="{1A853CE3-5450-48CA-991A-78D50CB805C9}"/>
                </a:ext>
              </a:extLst>
            </p:cNvPr>
            <p:cNvCxnSpPr>
              <a:cxnSpLocks/>
              <a:endCxn id="109" idx="1"/>
            </p:cNvCxnSpPr>
            <p:nvPr/>
          </p:nvCxnSpPr>
          <p:spPr>
            <a:xfrm>
              <a:off x="4322506" y="4293823"/>
              <a:ext cx="2006384" cy="0"/>
            </a:xfrm>
            <a:prstGeom prst="straightConnector1">
              <a:avLst/>
            </a:prstGeom>
            <a:ln>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F8DDB3C-8189-4369-AFFF-A685B23E57BB}"/>
                </a:ext>
              </a:extLst>
            </p:cNvPr>
            <p:cNvSpPr txBox="1"/>
            <p:nvPr/>
          </p:nvSpPr>
          <p:spPr>
            <a:xfrm>
              <a:off x="6328890" y="4093768"/>
              <a:ext cx="121597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tx2"/>
                  </a:solidFill>
                  <a:effectLst/>
                  <a:uLnTx/>
                  <a:uFillTx/>
                </a:rPr>
                <a:t>Transfer of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tx2"/>
                  </a:solidFill>
                  <a:effectLst/>
                  <a:uLnTx/>
                  <a:uFillTx/>
                </a:rPr>
                <a:t>on physical media</a:t>
              </a:r>
            </a:p>
          </p:txBody>
        </p:sp>
        <p:cxnSp>
          <p:nvCxnSpPr>
            <p:cNvPr id="110" name="Straight Connector 109">
              <a:extLst>
                <a:ext uri="{FF2B5EF4-FFF2-40B4-BE49-F238E27FC236}">
                  <a16:creationId xmlns:a16="http://schemas.microsoft.com/office/drawing/2014/main" id="{1A2BDB1E-5B89-4489-94B5-E65F0B388B0D}"/>
                </a:ext>
              </a:extLst>
            </p:cNvPr>
            <p:cNvCxnSpPr>
              <a:cxnSpLocks/>
              <a:stCxn id="102" idx="0"/>
              <a:endCxn id="111" idx="2"/>
            </p:cNvCxnSpPr>
            <p:nvPr/>
          </p:nvCxnSpPr>
          <p:spPr>
            <a:xfrm flipV="1">
              <a:off x="3764946" y="1255031"/>
              <a:ext cx="0" cy="415940"/>
            </a:xfrm>
            <a:prstGeom prst="line">
              <a:avLst/>
            </a:prstGeom>
            <a:noFill/>
            <a:ln w="9525" cap="flat" cmpd="sng" algn="ctr">
              <a:solidFill>
                <a:schemeClr val="accent1">
                  <a:lumMod val="50000"/>
                </a:schemeClr>
              </a:solidFill>
              <a:prstDash val="solid"/>
              <a:tailEnd type="oval"/>
            </a:ln>
            <a:effectLst/>
          </p:spPr>
        </p:cxnSp>
        <p:sp>
          <p:nvSpPr>
            <p:cNvPr id="111" name="TextBox 110">
              <a:extLst>
                <a:ext uri="{FF2B5EF4-FFF2-40B4-BE49-F238E27FC236}">
                  <a16:creationId xmlns:a16="http://schemas.microsoft.com/office/drawing/2014/main" id="{C31B9AFB-812C-4644-8AE1-ED351C51541F}"/>
                </a:ext>
              </a:extLst>
            </p:cNvPr>
            <p:cNvSpPr txBox="1"/>
            <p:nvPr/>
          </p:nvSpPr>
          <p:spPr>
            <a:xfrm>
              <a:off x="2566953" y="701033"/>
              <a:ext cx="2395986"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accent1">
                      <a:lumMod val="50000"/>
                    </a:schemeClr>
                  </a:solidFill>
                  <a:effectLst/>
                  <a:uLnTx/>
                  <a:uFillTx/>
                </a:rPr>
                <a:t>Suspension of survey loading</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solidFill>
                    <a:schemeClr val="accent1">
                      <a:lumMod val="50000"/>
                    </a:schemeClr>
                  </a:solidFill>
                </a:rPr>
                <a:t>requiring tape transcription </a:t>
              </a:r>
            </a:p>
            <a:p>
              <a:pPr lvl="0" algn="ctr" defTabSz="914400">
                <a:defRPr/>
              </a:pPr>
              <a:r>
                <a:rPr lang="en-GB" sz="1000" kern="0" dirty="0">
                  <a:solidFill>
                    <a:schemeClr val="accent1">
                      <a:lumMod val="50000"/>
                    </a:schemeClr>
                  </a:solidFill>
                </a:rPr>
                <a:t>or payment by invoice</a:t>
              </a:r>
              <a:endParaRPr kumimoji="0" lang="en-GB" sz="1000" b="0" i="0" u="none" strike="noStrike" kern="0" cap="none" spc="0" normalizeH="0" baseline="0" noProof="0" dirty="0">
                <a:ln>
                  <a:noFill/>
                </a:ln>
                <a:solidFill>
                  <a:schemeClr val="accent1">
                    <a:lumMod val="50000"/>
                  </a:schemeClr>
                </a:solidFill>
                <a:effectLst/>
                <a:uLnTx/>
                <a:uFillTx/>
              </a:endParaRPr>
            </a:p>
          </p:txBody>
        </p:sp>
        <p:cxnSp>
          <p:nvCxnSpPr>
            <p:cNvPr id="112" name="Straight Connector 111">
              <a:extLst>
                <a:ext uri="{FF2B5EF4-FFF2-40B4-BE49-F238E27FC236}">
                  <a16:creationId xmlns:a16="http://schemas.microsoft.com/office/drawing/2014/main" id="{D970B22F-ADDA-440B-B369-B9BFAD6432B1}"/>
                </a:ext>
              </a:extLst>
            </p:cNvPr>
            <p:cNvCxnSpPr>
              <a:cxnSpLocks/>
              <a:endCxn id="113" idx="2"/>
            </p:cNvCxnSpPr>
            <p:nvPr/>
          </p:nvCxnSpPr>
          <p:spPr>
            <a:xfrm flipV="1">
              <a:off x="4565696" y="1655141"/>
              <a:ext cx="0" cy="1045193"/>
            </a:xfrm>
            <a:prstGeom prst="line">
              <a:avLst/>
            </a:prstGeom>
            <a:noFill/>
            <a:ln w="9525" cap="flat" cmpd="sng" algn="ctr">
              <a:solidFill>
                <a:schemeClr val="accent1">
                  <a:lumMod val="50000"/>
                </a:schemeClr>
              </a:solidFill>
              <a:prstDash val="solid"/>
              <a:tailEnd type="oval"/>
            </a:ln>
            <a:effectLst/>
          </p:spPr>
        </p:cxnSp>
        <p:sp>
          <p:nvSpPr>
            <p:cNvPr id="113" name="TextBox 112">
              <a:extLst>
                <a:ext uri="{FF2B5EF4-FFF2-40B4-BE49-F238E27FC236}">
                  <a16:creationId xmlns:a16="http://schemas.microsoft.com/office/drawing/2014/main" id="{E5B196C5-B38A-43A3-B57D-59019E1F6F9F}"/>
                </a:ext>
              </a:extLst>
            </p:cNvPr>
            <p:cNvSpPr txBox="1"/>
            <p:nvPr/>
          </p:nvSpPr>
          <p:spPr>
            <a:xfrm>
              <a:off x="3831460" y="1255031"/>
              <a:ext cx="146847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accent1">
                      <a:lumMod val="50000"/>
                    </a:schemeClr>
                  </a:solidFill>
                  <a:effectLst/>
                  <a:uLnTx/>
                  <a:uFillTx/>
                </a:rPr>
                <a:t>Suspension of loading</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solidFill>
                    <a:schemeClr val="accent1">
                      <a:lumMod val="50000"/>
                    </a:schemeClr>
                  </a:solidFill>
                </a:rPr>
                <a:t>Credit card </a:t>
              </a:r>
              <a:r>
                <a:rPr kumimoji="0" lang="en-GB" sz="1000" b="0" i="0" u="none" strike="noStrike" kern="0" cap="none" spc="0" normalizeH="0" baseline="0" noProof="0" dirty="0">
                  <a:ln>
                    <a:noFill/>
                  </a:ln>
                  <a:solidFill>
                    <a:schemeClr val="accent1">
                      <a:lumMod val="50000"/>
                    </a:schemeClr>
                  </a:solidFill>
                  <a:effectLst/>
                  <a:uLnTx/>
                  <a:uFillTx/>
                </a:rPr>
                <a:t>payment</a:t>
              </a:r>
            </a:p>
          </p:txBody>
        </p:sp>
        <p:cxnSp>
          <p:nvCxnSpPr>
            <p:cNvPr id="114" name="Straight Connector 113">
              <a:extLst>
                <a:ext uri="{FF2B5EF4-FFF2-40B4-BE49-F238E27FC236}">
                  <a16:creationId xmlns:a16="http://schemas.microsoft.com/office/drawing/2014/main" id="{89535A8C-AB83-4C2B-90E2-BCA3278335D3}"/>
                </a:ext>
              </a:extLst>
            </p:cNvPr>
            <p:cNvCxnSpPr>
              <a:cxnSpLocks/>
              <a:stCxn id="104" idx="0"/>
              <a:endCxn id="115" idx="2"/>
            </p:cNvCxnSpPr>
            <p:nvPr/>
          </p:nvCxnSpPr>
          <p:spPr>
            <a:xfrm flipV="1">
              <a:off x="5318753" y="1088629"/>
              <a:ext cx="5244" cy="582342"/>
            </a:xfrm>
            <a:prstGeom prst="line">
              <a:avLst/>
            </a:prstGeom>
            <a:noFill/>
            <a:ln w="9525" cap="flat" cmpd="sng" algn="ctr">
              <a:solidFill>
                <a:schemeClr val="accent1">
                  <a:lumMod val="50000"/>
                </a:schemeClr>
              </a:solidFill>
              <a:prstDash val="solid"/>
              <a:tailEnd type="oval"/>
            </a:ln>
            <a:effectLst/>
          </p:spPr>
        </p:cxnSp>
        <p:sp>
          <p:nvSpPr>
            <p:cNvPr id="115" name="TextBox 114">
              <a:extLst>
                <a:ext uri="{FF2B5EF4-FFF2-40B4-BE49-F238E27FC236}">
                  <a16:creationId xmlns:a16="http://schemas.microsoft.com/office/drawing/2014/main" id="{AB7762B5-C641-4E2D-A255-6D52530B7D8B}"/>
                </a:ext>
              </a:extLst>
            </p:cNvPr>
            <p:cNvSpPr txBox="1"/>
            <p:nvPr/>
          </p:nvSpPr>
          <p:spPr>
            <a:xfrm>
              <a:off x="4126004" y="688519"/>
              <a:ext cx="239598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accent1">
                      <a:lumMod val="50000"/>
                    </a:schemeClr>
                  </a:solidFill>
                  <a:effectLst/>
                  <a:uLnTx/>
                  <a:uFillTx/>
                </a:rPr>
                <a:t>Orders on Media</a:t>
              </a:r>
            </a:p>
            <a:p>
              <a:pPr lvl="0" algn="ctr" defTabSz="914400">
                <a:defRPr/>
              </a:pPr>
              <a:r>
                <a:rPr lang="en-GB" sz="1000" kern="0" dirty="0">
                  <a:solidFill>
                    <a:schemeClr val="accent1">
                      <a:lumMod val="50000"/>
                    </a:schemeClr>
                  </a:solidFill>
                </a:rPr>
                <a:t>payment by invoice</a:t>
              </a:r>
              <a:endParaRPr kumimoji="0" lang="en-GB" sz="1000" b="0" i="0" u="none" strike="noStrike" kern="0" cap="none" spc="0" normalizeH="0" baseline="0" noProof="0" dirty="0">
                <a:ln>
                  <a:noFill/>
                </a:ln>
                <a:solidFill>
                  <a:schemeClr val="accent1">
                    <a:lumMod val="50000"/>
                  </a:schemeClr>
                </a:solidFill>
                <a:effectLst/>
                <a:uLnTx/>
                <a:uFillTx/>
              </a:endParaRPr>
            </a:p>
          </p:txBody>
        </p:sp>
        <p:cxnSp>
          <p:nvCxnSpPr>
            <p:cNvPr id="119" name="Straight Connector 118">
              <a:extLst>
                <a:ext uri="{FF2B5EF4-FFF2-40B4-BE49-F238E27FC236}">
                  <a16:creationId xmlns:a16="http://schemas.microsoft.com/office/drawing/2014/main" id="{471F7803-7A1A-420E-BD59-74C32DE45B0B}"/>
                </a:ext>
              </a:extLst>
            </p:cNvPr>
            <p:cNvCxnSpPr>
              <a:cxnSpLocks/>
              <a:endCxn id="120" idx="2"/>
            </p:cNvCxnSpPr>
            <p:nvPr/>
          </p:nvCxnSpPr>
          <p:spPr>
            <a:xfrm rot="5400000" flipH="1" flipV="1">
              <a:off x="5210306" y="1942379"/>
              <a:ext cx="1050165" cy="466781"/>
            </a:xfrm>
            <a:prstGeom prst="bentConnector3">
              <a:avLst>
                <a:gd name="adj1" fmla="val 32277"/>
              </a:avLst>
            </a:prstGeom>
            <a:noFill/>
            <a:ln w="9525" cap="flat" cmpd="sng" algn="ctr">
              <a:solidFill>
                <a:schemeClr val="accent1">
                  <a:lumMod val="50000"/>
                </a:schemeClr>
              </a:solidFill>
              <a:prstDash val="solid"/>
              <a:tailEnd type="oval"/>
            </a:ln>
            <a:effectLst/>
          </p:spPr>
        </p:cxnSp>
        <p:sp>
          <p:nvSpPr>
            <p:cNvPr id="120" name="TextBox 119">
              <a:extLst>
                <a:ext uri="{FF2B5EF4-FFF2-40B4-BE49-F238E27FC236}">
                  <a16:creationId xmlns:a16="http://schemas.microsoft.com/office/drawing/2014/main" id="{EB3AFE57-49F8-4A8E-8B43-2DA6571AA43D}"/>
                </a:ext>
              </a:extLst>
            </p:cNvPr>
            <p:cNvSpPr txBox="1"/>
            <p:nvPr/>
          </p:nvSpPr>
          <p:spPr>
            <a:xfrm>
              <a:off x="4759765" y="1250576"/>
              <a:ext cx="241802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accent1">
                      <a:lumMod val="50000"/>
                    </a:schemeClr>
                  </a:solidFill>
                  <a:effectLst/>
                  <a:uLnTx/>
                  <a:uFillTx/>
                </a:rPr>
                <a:t>Orders on Media</a:t>
              </a:r>
            </a:p>
            <a:p>
              <a:pPr marL="0" marR="0" lvl="0" indent="0" algn="ctr" defTabSz="914400" eaLnBrk="1" fontAlgn="auto" latinLnBrk="0" hangingPunct="1">
                <a:lnSpc>
                  <a:spcPct val="100000"/>
                </a:lnSpc>
                <a:spcBef>
                  <a:spcPts val="0"/>
                </a:spcBef>
                <a:spcAft>
                  <a:spcPts val="0"/>
                </a:spcAft>
                <a:buClrTx/>
                <a:buSzTx/>
                <a:buFontTx/>
                <a:buNone/>
                <a:tabLst/>
                <a:defRPr/>
              </a:pPr>
              <a:r>
                <a:rPr lang="en-GB" sz="1000" kern="0" dirty="0">
                  <a:solidFill>
                    <a:schemeClr val="accent1">
                      <a:lumMod val="50000"/>
                    </a:schemeClr>
                  </a:solidFill>
                </a:rPr>
                <a:t>Paid by credit card</a:t>
              </a:r>
              <a:endParaRPr kumimoji="0" lang="en-GB" sz="1000" b="0" i="0" u="none" strike="noStrike" kern="0" cap="none" spc="0" normalizeH="0" baseline="0" noProof="0" dirty="0">
                <a:ln>
                  <a:noFill/>
                </a:ln>
                <a:solidFill>
                  <a:schemeClr val="accent1">
                    <a:lumMod val="50000"/>
                  </a:schemeClr>
                </a:solidFill>
                <a:effectLst/>
                <a:uLnTx/>
                <a:uFillTx/>
              </a:endParaRPr>
            </a:p>
          </p:txBody>
        </p:sp>
        <p:cxnSp>
          <p:nvCxnSpPr>
            <p:cNvPr id="121" name="Straight Connector 118">
              <a:extLst>
                <a:ext uri="{FF2B5EF4-FFF2-40B4-BE49-F238E27FC236}">
                  <a16:creationId xmlns:a16="http://schemas.microsoft.com/office/drawing/2014/main" id="{FDEA9BE5-97E5-4453-B634-9E1F762A22EC}"/>
                </a:ext>
              </a:extLst>
            </p:cNvPr>
            <p:cNvCxnSpPr>
              <a:cxnSpLocks/>
              <a:endCxn id="120" idx="2"/>
            </p:cNvCxnSpPr>
            <p:nvPr/>
          </p:nvCxnSpPr>
          <p:spPr>
            <a:xfrm rot="16200000" flipV="1">
              <a:off x="5517710" y="2101755"/>
              <a:ext cx="1049648" cy="147509"/>
            </a:xfrm>
            <a:prstGeom prst="bentConnector3">
              <a:avLst>
                <a:gd name="adj1" fmla="val 32268"/>
              </a:avLst>
            </a:prstGeom>
            <a:noFill/>
            <a:ln w="9525" cap="flat" cmpd="sng" algn="ctr">
              <a:solidFill>
                <a:schemeClr val="accent1">
                  <a:lumMod val="50000"/>
                </a:schemeClr>
              </a:solidFill>
              <a:prstDash val="solid"/>
              <a:tailEnd type="oval"/>
            </a:ln>
            <a:effectLst/>
          </p:spPr>
        </p:cxnSp>
        <p:cxnSp>
          <p:nvCxnSpPr>
            <p:cNvPr id="138" name="Straight Arrow Connector 137">
              <a:extLst>
                <a:ext uri="{FF2B5EF4-FFF2-40B4-BE49-F238E27FC236}">
                  <a16:creationId xmlns:a16="http://schemas.microsoft.com/office/drawing/2014/main" id="{26FE6BD3-8E75-4931-A04E-EB729E33B6E4}"/>
                </a:ext>
              </a:extLst>
            </p:cNvPr>
            <p:cNvCxnSpPr>
              <a:cxnSpLocks/>
            </p:cNvCxnSpPr>
            <p:nvPr/>
          </p:nvCxnSpPr>
          <p:spPr>
            <a:xfrm>
              <a:off x="6578248" y="2425569"/>
              <a:ext cx="2404908"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38856A2C-F109-4673-8627-8D8E285B4531}"/>
                </a:ext>
              </a:extLst>
            </p:cNvPr>
            <p:cNvSpPr txBox="1"/>
            <p:nvPr/>
          </p:nvSpPr>
          <p:spPr>
            <a:xfrm>
              <a:off x="6908253" y="1667889"/>
              <a:ext cx="1623781"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rPr>
                <a:t>“Regulatory” functionality</a:t>
              </a:r>
              <a:r>
                <a:rPr lang="en-GB" sz="1000" kern="0" dirty="0">
                  <a:solidFill>
                    <a:schemeClr val="bg1"/>
                  </a:solidFill>
                </a:rPr>
                <a:t> </a:t>
              </a:r>
              <a:r>
                <a:rPr kumimoji="0" lang="en-GB" sz="1000" b="0" i="0" u="none" strike="noStrike" kern="0" cap="none" spc="0" normalizeH="0" baseline="0" noProof="0" dirty="0">
                  <a:ln>
                    <a:noFill/>
                  </a:ln>
                  <a:solidFill>
                    <a:schemeClr val="bg1"/>
                  </a:solidFill>
                  <a:effectLst/>
                  <a:uLnTx/>
                  <a:uFillTx/>
                </a:rPr>
                <a:t>available to entitled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chemeClr val="bg1"/>
                  </a:solidFill>
                  <a:effectLst/>
                  <a:uLnTx/>
                  <a:uFillTx/>
                </a:rPr>
                <a:t>users in new system</a:t>
              </a:r>
            </a:p>
          </p:txBody>
        </p:sp>
        <p:sp>
          <p:nvSpPr>
            <p:cNvPr id="143" name="TextBox 142">
              <a:extLst>
                <a:ext uri="{FF2B5EF4-FFF2-40B4-BE49-F238E27FC236}">
                  <a16:creationId xmlns:a16="http://schemas.microsoft.com/office/drawing/2014/main" id="{DBA18AA9-20EF-478D-93FB-4DB1B6070E9A}"/>
                </a:ext>
              </a:extLst>
            </p:cNvPr>
            <p:cNvSpPr txBox="1"/>
            <p:nvPr/>
          </p:nvSpPr>
          <p:spPr>
            <a:xfrm>
              <a:off x="2824706" y="2249348"/>
              <a:ext cx="566874" cy="400110"/>
            </a:xfrm>
            <a:prstGeom prst="rect">
              <a:avLst/>
            </a:prstGeom>
            <a:noFill/>
            <a:ln w="15875">
              <a:solidFill>
                <a:schemeClr val="accent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schemeClr val="accent2"/>
                  </a:solidFill>
                  <a:effectLst/>
                  <a:uLnTx/>
                  <a:uFillTx/>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dirty="0">
                  <a:ln>
                    <a:noFill/>
                  </a:ln>
                  <a:solidFill>
                    <a:schemeClr val="accent2"/>
                  </a:solidFill>
                  <a:effectLst/>
                  <a:uLnTx/>
                  <a:uFillTx/>
                </a:rPr>
                <a:t>Group</a:t>
              </a:r>
            </a:p>
          </p:txBody>
        </p:sp>
        <p:cxnSp>
          <p:nvCxnSpPr>
            <p:cNvPr id="61" name="Straight Arrow Connector 60">
              <a:extLst>
                <a:ext uri="{FF2B5EF4-FFF2-40B4-BE49-F238E27FC236}">
                  <a16:creationId xmlns:a16="http://schemas.microsoft.com/office/drawing/2014/main" id="{0FD208AD-82A4-4F9D-99FA-836F8C1FC25F}"/>
                </a:ext>
              </a:extLst>
            </p:cNvPr>
            <p:cNvCxnSpPr>
              <a:cxnSpLocks/>
              <a:endCxn id="62" idx="1"/>
            </p:cNvCxnSpPr>
            <p:nvPr/>
          </p:nvCxnSpPr>
          <p:spPr>
            <a:xfrm>
              <a:off x="3573978" y="4626382"/>
              <a:ext cx="696232" cy="0"/>
            </a:xfrm>
            <a:prstGeom prst="straightConnector1">
              <a:avLst/>
            </a:prstGeom>
            <a:ln>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8271D3A-23B6-4132-BB6B-4305A462CFFF}"/>
                </a:ext>
              </a:extLst>
            </p:cNvPr>
            <p:cNvSpPr txBox="1"/>
            <p:nvPr/>
          </p:nvSpPr>
          <p:spPr>
            <a:xfrm>
              <a:off x="4270210" y="4426327"/>
              <a:ext cx="1695571" cy="400110"/>
            </a:xfrm>
            <a:prstGeom prst="rect">
              <a:avLst/>
            </a:prstGeom>
            <a:noFill/>
          </p:spPr>
          <p:txBody>
            <a:bodyPr wrap="square" rtlCol="0">
              <a:spAutoFit/>
            </a:bodyPr>
            <a:lstStyle/>
            <a:p>
              <a:pPr lvl="0" algn="ctr" defTabSz="914400">
                <a:defRPr/>
              </a:pPr>
              <a:r>
                <a:rPr kumimoji="0" lang="en-GB" sz="1000" b="0" i="0" u="none" strike="noStrike" kern="0" cap="none" spc="0" normalizeH="0" baseline="0" noProof="0" dirty="0">
                  <a:ln>
                    <a:noFill/>
                  </a:ln>
                  <a:solidFill>
                    <a:schemeClr val="tx2"/>
                  </a:solidFill>
                  <a:effectLst/>
                  <a:uLnTx/>
                  <a:uFillTx/>
                </a:rPr>
                <a:t>Ingress </a:t>
              </a:r>
              <a:r>
                <a:rPr lang="en-GB" sz="1000" kern="0" dirty="0">
                  <a:solidFill>
                    <a:schemeClr val="tx2"/>
                  </a:solidFill>
                </a:rPr>
                <a:t>of ~100 TB OGA Gov. Funded Seismic</a:t>
              </a:r>
              <a:endParaRPr kumimoji="0" lang="en-GB" sz="1000" b="0" i="0" u="none" strike="noStrike" kern="0" cap="none" spc="0" normalizeH="0" baseline="0" noProof="0" dirty="0">
                <a:ln>
                  <a:noFill/>
                </a:ln>
                <a:solidFill>
                  <a:schemeClr val="tx2"/>
                </a:solidFill>
                <a:effectLst/>
                <a:uLnTx/>
                <a:uFillTx/>
              </a:endParaRPr>
            </a:p>
          </p:txBody>
        </p:sp>
        <p:cxnSp>
          <p:nvCxnSpPr>
            <p:cNvPr id="87" name="Straight Connector 86">
              <a:extLst>
                <a:ext uri="{FF2B5EF4-FFF2-40B4-BE49-F238E27FC236}">
                  <a16:creationId xmlns:a16="http://schemas.microsoft.com/office/drawing/2014/main" id="{2925BAE3-2E6C-40AC-931E-84FB0BF68C27}"/>
                </a:ext>
              </a:extLst>
            </p:cNvPr>
            <p:cNvCxnSpPr>
              <a:cxnSpLocks/>
              <a:stCxn id="83" idx="3"/>
              <a:endCxn id="88" idx="0"/>
            </p:cNvCxnSpPr>
            <p:nvPr/>
          </p:nvCxnSpPr>
          <p:spPr>
            <a:xfrm>
              <a:off x="6385297" y="3108964"/>
              <a:ext cx="4117" cy="471938"/>
            </a:xfrm>
            <a:prstGeom prst="line">
              <a:avLst/>
            </a:prstGeom>
            <a:noFill/>
            <a:ln w="9525" cap="flat" cmpd="sng" algn="ctr">
              <a:solidFill>
                <a:srgbClr val="00AEEF">
                  <a:shade val="95000"/>
                  <a:satMod val="105000"/>
                </a:srgbClr>
              </a:solidFill>
              <a:prstDash val="solid"/>
              <a:tailEnd type="oval"/>
            </a:ln>
            <a:effectLst/>
          </p:spPr>
        </p:cxnSp>
        <p:sp>
          <p:nvSpPr>
            <p:cNvPr id="88" name="TextBox 87">
              <a:extLst>
                <a:ext uri="{FF2B5EF4-FFF2-40B4-BE49-F238E27FC236}">
                  <a16:creationId xmlns:a16="http://schemas.microsoft.com/office/drawing/2014/main" id="{EA2B99CE-97B4-4FCC-9C32-B70BE2B8419F}"/>
                </a:ext>
              </a:extLst>
            </p:cNvPr>
            <p:cNvSpPr txBox="1"/>
            <p:nvPr/>
          </p:nvSpPr>
          <p:spPr>
            <a:xfrm>
              <a:off x="5815609" y="3580902"/>
              <a:ext cx="1147609" cy="400110"/>
            </a:xfrm>
            <a:prstGeom prst="rect">
              <a:avLst/>
            </a:prstGeom>
            <a:noFill/>
          </p:spPr>
          <p:txBody>
            <a:bodyPr wrap="square" rtlCol="0">
              <a:spAutoFit/>
            </a:bodyPr>
            <a:lstStyle/>
            <a:p>
              <a:pPr lvl="0" algn="ctr" defTabSz="914400">
                <a:defRPr/>
              </a:pPr>
              <a:r>
                <a:rPr lang="en-GB" sz="1000" kern="0" dirty="0">
                  <a:solidFill>
                    <a:srgbClr val="00AEEF"/>
                  </a:solidFill>
                </a:rPr>
                <a:t>NDR 1</a:t>
              </a:r>
            </a:p>
            <a:p>
              <a:pPr lvl="0" algn="ctr" defTabSz="914400">
                <a:defRPr/>
              </a:pPr>
              <a:r>
                <a:rPr lang="en-GB" sz="1000" kern="0" dirty="0">
                  <a:solidFill>
                    <a:srgbClr val="00AEEF"/>
                  </a:solidFill>
                </a:rPr>
                <a:t>Service ceases</a:t>
              </a:r>
              <a:endParaRPr kumimoji="0" lang="en-GB" sz="1000" b="0" i="0" u="none" strike="noStrike" kern="0" cap="none" spc="0" normalizeH="0" baseline="0" noProof="0" dirty="0">
                <a:ln>
                  <a:noFill/>
                </a:ln>
                <a:solidFill>
                  <a:srgbClr val="00AEEF"/>
                </a:solidFill>
                <a:effectLst/>
                <a:uLnTx/>
                <a:uFillTx/>
              </a:endParaRPr>
            </a:p>
          </p:txBody>
        </p:sp>
        <p:cxnSp>
          <p:nvCxnSpPr>
            <p:cNvPr id="36" name="Connector: Elbow 35">
              <a:extLst>
                <a:ext uri="{FF2B5EF4-FFF2-40B4-BE49-F238E27FC236}">
                  <a16:creationId xmlns:a16="http://schemas.microsoft.com/office/drawing/2014/main" id="{13F18E83-F5B9-4FE0-A015-A5CD48DD31DC}"/>
                </a:ext>
              </a:extLst>
            </p:cNvPr>
            <p:cNvCxnSpPr>
              <a:cxnSpLocks/>
            </p:cNvCxnSpPr>
            <p:nvPr/>
          </p:nvCxnSpPr>
          <p:spPr>
            <a:xfrm rot="16200000" flipH="1">
              <a:off x="3400094" y="2507396"/>
              <a:ext cx="256490" cy="129389"/>
            </a:xfrm>
            <a:prstGeom prst="bentConnector3">
              <a:avLst>
                <a:gd name="adj1" fmla="val 14"/>
              </a:avLst>
            </a:prstGeom>
            <a:ln w="9525">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313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Agenda: NDR User Group 1   </a:t>
            </a:r>
            <a:br>
              <a:rPr lang="en-GB" dirty="0">
                <a:solidFill>
                  <a:srgbClr val="002060"/>
                </a:solidFill>
              </a:rPr>
            </a:br>
            <a:endParaRPr lang="en-GB" dirty="0">
              <a:solidFill>
                <a:srgbClr val="002060"/>
              </a:solidFill>
            </a:endParaRPr>
          </a:p>
        </p:txBody>
      </p:sp>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chemeClr val="accent5">
                    <a:lumMod val="40000"/>
                    <a:lumOff val="60000"/>
                  </a:schemeClr>
                </a:solidFill>
              </a:rPr>
              <a:t>OGA Digital Energy Platform (AT)</a:t>
            </a:r>
          </a:p>
          <a:p>
            <a:pPr marL="342900" indent="-342900" fontAlgn="ctr">
              <a:buFont typeface="+mj-lt"/>
              <a:buAutoNum type="arabicPeriod"/>
            </a:pPr>
            <a:r>
              <a:rPr lang="en-GB" dirty="0">
                <a:solidFill>
                  <a:schemeClr val="accent5">
                    <a:lumMod val="40000"/>
                    <a:lumOff val="60000"/>
                  </a:schemeClr>
                </a:solidFill>
              </a:rPr>
              <a:t>Governance and Terms of Reference (AT)</a:t>
            </a:r>
          </a:p>
          <a:p>
            <a:pPr marL="342900" indent="-342900" fontAlgn="ctr">
              <a:buFont typeface="+mj-lt"/>
              <a:buAutoNum type="arabicPeriod"/>
            </a:pPr>
            <a:r>
              <a:rPr lang="en-GB" dirty="0">
                <a:solidFill>
                  <a:schemeClr val="accent5">
                    <a:lumMod val="40000"/>
                    <a:lumOff val="60000"/>
                  </a:schemeClr>
                </a:solidFill>
              </a:rPr>
              <a:t>Recent Service Improvements (MP)</a:t>
            </a:r>
          </a:p>
          <a:p>
            <a:pPr marL="342900" indent="-342900" fontAlgn="ctr">
              <a:buFont typeface="+mj-lt"/>
              <a:buAutoNum type="arabicPeriod"/>
            </a:pPr>
            <a:r>
              <a:rPr lang="en-GB" dirty="0">
                <a:solidFill>
                  <a:schemeClr val="accent5">
                    <a:lumMod val="40000"/>
                    <a:lumOff val="60000"/>
                  </a:schemeClr>
                </a:solidFill>
              </a:rPr>
              <a:t>Transition Project (AT)</a:t>
            </a:r>
          </a:p>
          <a:p>
            <a:pPr marL="342900" indent="-342900" fontAlgn="ctr">
              <a:buFont typeface="+mj-lt"/>
              <a:buAutoNum type="arabicPeriod"/>
            </a:pPr>
            <a:r>
              <a:rPr lang="en-GB" dirty="0">
                <a:solidFill>
                  <a:srgbClr val="002060"/>
                </a:solidFill>
              </a:rPr>
              <a:t>What to expect (JN)</a:t>
            </a:r>
          </a:p>
          <a:p>
            <a:pPr marL="342900" indent="-342900" fontAlgn="ctr">
              <a:buFont typeface="+mj-lt"/>
              <a:buAutoNum type="arabicPeriod"/>
            </a:pPr>
            <a:r>
              <a:rPr lang="en-GB" dirty="0">
                <a:solidFill>
                  <a:srgbClr val="002060"/>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288164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a:lstStyle/>
          <a:p>
            <a:r>
              <a:rPr lang="en-GB" dirty="0">
                <a:solidFill>
                  <a:srgbClr val="002060"/>
                </a:solidFill>
              </a:rPr>
              <a:t>New NDR Platform - What to expect</a:t>
            </a:r>
          </a:p>
        </p:txBody>
      </p:sp>
      <p:sp>
        <p:nvSpPr>
          <p:cNvPr id="6" name="TextBox 5">
            <a:extLst>
              <a:ext uri="{FF2B5EF4-FFF2-40B4-BE49-F238E27FC236}">
                <a16:creationId xmlns:a16="http://schemas.microsoft.com/office/drawing/2014/main" id="{DF964CFF-AF2F-44D1-B5A0-40BC0A31BB2F}"/>
              </a:ext>
            </a:extLst>
          </p:cNvPr>
          <p:cNvSpPr txBox="1"/>
          <p:nvPr/>
        </p:nvSpPr>
        <p:spPr>
          <a:xfrm>
            <a:off x="0" y="891521"/>
            <a:ext cx="4946469" cy="3524042"/>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GB" sz="1400" dirty="0">
                <a:solidFill>
                  <a:schemeClr val="tx2">
                    <a:lumMod val="50000"/>
                  </a:schemeClr>
                </a:solidFill>
              </a:rPr>
              <a:t>Removal and reduction of barriers to data reporting</a:t>
            </a:r>
            <a:endParaRPr lang="en-US" sz="1400" dirty="0">
              <a:solidFill>
                <a:schemeClr val="tx2">
                  <a:lumMod val="50000"/>
                </a:schemeClr>
              </a:solidFill>
              <a:cs typeface="Arial"/>
            </a:endParaRPr>
          </a:p>
          <a:p>
            <a:pPr marL="285750" indent="-285750">
              <a:spcBef>
                <a:spcPts val="600"/>
              </a:spcBef>
              <a:buFont typeface="Arial" panose="020B0604020202020204" pitchFamily="34" charset="0"/>
              <a:buChar char="•"/>
            </a:pPr>
            <a:r>
              <a:rPr lang="en-GB" sz="1400" dirty="0">
                <a:solidFill>
                  <a:srgbClr val="ED7D31"/>
                </a:solidFill>
              </a:rPr>
              <a:t>Visualisation</a:t>
            </a:r>
            <a:r>
              <a:rPr lang="en-GB" sz="1400" dirty="0">
                <a:solidFill>
                  <a:schemeClr val="tx2">
                    <a:lumMod val="50000"/>
                  </a:schemeClr>
                </a:solidFill>
              </a:rPr>
              <a:t> of both well and seismic disclosed data</a:t>
            </a:r>
            <a:endParaRPr lang="en-GB" sz="1400" dirty="0">
              <a:solidFill>
                <a:schemeClr val="tx2">
                  <a:lumMod val="50000"/>
                </a:schemeClr>
              </a:solidFill>
              <a:cs typeface="Arial"/>
            </a:endParaRPr>
          </a:p>
          <a:p>
            <a:pPr marL="285750" indent="-285750">
              <a:spcBef>
                <a:spcPts val="600"/>
              </a:spcBef>
              <a:buFont typeface="Arial" panose="020B0604020202020204" pitchFamily="34" charset="0"/>
              <a:buChar char="•"/>
            </a:pPr>
            <a:r>
              <a:rPr lang="en-GB" sz="1400" dirty="0">
                <a:solidFill>
                  <a:schemeClr val="tx2">
                    <a:lumMod val="50000"/>
                  </a:schemeClr>
                </a:solidFill>
                <a:cs typeface="Arial"/>
              </a:rPr>
              <a:t>Tightly </a:t>
            </a:r>
            <a:r>
              <a:rPr lang="en-GB" sz="1400" dirty="0">
                <a:solidFill>
                  <a:srgbClr val="ED7D31"/>
                </a:solidFill>
                <a:cs typeface="Arial"/>
              </a:rPr>
              <a:t>integrated</a:t>
            </a:r>
            <a:r>
              <a:rPr lang="en-GB" sz="1400" dirty="0">
                <a:solidFill>
                  <a:schemeClr val="tx2">
                    <a:lumMod val="50000"/>
                  </a:schemeClr>
                </a:solidFill>
                <a:cs typeface="Arial"/>
              </a:rPr>
              <a:t> with Digital Energy Platform systems</a:t>
            </a:r>
          </a:p>
          <a:p>
            <a:pPr marL="742950" lvl="1" indent="-285750">
              <a:spcBef>
                <a:spcPts val="600"/>
              </a:spcBef>
              <a:buFont typeface="Arial" panose="020B0604020202020204" pitchFamily="34" charset="0"/>
              <a:buChar char="•"/>
            </a:pPr>
            <a:r>
              <a:rPr lang="en-GB" sz="1400" dirty="0">
                <a:solidFill>
                  <a:schemeClr val="tx2">
                    <a:lumMod val="50000"/>
                  </a:schemeClr>
                </a:solidFill>
                <a:cs typeface="Arial"/>
              </a:rPr>
              <a:t>WONS, PEARS, Geospatial services, etc.</a:t>
            </a:r>
          </a:p>
          <a:p>
            <a:pPr marL="285750" indent="-285750">
              <a:spcBef>
                <a:spcPts val="600"/>
              </a:spcBef>
              <a:buFont typeface="Arial" panose="020B0604020202020204" pitchFamily="34" charset="0"/>
              <a:buChar char="•"/>
            </a:pPr>
            <a:endParaRPr lang="en-GB" sz="1400" dirty="0">
              <a:solidFill>
                <a:schemeClr val="tx2">
                  <a:lumMod val="50000"/>
                </a:schemeClr>
              </a:solidFill>
              <a:cs typeface="Arial"/>
            </a:endParaRPr>
          </a:p>
          <a:p>
            <a:pPr marL="285750" indent="-285750">
              <a:spcBef>
                <a:spcPts val="600"/>
              </a:spcBef>
              <a:buFont typeface="Arial" panose="020B0604020202020204" pitchFamily="34" charset="0"/>
              <a:buChar char="•"/>
            </a:pPr>
            <a:r>
              <a:rPr lang="en-GB" sz="1400" dirty="0">
                <a:solidFill>
                  <a:schemeClr val="tx2">
                    <a:lumMod val="50000"/>
                  </a:schemeClr>
                </a:solidFill>
                <a:cs typeface="Arial"/>
              </a:rPr>
              <a:t>Azure cloud-based storage - </a:t>
            </a:r>
            <a:r>
              <a:rPr lang="en-GB" sz="1400" dirty="0">
                <a:solidFill>
                  <a:srgbClr val="ED7D31"/>
                </a:solidFill>
                <a:cs typeface="Arial"/>
              </a:rPr>
              <a:t>future integrations </a:t>
            </a:r>
            <a:r>
              <a:rPr lang="en-GB" sz="1400" dirty="0">
                <a:solidFill>
                  <a:schemeClr val="tx2">
                    <a:lumMod val="50000"/>
                  </a:schemeClr>
                </a:solidFill>
                <a:cs typeface="Arial"/>
              </a:rPr>
              <a:t>possible</a:t>
            </a:r>
          </a:p>
          <a:p>
            <a:pPr marL="742950" lvl="1" indent="-285750">
              <a:spcBef>
                <a:spcPts val="600"/>
              </a:spcBef>
              <a:buFont typeface="Arial" panose="020B0604020202020204" pitchFamily="34" charset="0"/>
              <a:buChar char="•"/>
            </a:pPr>
            <a:r>
              <a:rPr lang="en-GB" sz="1400" dirty="0">
                <a:solidFill>
                  <a:schemeClr val="tx2">
                    <a:lumMod val="50000"/>
                  </a:schemeClr>
                </a:solidFill>
                <a:cs typeface="Arial"/>
              </a:rPr>
              <a:t>Minimise data movement</a:t>
            </a:r>
          </a:p>
          <a:p>
            <a:pPr marL="742950" lvl="1" indent="-285750">
              <a:spcBef>
                <a:spcPts val="600"/>
              </a:spcBef>
              <a:buFont typeface="Arial" panose="020B0604020202020204" pitchFamily="34" charset="0"/>
              <a:buChar char="•"/>
            </a:pPr>
            <a:r>
              <a:rPr lang="en-GB" sz="1400" dirty="0">
                <a:solidFill>
                  <a:schemeClr val="tx2">
                    <a:lumMod val="50000"/>
                  </a:schemeClr>
                </a:solidFill>
                <a:cs typeface="Arial"/>
              </a:rPr>
              <a:t>Maximise data access</a:t>
            </a:r>
          </a:p>
          <a:p>
            <a:pPr marL="285750" indent="-285750">
              <a:spcBef>
                <a:spcPts val="600"/>
              </a:spcBef>
              <a:buFont typeface="Arial" panose="020B0604020202020204" pitchFamily="34" charset="0"/>
              <a:buChar char="•"/>
            </a:pPr>
            <a:endParaRPr lang="en-GB" sz="1400" dirty="0">
              <a:solidFill>
                <a:schemeClr val="tx2">
                  <a:lumMod val="50000"/>
                </a:schemeClr>
              </a:solidFill>
              <a:cs typeface="Arial"/>
            </a:endParaRPr>
          </a:p>
          <a:p>
            <a:pPr marL="285750" indent="-285750">
              <a:spcBef>
                <a:spcPts val="600"/>
              </a:spcBef>
              <a:buFont typeface="Arial" panose="020B0604020202020204" pitchFamily="34" charset="0"/>
              <a:buChar char="•"/>
            </a:pPr>
            <a:r>
              <a:rPr lang="en-GB" sz="1400" dirty="0">
                <a:solidFill>
                  <a:schemeClr val="tx2">
                    <a:lumMod val="50000"/>
                  </a:schemeClr>
                </a:solidFill>
                <a:ea typeface="+mn-lt"/>
                <a:cs typeface="+mn-lt"/>
              </a:rPr>
              <a:t>Evolution not revolution </a:t>
            </a:r>
          </a:p>
          <a:p>
            <a:pPr marL="742950" lvl="1" indent="-285750">
              <a:spcBef>
                <a:spcPts val="600"/>
              </a:spcBef>
              <a:buFont typeface="Arial" panose="020B0604020202020204" pitchFamily="34" charset="0"/>
              <a:buChar char="•"/>
            </a:pPr>
            <a:r>
              <a:rPr lang="en-GB" sz="1400" dirty="0">
                <a:solidFill>
                  <a:schemeClr val="tx2">
                    <a:lumMod val="50000"/>
                  </a:schemeClr>
                </a:solidFill>
                <a:ea typeface="+mn-lt"/>
                <a:cs typeface="+mn-lt"/>
              </a:rPr>
              <a:t>Don't throw away </a:t>
            </a:r>
            <a:r>
              <a:rPr lang="en-GB" sz="1400" dirty="0">
                <a:solidFill>
                  <a:srgbClr val="ED7D31"/>
                </a:solidFill>
                <a:ea typeface="+mn-lt"/>
                <a:cs typeface="+mn-lt"/>
              </a:rPr>
              <a:t>value invested </a:t>
            </a:r>
            <a:r>
              <a:rPr lang="en-GB" sz="1400" dirty="0">
                <a:solidFill>
                  <a:schemeClr val="tx2">
                    <a:lumMod val="50000"/>
                  </a:schemeClr>
                </a:solidFill>
                <a:ea typeface="+mn-lt"/>
                <a:cs typeface="+mn-lt"/>
              </a:rPr>
              <a:t>in current NDR</a:t>
            </a:r>
          </a:p>
          <a:p>
            <a:pPr marL="742950" lvl="1" indent="-285750">
              <a:spcBef>
                <a:spcPts val="600"/>
              </a:spcBef>
              <a:buFont typeface="Arial" panose="020B0604020202020204" pitchFamily="34" charset="0"/>
              <a:buChar char="•"/>
            </a:pPr>
            <a:r>
              <a:rPr lang="en-GB" sz="1400" dirty="0">
                <a:solidFill>
                  <a:schemeClr val="tx2">
                    <a:lumMod val="50000"/>
                  </a:schemeClr>
                </a:solidFill>
                <a:ea typeface="+mn-lt"/>
                <a:cs typeface="+mn-lt"/>
              </a:rPr>
              <a:t>Build a platform that has </a:t>
            </a:r>
            <a:r>
              <a:rPr lang="en-GB" sz="1400" dirty="0">
                <a:solidFill>
                  <a:srgbClr val="ED7D31"/>
                </a:solidFill>
                <a:ea typeface="+mn-lt"/>
                <a:cs typeface="+mn-lt"/>
              </a:rPr>
              <a:t>greater potential</a:t>
            </a:r>
            <a:endParaRPr lang="en-GB" sz="1400" dirty="0">
              <a:solidFill>
                <a:srgbClr val="ED7D31"/>
              </a:solidFill>
              <a:cs typeface="Arial"/>
            </a:endParaRPr>
          </a:p>
        </p:txBody>
      </p:sp>
      <p:pic>
        <p:nvPicPr>
          <p:cNvPr id="8" name="Picture 8" descr="Graphic showing a map of various future NDR data types over the Southern North Sea">
            <a:extLst>
              <a:ext uri="{FF2B5EF4-FFF2-40B4-BE49-F238E27FC236}">
                <a16:creationId xmlns:a16="http://schemas.microsoft.com/office/drawing/2014/main" id="{4EFA2CC1-5CF6-4565-B39C-3C65547E2A93}"/>
              </a:ext>
            </a:extLst>
          </p:cNvPr>
          <p:cNvPicPr>
            <a:picLocks noChangeAspect="1"/>
          </p:cNvPicPr>
          <p:nvPr/>
        </p:nvPicPr>
        <p:blipFill>
          <a:blip r:embed="rId2"/>
          <a:stretch>
            <a:fillRect/>
          </a:stretch>
        </p:blipFill>
        <p:spPr>
          <a:xfrm>
            <a:off x="4838689" y="989160"/>
            <a:ext cx="4022172" cy="3248728"/>
          </a:xfrm>
          <a:prstGeom prst="rect">
            <a:avLst/>
          </a:prstGeom>
          <a:ln w="12700">
            <a:solidFill>
              <a:srgbClr val="00AEEF"/>
            </a:solidFill>
          </a:ln>
        </p:spPr>
      </p:pic>
    </p:spTree>
    <p:extLst>
      <p:ext uri="{BB962C8B-B14F-4D97-AF65-F5344CB8AC3E}">
        <p14:creationId xmlns:p14="http://schemas.microsoft.com/office/powerpoint/2010/main" val="104385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lIns="0" tIns="0" rIns="91440" bIns="45720" anchor="t"/>
          <a:lstStyle/>
          <a:p>
            <a:r>
              <a:rPr lang="en-GB" dirty="0">
                <a:solidFill>
                  <a:schemeClr val="tx2">
                    <a:lumMod val="50000"/>
                  </a:schemeClr>
                </a:solidFill>
                <a:latin typeface="Arial"/>
                <a:cs typeface="Arial"/>
              </a:rPr>
              <a:t>The current NDR system...</a:t>
            </a:r>
          </a:p>
        </p:txBody>
      </p:sp>
      <p:grpSp>
        <p:nvGrpSpPr>
          <p:cNvPr id="5" name="Group 4" descr="Graphic describing the services offered by the first NDR system">
            <a:extLst>
              <a:ext uri="{FF2B5EF4-FFF2-40B4-BE49-F238E27FC236}">
                <a16:creationId xmlns:a16="http://schemas.microsoft.com/office/drawing/2014/main" id="{DD53DDBA-766E-49AB-8B43-BE595F8B03A9}"/>
              </a:ext>
            </a:extLst>
          </p:cNvPr>
          <p:cNvGrpSpPr/>
          <p:nvPr/>
        </p:nvGrpSpPr>
        <p:grpSpPr>
          <a:xfrm>
            <a:off x="387685" y="608986"/>
            <a:ext cx="4721525" cy="4174618"/>
            <a:chOff x="387685" y="608986"/>
            <a:chExt cx="4721525" cy="4174618"/>
          </a:xfrm>
        </p:grpSpPr>
        <p:sp>
          <p:nvSpPr>
            <p:cNvPr id="3" name="Rectangle: Rounded Corners 2">
              <a:extLst>
                <a:ext uri="{FF2B5EF4-FFF2-40B4-BE49-F238E27FC236}">
                  <a16:creationId xmlns:a16="http://schemas.microsoft.com/office/drawing/2014/main" id="{6A14E03F-5901-4786-82C6-76C030754B6A}"/>
                </a:ext>
              </a:extLst>
            </p:cNvPr>
            <p:cNvSpPr/>
            <p:nvPr/>
          </p:nvSpPr>
          <p:spPr>
            <a:xfrm>
              <a:off x="3280410" y="1022285"/>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a:solidFill>
                    <a:srgbClr val="000000"/>
                  </a:solidFill>
                  <a:cs typeface="Arial"/>
                </a:rPr>
                <a:t>Data Storage</a:t>
              </a:r>
              <a:endParaRPr lang="en-US" sz="1400" err="1">
                <a:solidFill>
                  <a:srgbClr val="000000"/>
                </a:solidFill>
                <a:cs typeface="Arial"/>
              </a:endParaRPr>
            </a:p>
          </p:txBody>
        </p:sp>
        <p:sp>
          <p:nvSpPr>
            <p:cNvPr id="9" name="Rectangle: Rounded Corners 8">
              <a:extLst>
                <a:ext uri="{FF2B5EF4-FFF2-40B4-BE49-F238E27FC236}">
                  <a16:creationId xmlns:a16="http://schemas.microsoft.com/office/drawing/2014/main" id="{A46D5805-E75F-4345-A3F7-2240D3E44375}"/>
                </a:ext>
              </a:extLst>
            </p:cNvPr>
            <p:cNvSpPr/>
            <p:nvPr/>
          </p:nvSpPr>
          <p:spPr>
            <a:xfrm>
              <a:off x="3280410" y="1503695"/>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IT Hardware</a:t>
              </a:r>
              <a:endParaRPr lang="en-US" sz="1400"/>
            </a:p>
          </p:txBody>
        </p:sp>
        <p:sp>
          <p:nvSpPr>
            <p:cNvPr id="10" name="Rectangle: Rounded Corners 9">
              <a:extLst>
                <a:ext uri="{FF2B5EF4-FFF2-40B4-BE49-F238E27FC236}">
                  <a16:creationId xmlns:a16="http://schemas.microsoft.com/office/drawing/2014/main" id="{9F38532F-AEE6-4EFA-AFC5-A6CAA5B53496}"/>
                </a:ext>
              </a:extLst>
            </p:cNvPr>
            <p:cNvSpPr/>
            <p:nvPr/>
          </p:nvSpPr>
          <p:spPr>
            <a:xfrm>
              <a:off x="3280410" y="1991527"/>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Seismic information</a:t>
              </a:r>
              <a:endParaRPr lang="en-US" sz="1400"/>
            </a:p>
          </p:txBody>
        </p:sp>
        <p:sp>
          <p:nvSpPr>
            <p:cNvPr id="11" name="Rectangle: Rounded Corners 10">
              <a:extLst>
                <a:ext uri="{FF2B5EF4-FFF2-40B4-BE49-F238E27FC236}">
                  <a16:creationId xmlns:a16="http://schemas.microsoft.com/office/drawing/2014/main" id="{62D9FEB0-CBF2-4266-BBD5-3FF8839290EC}"/>
                </a:ext>
              </a:extLst>
            </p:cNvPr>
            <p:cNvSpPr/>
            <p:nvPr/>
          </p:nvSpPr>
          <p:spPr>
            <a:xfrm>
              <a:off x="3280410" y="2479359"/>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Spatial information</a:t>
              </a:r>
              <a:endParaRPr lang="en-US" sz="1400"/>
            </a:p>
          </p:txBody>
        </p:sp>
        <p:sp>
          <p:nvSpPr>
            <p:cNvPr id="13" name="Rectangle: Rounded Corners 12">
              <a:extLst>
                <a:ext uri="{FF2B5EF4-FFF2-40B4-BE49-F238E27FC236}">
                  <a16:creationId xmlns:a16="http://schemas.microsoft.com/office/drawing/2014/main" id="{55E7E367-4A53-4F10-9367-04E7D7E5B0D4}"/>
                </a:ext>
              </a:extLst>
            </p:cNvPr>
            <p:cNvSpPr/>
            <p:nvPr/>
          </p:nvSpPr>
          <p:spPr>
            <a:xfrm>
              <a:off x="3280410" y="4417844"/>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Data loading</a:t>
              </a:r>
              <a:endParaRPr lang="en-US" sz="1400"/>
            </a:p>
          </p:txBody>
        </p:sp>
        <p:sp>
          <p:nvSpPr>
            <p:cNvPr id="15" name="Rectangle: Rounded Corners 14">
              <a:extLst>
                <a:ext uri="{FF2B5EF4-FFF2-40B4-BE49-F238E27FC236}">
                  <a16:creationId xmlns:a16="http://schemas.microsoft.com/office/drawing/2014/main" id="{DA75EEBF-A345-4D8B-B926-86F7E27DA238}"/>
                </a:ext>
              </a:extLst>
            </p:cNvPr>
            <p:cNvSpPr/>
            <p:nvPr/>
          </p:nvSpPr>
          <p:spPr>
            <a:xfrm>
              <a:off x="3280410" y="3455023"/>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User management</a:t>
              </a:r>
              <a:endParaRPr lang="en-US" sz="1400"/>
            </a:p>
          </p:txBody>
        </p:sp>
        <p:pic>
          <p:nvPicPr>
            <p:cNvPr id="18" name="Picture 18">
              <a:extLst>
                <a:ext uri="{FF2B5EF4-FFF2-40B4-BE49-F238E27FC236}">
                  <a16:creationId xmlns:a16="http://schemas.microsoft.com/office/drawing/2014/main" id="{758554A0-448A-499E-9163-F6B84CED5ACB}"/>
                </a:ext>
              </a:extLst>
            </p:cNvPr>
            <p:cNvPicPr>
              <a:picLocks noChangeAspect="1"/>
            </p:cNvPicPr>
            <p:nvPr/>
          </p:nvPicPr>
          <p:blipFill>
            <a:blip r:embed="rId2"/>
            <a:stretch>
              <a:fillRect/>
            </a:stretch>
          </p:blipFill>
          <p:spPr>
            <a:xfrm>
              <a:off x="499223" y="1023712"/>
              <a:ext cx="993371" cy="971475"/>
            </a:xfrm>
            <a:prstGeom prst="rect">
              <a:avLst/>
            </a:prstGeom>
          </p:spPr>
        </p:pic>
        <p:sp>
          <p:nvSpPr>
            <p:cNvPr id="33" name="TextBox 32">
              <a:extLst>
                <a:ext uri="{FF2B5EF4-FFF2-40B4-BE49-F238E27FC236}">
                  <a16:creationId xmlns:a16="http://schemas.microsoft.com/office/drawing/2014/main" id="{CC983E01-F616-407A-AC17-D01317074B45}"/>
                </a:ext>
              </a:extLst>
            </p:cNvPr>
            <p:cNvSpPr txBox="1"/>
            <p:nvPr/>
          </p:nvSpPr>
          <p:spPr>
            <a:xfrm>
              <a:off x="496011" y="4459783"/>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Self-service option</a:t>
              </a:r>
              <a:endParaRPr lang="en-US" sz="1200" dirty="0">
                <a:solidFill>
                  <a:schemeClr val="tx2">
                    <a:lumMod val="50000"/>
                  </a:schemeClr>
                </a:solidFill>
                <a:cs typeface="Arial" panose="020B0604020202020204"/>
              </a:endParaRPr>
            </a:p>
          </p:txBody>
        </p:sp>
        <p:pic>
          <p:nvPicPr>
            <p:cNvPr id="40" name="Graphic 39">
              <a:extLst>
                <a:ext uri="{FF2B5EF4-FFF2-40B4-BE49-F238E27FC236}">
                  <a16:creationId xmlns:a16="http://schemas.microsoft.com/office/drawing/2014/main" id="{277B8903-D05D-4D31-B5D5-5B123BB066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1451" y="1955808"/>
              <a:ext cx="980845" cy="1055096"/>
            </a:xfrm>
            <a:prstGeom prst="rect">
              <a:avLst/>
            </a:prstGeom>
          </p:spPr>
        </p:pic>
        <p:sp>
          <p:nvSpPr>
            <p:cNvPr id="19" name="Rectangle: Rounded Corners 18">
              <a:extLst>
                <a:ext uri="{FF2B5EF4-FFF2-40B4-BE49-F238E27FC236}">
                  <a16:creationId xmlns:a16="http://schemas.microsoft.com/office/drawing/2014/main" id="{0ED2B486-877A-4F40-8674-DE4E07747704}"/>
                </a:ext>
              </a:extLst>
            </p:cNvPr>
            <p:cNvSpPr/>
            <p:nvPr/>
          </p:nvSpPr>
          <p:spPr>
            <a:xfrm>
              <a:off x="3280409" y="2967191"/>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Well information</a:t>
              </a:r>
              <a:endParaRPr lang="en-US" sz="1400"/>
            </a:p>
          </p:txBody>
        </p:sp>
        <p:pic>
          <p:nvPicPr>
            <p:cNvPr id="4" name="Picture 17">
              <a:extLst>
                <a:ext uri="{FF2B5EF4-FFF2-40B4-BE49-F238E27FC236}">
                  <a16:creationId xmlns:a16="http://schemas.microsoft.com/office/drawing/2014/main" id="{16CC0DB8-FF98-420C-AE42-C16C23152ECC}"/>
                </a:ext>
              </a:extLst>
            </p:cNvPr>
            <p:cNvPicPr>
              <a:picLocks noChangeAspect="1"/>
            </p:cNvPicPr>
            <p:nvPr/>
          </p:nvPicPr>
          <p:blipFill>
            <a:blip r:embed="rId5"/>
            <a:stretch>
              <a:fillRect/>
            </a:stretch>
          </p:blipFill>
          <p:spPr>
            <a:xfrm>
              <a:off x="387685" y="2581889"/>
              <a:ext cx="1206112" cy="181849"/>
            </a:xfrm>
            <a:prstGeom prst="rect">
              <a:avLst/>
            </a:prstGeom>
          </p:spPr>
        </p:pic>
        <p:pic>
          <p:nvPicPr>
            <p:cNvPr id="6" name="Picture 15">
              <a:extLst>
                <a:ext uri="{FF2B5EF4-FFF2-40B4-BE49-F238E27FC236}">
                  <a16:creationId xmlns:a16="http://schemas.microsoft.com/office/drawing/2014/main" id="{5AF3CB58-E0C2-4C6E-8024-905BB5003941}"/>
                </a:ext>
              </a:extLst>
            </p:cNvPr>
            <p:cNvPicPr>
              <a:picLocks noChangeAspect="1"/>
            </p:cNvPicPr>
            <p:nvPr/>
          </p:nvPicPr>
          <p:blipFill rotWithShape="1">
            <a:blip r:embed="rId6"/>
            <a:srcRect t="16981" r="-746" b="16981"/>
            <a:stretch/>
          </p:blipFill>
          <p:spPr>
            <a:xfrm>
              <a:off x="554805" y="2922772"/>
              <a:ext cx="868177" cy="449688"/>
            </a:xfrm>
            <a:prstGeom prst="rect">
              <a:avLst/>
            </a:prstGeom>
          </p:spPr>
        </p:pic>
        <p:sp>
          <p:nvSpPr>
            <p:cNvPr id="16" name="TextBox 15">
              <a:extLst>
                <a:ext uri="{FF2B5EF4-FFF2-40B4-BE49-F238E27FC236}">
                  <a16:creationId xmlns:a16="http://schemas.microsoft.com/office/drawing/2014/main" id="{25E6AF91-B991-4B13-B41C-94F75C8232D5}"/>
                </a:ext>
              </a:extLst>
            </p:cNvPr>
            <p:cNvSpPr txBox="1"/>
            <p:nvPr/>
          </p:nvSpPr>
          <p:spPr>
            <a:xfrm>
              <a:off x="1242308" y="608986"/>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“As Is” NDR</a:t>
              </a:r>
              <a:endParaRPr lang="en-US" sz="1400" dirty="0">
                <a:solidFill>
                  <a:schemeClr val="tx2">
                    <a:lumMod val="50000"/>
                  </a:schemeClr>
                </a:solidFill>
                <a:cs typeface="Arial" panose="020B0604020202020204"/>
              </a:endParaRPr>
            </a:p>
          </p:txBody>
        </p:sp>
      </p:grpSp>
    </p:spTree>
    <p:extLst>
      <p:ext uri="{BB962C8B-B14F-4D97-AF65-F5344CB8AC3E}">
        <p14:creationId xmlns:p14="http://schemas.microsoft.com/office/powerpoint/2010/main" val="262605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lIns="0" tIns="0" rIns="91440" bIns="45720" anchor="t"/>
          <a:lstStyle/>
          <a:p>
            <a:r>
              <a:rPr lang="en-GB" dirty="0">
                <a:solidFill>
                  <a:schemeClr val="tx2">
                    <a:lumMod val="50000"/>
                  </a:schemeClr>
                </a:solidFill>
                <a:latin typeface="Arial"/>
                <a:cs typeface="Arial"/>
              </a:rPr>
              <a:t>What will be changing...</a:t>
            </a:r>
          </a:p>
        </p:txBody>
      </p:sp>
      <p:grpSp>
        <p:nvGrpSpPr>
          <p:cNvPr id="4" name="Group 3" descr="Graphic showing what services will be changing in the new NDR system">
            <a:extLst>
              <a:ext uri="{FF2B5EF4-FFF2-40B4-BE49-F238E27FC236}">
                <a16:creationId xmlns:a16="http://schemas.microsoft.com/office/drawing/2014/main" id="{B02B92DD-23A0-4121-A3C5-47D3A5770757}"/>
              </a:ext>
            </a:extLst>
          </p:cNvPr>
          <p:cNvGrpSpPr/>
          <p:nvPr/>
        </p:nvGrpSpPr>
        <p:grpSpPr>
          <a:xfrm>
            <a:off x="387685" y="602874"/>
            <a:ext cx="8492987" cy="4180730"/>
            <a:chOff x="387685" y="602874"/>
            <a:chExt cx="8492987" cy="4180730"/>
          </a:xfrm>
        </p:grpSpPr>
        <p:pic>
          <p:nvPicPr>
            <p:cNvPr id="4098" name="Picture 2" descr="Head in the Clouds: Microsoft Azure | by Christopher Maddalena | Posts By  SpecterOps Team Members">
              <a:extLst>
                <a:ext uri="{FF2B5EF4-FFF2-40B4-BE49-F238E27FC236}">
                  <a16:creationId xmlns:a16="http://schemas.microsoft.com/office/drawing/2014/main" id="{EB8CB870-B8DC-464D-BBDA-DB35907B9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51" y="762751"/>
              <a:ext cx="2233191" cy="12505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9F6A351-61AF-4353-90E6-72556A0FFAAA}"/>
                </a:ext>
              </a:extLst>
            </p:cNvPr>
            <p:cNvSpPr txBox="1"/>
            <p:nvPr/>
          </p:nvSpPr>
          <p:spPr>
            <a:xfrm>
              <a:off x="1838072" y="3991023"/>
              <a:ext cx="1341716" cy="276999"/>
            </a:xfrm>
            <a:prstGeom prst="rect">
              <a:avLst/>
            </a:prstGeom>
            <a:solidFill>
              <a:schemeClr val="tx1"/>
            </a:solidFill>
          </p:spPr>
          <p:txBody>
            <a:bodyPr wrap="square" lIns="91440" tIns="45720" rIns="91440" bIns="45720" rtlCol="0" anchor="t">
              <a:spAutoFit/>
            </a:bodyPr>
            <a:lstStyle/>
            <a:p>
              <a:pPr algn="ctr">
                <a:spcBef>
                  <a:spcPts val="600"/>
                </a:spcBef>
              </a:pPr>
              <a:r>
                <a:rPr lang="en-GB" sz="1200" b="1">
                  <a:solidFill>
                    <a:srgbClr val="FFFFFF"/>
                  </a:solidFill>
                </a:rPr>
                <a:t>Not available</a:t>
              </a:r>
              <a:endParaRPr lang="en-US" b="1">
                <a:solidFill>
                  <a:srgbClr val="FFFFFF"/>
                </a:solidFill>
                <a:cs typeface="Arial"/>
              </a:endParaRPr>
            </a:p>
          </p:txBody>
        </p:sp>
        <p:sp>
          <p:nvSpPr>
            <p:cNvPr id="3" name="Rectangle: Rounded Corners 2">
              <a:extLst>
                <a:ext uri="{FF2B5EF4-FFF2-40B4-BE49-F238E27FC236}">
                  <a16:creationId xmlns:a16="http://schemas.microsoft.com/office/drawing/2014/main" id="{6A14E03F-5901-4786-82C6-76C030754B6A}"/>
                </a:ext>
              </a:extLst>
            </p:cNvPr>
            <p:cNvSpPr/>
            <p:nvPr/>
          </p:nvSpPr>
          <p:spPr>
            <a:xfrm>
              <a:off x="3280410" y="1022285"/>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a:solidFill>
                    <a:srgbClr val="000000"/>
                  </a:solidFill>
                  <a:cs typeface="Arial"/>
                </a:rPr>
                <a:t>Data Storage</a:t>
              </a:r>
              <a:endParaRPr lang="en-US" sz="1400" err="1">
                <a:solidFill>
                  <a:srgbClr val="000000"/>
                </a:solidFill>
                <a:cs typeface="Arial"/>
              </a:endParaRPr>
            </a:p>
          </p:txBody>
        </p:sp>
        <p:sp>
          <p:nvSpPr>
            <p:cNvPr id="9" name="Rectangle: Rounded Corners 8">
              <a:extLst>
                <a:ext uri="{FF2B5EF4-FFF2-40B4-BE49-F238E27FC236}">
                  <a16:creationId xmlns:a16="http://schemas.microsoft.com/office/drawing/2014/main" id="{A46D5805-E75F-4345-A3F7-2240D3E44375}"/>
                </a:ext>
              </a:extLst>
            </p:cNvPr>
            <p:cNvSpPr/>
            <p:nvPr/>
          </p:nvSpPr>
          <p:spPr>
            <a:xfrm>
              <a:off x="3280410" y="1503695"/>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IT Hardware</a:t>
              </a:r>
              <a:endParaRPr lang="en-US" sz="1400"/>
            </a:p>
          </p:txBody>
        </p:sp>
        <p:sp>
          <p:nvSpPr>
            <p:cNvPr id="10" name="Rectangle: Rounded Corners 9">
              <a:extLst>
                <a:ext uri="{FF2B5EF4-FFF2-40B4-BE49-F238E27FC236}">
                  <a16:creationId xmlns:a16="http://schemas.microsoft.com/office/drawing/2014/main" id="{9F38532F-AEE6-4EFA-AFC5-A6CAA5B53496}"/>
                </a:ext>
              </a:extLst>
            </p:cNvPr>
            <p:cNvSpPr/>
            <p:nvPr/>
          </p:nvSpPr>
          <p:spPr>
            <a:xfrm>
              <a:off x="3280410" y="1991527"/>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Seismic information</a:t>
              </a:r>
              <a:endParaRPr lang="en-US" sz="1400"/>
            </a:p>
          </p:txBody>
        </p:sp>
        <p:sp>
          <p:nvSpPr>
            <p:cNvPr id="11" name="Rectangle: Rounded Corners 10">
              <a:extLst>
                <a:ext uri="{FF2B5EF4-FFF2-40B4-BE49-F238E27FC236}">
                  <a16:creationId xmlns:a16="http://schemas.microsoft.com/office/drawing/2014/main" id="{62D9FEB0-CBF2-4266-BBD5-3FF8839290EC}"/>
                </a:ext>
              </a:extLst>
            </p:cNvPr>
            <p:cNvSpPr/>
            <p:nvPr/>
          </p:nvSpPr>
          <p:spPr>
            <a:xfrm>
              <a:off x="3280410" y="2479359"/>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Spatial information</a:t>
              </a:r>
              <a:endParaRPr lang="en-US" sz="1400"/>
            </a:p>
          </p:txBody>
        </p:sp>
        <p:sp>
          <p:nvSpPr>
            <p:cNvPr id="13" name="Rectangle: Rounded Corners 12">
              <a:extLst>
                <a:ext uri="{FF2B5EF4-FFF2-40B4-BE49-F238E27FC236}">
                  <a16:creationId xmlns:a16="http://schemas.microsoft.com/office/drawing/2014/main" id="{55E7E367-4A53-4F10-9367-04E7D7E5B0D4}"/>
                </a:ext>
              </a:extLst>
            </p:cNvPr>
            <p:cNvSpPr/>
            <p:nvPr/>
          </p:nvSpPr>
          <p:spPr>
            <a:xfrm>
              <a:off x="3280410" y="4417844"/>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Data loading</a:t>
              </a:r>
              <a:endParaRPr lang="en-US" sz="1400"/>
            </a:p>
          </p:txBody>
        </p:sp>
        <p:sp>
          <p:nvSpPr>
            <p:cNvPr id="15" name="Rectangle: Rounded Corners 14">
              <a:extLst>
                <a:ext uri="{FF2B5EF4-FFF2-40B4-BE49-F238E27FC236}">
                  <a16:creationId xmlns:a16="http://schemas.microsoft.com/office/drawing/2014/main" id="{DA75EEBF-A345-4D8B-B926-86F7E27DA238}"/>
                </a:ext>
              </a:extLst>
            </p:cNvPr>
            <p:cNvSpPr/>
            <p:nvPr/>
          </p:nvSpPr>
          <p:spPr>
            <a:xfrm>
              <a:off x="3280410" y="3455023"/>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User management</a:t>
              </a:r>
              <a:endParaRPr lang="en-US" sz="1400"/>
            </a:p>
          </p:txBody>
        </p:sp>
        <p:sp>
          <p:nvSpPr>
            <p:cNvPr id="33" name="TextBox 32">
              <a:extLst>
                <a:ext uri="{FF2B5EF4-FFF2-40B4-BE49-F238E27FC236}">
                  <a16:creationId xmlns:a16="http://schemas.microsoft.com/office/drawing/2014/main" id="{CC983E01-F616-407A-AC17-D01317074B45}"/>
                </a:ext>
              </a:extLst>
            </p:cNvPr>
            <p:cNvSpPr txBox="1"/>
            <p:nvPr/>
          </p:nvSpPr>
          <p:spPr>
            <a:xfrm>
              <a:off x="496011" y="4459783"/>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Self-service option</a:t>
              </a:r>
              <a:endParaRPr lang="en-US" sz="1200" dirty="0">
                <a:solidFill>
                  <a:schemeClr val="tx2">
                    <a:lumMod val="50000"/>
                  </a:schemeClr>
                </a:solidFill>
                <a:cs typeface="Arial" panose="020B0604020202020204"/>
              </a:endParaRPr>
            </a:p>
          </p:txBody>
        </p:sp>
        <p:sp>
          <p:nvSpPr>
            <p:cNvPr id="19" name="Rectangle: Rounded Corners 18">
              <a:extLst>
                <a:ext uri="{FF2B5EF4-FFF2-40B4-BE49-F238E27FC236}">
                  <a16:creationId xmlns:a16="http://schemas.microsoft.com/office/drawing/2014/main" id="{0ED2B486-877A-4F40-8674-DE4E07747704}"/>
                </a:ext>
              </a:extLst>
            </p:cNvPr>
            <p:cNvSpPr/>
            <p:nvPr/>
          </p:nvSpPr>
          <p:spPr>
            <a:xfrm>
              <a:off x="3280409" y="2967191"/>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dirty="0">
                  <a:solidFill>
                    <a:srgbClr val="000000"/>
                  </a:solidFill>
                  <a:cs typeface="Arial"/>
                </a:rPr>
                <a:t>Well information</a:t>
              </a:r>
              <a:endParaRPr lang="en-US" sz="1400" dirty="0"/>
            </a:p>
          </p:txBody>
        </p:sp>
        <p:sp>
          <p:nvSpPr>
            <p:cNvPr id="21" name="Rectangle: Rounded Corners 20">
              <a:extLst>
                <a:ext uri="{FF2B5EF4-FFF2-40B4-BE49-F238E27FC236}">
                  <a16:creationId xmlns:a16="http://schemas.microsoft.com/office/drawing/2014/main" id="{F1496039-D6CA-4716-B454-443F5703E25C}"/>
                </a:ext>
              </a:extLst>
            </p:cNvPr>
            <p:cNvSpPr/>
            <p:nvPr/>
          </p:nvSpPr>
          <p:spPr>
            <a:xfrm>
              <a:off x="3280409" y="3936433"/>
              <a:ext cx="1828800" cy="36576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Visualisation</a:t>
              </a:r>
              <a:endParaRPr lang="en-US"/>
            </a:p>
          </p:txBody>
        </p:sp>
        <p:pic>
          <p:nvPicPr>
            <p:cNvPr id="8" name="Picture 17">
              <a:extLst>
                <a:ext uri="{FF2B5EF4-FFF2-40B4-BE49-F238E27FC236}">
                  <a16:creationId xmlns:a16="http://schemas.microsoft.com/office/drawing/2014/main" id="{2BDC4355-5768-4FDD-8ED1-5C923577396A}"/>
                </a:ext>
              </a:extLst>
            </p:cNvPr>
            <p:cNvPicPr>
              <a:picLocks noChangeAspect="1"/>
            </p:cNvPicPr>
            <p:nvPr/>
          </p:nvPicPr>
          <p:blipFill>
            <a:blip r:embed="rId3"/>
            <a:stretch>
              <a:fillRect/>
            </a:stretch>
          </p:blipFill>
          <p:spPr>
            <a:xfrm>
              <a:off x="5351552" y="2740365"/>
              <a:ext cx="2004746" cy="313733"/>
            </a:xfrm>
            <a:prstGeom prst="rect">
              <a:avLst/>
            </a:prstGeom>
          </p:spPr>
        </p:pic>
        <p:pic>
          <p:nvPicPr>
            <p:cNvPr id="17" name="Graphic 16">
              <a:extLst>
                <a:ext uri="{FF2B5EF4-FFF2-40B4-BE49-F238E27FC236}">
                  <a16:creationId xmlns:a16="http://schemas.microsoft.com/office/drawing/2014/main" id="{4D64D0C2-FC9E-4613-995B-854496B9EE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9827" y="1519156"/>
              <a:ext cx="980845" cy="1055096"/>
            </a:xfrm>
            <a:prstGeom prst="rect">
              <a:avLst/>
            </a:prstGeom>
          </p:spPr>
        </p:pic>
        <p:pic>
          <p:nvPicPr>
            <p:cNvPr id="20" name="Picture 17">
              <a:extLst>
                <a:ext uri="{FF2B5EF4-FFF2-40B4-BE49-F238E27FC236}">
                  <a16:creationId xmlns:a16="http://schemas.microsoft.com/office/drawing/2014/main" id="{9408BA6C-A950-448E-AB77-D601B0EA5B49}"/>
                </a:ext>
              </a:extLst>
            </p:cNvPr>
            <p:cNvPicPr>
              <a:picLocks noChangeAspect="1"/>
            </p:cNvPicPr>
            <p:nvPr/>
          </p:nvPicPr>
          <p:blipFill>
            <a:blip r:embed="rId3"/>
            <a:stretch>
              <a:fillRect/>
            </a:stretch>
          </p:blipFill>
          <p:spPr>
            <a:xfrm>
              <a:off x="387685" y="2581889"/>
              <a:ext cx="1206112" cy="181849"/>
            </a:xfrm>
            <a:prstGeom prst="rect">
              <a:avLst/>
            </a:prstGeom>
          </p:spPr>
        </p:pic>
        <p:pic>
          <p:nvPicPr>
            <p:cNvPr id="22" name="Picture 15">
              <a:extLst>
                <a:ext uri="{FF2B5EF4-FFF2-40B4-BE49-F238E27FC236}">
                  <a16:creationId xmlns:a16="http://schemas.microsoft.com/office/drawing/2014/main" id="{01E8A647-99F0-46BF-A1AA-24F37AD013BD}"/>
                </a:ext>
              </a:extLst>
            </p:cNvPr>
            <p:cNvPicPr>
              <a:picLocks noChangeAspect="1"/>
            </p:cNvPicPr>
            <p:nvPr/>
          </p:nvPicPr>
          <p:blipFill rotWithShape="1">
            <a:blip r:embed="rId6"/>
            <a:srcRect t="16981" r="-746" b="16981"/>
            <a:stretch/>
          </p:blipFill>
          <p:spPr>
            <a:xfrm>
              <a:off x="554805" y="2922772"/>
              <a:ext cx="868177" cy="449688"/>
            </a:xfrm>
            <a:prstGeom prst="rect">
              <a:avLst/>
            </a:prstGeom>
          </p:spPr>
        </p:pic>
        <p:sp>
          <p:nvSpPr>
            <p:cNvPr id="36" name="Rectangle: Rounded Corners 35">
              <a:extLst>
                <a:ext uri="{FF2B5EF4-FFF2-40B4-BE49-F238E27FC236}">
                  <a16:creationId xmlns:a16="http://schemas.microsoft.com/office/drawing/2014/main" id="{7A0554B5-6053-43A3-973D-982927E945C8}"/>
                </a:ext>
              </a:extLst>
            </p:cNvPr>
            <p:cNvSpPr/>
            <p:nvPr/>
          </p:nvSpPr>
          <p:spPr>
            <a:xfrm>
              <a:off x="3177282" y="2388661"/>
              <a:ext cx="4514206" cy="100815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34921499-932D-49E6-A9BD-A7A81636D72F}"/>
                </a:ext>
              </a:extLst>
            </p:cNvPr>
            <p:cNvSpPr txBox="1"/>
            <p:nvPr/>
          </p:nvSpPr>
          <p:spPr>
            <a:xfrm>
              <a:off x="5170752" y="4459782"/>
              <a:ext cx="2683778" cy="276999"/>
            </a:xfrm>
            <a:prstGeom prst="rect">
              <a:avLst/>
            </a:prstGeom>
            <a:noFill/>
          </p:spPr>
          <p:txBody>
            <a:bodyPr wrap="square" lIns="91440" tIns="45720" rIns="91440" bIns="45720" rtlCol="0" anchor="t">
              <a:spAutoFit/>
            </a:bodyPr>
            <a:lstStyle/>
            <a:p>
              <a:pPr>
                <a:spcBef>
                  <a:spcPts val="600"/>
                </a:spcBef>
              </a:pPr>
              <a:r>
                <a:rPr lang="en-GB" sz="1200" dirty="0">
                  <a:solidFill>
                    <a:schemeClr val="tx2">
                      <a:lumMod val="50000"/>
                    </a:schemeClr>
                  </a:solidFill>
                </a:rPr>
                <a:t>Self-service</a:t>
              </a:r>
              <a:endParaRPr lang="en-US" sz="1200" dirty="0">
                <a:solidFill>
                  <a:schemeClr val="tx2">
                    <a:lumMod val="50000"/>
                  </a:schemeClr>
                </a:solidFill>
                <a:cs typeface="Arial" panose="020B0604020202020204"/>
              </a:endParaRPr>
            </a:p>
          </p:txBody>
        </p:sp>
        <p:sp>
          <p:nvSpPr>
            <p:cNvPr id="38" name="TextBox 37">
              <a:extLst>
                <a:ext uri="{FF2B5EF4-FFF2-40B4-BE49-F238E27FC236}">
                  <a16:creationId xmlns:a16="http://schemas.microsoft.com/office/drawing/2014/main" id="{02E0C1C8-EB0E-44A6-90D8-F967C826AA53}"/>
                </a:ext>
              </a:extLst>
            </p:cNvPr>
            <p:cNvSpPr txBox="1"/>
            <p:nvPr/>
          </p:nvSpPr>
          <p:spPr>
            <a:xfrm>
              <a:off x="5170751" y="3503000"/>
              <a:ext cx="2683778" cy="276999"/>
            </a:xfrm>
            <a:prstGeom prst="rect">
              <a:avLst/>
            </a:prstGeom>
            <a:noFill/>
          </p:spPr>
          <p:txBody>
            <a:bodyPr wrap="square" lIns="91440" tIns="45720" rIns="91440" bIns="45720" rtlCol="0" anchor="t">
              <a:spAutoFit/>
            </a:bodyPr>
            <a:lstStyle/>
            <a:p>
              <a:pPr>
                <a:spcBef>
                  <a:spcPts val="600"/>
                </a:spcBef>
              </a:pPr>
              <a:r>
                <a:rPr lang="en-GB" sz="1200" dirty="0">
                  <a:solidFill>
                    <a:schemeClr val="tx2">
                      <a:lumMod val="50000"/>
                    </a:schemeClr>
                  </a:solidFill>
                </a:rPr>
                <a:t>Self-service</a:t>
              </a:r>
              <a:endParaRPr lang="en-US" sz="1200" dirty="0">
                <a:solidFill>
                  <a:schemeClr val="tx2">
                    <a:lumMod val="50000"/>
                  </a:schemeClr>
                </a:solidFill>
                <a:cs typeface="Arial" panose="020B0604020202020204"/>
              </a:endParaRPr>
            </a:p>
          </p:txBody>
        </p:sp>
        <p:pic>
          <p:nvPicPr>
            <p:cNvPr id="42" name="Picture 15">
              <a:extLst>
                <a:ext uri="{FF2B5EF4-FFF2-40B4-BE49-F238E27FC236}">
                  <a16:creationId xmlns:a16="http://schemas.microsoft.com/office/drawing/2014/main" id="{00DDEB07-34E8-4E94-8327-0B05EB439577}"/>
                </a:ext>
              </a:extLst>
            </p:cNvPr>
            <p:cNvPicPr>
              <a:picLocks noChangeAspect="1"/>
            </p:cNvPicPr>
            <p:nvPr/>
          </p:nvPicPr>
          <p:blipFill rotWithShape="1">
            <a:blip r:embed="rId6"/>
            <a:srcRect t="16981" r="-746" b="16981"/>
            <a:stretch/>
          </p:blipFill>
          <p:spPr>
            <a:xfrm>
              <a:off x="7778822" y="2942035"/>
              <a:ext cx="868177" cy="449688"/>
            </a:xfrm>
            <a:prstGeom prst="rect">
              <a:avLst/>
            </a:prstGeom>
          </p:spPr>
        </p:pic>
        <p:sp>
          <p:nvSpPr>
            <p:cNvPr id="23" name="Rectangle: Rounded Corners 22">
              <a:extLst>
                <a:ext uri="{FF2B5EF4-FFF2-40B4-BE49-F238E27FC236}">
                  <a16:creationId xmlns:a16="http://schemas.microsoft.com/office/drawing/2014/main" id="{FE6D42FF-9539-4412-9626-DC550FD34748}"/>
                </a:ext>
              </a:extLst>
            </p:cNvPr>
            <p:cNvSpPr/>
            <p:nvPr/>
          </p:nvSpPr>
          <p:spPr>
            <a:xfrm>
              <a:off x="3177283" y="924594"/>
              <a:ext cx="4514206" cy="99530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B8B5770-099C-40B1-B3E0-56202B4E59BF}"/>
                </a:ext>
              </a:extLst>
            </p:cNvPr>
            <p:cNvSpPr txBox="1"/>
            <p:nvPr/>
          </p:nvSpPr>
          <p:spPr>
            <a:xfrm>
              <a:off x="1242308" y="608986"/>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“As Is” NDR</a:t>
              </a:r>
              <a:endParaRPr lang="en-US" sz="1400" dirty="0">
                <a:solidFill>
                  <a:schemeClr val="tx2">
                    <a:lumMod val="50000"/>
                  </a:schemeClr>
                </a:solidFill>
                <a:cs typeface="Arial" panose="020B0604020202020204"/>
              </a:endParaRPr>
            </a:p>
          </p:txBody>
        </p:sp>
        <p:sp>
          <p:nvSpPr>
            <p:cNvPr id="27" name="TextBox 26">
              <a:extLst>
                <a:ext uri="{FF2B5EF4-FFF2-40B4-BE49-F238E27FC236}">
                  <a16:creationId xmlns:a16="http://schemas.microsoft.com/office/drawing/2014/main" id="{26640DC5-26F5-45C4-80DB-9AD662A46D37}"/>
                </a:ext>
              </a:extLst>
            </p:cNvPr>
            <p:cNvSpPr txBox="1"/>
            <p:nvPr/>
          </p:nvSpPr>
          <p:spPr>
            <a:xfrm>
              <a:off x="5351552" y="602874"/>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“To Be” NDR</a:t>
              </a:r>
              <a:endParaRPr lang="en-US" sz="1400" dirty="0">
                <a:solidFill>
                  <a:schemeClr val="tx2">
                    <a:lumMod val="50000"/>
                  </a:schemeClr>
                </a:solidFill>
                <a:cs typeface="Arial" panose="020B0604020202020204"/>
              </a:endParaRPr>
            </a:p>
          </p:txBody>
        </p:sp>
        <p:pic>
          <p:nvPicPr>
            <p:cNvPr id="28" name="Picture 18">
              <a:extLst>
                <a:ext uri="{FF2B5EF4-FFF2-40B4-BE49-F238E27FC236}">
                  <a16:creationId xmlns:a16="http://schemas.microsoft.com/office/drawing/2014/main" id="{C5832346-B351-40A4-A62B-97DF08B0F71B}"/>
                </a:ext>
              </a:extLst>
            </p:cNvPr>
            <p:cNvPicPr>
              <a:picLocks noChangeAspect="1"/>
            </p:cNvPicPr>
            <p:nvPr/>
          </p:nvPicPr>
          <p:blipFill>
            <a:blip r:embed="rId7"/>
            <a:stretch>
              <a:fillRect/>
            </a:stretch>
          </p:blipFill>
          <p:spPr>
            <a:xfrm>
              <a:off x="499223" y="1023712"/>
              <a:ext cx="993371" cy="971475"/>
            </a:xfrm>
            <a:prstGeom prst="rect">
              <a:avLst/>
            </a:prstGeom>
          </p:spPr>
        </p:pic>
      </p:grpSp>
    </p:spTree>
    <p:extLst>
      <p:ext uri="{BB962C8B-B14F-4D97-AF65-F5344CB8AC3E}">
        <p14:creationId xmlns:p14="http://schemas.microsoft.com/office/powerpoint/2010/main" val="314605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lIns="0" tIns="0" rIns="91440" bIns="45720" anchor="t"/>
          <a:lstStyle/>
          <a:p>
            <a:r>
              <a:rPr lang="en-GB" dirty="0">
                <a:solidFill>
                  <a:schemeClr val="tx2">
                    <a:lumMod val="50000"/>
                  </a:schemeClr>
                </a:solidFill>
                <a:latin typeface="Arial"/>
                <a:cs typeface="Arial"/>
              </a:rPr>
              <a:t>How does it integrate...</a:t>
            </a:r>
          </a:p>
        </p:txBody>
      </p:sp>
      <p:grpSp>
        <p:nvGrpSpPr>
          <p:cNvPr id="4" name="Group 3" descr="Graphic showing how the new system is integrated with the Digital Energy Platform">
            <a:extLst>
              <a:ext uri="{FF2B5EF4-FFF2-40B4-BE49-F238E27FC236}">
                <a16:creationId xmlns:a16="http://schemas.microsoft.com/office/drawing/2014/main" id="{683BCCA0-D2D0-4FFD-A55E-7F3614ADE757}"/>
              </a:ext>
            </a:extLst>
          </p:cNvPr>
          <p:cNvGrpSpPr/>
          <p:nvPr/>
        </p:nvGrpSpPr>
        <p:grpSpPr>
          <a:xfrm>
            <a:off x="387685" y="602874"/>
            <a:ext cx="8492987" cy="4395517"/>
            <a:chOff x="387685" y="602874"/>
            <a:chExt cx="8492987" cy="4395517"/>
          </a:xfrm>
        </p:grpSpPr>
        <p:pic>
          <p:nvPicPr>
            <p:cNvPr id="40" name="Picture 2" descr="Head in the Clouds: Microsoft Azure | by Christopher Maddalena | Posts By  SpecterOps Team Members">
              <a:extLst>
                <a:ext uri="{FF2B5EF4-FFF2-40B4-BE49-F238E27FC236}">
                  <a16:creationId xmlns:a16="http://schemas.microsoft.com/office/drawing/2014/main" id="{C9351FCC-2373-427E-AA3E-D122B77EE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751" y="762751"/>
              <a:ext cx="2233191" cy="12505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picture containing logo&#10;&#10;Description automatically generated">
              <a:extLst>
                <a:ext uri="{FF2B5EF4-FFF2-40B4-BE49-F238E27FC236}">
                  <a16:creationId xmlns:a16="http://schemas.microsoft.com/office/drawing/2014/main" id="{8F7922CA-F8DA-43AF-82A2-804987798A60}"/>
                </a:ext>
              </a:extLst>
            </p:cNvPr>
            <p:cNvPicPr>
              <a:picLocks noChangeAspect="1"/>
            </p:cNvPicPr>
            <p:nvPr/>
          </p:nvPicPr>
          <p:blipFill>
            <a:blip r:embed="rId3"/>
            <a:stretch>
              <a:fillRect/>
            </a:stretch>
          </p:blipFill>
          <p:spPr>
            <a:xfrm>
              <a:off x="5939102" y="1920913"/>
              <a:ext cx="1420402" cy="462884"/>
            </a:xfrm>
            <a:prstGeom prst="rect">
              <a:avLst/>
            </a:prstGeom>
          </p:spPr>
        </p:pic>
        <p:sp>
          <p:nvSpPr>
            <p:cNvPr id="35" name="TextBox 34">
              <a:extLst>
                <a:ext uri="{FF2B5EF4-FFF2-40B4-BE49-F238E27FC236}">
                  <a16:creationId xmlns:a16="http://schemas.microsoft.com/office/drawing/2014/main" id="{49F6A351-61AF-4353-90E6-72556A0FFAAA}"/>
                </a:ext>
              </a:extLst>
            </p:cNvPr>
            <p:cNvSpPr txBox="1"/>
            <p:nvPr/>
          </p:nvSpPr>
          <p:spPr>
            <a:xfrm>
              <a:off x="1838072" y="3991023"/>
              <a:ext cx="1341716" cy="276999"/>
            </a:xfrm>
            <a:prstGeom prst="rect">
              <a:avLst/>
            </a:prstGeom>
            <a:solidFill>
              <a:schemeClr val="tx1"/>
            </a:solidFill>
          </p:spPr>
          <p:txBody>
            <a:bodyPr wrap="square" lIns="91440" tIns="45720" rIns="91440" bIns="45720" rtlCol="0" anchor="t">
              <a:spAutoFit/>
            </a:bodyPr>
            <a:lstStyle/>
            <a:p>
              <a:pPr algn="ctr">
                <a:spcBef>
                  <a:spcPts val="600"/>
                </a:spcBef>
              </a:pPr>
              <a:r>
                <a:rPr lang="en-GB" sz="1200" b="1">
                  <a:solidFill>
                    <a:srgbClr val="FFFFFF"/>
                  </a:solidFill>
                </a:rPr>
                <a:t>Not available</a:t>
              </a:r>
              <a:endParaRPr lang="en-US" b="1">
                <a:solidFill>
                  <a:srgbClr val="FFFFFF"/>
                </a:solidFill>
                <a:cs typeface="Arial"/>
              </a:endParaRPr>
            </a:p>
          </p:txBody>
        </p:sp>
        <p:sp>
          <p:nvSpPr>
            <p:cNvPr id="3" name="Rectangle: Rounded Corners 2">
              <a:extLst>
                <a:ext uri="{FF2B5EF4-FFF2-40B4-BE49-F238E27FC236}">
                  <a16:creationId xmlns:a16="http://schemas.microsoft.com/office/drawing/2014/main" id="{6A14E03F-5901-4786-82C6-76C030754B6A}"/>
                </a:ext>
              </a:extLst>
            </p:cNvPr>
            <p:cNvSpPr/>
            <p:nvPr/>
          </p:nvSpPr>
          <p:spPr>
            <a:xfrm>
              <a:off x="3280410" y="1022285"/>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a:solidFill>
                    <a:srgbClr val="000000"/>
                  </a:solidFill>
                  <a:cs typeface="Arial"/>
                </a:rPr>
                <a:t>Data Storage</a:t>
              </a:r>
              <a:endParaRPr lang="en-US" sz="1400" err="1">
                <a:solidFill>
                  <a:srgbClr val="000000"/>
                </a:solidFill>
                <a:cs typeface="Arial"/>
              </a:endParaRPr>
            </a:p>
          </p:txBody>
        </p:sp>
        <p:sp>
          <p:nvSpPr>
            <p:cNvPr id="9" name="Rectangle: Rounded Corners 8">
              <a:extLst>
                <a:ext uri="{FF2B5EF4-FFF2-40B4-BE49-F238E27FC236}">
                  <a16:creationId xmlns:a16="http://schemas.microsoft.com/office/drawing/2014/main" id="{A46D5805-E75F-4345-A3F7-2240D3E44375}"/>
                </a:ext>
              </a:extLst>
            </p:cNvPr>
            <p:cNvSpPr/>
            <p:nvPr/>
          </p:nvSpPr>
          <p:spPr>
            <a:xfrm>
              <a:off x="3280410" y="1503695"/>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IT Hardware</a:t>
              </a:r>
              <a:endParaRPr lang="en-US" sz="1400"/>
            </a:p>
          </p:txBody>
        </p:sp>
        <p:sp>
          <p:nvSpPr>
            <p:cNvPr id="10" name="Rectangle: Rounded Corners 9">
              <a:extLst>
                <a:ext uri="{FF2B5EF4-FFF2-40B4-BE49-F238E27FC236}">
                  <a16:creationId xmlns:a16="http://schemas.microsoft.com/office/drawing/2014/main" id="{9F38532F-AEE6-4EFA-AFC5-A6CAA5B53496}"/>
                </a:ext>
              </a:extLst>
            </p:cNvPr>
            <p:cNvSpPr/>
            <p:nvPr/>
          </p:nvSpPr>
          <p:spPr>
            <a:xfrm>
              <a:off x="3280410" y="1991527"/>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Seismic information</a:t>
              </a:r>
              <a:endParaRPr lang="en-US" sz="1400"/>
            </a:p>
          </p:txBody>
        </p:sp>
        <p:sp>
          <p:nvSpPr>
            <p:cNvPr id="11" name="Rectangle: Rounded Corners 10">
              <a:extLst>
                <a:ext uri="{FF2B5EF4-FFF2-40B4-BE49-F238E27FC236}">
                  <a16:creationId xmlns:a16="http://schemas.microsoft.com/office/drawing/2014/main" id="{62D9FEB0-CBF2-4266-BBD5-3FF8839290EC}"/>
                </a:ext>
              </a:extLst>
            </p:cNvPr>
            <p:cNvSpPr/>
            <p:nvPr/>
          </p:nvSpPr>
          <p:spPr>
            <a:xfrm>
              <a:off x="3280410" y="2479359"/>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Spatial information</a:t>
              </a:r>
              <a:endParaRPr lang="en-US" sz="1400"/>
            </a:p>
          </p:txBody>
        </p:sp>
        <p:sp>
          <p:nvSpPr>
            <p:cNvPr id="13" name="Rectangle: Rounded Corners 12">
              <a:extLst>
                <a:ext uri="{FF2B5EF4-FFF2-40B4-BE49-F238E27FC236}">
                  <a16:creationId xmlns:a16="http://schemas.microsoft.com/office/drawing/2014/main" id="{55E7E367-4A53-4F10-9367-04E7D7E5B0D4}"/>
                </a:ext>
              </a:extLst>
            </p:cNvPr>
            <p:cNvSpPr/>
            <p:nvPr/>
          </p:nvSpPr>
          <p:spPr>
            <a:xfrm>
              <a:off x="3280410" y="4417844"/>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Data loading</a:t>
              </a:r>
              <a:endParaRPr lang="en-US" sz="1400"/>
            </a:p>
          </p:txBody>
        </p:sp>
        <p:sp>
          <p:nvSpPr>
            <p:cNvPr id="15" name="Rectangle: Rounded Corners 14">
              <a:extLst>
                <a:ext uri="{FF2B5EF4-FFF2-40B4-BE49-F238E27FC236}">
                  <a16:creationId xmlns:a16="http://schemas.microsoft.com/office/drawing/2014/main" id="{DA75EEBF-A345-4D8B-B926-86F7E27DA238}"/>
                </a:ext>
              </a:extLst>
            </p:cNvPr>
            <p:cNvSpPr/>
            <p:nvPr/>
          </p:nvSpPr>
          <p:spPr>
            <a:xfrm>
              <a:off x="3280410" y="3455023"/>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User management</a:t>
              </a:r>
              <a:endParaRPr lang="en-US" sz="1400"/>
            </a:p>
          </p:txBody>
        </p:sp>
        <p:sp>
          <p:nvSpPr>
            <p:cNvPr id="33" name="TextBox 32">
              <a:extLst>
                <a:ext uri="{FF2B5EF4-FFF2-40B4-BE49-F238E27FC236}">
                  <a16:creationId xmlns:a16="http://schemas.microsoft.com/office/drawing/2014/main" id="{CC983E01-F616-407A-AC17-D01317074B45}"/>
                </a:ext>
              </a:extLst>
            </p:cNvPr>
            <p:cNvSpPr txBox="1"/>
            <p:nvPr/>
          </p:nvSpPr>
          <p:spPr>
            <a:xfrm>
              <a:off x="496011" y="4459783"/>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Self-service option</a:t>
              </a:r>
              <a:endParaRPr lang="en-US" sz="1200" dirty="0">
                <a:solidFill>
                  <a:schemeClr val="tx2">
                    <a:lumMod val="50000"/>
                  </a:schemeClr>
                </a:solidFill>
                <a:cs typeface="Arial" panose="020B0604020202020204"/>
              </a:endParaRPr>
            </a:p>
          </p:txBody>
        </p:sp>
        <p:sp>
          <p:nvSpPr>
            <p:cNvPr id="19" name="Rectangle: Rounded Corners 18">
              <a:extLst>
                <a:ext uri="{FF2B5EF4-FFF2-40B4-BE49-F238E27FC236}">
                  <a16:creationId xmlns:a16="http://schemas.microsoft.com/office/drawing/2014/main" id="{0ED2B486-877A-4F40-8674-DE4E07747704}"/>
                </a:ext>
              </a:extLst>
            </p:cNvPr>
            <p:cNvSpPr/>
            <p:nvPr/>
          </p:nvSpPr>
          <p:spPr>
            <a:xfrm>
              <a:off x="3280409" y="2967191"/>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Well information</a:t>
              </a:r>
              <a:endParaRPr lang="en-US" sz="1400"/>
            </a:p>
          </p:txBody>
        </p:sp>
        <p:sp>
          <p:nvSpPr>
            <p:cNvPr id="21" name="Rectangle: Rounded Corners 20">
              <a:extLst>
                <a:ext uri="{FF2B5EF4-FFF2-40B4-BE49-F238E27FC236}">
                  <a16:creationId xmlns:a16="http://schemas.microsoft.com/office/drawing/2014/main" id="{F1496039-D6CA-4716-B454-443F5703E25C}"/>
                </a:ext>
              </a:extLst>
            </p:cNvPr>
            <p:cNvSpPr/>
            <p:nvPr/>
          </p:nvSpPr>
          <p:spPr>
            <a:xfrm>
              <a:off x="3280409" y="3936433"/>
              <a:ext cx="1828800" cy="36576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Visualisation</a:t>
              </a:r>
              <a:endParaRPr lang="en-US"/>
            </a:p>
          </p:txBody>
        </p:sp>
        <p:pic>
          <p:nvPicPr>
            <p:cNvPr id="8" name="Picture 17">
              <a:extLst>
                <a:ext uri="{FF2B5EF4-FFF2-40B4-BE49-F238E27FC236}">
                  <a16:creationId xmlns:a16="http://schemas.microsoft.com/office/drawing/2014/main" id="{2BDC4355-5768-4FDD-8ED1-5C923577396A}"/>
                </a:ext>
              </a:extLst>
            </p:cNvPr>
            <p:cNvPicPr>
              <a:picLocks noChangeAspect="1"/>
            </p:cNvPicPr>
            <p:nvPr/>
          </p:nvPicPr>
          <p:blipFill>
            <a:blip r:embed="rId4"/>
            <a:stretch>
              <a:fillRect/>
            </a:stretch>
          </p:blipFill>
          <p:spPr>
            <a:xfrm>
              <a:off x="5351552" y="2740365"/>
              <a:ext cx="2004746" cy="313733"/>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65E9BA92-F86B-4EE4-861F-F457CFFAA31E}"/>
                </a:ext>
              </a:extLst>
            </p:cNvPr>
            <p:cNvPicPr>
              <a:picLocks noChangeAspect="1"/>
            </p:cNvPicPr>
            <p:nvPr/>
          </p:nvPicPr>
          <p:blipFill>
            <a:blip r:embed="rId3"/>
            <a:stretch>
              <a:fillRect/>
            </a:stretch>
          </p:blipFill>
          <p:spPr>
            <a:xfrm>
              <a:off x="5939103" y="3892267"/>
              <a:ext cx="1420402" cy="462884"/>
            </a:xfrm>
            <a:prstGeom prst="rect">
              <a:avLst/>
            </a:prstGeom>
          </p:spPr>
        </p:pic>
        <p:pic>
          <p:nvPicPr>
            <p:cNvPr id="24" name="Picture 27" descr="A picture containing text, clipart&#10;&#10;Description automatically generated">
              <a:extLst>
                <a:ext uri="{FF2B5EF4-FFF2-40B4-BE49-F238E27FC236}">
                  <a16:creationId xmlns:a16="http://schemas.microsoft.com/office/drawing/2014/main" id="{32B2C6E6-FB43-4749-848E-E4EC2AE9DA54}"/>
                </a:ext>
              </a:extLst>
            </p:cNvPr>
            <p:cNvPicPr>
              <a:picLocks noChangeAspect="1"/>
            </p:cNvPicPr>
            <p:nvPr/>
          </p:nvPicPr>
          <p:blipFill>
            <a:blip r:embed="rId5"/>
            <a:stretch>
              <a:fillRect/>
            </a:stretch>
          </p:blipFill>
          <p:spPr>
            <a:xfrm>
              <a:off x="6903992" y="4667635"/>
              <a:ext cx="1439667" cy="290811"/>
            </a:xfrm>
            <a:prstGeom prst="rect">
              <a:avLst/>
            </a:prstGeom>
          </p:spPr>
        </p:pic>
        <p:sp>
          <p:nvSpPr>
            <p:cNvPr id="26" name="Rectangle: Rounded Corners 25">
              <a:extLst>
                <a:ext uri="{FF2B5EF4-FFF2-40B4-BE49-F238E27FC236}">
                  <a16:creationId xmlns:a16="http://schemas.microsoft.com/office/drawing/2014/main" id="{58F82401-3C34-4280-8593-C2CA539724BF}"/>
                </a:ext>
              </a:extLst>
            </p:cNvPr>
            <p:cNvSpPr/>
            <p:nvPr/>
          </p:nvSpPr>
          <p:spPr>
            <a:xfrm>
              <a:off x="5168286" y="3936500"/>
              <a:ext cx="729762" cy="13130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rgbClr val="000000"/>
                  </a:solidFill>
                  <a:cs typeface="Arial"/>
                </a:rPr>
                <a:t>Well</a:t>
              </a:r>
              <a:endParaRPr lang="en-US" sz="1000">
                <a:cs typeface="Arial"/>
              </a:endParaRPr>
            </a:p>
          </p:txBody>
        </p:sp>
        <p:sp>
          <p:nvSpPr>
            <p:cNvPr id="28" name="Rectangle: Rounded Corners 27">
              <a:extLst>
                <a:ext uri="{FF2B5EF4-FFF2-40B4-BE49-F238E27FC236}">
                  <a16:creationId xmlns:a16="http://schemas.microsoft.com/office/drawing/2014/main" id="{6D9D5412-8814-4DC6-B4D6-C1BB628E7FD7}"/>
                </a:ext>
              </a:extLst>
            </p:cNvPr>
            <p:cNvSpPr/>
            <p:nvPr/>
          </p:nvSpPr>
          <p:spPr>
            <a:xfrm>
              <a:off x="5168286" y="4163634"/>
              <a:ext cx="729762" cy="13130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rgbClr val="000000"/>
                  </a:solidFill>
                  <a:cs typeface="Arial"/>
                </a:rPr>
                <a:t>Seismic</a:t>
              </a:r>
              <a:endParaRPr lang="en-US" sz="1000">
                <a:cs typeface="Arial"/>
              </a:endParaRPr>
            </a:p>
          </p:txBody>
        </p:sp>
        <p:pic>
          <p:nvPicPr>
            <p:cNvPr id="17" name="Graphic 16">
              <a:extLst>
                <a:ext uri="{FF2B5EF4-FFF2-40B4-BE49-F238E27FC236}">
                  <a16:creationId xmlns:a16="http://schemas.microsoft.com/office/drawing/2014/main" id="{4D64D0C2-FC9E-4613-995B-854496B9EE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9827" y="1519156"/>
              <a:ext cx="980845" cy="1055096"/>
            </a:xfrm>
            <a:prstGeom prst="rect">
              <a:avLst/>
            </a:prstGeom>
          </p:spPr>
        </p:pic>
        <p:pic>
          <p:nvPicPr>
            <p:cNvPr id="20" name="Picture 17">
              <a:extLst>
                <a:ext uri="{FF2B5EF4-FFF2-40B4-BE49-F238E27FC236}">
                  <a16:creationId xmlns:a16="http://schemas.microsoft.com/office/drawing/2014/main" id="{9408BA6C-A950-448E-AB77-D601B0EA5B49}"/>
                </a:ext>
              </a:extLst>
            </p:cNvPr>
            <p:cNvPicPr>
              <a:picLocks noChangeAspect="1"/>
            </p:cNvPicPr>
            <p:nvPr/>
          </p:nvPicPr>
          <p:blipFill>
            <a:blip r:embed="rId4"/>
            <a:stretch>
              <a:fillRect/>
            </a:stretch>
          </p:blipFill>
          <p:spPr>
            <a:xfrm>
              <a:off x="387685" y="2581889"/>
              <a:ext cx="1206112" cy="181849"/>
            </a:xfrm>
            <a:prstGeom prst="rect">
              <a:avLst/>
            </a:prstGeom>
          </p:spPr>
        </p:pic>
        <p:pic>
          <p:nvPicPr>
            <p:cNvPr id="22" name="Picture 15">
              <a:extLst>
                <a:ext uri="{FF2B5EF4-FFF2-40B4-BE49-F238E27FC236}">
                  <a16:creationId xmlns:a16="http://schemas.microsoft.com/office/drawing/2014/main" id="{01E8A647-99F0-46BF-A1AA-24F37AD013BD}"/>
                </a:ext>
              </a:extLst>
            </p:cNvPr>
            <p:cNvPicPr>
              <a:picLocks noChangeAspect="1"/>
            </p:cNvPicPr>
            <p:nvPr/>
          </p:nvPicPr>
          <p:blipFill rotWithShape="1">
            <a:blip r:embed="rId8"/>
            <a:srcRect t="16981" r="-746" b="16981"/>
            <a:stretch/>
          </p:blipFill>
          <p:spPr>
            <a:xfrm>
              <a:off x="554805" y="2922772"/>
              <a:ext cx="868177" cy="449688"/>
            </a:xfrm>
            <a:prstGeom prst="rect">
              <a:avLst/>
            </a:prstGeom>
          </p:spPr>
        </p:pic>
        <p:sp>
          <p:nvSpPr>
            <p:cNvPr id="36" name="Rectangle: Rounded Corners 35">
              <a:extLst>
                <a:ext uri="{FF2B5EF4-FFF2-40B4-BE49-F238E27FC236}">
                  <a16:creationId xmlns:a16="http://schemas.microsoft.com/office/drawing/2014/main" id="{7A0554B5-6053-43A3-973D-982927E945C8}"/>
                </a:ext>
              </a:extLst>
            </p:cNvPr>
            <p:cNvSpPr/>
            <p:nvPr/>
          </p:nvSpPr>
          <p:spPr>
            <a:xfrm>
              <a:off x="3177282" y="2388661"/>
              <a:ext cx="4514206" cy="100815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34921499-932D-49E6-A9BD-A7A81636D72F}"/>
                </a:ext>
              </a:extLst>
            </p:cNvPr>
            <p:cNvSpPr txBox="1"/>
            <p:nvPr/>
          </p:nvSpPr>
          <p:spPr>
            <a:xfrm>
              <a:off x="5170752" y="4459782"/>
              <a:ext cx="2683778" cy="538609"/>
            </a:xfrm>
            <a:prstGeom prst="rect">
              <a:avLst/>
            </a:prstGeom>
            <a:noFill/>
          </p:spPr>
          <p:txBody>
            <a:bodyPr wrap="square" lIns="91440" tIns="45720" rIns="91440" bIns="45720" rtlCol="0" anchor="t">
              <a:spAutoFit/>
            </a:bodyPr>
            <a:lstStyle/>
            <a:p>
              <a:pPr>
                <a:spcBef>
                  <a:spcPts val="600"/>
                </a:spcBef>
              </a:pPr>
              <a:r>
                <a:rPr lang="en-GB" sz="1200" dirty="0">
                  <a:solidFill>
                    <a:schemeClr val="tx2">
                      <a:lumMod val="50000"/>
                    </a:schemeClr>
                  </a:solidFill>
                </a:rPr>
                <a:t>Self-service</a:t>
              </a:r>
              <a:endParaRPr lang="en-GB" sz="1200" dirty="0">
                <a:solidFill>
                  <a:schemeClr val="tx2">
                    <a:lumMod val="50000"/>
                  </a:schemeClr>
                </a:solidFill>
                <a:cs typeface="Arial" panose="020B0604020202020204"/>
              </a:endParaRPr>
            </a:p>
            <a:p>
              <a:pPr>
                <a:spcBef>
                  <a:spcPts val="600"/>
                </a:spcBef>
              </a:pPr>
              <a:r>
                <a:rPr lang="en-GB" sz="1200" dirty="0">
                  <a:solidFill>
                    <a:schemeClr val="tx2">
                      <a:lumMod val="50000"/>
                    </a:schemeClr>
                  </a:solidFill>
                  <a:cs typeface="Arial" panose="020B0604020202020204"/>
                </a:rPr>
                <a:t>QC and Conditioning</a:t>
              </a:r>
            </a:p>
          </p:txBody>
        </p:sp>
        <p:sp>
          <p:nvSpPr>
            <p:cNvPr id="38" name="TextBox 37">
              <a:extLst>
                <a:ext uri="{FF2B5EF4-FFF2-40B4-BE49-F238E27FC236}">
                  <a16:creationId xmlns:a16="http://schemas.microsoft.com/office/drawing/2014/main" id="{02E0C1C8-EB0E-44A6-90D8-F967C826AA53}"/>
                </a:ext>
              </a:extLst>
            </p:cNvPr>
            <p:cNvSpPr txBox="1"/>
            <p:nvPr/>
          </p:nvSpPr>
          <p:spPr>
            <a:xfrm>
              <a:off x="5170751" y="3503000"/>
              <a:ext cx="2683778" cy="276999"/>
            </a:xfrm>
            <a:prstGeom prst="rect">
              <a:avLst/>
            </a:prstGeom>
            <a:noFill/>
          </p:spPr>
          <p:txBody>
            <a:bodyPr wrap="square" lIns="91440" tIns="45720" rIns="91440" bIns="45720" rtlCol="0" anchor="t">
              <a:spAutoFit/>
            </a:bodyPr>
            <a:lstStyle/>
            <a:p>
              <a:pPr>
                <a:spcBef>
                  <a:spcPts val="600"/>
                </a:spcBef>
              </a:pPr>
              <a:r>
                <a:rPr lang="en-GB" sz="1200" dirty="0">
                  <a:solidFill>
                    <a:schemeClr val="tx2">
                      <a:lumMod val="50000"/>
                    </a:schemeClr>
                  </a:solidFill>
                </a:rPr>
                <a:t>Self-service</a:t>
              </a:r>
              <a:endParaRPr lang="en-US" sz="1200" dirty="0">
                <a:solidFill>
                  <a:schemeClr val="tx2">
                    <a:lumMod val="50000"/>
                  </a:schemeClr>
                </a:solidFill>
                <a:cs typeface="Arial" panose="020B0604020202020204"/>
              </a:endParaRPr>
            </a:p>
          </p:txBody>
        </p:sp>
        <p:pic>
          <p:nvPicPr>
            <p:cNvPr id="42" name="Picture 15">
              <a:extLst>
                <a:ext uri="{FF2B5EF4-FFF2-40B4-BE49-F238E27FC236}">
                  <a16:creationId xmlns:a16="http://schemas.microsoft.com/office/drawing/2014/main" id="{00DDEB07-34E8-4E94-8327-0B05EB439577}"/>
                </a:ext>
              </a:extLst>
            </p:cNvPr>
            <p:cNvPicPr>
              <a:picLocks noChangeAspect="1"/>
            </p:cNvPicPr>
            <p:nvPr/>
          </p:nvPicPr>
          <p:blipFill rotWithShape="1">
            <a:blip r:embed="rId8"/>
            <a:srcRect t="16981" r="-746" b="16981"/>
            <a:stretch/>
          </p:blipFill>
          <p:spPr>
            <a:xfrm>
              <a:off x="7778822" y="2942035"/>
              <a:ext cx="868177" cy="449688"/>
            </a:xfrm>
            <a:prstGeom prst="rect">
              <a:avLst/>
            </a:prstGeom>
          </p:spPr>
        </p:pic>
        <p:sp>
          <p:nvSpPr>
            <p:cNvPr id="23" name="Rectangle: Rounded Corners 22">
              <a:extLst>
                <a:ext uri="{FF2B5EF4-FFF2-40B4-BE49-F238E27FC236}">
                  <a16:creationId xmlns:a16="http://schemas.microsoft.com/office/drawing/2014/main" id="{FE6D42FF-9539-4412-9626-DC550FD34748}"/>
                </a:ext>
              </a:extLst>
            </p:cNvPr>
            <p:cNvSpPr/>
            <p:nvPr/>
          </p:nvSpPr>
          <p:spPr>
            <a:xfrm>
              <a:off x="3177283" y="924594"/>
              <a:ext cx="4514206" cy="99530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BE16026-F55C-447E-B9A7-6480DF7B1F3D}"/>
                </a:ext>
              </a:extLst>
            </p:cNvPr>
            <p:cNvSpPr txBox="1"/>
            <p:nvPr/>
          </p:nvSpPr>
          <p:spPr>
            <a:xfrm>
              <a:off x="1242308" y="608986"/>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“As Is” NDR</a:t>
              </a:r>
              <a:endParaRPr lang="en-US" sz="1400" dirty="0">
                <a:solidFill>
                  <a:schemeClr val="tx2">
                    <a:lumMod val="50000"/>
                  </a:schemeClr>
                </a:solidFill>
                <a:cs typeface="Arial" panose="020B0604020202020204"/>
              </a:endParaRPr>
            </a:p>
          </p:txBody>
        </p:sp>
        <p:sp>
          <p:nvSpPr>
            <p:cNvPr id="31" name="TextBox 30">
              <a:extLst>
                <a:ext uri="{FF2B5EF4-FFF2-40B4-BE49-F238E27FC236}">
                  <a16:creationId xmlns:a16="http://schemas.microsoft.com/office/drawing/2014/main" id="{DA75DFC0-A95C-4127-80C0-1CD9ABB081E7}"/>
                </a:ext>
              </a:extLst>
            </p:cNvPr>
            <p:cNvSpPr txBox="1"/>
            <p:nvPr/>
          </p:nvSpPr>
          <p:spPr>
            <a:xfrm>
              <a:off x="5351552" y="602874"/>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“To Be” NDR</a:t>
              </a:r>
              <a:endParaRPr lang="en-US" sz="1400" dirty="0">
                <a:solidFill>
                  <a:schemeClr val="tx2">
                    <a:lumMod val="50000"/>
                  </a:schemeClr>
                </a:solidFill>
                <a:cs typeface="Arial" panose="020B0604020202020204"/>
              </a:endParaRPr>
            </a:p>
          </p:txBody>
        </p:sp>
        <p:pic>
          <p:nvPicPr>
            <p:cNvPr id="32" name="Picture 18">
              <a:extLst>
                <a:ext uri="{FF2B5EF4-FFF2-40B4-BE49-F238E27FC236}">
                  <a16:creationId xmlns:a16="http://schemas.microsoft.com/office/drawing/2014/main" id="{FBEB728B-F1B8-4BEE-BADA-5351A8F92226}"/>
                </a:ext>
              </a:extLst>
            </p:cNvPr>
            <p:cNvPicPr>
              <a:picLocks noChangeAspect="1"/>
            </p:cNvPicPr>
            <p:nvPr/>
          </p:nvPicPr>
          <p:blipFill>
            <a:blip r:embed="rId9"/>
            <a:stretch>
              <a:fillRect/>
            </a:stretch>
          </p:blipFill>
          <p:spPr>
            <a:xfrm>
              <a:off x="499223" y="1023712"/>
              <a:ext cx="993371" cy="971475"/>
            </a:xfrm>
            <a:prstGeom prst="rect">
              <a:avLst/>
            </a:prstGeom>
          </p:spPr>
        </p:pic>
      </p:grpSp>
    </p:spTree>
    <p:extLst>
      <p:ext uri="{BB962C8B-B14F-4D97-AF65-F5344CB8AC3E}">
        <p14:creationId xmlns:p14="http://schemas.microsoft.com/office/powerpoint/2010/main" val="11933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800" y="195263"/>
            <a:ext cx="6117823" cy="376237"/>
          </a:xfrm>
        </p:spPr>
        <p:txBody>
          <a:bodyPr lIns="0" tIns="0" rIns="91440" bIns="45720" anchor="t"/>
          <a:lstStyle/>
          <a:p>
            <a:r>
              <a:rPr lang="en-GB" dirty="0">
                <a:solidFill>
                  <a:schemeClr val="tx2">
                    <a:lumMod val="50000"/>
                  </a:schemeClr>
                </a:solidFill>
                <a:latin typeface="Arial"/>
                <a:cs typeface="Arial"/>
              </a:rPr>
              <a:t>What is changing with data delivery...</a:t>
            </a:r>
          </a:p>
        </p:txBody>
      </p:sp>
      <p:grpSp>
        <p:nvGrpSpPr>
          <p:cNvPr id="3" name="Group 2" descr="Graphic showing data delivery in NDR 1">
            <a:extLst>
              <a:ext uri="{FF2B5EF4-FFF2-40B4-BE49-F238E27FC236}">
                <a16:creationId xmlns:a16="http://schemas.microsoft.com/office/drawing/2014/main" id="{ABB27F4F-F87C-4544-9546-C540D228708A}"/>
              </a:ext>
            </a:extLst>
          </p:cNvPr>
          <p:cNvGrpSpPr/>
          <p:nvPr/>
        </p:nvGrpSpPr>
        <p:grpSpPr>
          <a:xfrm>
            <a:off x="444640" y="608986"/>
            <a:ext cx="4632462" cy="3982495"/>
            <a:chOff x="444640" y="608986"/>
            <a:chExt cx="4632462" cy="3982495"/>
          </a:xfrm>
        </p:grpSpPr>
        <p:sp>
          <p:nvSpPr>
            <p:cNvPr id="35" name="TextBox 34">
              <a:extLst>
                <a:ext uri="{FF2B5EF4-FFF2-40B4-BE49-F238E27FC236}">
                  <a16:creationId xmlns:a16="http://schemas.microsoft.com/office/drawing/2014/main" id="{49F6A351-61AF-4353-90E6-72556A0FFAAA}"/>
                </a:ext>
              </a:extLst>
            </p:cNvPr>
            <p:cNvSpPr txBox="1"/>
            <p:nvPr/>
          </p:nvSpPr>
          <p:spPr>
            <a:xfrm>
              <a:off x="1805965" y="1014326"/>
              <a:ext cx="1341716" cy="276999"/>
            </a:xfrm>
            <a:prstGeom prst="rect">
              <a:avLst/>
            </a:prstGeom>
            <a:solidFill>
              <a:schemeClr val="tx1"/>
            </a:solidFill>
          </p:spPr>
          <p:txBody>
            <a:bodyPr wrap="square" lIns="91440" tIns="45720" rIns="91440" bIns="45720" rtlCol="0" anchor="t">
              <a:spAutoFit/>
            </a:bodyPr>
            <a:lstStyle/>
            <a:p>
              <a:pPr algn="ctr">
                <a:spcBef>
                  <a:spcPts val="600"/>
                </a:spcBef>
              </a:pPr>
              <a:r>
                <a:rPr lang="en-GB" sz="1200" b="1">
                  <a:solidFill>
                    <a:srgbClr val="FFFFFF"/>
                  </a:solidFill>
                </a:rPr>
                <a:t>Not available</a:t>
              </a:r>
              <a:endParaRPr lang="en-US" b="1">
                <a:solidFill>
                  <a:srgbClr val="FFFFFF"/>
                </a:solidFill>
                <a:cs typeface="Arial"/>
              </a:endParaRPr>
            </a:p>
          </p:txBody>
        </p:sp>
        <p:sp>
          <p:nvSpPr>
            <p:cNvPr id="13" name="Rectangle: Rounded Corners 12">
              <a:extLst>
                <a:ext uri="{FF2B5EF4-FFF2-40B4-BE49-F238E27FC236}">
                  <a16:creationId xmlns:a16="http://schemas.microsoft.com/office/drawing/2014/main" id="{55E7E367-4A53-4F10-9367-04E7D7E5B0D4}"/>
                </a:ext>
              </a:extLst>
            </p:cNvPr>
            <p:cNvSpPr/>
            <p:nvPr/>
          </p:nvSpPr>
          <p:spPr>
            <a:xfrm>
              <a:off x="3229039" y="3228023"/>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Data delivery</a:t>
              </a:r>
              <a:endParaRPr lang="en-US" sz="1400"/>
            </a:p>
          </p:txBody>
        </p:sp>
        <p:sp>
          <p:nvSpPr>
            <p:cNvPr id="33" name="TextBox 32">
              <a:extLst>
                <a:ext uri="{FF2B5EF4-FFF2-40B4-BE49-F238E27FC236}">
                  <a16:creationId xmlns:a16="http://schemas.microsoft.com/office/drawing/2014/main" id="{CC983E01-F616-407A-AC17-D01317074B45}"/>
                </a:ext>
              </a:extLst>
            </p:cNvPr>
            <p:cNvSpPr txBox="1"/>
            <p:nvPr/>
          </p:nvSpPr>
          <p:spPr>
            <a:xfrm>
              <a:off x="444640" y="3269962"/>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Self-service option</a:t>
              </a:r>
              <a:endParaRPr lang="en-US" sz="1200" dirty="0">
                <a:solidFill>
                  <a:schemeClr val="tx2">
                    <a:lumMod val="50000"/>
                  </a:schemeClr>
                </a:solidFill>
                <a:cs typeface="Arial" panose="020B0604020202020204"/>
              </a:endParaRPr>
            </a:p>
          </p:txBody>
        </p:sp>
        <p:sp>
          <p:nvSpPr>
            <p:cNvPr id="21" name="Rectangle: Rounded Corners 20">
              <a:extLst>
                <a:ext uri="{FF2B5EF4-FFF2-40B4-BE49-F238E27FC236}">
                  <a16:creationId xmlns:a16="http://schemas.microsoft.com/office/drawing/2014/main" id="{F1496039-D6CA-4716-B454-443F5703E25C}"/>
                </a:ext>
              </a:extLst>
            </p:cNvPr>
            <p:cNvSpPr/>
            <p:nvPr/>
          </p:nvSpPr>
          <p:spPr>
            <a:xfrm>
              <a:off x="3248302" y="959736"/>
              <a:ext cx="1828800" cy="36576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Visualisation</a:t>
              </a:r>
              <a:endParaRPr lang="en-US"/>
            </a:p>
          </p:txBody>
        </p:sp>
        <p:sp>
          <p:nvSpPr>
            <p:cNvPr id="31" name="TextBox 30">
              <a:extLst>
                <a:ext uri="{FF2B5EF4-FFF2-40B4-BE49-F238E27FC236}">
                  <a16:creationId xmlns:a16="http://schemas.microsoft.com/office/drawing/2014/main" id="{105B62A8-470F-4583-BDFC-E549F8BC16A0}"/>
                </a:ext>
              </a:extLst>
            </p:cNvPr>
            <p:cNvSpPr txBox="1"/>
            <p:nvPr/>
          </p:nvSpPr>
          <p:spPr>
            <a:xfrm>
              <a:off x="463689" y="3774786"/>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&lt; 20GB Download limit</a:t>
              </a:r>
              <a:endParaRPr lang="en-US" dirty="0">
                <a:solidFill>
                  <a:schemeClr val="tx2">
                    <a:lumMod val="50000"/>
                  </a:schemeClr>
                </a:solidFill>
              </a:endParaRPr>
            </a:p>
          </p:txBody>
        </p:sp>
        <p:sp>
          <p:nvSpPr>
            <p:cNvPr id="34" name="TextBox 33">
              <a:extLst>
                <a:ext uri="{FF2B5EF4-FFF2-40B4-BE49-F238E27FC236}">
                  <a16:creationId xmlns:a16="http://schemas.microsoft.com/office/drawing/2014/main" id="{05CC505D-5F74-42D6-99CE-294CB4863B56}"/>
                </a:ext>
              </a:extLst>
            </p:cNvPr>
            <p:cNvSpPr txBox="1"/>
            <p:nvPr/>
          </p:nvSpPr>
          <p:spPr>
            <a:xfrm>
              <a:off x="464012" y="4314482"/>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Physical media delivery</a:t>
              </a:r>
              <a:endParaRPr lang="en-US" dirty="0">
                <a:solidFill>
                  <a:schemeClr val="tx2">
                    <a:lumMod val="50000"/>
                  </a:schemeClr>
                </a:solidFill>
              </a:endParaRPr>
            </a:p>
          </p:txBody>
        </p:sp>
        <p:sp>
          <p:nvSpPr>
            <p:cNvPr id="11" name="TextBox 10">
              <a:extLst>
                <a:ext uri="{FF2B5EF4-FFF2-40B4-BE49-F238E27FC236}">
                  <a16:creationId xmlns:a16="http://schemas.microsoft.com/office/drawing/2014/main" id="{94B33B49-2008-4731-A33D-29DAC5F69A38}"/>
                </a:ext>
              </a:extLst>
            </p:cNvPr>
            <p:cNvSpPr txBox="1"/>
            <p:nvPr/>
          </p:nvSpPr>
          <p:spPr>
            <a:xfrm>
              <a:off x="1242308" y="608986"/>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“As Is” NDR</a:t>
              </a:r>
              <a:endParaRPr lang="en-US" sz="1400" dirty="0">
                <a:solidFill>
                  <a:schemeClr val="tx2">
                    <a:lumMod val="50000"/>
                  </a:schemeClr>
                </a:solidFill>
                <a:cs typeface="Arial" panose="020B0604020202020204"/>
              </a:endParaRPr>
            </a:p>
          </p:txBody>
        </p:sp>
        <p:pic>
          <p:nvPicPr>
            <p:cNvPr id="12" name="Picture 18">
              <a:extLst>
                <a:ext uri="{FF2B5EF4-FFF2-40B4-BE49-F238E27FC236}">
                  <a16:creationId xmlns:a16="http://schemas.microsoft.com/office/drawing/2014/main" id="{CE10679F-2466-4585-949B-8115B58FA5D6}"/>
                </a:ext>
              </a:extLst>
            </p:cNvPr>
            <p:cNvPicPr>
              <a:picLocks noChangeAspect="1"/>
            </p:cNvPicPr>
            <p:nvPr/>
          </p:nvPicPr>
          <p:blipFill>
            <a:blip r:embed="rId2"/>
            <a:stretch>
              <a:fillRect/>
            </a:stretch>
          </p:blipFill>
          <p:spPr>
            <a:xfrm>
              <a:off x="499223" y="1023712"/>
              <a:ext cx="993371" cy="971475"/>
            </a:xfrm>
            <a:prstGeom prst="rect">
              <a:avLst/>
            </a:prstGeom>
          </p:spPr>
        </p:pic>
      </p:grpSp>
    </p:spTree>
    <p:extLst>
      <p:ext uri="{BB962C8B-B14F-4D97-AF65-F5344CB8AC3E}">
        <p14:creationId xmlns:p14="http://schemas.microsoft.com/office/powerpoint/2010/main" val="36172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DB7024B5-9369-4D43-A658-DE9D55BF039B}"/>
              </a:ext>
            </a:extLst>
          </p:cNvPr>
          <p:cNvSpPr txBox="1">
            <a:spLocks noGrp="1"/>
          </p:cNvSpPr>
          <p:nvPr>
            <p:ph type="title" idx="4294967295"/>
          </p:nvPr>
        </p:nvSpPr>
        <p:spPr>
          <a:xfrm>
            <a:off x="431800" y="206228"/>
            <a:ext cx="5955506" cy="3323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pPr marL="21281"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Meeting Etiquette</a:t>
            </a:r>
          </a:p>
        </p:txBody>
      </p:sp>
      <p:sp>
        <p:nvSpPr>
          <p:cNvPr id="3" name="TextBox 2">
            <a:extLst>
              <a:ext uri="{FF2B5EF4-FFF2-40B4-BE49-F238E27FC236}">
                <a16:creationId xmlns:a16="http://schemas.microsoft.com/office/drawing/2014/main" id="{917AF008-7524-4FF4-8C8D-4AA6413F7CB5}"/>
              </a:ext>
            </a:extLst>
          </p:cNvPr>
          <p:cNvSpPr txBox="1"/>
          <p:nvPr/>
        </p:nvSpPr>
        <p:spPr>
          <a:xfrm>
            <a:off x="431800" y="2571750"/>
            <a:ext cx="8316545" cy="1846659"/>
          </a:xfrm>
          <a:prstGeom prst="rect">
            <a:avLst/>
          </a:prstGeom>
          <a:noFill/>
        </p:spPr>
        <p:txBody>
          <a:bodyPr wrap="square" lIns="91440" tIns="45720" rIns="91440" bIns="45720" rtlCol="0" anchor="t">
            <a:spAutoFit/>
          </a:bodyPr>
          <a:lstStyle/>
          <a:p>
            <a:pPr marL="285750" indent="-285750">
              <a:spcBef>
                <a:spcPts val="3000"/>
              </a:spcBef>
              <a:buFont typeface="Arial" panose="020B0604020202020204" pitchFamily="34" charset="0"/>
              <a:buChar char="•"/>
            </a:pPr>
            <a:r>
              <a:rPr lang="en-GB" sz="1600" dirty="0">
                <a:solidFill>
                  <a:srgbClr val="002060"/>
                </a:solidFill>
              </a:rPr>
              <a:t>Please keep your microphone muted and video switched off unless you are speaking.</a:t>
            </a:r>
          </a:p>
          <a:p>
            <a:pPr marL="285750" indent="-285750">
              <a:spcBef>
                <a:spcPts val="3000"/>
              </a:spcBef>
              <a:buFont typeface="Arial" panose="020B0604020202020204" pitchFamily="34" charset="0"/>
              <a:buChar char="•"/>
            </a:pPr>
            <a:r>
              <a:rPr lang="en-GB" sz="1600" dirty="0">
                <a:solidFill>
                  <a:srgbClr val="002060"/>
                </a:solidFill>
              </a:rPr>
              <a:t>If you have any comments or questions please record these in the meeting chat. We will endeavour to answer at the end of the meeting or follow up with you.</a:t>
            </a:r>
          </a:p>
          <a:p>
            <a:pPr marL="285750" indent="-285750">
              <a:spcBef>
                <a:spcPts val="3000"/>
              </a:spcBef>
              <a:buFont typeface="Arial" panose="020B0604020202020204" pitchFamily="34" charset="0"/>
              <a:buChar char="•"/>
            </a:pPr>
            <a:r>
              <a:rPr lang="en-GB" sz="1600" dirty="0">
                <a:solidFill>
                  <a:srgbClr val="002060"/>
                </a:solidFill>
              </a:rPr>
              <a:t>Slides will be made available following this meeting on the OGA website.</a:t>
            </a:r>
          </a:p>
        </p:txBody>
      </p:sp>
    </p:spTree>
    <p:extLst>
      <p:ext uri="{BB962C8B-B14F-4D97-AF65-F5344CB8AC3E}">
        <p14:creationId xmlns:p14="http://schemas.microsoft.com/office/powerpoint/2010/main" val="378429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800" y="195263"/>
            <a:ext cx="6117823" cy="376237"/>
          </a:xfrm>
        </p:spPr>
        <p:txBody>
          <a:bodyPr lIns="0" tIns="0" rIns="91440" bIns="45720" anchor="t"/>
          <a:lstStyle/>
          <a:p>
            <a:r>
              <a:rPr lang="en-GB" dirty="0">
                <a:solidFill>
                  <a:schemeClr val="tx2">
                    <a:lumMod val="50000"/>
                  </a:schemeClr>
                </a:solidFill>
                <a:latin typeface="Arial"/>
                <a:cs typeface="Arial"/>
              </a:rPr>
              <a:t>What is changing with data delivery... </a:t>
            </a:r>
          </a:p>
        </p:txBody>
      </p:sp>
      <p:grpSp>
        <p:nvGrpSpPr>
          <p:cNvPr id="3" name="Group 2" descr="Graphic showing data delivery in NDR 2">
            <a:extLst>
              <a:ext uri="{FF2B5EF4-FFF2-40B4-BE49-F238E27FC236}">
                <a16:creationId xmlns:a16="http://schemas.microsoft.com/office/drawing/2014/main" id="{2299B019-1D33-40F2-9249-03CA1E8AE542}"/>
              </a:ext>
            </a:extLst>
          </p:cNvPr>
          <p:cNvGrpSpPr/>
          <p:nvPr/>
        </p:nvGrpSpPr>
        <p:grpSpPr>
          <a:xfrm>
            <a:off x="444640" y="602874"/>
            <a:ext cx="8337317" cy="4388657"/>
            <a:chOff x="444640" y="602874"/>
            <a:chExt cx="8337317" cy="4388657"/>
          </a:xfrm>
        </p:grpSpPr>
        <p:pic>
          <p:nvPicPr>
            <p:cNvPr id="6" name="Picture 9" descr="Graphical user interface, application, table, Excel&#10;&#10;Description automatically generated">
              <a:extLst>
                <a:ext uri="{FF2B5EF4-FFF2-40B4-BE49-F238E27FC236}">
                  <a16:creationId xmlns:a16="http://schemas.microsoft.com/office/drawing/2014/main" id="{78FE83E7-7F0D-42CF-A88D-2D83F9A0AB0D}"/>
                </a:ext>
              </a:extLst>
            </p:cNvPr>
            <p:cNvPicPr>
              <a:picLocks noChangeAspect="1"/>
            </p:cNvPicPr>
            <p:nvPr/>
          </p:nvPicPr>
          <p:blipFill>
            <a:blip r:embed="rId2"/>
            <a:stretch>
              <a:fillRect/>
            </a:stretch>
          </p:blipFill>
          <p:spPr>
            <a:xfrm>
              <a:off x="5139813" y="1446644"/>
              <a:ext cx="1655226" cy="1133312"/>
            </a:xfrm>
            <a:prstGeom prst="rect">
              <a:avLst/>
            </a:prstGeom>
            <a:ln w="12700">
              <a:solidFill>
                <a:srgbClr val="00AEEF"/>
              </a:solidFill>
            </a:ln>
          </p:spPr>
        </p:pic>
        <p:sp>
          <p:nvSpPr>
            <p:cNvPr id="35" name="TextBox 34">
              <a:extLst>
                <a:ext uri="{FF2B5EF4-FFF2-40B4-BE49-F238E27FC236}">
                  <a16:creationId xmlns:a16="http://schemas.microsoft.com/office/drawing/2014/main" id="{49F6A351-61AF-4353-90E6-72556A0FFAAA}"/>
                </a:ext>
              </a:extLst>
            </p:cNvPr>
            <p:cNvSpPr txBox="1"/>
            <p:nvPr/>
          </p:nvSpPr>
          <p:spPr>
            <a:xfrm>
              <a:off x="1805965" y="1014326"/>
              <a:ext cx="1341716" cy="276999"/>
            </a:xfrm>
            <a:prstGeom prst="rect">
              <a:avLst/>
            </a:prstGeom>
            <a:solidFill>
              <a:schemeClr val="tx1"/>
            </a:solidFill>
          </p:spPr>
          <p:txBody>
            <a:bodyPr wrap="square" lIns="91440" tIns="45720" rIns="91440" bIns="45720" rtlCol="0" anchor="t">
              <a:spAutoFit/>
            </a:bodyPr>
            <a:lstStyle/>
            <a:p>
              <a:pPr algn="ctr">
                <a:spcBef>
                  <a:spcPts val="600"/>
                </a:spcBef>
              </a:pPr>
              <a:r>
                <a:rPr lang="en-GB" sz="1200" b="1">
                  <a:solidFill>
                    <a:srgbClr val="FFFFFF"/>
                  </a:solidFill>
                </a:rPr>
                <a:t>Not available</a:t>
              </a:r>
              <a:endParaRPr lang="en-US" b="1">
                <a:solidFill>
                  <a:srgbClr val="FFFFFF"/>
                </a:solidFill>
                <a:cs typeface="Arial"/>
              </a:endParaRPr>
            </a:p>
          </p:txBody>
        </p:sp>
        <p:sp>
          <p:nvSpPr>
            <p:cNvPr id="13" name="Rectangle: Rounded Corners 12">
              <a:extLst>
                <a:ext uri="{FF2B5EF4-FFF2-40B4-BE49-F238E27FC236}">
                  <a16:creationId xmlns:a16="http://schemas.microsoft.com/office/drawing/2014/main" id="{55E7E367-4A53-4F10-9367-04E7D7E5B0D4}"/>
                </a:ext>
              </a:extLst>
            </p:cNvPr>
            <p:cNvSpPr/>
            <p:nvPr/>
          </p:nvSpPr>
          <p:spPr>
            <a:xfrm>
              <a:off x="3229039" y="3228023"/>
              <a:ext cx="1828800" cy="365760"/>
            </a:xfrm>
            <a:prstGeom prst="roundRect">
              <a:avLst/>
            </a:prstGeom>
            <a:solidFill>
              <a:srgbClr val="00AEEF"/>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dirty="0">
                  <a:solidFill>
                    <a:schemeClr val="tx1"/>
                  </a:solidFill>
                  <a:cs typeface="Arial"/>
                </a:rPr>
                <a:t>Data delivery</a:t>
              </a:r>
              <a:endParaRPr lang="en-US" sz="1400" dirty="0">
                <a:solidFill>
                  <a:schemeClr val="tx1"/>
                </a:solidFill>
              </a:endParaRPr>
            </a:p>
          </p:txBody>
        </p:sp>
        <p:sp>
          <p:nvSpPr>
            <p:cNvPr id="33" name="TextBox 32">
              <a:extLst>
                <a:ext uri="{FF2B5EF4-FFF2-40B4-BE49-F238E27FC236}">
                  <a16:creationId xmlns:a16="http://schemas.microsoft.com/office/drawing/2014/main" id="{CC983E01-F616-407A-AC17-D01317074B45}"/>
                </a:ext>
              </a:extLst>
            </p:cNvPr>
            <p:cNvSpPr txBox="1"/>
            <p:nvPr/>
          </p:nvSpPr>
          <p:spPr>
            <a:xfrm>
              <a:off x="444640" y="3269962"/>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Self-service option</a:t>
              </a:r>
              <a:endParaRPr lang="en-US" sz="1200" dirty="0">
                <a:solidFill>
                  <a:schemeClr val="tx2">
                    <a:lumMod val="50000"/>
                  </a:schemeClr>
                </a:solidFill>
                <a:cs typeface="Arial" panose="020B0604020202020204"/>
              </a:endParaRPr>
            </a:p>
          </p:txBody>
        </p:sp>
        <p:sp>
          <p:nvSpPr>
            <p:cNvPr id="21" name="Rectangle: Rounded Corners 20">
              <a:extLst>
                <a:ext uri="{FF2B5EF4-FFF2-40B4-BE49-F238E27FC236}">
                  <a16:creationId xmlns:a16="http://schemas.microsoft.com/office/drawing/2014/main" id="{F1496039-D6CA-4716-B454-443F5703E25C}"/>
                </a:ext>
              </a:extLst>
            </p:cNvPr>
            <p:cNvSpPr/>
            <p:nvPr/>
          </p:nvSpPr>
          <p:spPr>
            <a:xfrm>
              <a:off x="3248302" y="959736"/>
              <a:ext cx="1828800" cy="36576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Visualisation</a:t>
              </a:r>
              <a:endParaRPr lang="en-US"/>
            </a:p>
          </p:txBody>
        </p:sp>
        <p:pic>
          <p:nvPicPr>
            <p:cNvPr id="12" name="Picture 11" descr="A picture containing logo&#10;&#10;Description automatically generated">
              <a:extLst>
                <a:ext uri="{FF2B5EF4-FFF2-40B4-BE49-F238E27FC236}">
                  <a16:creationId xmlns:a16="http://schemas.microsoft.com/office/drawing/2014/main" id="{65E9BA92-F86B-4EE4-861F-F457CFFAA31E}"/>
                </a:ext>
              </a:extLst>
            </p:cNvPr>
            <p:cNvPicPr>
              <a:picLocks noChangeAspect="1"/>
            </p:cNvPicPr>
            <p:nvPr/>
          </p:nvPicPr>
          <p:blipFill>
            <a:blip r:embed="rId3"/>
            <a:stretch>
              <a:fillRect/>
            </a:stretch>
          </p:blipFill>
          <p:spPr>
            <a:xfrm>
              <a:off x="5906996" y="915570"/>
              <a:ext cx="1420402" cy="462884"/>
            </a:xfrm>
            <a:prstGeom prst="rect">
              <a:avLst/>
            </a:prstGeom>
          </p:spPr>
        </p:pic>
        <p:sp>
          <p:nvSpPr>
            <p:cNvPr id="26" name="Rectangle: Rounded Corners 25">
              <a:extLst>
                <a:ext uri="{FF2B5EF4-FFF2-40B4-BE49-F238E27FC236}">
                  <a16:creationId xmlns:a16="http://schemas.microsoft.com/office/drawing/2014/main" id="{58F82401-3C34-4280-8593-C2CA539724BF}"/>
                </a:ext>
              </a:extLst>
            </p:cNvPr>
            <p:cNvSpPr/>
            <p:nvPr/>
          </p:nvSpPr>
          <p:spPr>
            <a:xfrm>
              <a:off x="5136179" y="959803"/>
              <a:ext cx="729762" cy="13130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rgbClr val="000000"/>
                  </a:solidFill>
                  <a:cs typeface="Arial"/>
                </a:rPr>
                <a:t>Well</a:t>
              </a:r>
              <a:endParaRPr lang="en-US" sz="1000">
                <a:cs typeface="Arial"/>
              </a:endParaRPr>
            </a:p>
          </p:txBody>
        </p:sp>
        <p:sp>
          <p:nvSpPr>
            <p:cNvPr id="28" name="Rectangle: Rounded Corners 27">
              <a:extLst>
                <a:ext uri="{FF2B5EF4-FFF2-40B4-BE49-F238E27FC236}">
                  <a16:creationId xmlns:a16="http://schemas.microsoft.com/office/drawing/2014/main" id="{6D9D5412-8814-4DC6-B4D6-C1BB628E7FD7}"/>
                </a:ext>
              </a:extLst>
            </p:cNvPr>
            <p:cNvSpPr/>
            <p:nvPr/>
          </p:nvSpPr>
          <p:spPr>
            <a:xfrm>
              <a:off x="5136179" y="1186937"/>
              <a:ext cx="729762" cy="131300"/>
            </a:xfrm>
            <a:prstGeom prst="roundRect">
              <a:avLst/>
            </a:prstGeom>
            <a:solidFill>
              <a:srgbClr val="72B01D"/>
            </a:solidFill>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rgbClr val="000000"/>
                  </a:solidFill>
                  <a:cs typeface="Arial"/>
                </a:rPr>
                <a:t>Seismic</a:t>
              </a:r>
              <a:endParaRPr lang="en-US" sz="1000">
                <a:cs typeface="Arial"/>
              </a:endParaRPr>
            </a:p>
          </p:txBody>
        </p:sp>
        <p:pic>
          <p:nvPicPr>
            <p:cNvPr id="17" name="Graphic 16">
              <a:extLst>
                <a:ext uri="{FF2B5EF4-FFF2-40B4-BE49-F238E27FC236}">
                  <a16:creationId xmlns:a16="http://schemas.microsoft.com/office/drawing/2014/main" id="{4D64D0C2-FC9E-4613-995B-854496B9EE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01112" y="797440"/>
              <a:ext cx="980845" cy="1055096"/>
            </a:xfrm>
            <a:prstGeom prst="rect">
              <a:avLst/>
            </a:prstGeom>
          </p:spPr>
        </p:pic>
        <p:sp>
          <p:nvSpPr>
            <p:cNvPr id="37" name="TextBox 36">
              <a:extLst>
                <a:ext uri="{FF2B5EF4-FFF2-40B4-BE49-F238E27FC236}">
                  <a16:creationId xmlns:a16="http://schemas.microsoft.com/office/drawing/2014/main" id="{34921499-932D-49E6-A9BD-A7A81636D72F}"/>
                </a:ext>
              </a:extLst>
            </p:cNvPr>
            <p:cNvSpPr txBox="1"/>
            <p:nvPr/>
          </p:nvSpPr>
          <p:spPr>
            <a:xfrm>
              <a:off x="5119381" y="3269962"/>
              <a:ext cx="2683778" cy="276999"/>
            </a:xfrm>
            <a:prstGeom prst="rect">
              <a:avLst/>
            </a:prstGeom>
            <a:noFill/>
          </p:spPr>
          <p:txBody>
            <a:bodyPr wrap="square" lIns="91440" tIns="45720" rIns="91440" bIns="45720" rtlCol="0" anchor="t">
              <a:spAutoFit/>
            </a:bodyPr>
            <a:lstStyle/>
            <a:p>
              <a:pPr>
                <a:spcBef>
                  <a:spcPts val="600"/>
                </a:spcBef>
              </a:pPr>
              <a:r>
                <a:rPr lang="en-GB" sz="1200">
                  <a:solidFill>
                    <a:schemeClr val="tx2">
                      <a:lumMod val="50000"/>
                    </a:schemeClr>
                  </a:solidFill>
                </a:rPr>
                <a:t>Self-service option </a:t>
              </a:r>
              <a:endParaRPr lang="en-US" sz="1200">
                <a:solidFill>
                  <a:schemeClr val="tx2">
                    <a:lumMod val="50000"/>
                  </a:schemeClr>
                </a:solidFill>
                <a:cs typeface="Arial" panose="020B0604020202020204"/>
              </a:endParaRPr>
            </a:p>
          </p:txBody>
        </p:sp>
        <p:sp>
          <p:nvSpPr>
            <p:cNvPr id="31" name="TextBox 30">
              <a:extLst>
                <a:ext uri="{FF2B5EF4-FFF2-40B4-BE49-F238E27FC236}">
                  <a16:creationId xmlns:a16="http://schemas.microsoft.com/office/drawing/2014/main" id="{105B62A8-470F-4583-BDFC-E549F8BC16A0}"/>
                </a:ext>
              </a:extLst>
            </p:cNvPr>
            <p:cNvSpPr txBox="1"/>
            <p:nvPr/>
          </p:nvSpPr>
          <p:spPr>
            <a:xfrm>
              <a:off x="463689" y="3774786"/>
              <a:ext cx="2683778" cy="276999"/>
            </a:xfrm>
            <a:prstGeom prst="rect">
              <a:avLst/>
            </a:prstGeom>
            <a:noFill/>
          </p:spPr>
          <p:txBody>
            <a:bodyPr wrap="square" lIns="91440" tIns="45720" rIns="91440" bIns="45720" rtlCol="0" anchor="t">
              <a:spAutoFit/>
            </a:bodyPr>
            <a:lstStyle/>
            <a:p>
              <a:pPr algn="r">
                <a:spcBef>
                  <a:spcPts val="600"/>
                </a:spcBef>
              </a:pPr>
              <a:r>
                <a:rPr lang="en-GB" sz="1200">
                  <a:solidFill>
                    <a:schemeClr val="tx2">
                      <a:lumMod val="50000"/>
                    </a:schemeClr>
                  </a:solidFill>
                </a:rPr>
                <a:t>&lt; 20GB Download limit</a:t>
              </a:r>
              <a:endParaRPr lang="en-US">
                <a:solidFill>
                  <a:schemeClr val="tx2">
                    <a:lumMod val="50000"/>
                  </a:schemeClr>
                </a:solidFill>
              </a:endParaRPr>
            </a:p>
          </p:txBody>
        </p:sp>
        <p:sp>
          <p:nvSpPr>
            <p:cNvPr id="32" name="TextBox 31">
              <a:extLst>
                <a:ext uri="{FF2B5EF4-FFF2-40B4-BE49-F238E27FC236}">
                  <a16:creationId xmlns:a16="http://schemas.microsoft.com/office/drawing/2014/main" id="{84147C48-C848-4963-9659-5DC89998DE9C}"/>
                </a:ext>
              </a:extLst>
            </p:cNvPr>
            <p:cNvSpPr txBox="1"/>
            <p:nvPr/>
          </p:nvSpPr>
          <p:spPr>
            <a:xfrm>
              <a:off x="5121414" y="3774786"/>
              <a:ext cx="2683778" cy="276999"/>
            </a:xfrm>
            <a:prstGeom prst="rect">
              <a:avLst/>
            </a:prstGeom>
            <a:noFill/>
          </p:spPr>
          <p:txBody>
            <a:bodyPr wrap="square" lIns="91440" tIns="45720" rIns="91440" bIns="45720" rtlCol="0" anchor="t">
              <a:spAutoFit/>
            </a:bodyPr>
            <a:lstStyle/>
            <a:p>
              <a:pPr>
                <a:spcBef>
                  <a:spcPts val="600"/>
                </a:spcBef>
              </a:pPr>
              <a:r>
                <a:rPr lang="en-GB" sz="1200">
                  <a:solidFill>
                    <a:schemeClr val="tx2">
                      <a:lumMod val="50000"/>
                    </a:schemeClr>
                  </a:solidFill>
                </a:rPr>
                <a:t>&gt;&gt;&gt; 20GB Download limit</a:t>
              </a:r>
              <a:endParaRPr lang="en-US">
                <a:solidFill>
                  <a:schemeClr val="tx2">
                    <a:lumMod val="50000"/>
                  </a:schemeClr>
                </a:solidFill>
              </a:endParaRPr>
            </a:p>
          </p:txBody>
        </p:sp>
        <p:sp>
          <p:nvSpPr>
            <p:cNvPr id="34" name="TextBox 33">
              <a:extLst>
                <a:ext uri="{FF2B5EF4-FFF2-40B4-BE49-F238E27FC236}">
                  <a16:creationId xmlns:a16="http://schemas.microsoft.com/office/drawing/2014/main" id="{05CC505D-5F74-42D6-99CE-294CB4863B56}"/>
                </a:ext>
              </a:extLst>
            </p:cNvPr>
            <p:cNvSpPr txBox="1"/>
            <p:nvPr/>
          </p:nvSpPr>
          <p:spPr>
            <a:xfrm>
              <a:off x="464012" y="4314482"/>
              <a:ext cx="2683778" cy="276999"/>
            </a:xfrm>
            <a:prstGeom prst="rect">
              <a:avLst/>
            </a:prstGeom>
            <a:noFill/>
          </p:spPr>
          <p:txBody>
            <a:bodyPr wrap="square" lIns="91440" tIns="45720" rIns="91440" bIns="45720" rtlCol="0" anchor="t">
              <a:spAutoFit/>
            </a:bodyPr>
            <a:lstStyle/>
            <a:p>
              <a:pPr algn="r">
                <a:spcBef>
                  <a:spcPts val="600"/>
                </a:spcBef>
              </a:pPr>
              <a:r>
                <a:rPr lang="en-GB" sz="1200" dirty="0">
                  <a:solidFill>
                    <a:schemeClr val="tx2">
                      <a:lumMod val="50000"/>
                    </a:schemeClr>
                  </a:solidFill>
                </a:rPr>
                <a:t>Physical media delivery</a:t>
              </a:r>
              <a:endParaRPr lang="en-US" dirty="0">
                <a:solidFill>
                  <a:schemeClr val="tx2">
                    <a:lumMod val="50000"/>
                  </a:schemeClr>
                </a:solidFill>
              </a:endParaRPr>
            </a:p>
          </p:txBody>
        </p:sp>
        <p:sp>
          <p:nvSpPr>
            <p:cNvPr id="41" name="TextBox 40">
              <a:extLst>
                <a:ext uri="{FF2B5EF4-FFF2-40B4-BE49-F238E27FC236}">
                  <a16:creationId xmlns:a16="http://schemas.microsoft.com/office/drawing/2014/main" id="{33D96BEA-2B6F-4984-AB9A-BBD43B3107A0}"/>
                </a:ext>
              </a:extLst>
            </p:cNvPr>
            <p:cNvSpPr txBox="1"/>
            <p:nvPr/>
          </p:nvSpPr>
          <p:spPr>
            <a:xfrm>
              <a:off x="5130939" y="4314482"/>
              <a:ext cx="2683778" cy="276999"/>
            </a:xfrm>
            <a:prstGeom prst="rect">
              <a:avLst/>
            </a:prstGeom>
            <a:noFill/>
          </p:spPr>
          <p:txBody>
            <a:bodyPr wrap="square" lIns="91440" tIns="45720" rIns="91440" bIns="45720" rtlCol="0" anchor="t">
              <a:spAutoFit/>
            </a:bodyPr>
            <a:lstStyle/>
            <a:p>
              <a:pPr>
                <a:spcBef>
                  <a:spcPts val="600"/>
                </a:spcBef>
              </a:pPr>
              <a:r>
                <a:rPr lang="en-GB" sz="1200">
                  <a:solidFill>
                    <a:schemeClr val="tx2">
                      <a:lumMod val="50000"/>
                    </a:schemeClr>
                  </a:solidFill>
                </a:rPr>
                <a:t>Physical media delivery</a:t>
              </a:r>
              <a:endParaRPr lang="en-US">
                <a:solidFill>
                  <a:schemeClr val="tx2">
                    <a:lumMod val="50000"/>
                  </a:schemeClr>
                </a:solidFill>
              </a:endParaRPr>
            </a:p>
          </p:txBody>
        </p:sp>
        <p:sp>
          <p:nvSpPr>
            <p:cNvPr id="20" name="TextBox 19">
              <a:extLst>
                <a:ext uri="{FF2B5EF4-FFF2-40B4-BE49-F238E27FC236}">
                  <a16:creationId xmlns:a16="http://schemas.microsoft.com/office/drawing/2014/main" id="{F7B42A9D-7D65-498C-95BD-0157441B5633}"/>
                </a:ext>
              </a:extLst>
            </p:cNvPr>
            <p:cNvSpPr txBox="1"/>
            <p:nvPr/>
          </p:nvSpPr>
          <p:spPr>
            <a:xfrm>
              <a:off x="5121414" y="4714532"/>
              <a:ext cx="2683778" cy="276999"/>
            </a:xfrm>
            <a:prstGeom prst="rect">
              <a:avLst/>
            </a:prstGeom>
            <a:noFill/>
          </p:spPr>
          <p:txBody>
            <a:bodyPr wrap="square" lIns="91440" tIns="45720" rIns="91440" bIns="45720" rtlCol="0" anchor="t">
              <a:spAutoFit/>
            </a:bodyPr>
            <a:lstStyle/>
            <a:p>
              <a:pPr>
                <a:spcBef>
                  <a:spcPts val="600"/>
                </a:spcBef>
              </a:pPr>
              <a:r>
                <a:rPr lang="en-GB" sz="1200">
                  <a:solidFill>
                    <a:schemeClr val="tx2">
                      <a:lumMod val="50000"/>
                    </a:schemeClr>
                  </a:solidFill>
                </a:rPr>
                <a:t>Digital Energy Platform</a:t>
              </a:r>
              <a:endParaRPr lang="en-US">
                <a:solidFill>
                  <a:schemeClr val="tx2">
                    <a:lumMod val="50000"/>
                  </a:schemeClr>
                </a:solidFill>
              </a:endParaRPr>
            </a:p>
          </p:txBody>
        </p:sp>
        <p:pic>
          <p:nvPicPr>
            <p:cNvPr id="7" name="Picture 27" descr="A picture containing text, clipart&#10;&#10;Description automatically generated">
              <a:extLst>
                <a:ext uri="{FF2B5EF4-FFF2-40B4-BE49-F238E27FC236}">
                  <a16:creationId xmlns:a16="http://schemas.microsoft.com/office/drawing/2014/main" id="{4FDC7570-D415-46C9-A9F7-836ECE894A71}"/>
                </a:ext>
              </a:extLst>
            </p:cNvPr>
            <p:cNvPicPr>
              <a:picLocks noChangeAspect="1"/>
            </p:cNvPicPr>
            <p:nvPr/>
          </p:nvPicPr>
          <p:blipFill>
            <a:blip r:embed="rId6"/>
            <a:stretch>
              <a:fillRect/>
            </a:stretch>
          </p:blipFill>
          <p:spPr>
            <a:xfrm>
              <a:off x="7223645" y="4219597"/>
              <a:ext cx="1439667" cy="290811"/>
            </a:xfrm>
            <a:prstGeom prst="rect">
              <a:avLst/>
            </a:prstGeom>
          </p:spPr>
        </p:pic>
        <p:pic>
          <p:nvPicPr>
            <p:cNvPr id="8" name="Picture 17">
              <a:extLst>
                <a:ext uri="{FF2B5EF4-FFF2-40B4-BE49-F238E27FC236}">
                  <a16:creationId xmlns:a16="http://schemas.microsoft.com/office/drawing/2014/main" id="{2D60CE2F-2B48-49D2-8966-8CDC0430B9D8}"/>
                </a:ext>
              </a:extLst>
            </p:cNvPr>
            <p:cNvPicPr>
              <a:picLocks noChangeAspect="1"/>
            </p:cNvPicPr>
            <p:nvPr/>
          </p:nvPicPr>
          <p:blipFill>
            <a:blip r:embed="rId7"/>
            <a:stretch>
              <a:fillRect/>
            </a:stretch>
          </p:blipFill>
          <p:spPr>
            <a:xfrm>
              <a:off x="7226313" y="4749455"/>
              <a:ext cx="1467645" cy="220594"/>
            </a:xfrm>
            <a:prstGeom prst="rect">
              <a:avLst/>
            </a:prstGeom>
          </p:spPr>
        </p:pic>
        <p:sp>
          <p:nvSpPr>
            <p:cNvPr id="29" name="Rectangle: Rounded Corners 28">
              <a:extLst>
                <a:ext uri="{FF2B5EF4-FFF2-40B4-BE49-F238E27FC236}">
                  <a16:creationId xmlns:a16="http://schemas.microsoft.com/office/drawing/2014/main" id="{0E4695E1-56EC-4097-B487-D7168C7AFA4C}"/>
                </a:ext>
              </a:extLst>
            </p:cNvPr>
            <p:cNvSpPr/>
            <p:nvPr/>
          </p:nvSpPr>
          <p:spPr>
            <a:xfrm>
              <a:off x="5137267" y="3731718"/>
              <a:ext cx="1906291" cy="365760"/>
            </a:xfrm>
            <a:prstGeom prst="roundRect">
              <a:avLst/>
            </a:prstGeom>
            <a:noFill/>
            <a:ln w="28575">
              <a:solidFill>
                <a:srgbClr val="0070C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GB" sz="1400">
                <a:solidFill>
                  <a:schemeClr val="tx2">
                    <a:lumMod val="50000"/>
                  </a:schemeClr>
                </a:solidFill>
                <a:cs typeface="Arial"/>
              </a:endParaRPr>
            </a:p>
          </p:txBody>
        </p:sp>
        <p:sp>
          <p:nvSpPr>
            <p:cNvPr id="30" name="TextBox 29">
              <a:extLst>
                <a:ext uri="{FF2B5EF4-FFF2-40B4-BE49-F238E27FC236}">
                  <a16:creationId xmlns:a16="http://schemas.microsoft.com/office/drawing/2014/main" id="{9B5F3FA9-3BF4-4177-A8F8-7D5594A5E010}"/>
                </a:ext>
              </a:extLst>
            </p:cNvPr>
            <p:cNvSpPr txBox="1"/>
            <p:nvPr/>
          </p:nvSpPr>
          <p:spPr>
            <a:xfrm>
              <a:off x="6545320" y="3542312"/>
              <a:ext cx="678685" cy="215444"/>
            </a:xfrm>
            <a:prstGeom prst="rect">
              <a:avLst/>
            </a:prstGeom>
            <a:noFill/>
          </p:spPr>
          <p:txBody>
            <a:bodyPr wrap="square" lIns="91440" tIns="45720" rIns="91440" bIns="45720" rtlCol="0" anchor="t">
              <a:spAutoFit/>
            </a:bodyPr>
            <a:lstStyle/>
            <a:p>
              <a:pPr>
                <a:spcBef>
                  <a:spcPts val="600"/>
                </a:spcBef>
              </a:pPr>
              <a:r>
                <a:rPr lang="en-GB" sz="800" b="1">
                  <a:solidFill>
                    <a:schemeClr val="tx2">
                      <a:lumMod val="50000"/>
                    </a:schemeClr>
                  </a:solidFill>
                </a:rPr>
                <a:t>Default</a:t>
              </a:r>
              <a:endParaRPr lang="en-US" sz="800" b="1">
                <a:solidFill>
                  <a:schemeClr val="tx2">
                    <a:lumMod val="50000"/>
                  </a:schemeClr>
                </a:solidFill>
                <a:cs typeface="Arial"/>
              </a:endParaRPr>
            </a:p>
          </p:txBody>
        </p:sp>
        <p:pic>
          <p:nvPicPr>
            <p:cNvPr id="9" name="Picture 9">
              <a:extLst>
                <a:ext uri="{FF2B5EF4-FFF2-40B4-BE49-F238E27FC236}">
                  <a16:creationId xmlns:a16="http://schemas.microsoft.com/office/drawing/2014/main" id="{247FD62B-D405-4C24-8EA2-2263B0B9C5FB}"/>
                </a:ext>
              </a:extLst>
            </p:cNvPr>
            <p:cNvPicPr>
              <a:picLocks noChangeAspect="1"/>
            </p:cNvPicPr>
            <p:nvPr/>
          </p:nvPicPr>
          <p:blipFill>
            <a:blip r:embed="rId8"/>
            <a:stretch>
              <a:fillRect/>
            </a:stretch>
          </p:blipFill>
          <p:spPr>
            <a:xfrm>
              <a:off x="5968001" y="1600261"/>
              <a:ext cx="1009437" cy="1321714"/>
            </a:xfrm>
            <a:prstGeom prst="rect">
              <a:avLst/>
            </a:prstGeom>
            <a:ln w="12700">
              <a:solidFill>
                <a:srgbClr val="00AEEF"/>
              </a:solidFill>
            </a:ln>
          </p:spPr>
        </p:pic>
        <p:pic>
          <p:nvPicPr>
            <p:cNvPr id="4" name="Picture 5" descr="A picture containing text&#10;&#10;Description automatically generated">
              <a:extLst>
                <a:ext uri="{FF2B5EF4-FFF2-40B4-BE49-F238E27FC236}">
                  <a16:creationId xmlns:a16="http://schemas.microsoft.com/office/drawing/2014/main" id="{A0FB014A-7C33-4B72-AED8-B06494DDCA47}"/>
                </a:ext>
              </a:extLst>
            </p:cNvPr>
            <p:cNvPicPr>
              <a:picLocks noChangeAspect="1"/>
            </p:cNvPicPr>
            <p:nvPr/>
          </p:nvPicPr>
          <p:blipFill>
            <a:blip r:embed="rId9"/>
            <a:stretch>
              <a:fillRect/>
            </a:stretch>
          </p:blipFill>
          <p:spPr>
            <a:xfrm>
              <a:off x="6371553" y="2065469"/>
              <a:ext cx="2167848" cy="1010135"/>
            </a:xfrm>
            <a:prstGeom prst="rect">
              <a:avLst/>
            </a:prstGeom>
            <a:ln w="12700">
              <a:solidFill>
                <a:srgbClr val="00AEEF"/>
              </a:solidFill>
            </a:ln>
          </p:spPr>
        </p:pic>
        <p:pic>
          <p:nvPicPr>
            <p:cNvPr id="36" name="Picture 35" descr="A picture containing logo&#10;&#10;Description automatically generated">
              <a:extLst>
                <a:ext uri="{FF2B5EF4-FFF2-40B4-BE49-F238E27FC236}">
                  <a16:creationId xmlns:a16="http://schemas.microsoft.com/office/drawing/2014/main" id="{F2CB9F42-C693-4581-B42E-E37A9C06AF2E}"/>
                </a:ext>
              </a:extLst>
            </p:cNvPr>
            <p:cNvPicPr>
              <a:picLocks noChangeAspect="1"/>
            </p:cNvPicPr>
            <p:nvPr/>
          </p:nvPicPr>
          <p:blipFill>
            <a:blip r:embed="rId3"/>
            <a:stretch>
              <a:fillRect/>
            </a:stretch>
          </p:blipFill>
          <p:spPr>
            <a:xfrm>
              <a:off x="7197686" y="3676749"/>
              <a:ext cx="1420402" cy="462884"/>
            </a:xfrm>
            <a:prstGeom prst="rect">
              <a:avLst/>
            </a:prstGeom>
          </p:spPr>
        </p:pic>
        <p:sp>
          <p:nvSpPr>
            <p:cNvPr id="38" name="Rectangle: Rounded Corners 37">
              <a:extLst>
                <a:ext uri="{FF2B5EF4-FFF2-40B4-BE49-F238E27FC236}">
                  <a16:creationId xmlns:a16="http://schemas.microsoft.com/office/drawing/2014/main" id="{812283A2-2525-4CCE-9AC1-7A5F0B7F8E3B}"/>
                </a:ext>
              </a:extLst>
            </p:cNvPr>
            <p:cNvSpPr/>
            <p:nvPr/>
          </p:nvSpPr>
          <p:spPr>
            <a:xfrm>
              <a:off x="5174706" y="2411027"/>
              <a:ext cx="729762" cy="131300"/>
            </a:xfrm>
            <a:prstGeom prst="roundRect">
              <a:avLst/>
            </a:prstGeom>
            <a:solidFill>
              <a:srgbClr val="72B01D"/>
            </a:solidFill>
            <a:ln w="12700">
              <a:solidFill>
                <a:srgbClr val="00B0F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chemeClr val="tx1">
                      <a:lumMod val="95000"/>
                      <a:lumOff val="5000"/>
                    </a:schemeClr>
                  </a:solidFill>
                  <a:cs typeface="Arial"/>
                </a:rPr>
                <a:t>Well</a:t>
              </a:r>
              <a:endParaRPr lang="en-US" sz="1000">
                <a:solidFill>
                  <a:schemeClr val="tx1">
                    <a:lumMod val="95000"/>
                    <a:lumOff val="5000"/>
                  </a:schemeClr>
                </a:solidFill>
                <a:cs typeface="Arial"/>
              </a:endParaRPr>
            </a:p>
          </p:txBody>
        </p:sp>
        <p:sp>
          <p:nvSpPr>
            <p:cNvPr id="39" name="Rectangle: Rounded Corners 38">
              <a:extLst>
                <a:ext uri="{FF2B5EF4-FFF2-40B4-BE49-F238E27FC236}">
                  <a16:creationId xmlns:a16="http://schemas.microsoft.com/office/drawing/2014/main" id="{05156ECC-BA80-4C53-8DC6-B1BCAE6C1889}"/>
                </a:ext>
              </a:extLst>
            </p:cNvPr>
            <p:cNvSpPr/>
            <p:nvPr/>
          </p:nvSpPr>
          <p:spPr>
            <a:xfrm>
              <a:off x="6208542" y="1627622"/>
              <a:ext cx="729762" cy="131300"/>
            </a:xfrm>
            <a:prstGeom prst="roundRect">
              <a:avLst/>
            </a:prstGeom>
            <a:solidFill>
              <a:srgbClr val="72B01D"/>
            </a:solidFill>
            <a:ln w="12700">
              <a:solidFill>
                <a:srgbClr val="00B0F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rgbClr val="000000"/>
                  </a:solidFill>
                  <a:cs typeface="Arial"/>
                </a:rPr>
                <a:t>Reports</a:t>
              </a:r>
              <a:endParaRPr lang="en-US" sz="1000">
                <a:cs typeface="Arial"/>
              </a:endParaRPr>
            </a:p>
          </p:txBody>
        </p:sp>
        <p:sp>
          <p:nvSpPr>
            <p:cNvPr id="40" name="Rectangle: Rounded Corners 39">
              <a:extLst>
                <a:ext uri="{FF2B5EF4-FFF2-40B4-BE49-F238E27FC236}">
                  <a16:creationId xmlns:a16="http://schemas.microsoft.com/office/drawing/2014/main" id="{E1873C23-92BB-463C-8528-6A9F093EBF64}"/>
                </a:ext>
              </a:extLst>
            </p:cNvPr>
            <p:cNvSpPr/>
            <p:nvPr/>
          </p:nvSpPr>
          <p:spPr>
            <a:xfrm>
              <a:off x="7768931" y="2920700"/>
              <a:ext cx="729762" cy="131300"/>
            </a:xfrm>
            <a:prstGeom prst="roundRect">
              <a:avLst/>
            </a:prstGeom>
            <a:solidFill>
              <a:srgbClr val="72B01D"/>
            </a:solidFill>
            <a:ln w="12700">
              <a:solidFill>
                <a:srgbClr val="00B0F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000">
                  <a:solidFill>
                    <a:schemeClr val="tx2">
                      <a:lumMod val="50000"/>
                    </a:schemeClr>
                  </a:solidFill>
                  <a:cs typeface="Arial"/>
                </a:rPr>
                <a:t>Seismic</a:t>
              </a:r>
              <a:endParaRPr lang="en-US" sz="1000">
                <a:solidFill>
                  <a:schemeClr val="tx2">
                    <a:lumMod val="50000"/>
                  </a:schemeClr>
                </a:solidFill>
                <a:cs typeface="Arial"/>
              </a:endParaRPr>
            </a:p>
          </p:txBody>
        </p:sp>
        <p:sp>
          <p:nvSpPr>
            <p:cNvPr id="42" name="TextBox 41">
              <a:extLst>
                <a:ext uri="{FF2B5EF4-FFF2-40B4-BE49-F238E27FC236}">
                  <a16:creationId xmlns:a16="http://schemas.microsoft.com/office/drawing/2014/main" id="{E8C0BBB0-F63E-42FC-9DBD-1B6D2217F76E}"/>
                </a:ext>
              </a:extLst>
            </p:cNvPr>
            <p:cNvSpPr txBox="1"/>
            <p:nvPr/>
          </p:nvSpPr>
          <p:spPr>
            <a:xfrm>
              <a:off x="1242308" y="608986"/>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“As Is” NDR</a:t>
              </a:r>
              <a:endParaRPr lang="en-US" sz="1400" dirty="0">
                <a:solidFill>
                  <a:schemeClr val="tx2">
                    <a:lumMod val="50000"/>
                  </a:schemeClr>
                </a:solidFill>
                <a:cs typeface="Arial" panose="020B0604020202020204"/>
              </a:endParaRPr>
            </a:p>
          </p:txBody>
        </p:sp>
        <p:sp>
          <p:nvSpPr>
            <p:cNvPr id="43" name="TextBox 42">
              <a:extLst>
                <a:ext uri="{FF2B5EF4-FFF2-40B4-BE49-F238E27FC236}">
                  <a16:creationId xmlns:a16="http://schemas.microsoft.com/office/drawing/2014/main" id="{A3FE5995-36BB-4FDD-B366-30904AF6B2AB}"/>
                </a:ext>
              </a:extLst>
            </p:cNvPr>
            <p:cNvSpPr txBox="1"/>
            <p:nvPr/>
          </p:nvSpPr>
          <p:spPr>
            <a:xfrm>
              <a:off x="5351552" y="602874"/>
              <a:ext cx="1191183" cy="307777"/>
            </a:xfrm>
            <a:prstGeom prst="rect">
              <a:avLst/>
            </a:prstGeom>
            <a:noFill/>
          </p:spPr>
          <p:txBody>
            <a:bodyPr wrap="square" lIns="91440" tIns="45720" rIns="91440" bIns="45720" rtlCol="0" anchor="t">
              <a:spAutoFit/>
            </a:bodyPr>
            <a:lstStyle/>
            <a:p>
              <a:pPr algn="r">
                <a:spcBef>
                  <a:spcPts val="600"/>
                </a:spcBef>
              </a:pPr>
              <a:r>
                <a:rPr lang="en-GB" sz="1400" dirty="0">
                  <a:solidFill>
                    <a:schemeClr val="tx2">
                      <a:lumMod val="50000"/>
                    </a:schemeClr>
                  </a:solidFill>
                  <a:cs typeface="Arial" panose="020B0604020202020204"/>
                </a:rPr>
                <a:t>“To Be” NDR</a:t>
              </a:r>
              <a:endParaRPr lang="en-US" sz="1400" dirty="0">
                <a:solidFill>
                  <a:schemeClr val="tx2">
                    <a:lumMod val="50000"/>
                  </a:schemeClr>
                </a:solidFill>
                <a:cs typeface="Arial" panose="020B0604020202020204"/>
              </a:endParaRPr>
            </a:p>
          </p:txBody>
        </p:sp>
        <p:pic>
          <p:nvPicPr>
            <p:cNvPr id="44" name="Picture 18">
              <a:extLst>
                <a:ext uri="{FF2B5EF4-FFF2-40B4-BE49-F238E27FC236}">
                  <a16:creationId xmlns:a16="http://schemas.microsoft.com/office/drawing/2014/main" id="{3EDE4FF9-A48C-4099-B064-5D87CC2945A7}"/>
                </a:ext>
              </a:extLst>
            </p:cNvPr>
            <p:cNvPicPr>
              <a:picLocks noChangeAspect="1"/>
            </p:cNvPicPr>
            <p:nvPr/>
          </p:nvPicPr>
          <p:blipFill>
            <a:blip r:embed="rId10"/>
            <a:stretch>
              <a:fillRect/>
            </a:stretch>
          </p:blipFill>
          <p:spPr>
            <a:xfrm>
              <a:off x="499223" y="1023712"/>
              <a:ext cx="993371" cy="971475"/>
            </a:xfrm>
            <a:prstGeom prst="rect">
              <a:avLst/>
            </a:prstGeom>
          </p:spPr>
        </p:pic>
      </p:grpSp>
    </p:spTree>
    <p:extLst>
      <p:ext uri="{BB962C8B-B14F-4D97-AF65-F5344CB8AC3E}">
        <p14:creationId xmlns:p14="http://schemas.microsoft.com/office/powerpoint/2010/main" val="411845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800" y="195263"/>
            <a:ext cx="6308634" cy="376237"/>
          </a:xfrm>
        </p:spPr>
        <p:txBody>
          <a:bodyPr/>
          <a:lstStyle/>
          <a:p>
            <a:r>
              <a:rPr lang="en-GB" dirty="0">
                <a:solidFill>
                  <a:schemeClr val="tx2">
                    <a:lumMod val="50000"/>
                  </a:schemeClr>
                </a:solidFill>
              </a:rPr>
              <a:t>New NDR Platform – new ways of working</a:t>
            </a:r>
          </a:p>
        </p:txBody>
      </p:sp>
      <p:sp>
        <p:nvSpPr>
          <p:cNvPr id="6" name="TextBox 5">
            <a:extLst>
              <a:ext uri="{FF2B5EF4-FFF2-40B4-BE49-F238E27FC236}">
                <a16:creationId xmlns:a16="http://schemas.microsoft.com/office/drawing/2014/main" id="{DF964CFF-AF2F-44D1-B5A0-40BC0A31BB2F}"/>
              </a:ext>
            </a:extLst>
          </p:cNvPr>
          <p:cNvSpPr txBox="1"/>
          <p:nvPr/>
        </p:nvSpPr>
        <p:spPr>
          <a:xfrm>
            <a:off x="0" y="817949"/>
            <a:ext cx="4929021" cy="2600712"/>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GB" sz="1600" dirty="0">
                <a:solidFill>
                  <a:srgbClr val="ED7D31"/>
                </a:solidFill>
              </a:rPr>
              <a:t>Online seismic reporting </a:t>
            </a:r>
            <a:r>
              <a:rPr lang="en-GB" sz="1600" dirty="0">
                <a:solidFill>
                  <a:schemeClr val="tx2">
                    <a:lumMod val="50000"/>
                  </a:schemeClr>
                </a:solidFill>
                <a:ea typeface="+mn-lt"/>
                <a:cs typeface="+mn-lt"/>
              </a:rPr>
              <a:t>–</a:t>
            </a:r>
            <a:r>
              <a:rPr lang="en-GB" sz="1600" dirty="0">
                <a:solidFill>
                  <a:schemeClr val="tx2">
                    <a:lumMod val="50000"/>
                  </a:schemeClr>
                </a:solidFill>
              </a:rPr>
              <a:t> No additional charge</a:t>
            </a:r>
            <a:endParaRPr lang="en-US" sz="1600" dirty="0">
              <a:solidFill>
                <a:schemeClr val="tx2">
                  <a:lumMod val="50000"/>
                </a:schemeClr>
              </a:solidFill>
              <a:cs typeface="Arial"/>
            </a:endParaRPr>
          </a:p>
          <a:p>
            <a:pPr marL="285750" indent="-285750">
              <a:spcBef>
                <a:spcPts val="600"/>
              </a:spcBef>
              <a:buFont typeface="Arial" panose="020B0604020202020204" pitchFamily="34" charset="0"/>
              <a:buChar char="•"/>
            </a:pPr>
            <a:r>
              <a:rPr lang="en-GB" sz="1600" dirty="0">
                <a:solidFill>
                  <a:schemeClr val="tx2">
                    <a:lumMod val="50000"/>
                  </a:schemeClr>
                </a:solidFill>
                <a:cs typeface="Arial"/>
              </a:rPr>
              <a:t>Quality filters on submission</a:t>
            </a:r>
          </a:p>
          <a:p>
            <a:pPr marL="742950" lvl="1" indent="-285750">
              <a:spcBef>
                <a:spcPts val="600"/>
              </a:spcBef>
              <a:buFont typeface="Arial" panose="020B0604020202020204" pitchFamily="34" charset="0"/>
              <a:buChar char="•"/>
            </a:pPr>
            <a:r>
              <a:rPr lang="en-GB" sz="1600" dirty="0">
                <a:solidFill>
                  <a:srgbClr val="ED7D31"/>
                </a:solidFill>
                <a:cs typeface="Arial"/>
              </a:rPr>
              <a:t>No duplicate </a:t>
            </a:r>
            <a:r>
              <a:rPr lang="en-GB" sz="1600" dirty="0">
                <a:solidFill>
                  <a:schemeClr val="tx2">
                    <a:lumMod val="50000"/>
                  </a:schemeClr>
                </a:solidFill>
                <a:cs typeface="Arial"/>
              </a:rPr>
              <a:t>entries</a:t>
            </a:r>
          </a:p>
          <a:p>
            <a:pPr marL="742950" lvl="1" indent="-285750">
              <a:spcBef>
                <a:spcPts val="600"/>
              </a:spcBef>
              <a:buFont typeface="Arial" panose="020B0604020202020204" pitchFamily="34" charset="0"/>
              <a:buChar char="•"/>
            </a:pPr>
            <a:r>
              <a:rPr lang="en-GB" sz="1600" dirty="0">
                <a:solidFill>
                  <a:schemeClr val="tx2">
                    <a:lumMod val="50000"/>
                  </a:schemeClr>
                </a:solidFill>
                <a:cs typeface="Arial"/>
              </a:rPr>
              <a:t>Filtered classification options</a:t>
            </a:r>
          </a:p>
          <a:p>
            <a:pPr marL="742950" lvl="1" indent="-285750">
              <a:spcBef>
                <a:spcPts val="600"/>
              </a:spcBef>
              <a:buFont typeface="Arial" panose="020B0604020202020204" pitchFamily="34" charset="0"/>
              <a:buChar char="•"/>
            </a:pPr>
            <a:r>
              <a:rPr lang="en-GB" sz="1600" dirty="0">
                <a:solidFill>
                  <a:schemeClr val="tx2">
                    <a:lumMod val="50000"/>
                  </a:schemeClr>
                </a:solidFill>
                <a:cs typeface="Arial"/>
              </a:rPr>
              <a:t>Broadening of compliant legacy data types</a:t>
            </a:r>
          </a:p>
          <a:p>
            <a:pPr marL="285750" indent="-285750">
              <a:spcBef>
                <a:spcPts val="600"/>
              </a:spcBef>
              <a:buFont typeface="Arial" panose="020B0604020202020204" pitchFamily="34" charset="0"/>
              <a:buChar char="•"/>
            </a:pPr>
            <a:r>
              <a:rPr lang="en-GB" sz="1600" dirty="0">
                <a:solidFill>
                  <a:srgbClr val="ED7D31"/>
                </a:solidFill>
                <a:cs typeface="Arial"/>
              </a:rPr>
              <a:t>Integration </a:t>
            </a:r>
            <a:r>
              <a:rPr lang="en-GB" sz="1600" dirty="0">
                <a:solidFill>
                  <a:schemeClr val="tx2">
                    <a:lumMod val="50000"/>
                  </a:schemeClr>
                </a:solidFill>
                <a:cs typeface="Arial"/>
              </a:rPr>
              <a:t>with the OGA Digital Energy Platform </a:t>
            </a:r>
          </a:p>
          <a:p>
            <a:pPr marL="285750" indent="-285750">
              <a:spcBef>
                <a:spcPts val="600"/>
              </a:spcBef>
              <a:buFont typeface="Arial" panose="020B0604020202020204" pitchFamily="34" charset="0"/>
              <a:buChar char="•"/>
            </a:pPr>
            <a:r>
              <a:rPr lang="en-GB" sz="1600" dirty="0">
                <a:solidFill>
                  <a:schemeClr val="tx2">
                    <a:lumMod val="50000"/>
                  </a:schemeClr>
                </a:solidFill>
              </a:rPr>
              <a:t>Visualisation of data is free</a:t>
            </a:r>
            <a:endParaRPr lang="en-GB" sz="1600" dirty="0">
              <a:solidFill>
                <a:schemeClr val="tx2">
                  <a:lumMod val="50000"/>
                </a:schemeClr>
              </a:solidFill>
              <a:cs typeface="Arial"/>
            </a:endParaRPr>
          </a:p>
          <a:p>
            <a:pPr marL="285750" indent="-285750">
              <a:spcBef>
                <a:spcPts val="600"/>
              </a:spcBef>
              <a:buFont typeface="Arial" panose="020B0604020202020204" pitchFamily="34" charset="0"/>
              <a:buChar char="•"/>
            </a:pPr>
            <a:r>
              <a:rPr lang="en-GB" sz="1600" dirty="0">
                <a:solidFill>
                  <a:schemeClr val="tx2">
                    <a:lumMod val="50000"/>
                  </a:schemeClr>
                </a:solidFill>
                <a:cs typeface="Arial"/>
              </a:rPr>
              <a:t>Generous download limit &gt;&gt;&gt; 20Gb</a:t>
            </a:r>
          </a:p>
        </p:txBody>
      </p:sp>
      <p:pic>
        <p:nvPicPr>
          <p:cNvPr id="4" name="Picture 9" descr="Graphic of future user interface showing visualisation of log curves">
            <a:extLst>
              <a:ext uri="{FF2B5EF4-FFF2-40B4-BE49-F238E27FC236}">
                <a16:creationId xmlns:a16="http://schemas.microsoft.com/office/drawing/2014/main" id="{BB71DD05-A629-45DF-97FB-35D4CC0E9C3D}"/>
              </a:ext>
            </a:extLst>
          </p:cNvPr>
          <p:cNvPicPr>
            <a:picLocks noChangeAspect="1"/>
          </p:cNvPicPr>
          <p:nvPr/>
        </p:nvPicPr>
        <p:blipFill>
          <a:blip r:embed="rId2"/>
          <a:stretch>
            <a:fillRect/>
          </a:stretch>
        </p:blipFill>
        <p:spPr>
          <a:xfrm>
            <a:off x="4929021" y="817949"/>
            <a:ext cx="3974443" cy="2729840"/>
          </a:xfrm>
          <a:prstGeom prst="rect">
            <a:avLst/>
          </a:prstGeom>
          <a:ln w="12700">
            <a:solidFill>
              <a:srgbClr val="00AEEF"/>
            </a:solidFill>
          </a:ln>
        </p:spPr>
      </p:pic>
      <p:sp>
        <p:nvSpPr>
          <p:cNvPr id="9" name="TextBox 8">
            <a:extLst>
              <a:ext uri="{FF2B5EF4-FFF2-40B4-BE49-F238E27FC236}">
                <a16:creationId xmlns:a16="http://schemas.microsoft.com/office/drawing/2014/main" id="{B060C9D4-73DA-4C51-B6AF-2034752EFDBC}"/>
              </a:ext>
            </a:extLst>
          </p:cNvPr>
          <p:cNvSpPr txBox="1"/>
          <p:nvPr/>
        </p:nvSpPr>
        <p:spPr>
          <a:xfrm>
            <a:off x="132067" y="3769916"/>
            <a:ext cx="8947529" cy="1061829"/>
          </a:xfrm>
          <a:prstGeom prst="rect">
            <a:avLst/>
          </a:prstGeom>
          <a:noFill/>
        </p:spPr>
        <p:txBody>
          <a:bodyPr wrap="square" lIns="91440" tIns="45720" rIns="91440" bIns="45720" rtlCol="0" anchor="t">
            <a:spAutoFit/>
          </a:bodyPr>
          <a:lstStyle/>
          <a:p>
            <a:pPr>
              <a:spcBef>
                <a:spcPts val="600"/>
              </a:spcBef>
            </a:pPr>
            <a:r>
              <a:rPr lang="en-GB" sz="1200" b="1" u="sng" dirty="0">
                <a:solidFill>
                  <a:schemeClr val="tx2">
                    <a:lumMod val="50000"/>
                  </a:schemeClr>
                </a:solidFill>
              </a:rPr>
              <a:t>FAQs</a:t>
            </a:r>
            <a:endParaRPr lang="en-GB" sz="1200" b="1" u="sng" dirty="0">
              <a:solidFill>
                <a:schemeClr val="tx2">
                  <a:lumMod val="50000"/>
                </a:schemeClr>
              </a:solidFill>
              <a:cs typeface="Arial"/>
            </a:endParaRPr>
          </a:p>
          <a:p>
            <a:pPr>
              <a:spcBef>
                <a:spcPts val="600"/>
              </a:spcBef>
            </a:pPr>
            <a:r>
              <a:rPr lang="en-GB" sz="1200" b="1" dirty="0">
                <a:solidFill>
                  <a:schemeClr val="tx2">
                    <a:lumMod val="50000"/>
                  </a:schemeClr>
                </a:solidFill>
                <a:cs typeface="Arial"/>
              </a:rPr>
              <a:t>What's happening with current NDR spatial feeds?</a:t>
            </a:r>
            <a:r>
              <a:rPr lang="en-GB" sz="1200" dirty="0">
                <a:solidFill>
                  <a:schemeClr val="tx2">
                    <a:lumMod val="50000"/>
                  </a:schemeClr>
                </a:solidFill>
                <a:cs typeface="Arial"/>
              </a:rPr>
              <a:t> These will be replaced with OGA DEP hosted REST APIs.</a:t>
            </a:r>
          </a:p>
          <a:p>
            <a:pPr>
              <a:spcBef>
                <a:spcPts val="600"/>
              </a:spcBef>
            </a:pPr>
            <a:r>
              <a:rPr lang="en-GB" sz="1200" b="1" dirty="0">
                <a:solidFill>
                  <a:schemeClr val="tx2">
                    <a:lumMod val="50000"/>
                  </a:schemeClr>
                </a:solidFill>
                <a:cs typeface="Arial"/>
              </a:rPr>
              <a:t>Where will I send physical media shipments to?</a:t>
            </a:r>
            <a:r>
              <a:rPr lang="en-GB" sz="1200" dirty="0">
                <a:solidFill>
                  <a:schemeClr val="tx2">
                    <a:lumMod val="50000"/>
                  </a:schemeClr>
                </a:solidFill>
                <a:cs typeface="Arial"/>
              </a:rPr>
              <a:t> If you are unable to upload online, data can be uploaded by Moveout for a fee</a:t>
            </a:r>
          </a:p>
          <a:p>
            <a:pPr>
              <a:spcBef>
                <a:spcPts val="600"/>
              </a:spcBef>
            </a:pPr>
            <a:r>
              <a:rPr lang="en-GB" sz="1200" b="1" dirty="0">
                <a:solidFill>
                  <a:schemeClr val="tx2">
                    <a:lumMod val="50000"/>
                  </a:schemeClr>
                </a:solidFill>
                <a:cs typeface="Arial"/>
              </a:rPr>
              <a:t>Can I report data as soon as the new system is live? </a:t>
            </a:r>
            <a:r>
              <a:rPr lang="en-GB" sz="1200" dirty="0">
                <a:solidFill>
                  <a:schemeClr val="tx2">
                    <a:lumMod val="50000"/>
                  </a:schemeClr>
                </a:solidFill>
                <a:cs typeface="Arial"/>
              </a:rPr>
              <a:t>Yes, reporting will be actively encouraged; how can we help you?</a:t>
            </a:r>
          </a:p>
        </p:txBody>
      </p:sp>
    </p:spTree>
    <p:extLst>
      <p:ext uri="{BB962C8B-B14F-4D97-AF65-F5344CB8AC3E}">
        <p14:creationId xmlns:p14="http://schemas.microsoft.com/office/powerpoint/2010/main" val="105949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Agenda: NDR User Group 1    </a:t>
            </a:r>
            <a:br>
              <a:rPr lang="en-GB" dirty="0">
                <a:solidFill>
                  <a:srgbClr val="002060"/>
                </a:solidFill>
              </a:rPr>
            </a:br>
            <a:endParaRPr lang="en-GB" dirty="0">
              <a:solidFill>
                <a:srgbClr val="002060"/>
              </a:solidFill>
            </a:endParaRPr>
          </a:p>
        </p:txBody>
      </p:sp>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chemeClr val="accent5">
                    <a:lumMod val="40000"/>
                    <a:lumOff val="60000"/>
                  </a:schemeClr>
                </a:solidFill>
              </a:rPr>
              <a:t>OGA Digital Energy Platform (AT)</a:t>
            </a:r>
          </a:p>
          <a:p>
            <a:pPr marL="342900" indent="-342900" fontAlgn="ctr">
              <a:buFont typeface="+mj-lt"/>
              <a:buAutoNum type="arabicPeriod"/>
            </a:pPr>
            <a:r>
              <a:rPr lang="en-GB" dirty="0">
                <a:solidFill>
                  <a:schemeClr val="accent5">
                    <a:lumMod val="40000"/>
                    <a:lumOff val="60000"/>
                  </a:schemeClr>
                </a:solidFill>
              </a:rPr>
              <a:t>Governance and Terms of Reference (AT)</a:t>
            </a:r>
          </a:p>
          <a:p>
            <a:pPr marL="342900" indent="-342900" fontAlgn="ctr">
              <a:buFont typeface="+mj-lt"/>
              <a:buAutoNum type="arabicPeriod"/>
            </a:pPr>
            <a:r>
              <a:rPr lang="en-GB" dirty="0">
                <a:solidFill>
                  <a:schemeClr val="accent5">
                    <a:lumMod val="40000"/>
                    <a:lumOff val="60000"/>
                  </a:schemeClr>
                </a:solidFill>
              </a:rPr>
              <a:t>Recent Service Improvements (MP)</a:t>
            </a:r>
          </a:p>
          <a:p>
            <a:pPr marL="342900" indent="-342900" fontAlgn="ctr">
              <a:buFont typeface="+mj-lt"/>
              <a:buAutoNum type="arabicPeriod"/>
            </a:pPr>
            <a:r>
              <a:rPr lang="en-GB" dirty="0">
                <a:solidFill>
                  <a:schemeClr val="accent5">
                    <a:lumMod val="40000"/>
                    <a:lumOff val="60000"/>
                  </a:schemeClr>
                </a:solidFill>
              </a:rPr>
              <a:t>Transition Project (AT)</a:t>
            </a:r>
          </a:p>
          <a:p>
            <a:pPr marL="342900" indent="-342900" fontAlgn="ctr">
              <a:buFont typeface="+mj-lt"/>
              <a:buAutoNum type="arabicPeriod"/>
            </a:pPr>
            <a:r>
              <a:rPr lang="en-GB" dirty="0">
                <a:solidFill>
                  <a:schemeClr val="accent5">
                    <a:lumMod val="40000"/>
                    <a:lumOff val="60000"/>
                  </a:schemeClr>
                </a:solidFill>
              </a:rPr>
              <a:t>What to expect (JN)</a:t>
            </a:r>
          </a:p>
          <a:p>
            <a:pPr marL="342900" indent="-342900" fontAlgn="ctr">
              <a:buFont typeface="+mj-lt"/>
              <a:buAutoNum type="arabicPeriod"/>
            </a:pPr>
            <a:r>
              <a:rPr lang="en-GB" dirty="0">
                <a:solidFill>
                  <a:srgbClr val="002060"/>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69436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964A4F-E83B-4871-8EF1-63B88E289DDE}"/>
              </a:ext>
            </a:extLst>
          </p:cNvPr>
          <p:cNvSpPr>
            <a:spLocks noGrp="1"/>
          </p:cNvSpPr>
          <p:nvPr>
            <p:ph type="title"/>
          </p:nvPr>
        </p:nvSpPr>
        <p:spPr>
          <a:xfrm>
            <a:off x="431799" y="195263"/>
            <a:ext cx="5762264" cy="376237"/>
          </a:xfrm>
        </p:spPr>
        <p:txBody>
          <a:bodyPr>
            <a:normAutofit/>
          </a:bodyPr>
          <a:lstStyle/>
          <a:p>
            <a:r>
              <a:rPr lang="en-GB" dirty="0">
                <a:solidFill>
                  <a:srgbClr val="002060"/>
                </a:solidFill>
              </a:rPr>
              <a:t>Transition: Timeline and events</a:t>
            </a:r>
            <a:endParaRPr lang="en-GB" sz="2400" b="1" spc="0" dirty="0">
              <a:solidFill>
                <a:srgbClr val="002060"/>
              </a:solidFill>
            </a:endParaRPr>
          </a:p>
        </p:txBody>
      </p:sp>
      <p:sp>
        <p:nvSpPr>
          <p:cNvPr id="282" name="Rectangle: Rounded Corners 281">
            <a:extLst>
              <a:ext uri="{FF2B5EF4-FFF2-40B4-BE49-F238E27FC236}">
                <a16:creationId xmlns:a16="http://schemas.microsoft.com/office/drawing/2014/main" id="{905E1136-512E-4551-895A-13CE72CAA1BF}"/>
              </a:ext>
            </a:extLst>
          </p:cNvPr>
          <p:cNvSpPr/>
          <p:nvPr/>
        </p:nvSpPr>
        <p:spPr>
          <a:xfrm>
            <a:off x="5702270" y="597371"/>
            <a:ext cx="1467188" cy="397513"/>
          </a:xfrm>
          <a:prstGeom prst="round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Soft Freeze</a:t>
            </a:r>
          </a:p>
        </p:txBody>
      </p:sp>
      <p:sp>
        <p:nvSpPr>
          <p:cNvPr id="283" name="Rectangle: Rounded Corners 282">
            <a:extLst>
              <a:ext uri="{FF2B5EF4-FFF2-40B4-BE49-F238E27FC236}">
                <a16:creationId xmlns:a16="http://schemas.microsoft.com/office/drawing/2014/main" id="{E1130122-E6C9-4794-9334-C13B85ADA098}"/>
              </a:ext>
            </a:extLst>
          </p:cNvPr>
          <p:cNvSpPr/>
          <p:nvPr/>
        </p:nvSpPr>
        <p:spPr>
          <a:xfrm>
            <a:off x="7258488" y="603921"/>
            <a:ext cx="1593526" cy="397513"/>
          </a:xfrm>
          <a:prstGeom prst="roundRect">
            <a:avLst/>
          </a:prstGeom>
          <a:solidFill>
            <a:srgbClr val="FFFF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lumMod val="50000"/>
                  </a:schemeClr>
                </a:solidFill>
              </a:rPr>
              <a:t>Hard Freeze</a:t>
            </a:r>
          </a:p>
        </p:txBody>
      </p:sp>
      <p:grpSp>
        <p:nvGrpSpPr>
          <p:cNvPr id="2" name="Group 1" descr="Graphic showing the timing of changes to the existing service during March to June 2021">
            <a:extLst>
              <a:ext uri="{FF2B5EF4-FFF2-40B4-BE49-F238E27FC236}">
                <a16:creationId xmlns:a16="http://schemas.microsoft.com/office/drawing/2014/main" id="{1904BCCF-2484-4392-8600-2DADE628F79F}"/>
              </a:ext>
            </a:extLst>
          </p:cNvPr>
          <p:cNvGrpSpPr/>
          <p:nvPr/>
        </p:nvGrpSpPr>
        <p:grpSpPr>
          <a:xfrm>
            <a:off x="95907" y="994884"/>
            <a:ext cx="9006759" cy="3736174"/>
            <a:chOff x="95907" y="994884"/>
            <a:chExt cx="9006759" cy="3736174"/>
          </a:xfrm>
        </p:grpSpPr>
        <p:sp>
          <p:nvSpPr>
            <p:cNvPr id="9" name="TextBox 8">
              <a:extLst>
                <a:ext uri="{FF2B5EF4-FFF2-40B4-BE49-F238E27FC236}">
                  <a16:creationId xmlns:a16="http://schemas.microsoft.com/office/drawing/2014/main" id="{98CD3CE9-A6F7-4F64-87C4-D72A35841D72}"/>
                </a:ext>
              </a:extLst>
            </p:cNvPr>
            <p:cNvSpPr txBox="1"/>
            <p:nvPr/>
          </p:nvSpPr>
          <p:spPr>
            <a:xfrm>
              <a:off x="2335113" y="1596794"/>
              <a:ext cx="2692582" cy="400110"/>
            </a:xfrm>
            <a:prstGeom prst="rect">
              <a:avLst/>
            </a:prstGeom>
            <a:noFill/>
            <a:ln>
              <a:noFill/>
            </a:ln>
          </p:spPr>
          <p:txBody>
            <a:bodyPr wrap="square" rtlCol="0">
              <a:spAutoFit/>
            </a:bodyPr>
            <a:lstStyle/>
            <a:p>
              <a:pPr fontAlgn="t"/>
              <a:r>
                <a:rPr lang="en-GB" sz="1000" dirty="0">
                  <a:solidFill>
                    <a:schemeClr val="tx2">
                      <a:lumMod val="50000"/>
                    </a:schemeClr>
                  </a:solidFill>
                </a:rPr>
                <a:t>Well data files, all documents, all metadata</a:t>
              </a:r>
            </a:p>
            <a:p>
              <a:pPr fontAlgn="t"/>
              <a:r>
                <a:rPr lang="en-GB" sz="1000" dirty="0">
                  <a:solidFill>
                    <a:schemeClr val="tx2">
                      <a:lumMod val="50000"/>
                    </a:schemeClr>
                  </a:solidFill>
                </a:rPr>
                <a:t>New Survey Data Loading Requests</a:t>
              </a:r>
            </a:p>
          </p:txBody>
        </p:sp>
        <p:sp>
          <p:nvSpPr>
            <p:cNvPr id="183" name="TextBox 182">
              <a:extLst>
                <a:ext uri="{FF2B5EF4-FFF2-40B4-BE49-F238E27FC236}">
                  <a16:creationId xmlns:a16="http://schemas.microsoft.com/office/drawing/2014/main" id="{D19343D0-78F3-47F7-B8A2-BBE015D11700}"/>
                </a:ext>
              </a:extLst>
            </p:cNvPr>
            <p:cNvSpPr txBox="1"/>
            <p:nvPr/>
          </p:nvSpPr>
          <p:spPr>
            <a:xfrm>
              <a:off x="2334399" y="1989142"/>
              <a:ext cx="2692582" cy="246221"/>
            </a:xfrm>
            <a:prstGeom prst="rect">
              <a:avLst/>
            </a:prstGeom>
            <a:noFill/>
            <a:ln>
              <a:noFill/>
            </a:ln>
          </p:spPr>
          <p:txBody>
            <a:bodyPr wrap="square" rtlCol="0">
              <a:spAutoFit/>
            </a:bodyPr>
            <a:lstStyle/>
            <a:p>
              <a:pPr fontAlgn="t"/>
              <a:r>
                <a:rPr lang="en-GB" sz="1000" dirty="0">
                  <a:solidFill>
                    <a:schemeClr val="tx2">
                      <a:lumMod val="50000"/>
                    </a:schemeClr>
                  </a:solidFill>
                </a:rPr>
                <a:t>Any activity requiring transcription</a:t>
              </a:r>
            </a:p>
          </p:txBody>
        </p:sp>
        <p:sp>
          <p:nvSpPr>
            <p:cNvPr id="184" name="TextBox 183">
              <a:extLst>
                <a:ext uri="{FF2B5EF4-FFF2-40B4-BE49-F238E27FC236}">
                  <a16:creationId xmlns:a16="http://schemas.microsoft.com/office/drawing/2014/main" id="{CD6DED1A-0700-43D4-907D-2AEFCD70861D}"/>
                </a:ext>
              </a:extLst>
            </p:cNvPr>
            <p:cNvSpPr txBox="1"/>
            <p:nvPr/>
          </p:nvSpPr>
          <p:spPr>
            <a:xfrm>
              <a:off x="975308" y="1989142"/>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Tape Transcription</a:t>
              </a:r>
            </a:p>
          </p:txBody>
        </p:sp>
        <p:sp>
          <p:nvSpPr>
            <p:cNvPr id="185" name="TextBox 184">
              <a:extLst>
                <a:ext uri="{FF2B5EF4-FFF2-40B4-BE49-F238E27FC236}">
                  <a16:creationId xmlns:a16="http://schemas.microsoft.com/office/drawing/2014/main" id="{08B747B3-C25D-4EA8-8DD9-2A6CF7DCE4DC}"/>
                </a:ext>
              </a:extLst>
            </p:cNvPr>
            <p:cNvSpPr txBox="1"/>
            <p:nvPr/>
          </p:nvSpPr>
          <p:spPr>
            <a:xfrm>
              <a:off x="5029517" y="1989250"/>
              <a:ext cx="1391566" cy="246221"/>
            </a:xfrm>
            <a:prstGeom prst="rect">
              <a:avLst/>
            </a:prstGeom>
            <a:noFill/>
            <a:ln>
              <a:noFill/>
            </a:ln>
          </p:spPr>
          <p:txBody>
            <a:bodyPr wrap="square" rtlCol="0">
              <a:spAutoFit/>
            </a:bodyPr>
            <a:lstStyle/>
            <a:p>
              <a:pPr fontAlgn="t"/>
              <a:r>
                <a:rPr lang="en-GB" sz="1000" dirty="0">
                  <a:solidFill>
                    <a:schemeClr val="tx2">
                      <a:lumMod val="50000"/>
                    </a:schemeClr>
                  </a:solidFill>
                </a:rPr>
                <a:t>Orders and Loading</a:t>
              </a:r>
            </a:p>
          </p:txBody>
        </p:sp>
        <p:sp>
          <p:nvSpPr>
            <p:cNvPr id="186" name="TextBox 185">
              <a:extLst>
                <a:ext uri="{FF2B5EF4-FFF2-40B4-BE49-F238E27FC236}">
                  <a16:creationId xmlns:a16="http://schemas.microsoft.com/office/drawing/2014/main" id="{C7AA9F3C-EB24-45E2-BC59-5AAA84621AC3}"/>
                </a:ext>
              </a:extLst>
            </p:cNvPr>
            <p:cNvSpPr txBox="1"/>
            <p:nvPr/>
          </p:nvSpPr>
          <p:spPr>
            <a:xfrm>
              <a:off x="109694" y="1992510"/>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CDA</a:t>
              </a:r>
            </a:p>
          </p:txBody>
        </p:sp>
        <p:sp>
          <p:nvSpPr>
            <p:cNvPr id="27" name="Rectangle 26">
              <a:extLst>
                <a:ext uri="{FF2B5EF4-FFF2-40B4-BE49-F238E27FC236}">
                  <a16:creationId xmlns:a16="http://schemas.microsoft.com/office/drawing/2014/main" id="{4F47F8E8-C7B6-4528-B077-34FEFCCC7B65}"/>
                </a:ext>
              </a:extLst>
            </p:cNvPr>
            <p:cNvSpPr/>
            <p:nvPr/>
          </p:nvSpPr>
          <p:spPr>
            <a:xfrm>
              <a:off x="6435864" y="1630639"/>
              <a:ext cx="401490" cy="3042676"/>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1C30D0D-02FA-488B-847F-075B244A4B3F}"/>
                </a:ext>
              </a:extLst>
            </p:cNvPr>
            <p:cNvSpPr/>
            <p:nvPr/>
          </p:nvSpPr>
          <p:spPr>
            <a:xfrm>
              <a:off x="6440359" y="1633900"/>
              <a:ext cx="389659" cy="1426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10" name="Rectangle: Rounded Corners 9">
              <a:extLst>
                <a:ext uri="{FF2B5EF4-FFF2-40B4-BE49-F238E27FC236}">
                  <a16:creationId xmlns:a16="http://schemas.microsoft.com/office/drawing/2014/main" id="{3284FF61-CF6A-4527-A4BB-936EBA77D9D4}"/>
                </a:ext>
              </a:extLst>
            </p:cNvPr>
            <p:cNvSpPr/>
            <p:nvPr/>
          </p:nvSpPr>
          <p:spPr>
            <a:xfrm>
              <a:off x="6440521" y="1798084"/>
              <a:ext cx="389659" cy="1426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6966BDF0-2574-4B5C-A0D8-76032DD58811}"/>
                </a:ext>
              </a:extLst>
            </p:cNvPr>
            <p:cNvSpPr/>
            <p:nvPr/>
          </p:nvSpPr>
          <p:spPr>
            <a:xfrm>
              <a:off x="6440520" y="2028038"/>
              <a:ext cx="389659" cy="1426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232CBD3-00BF-4C59-92C6-E7C652DF1E1D}"/>
                </a:ext>
              </a:extLst>
            </p:cNvPr>
            <p:cNvSpPr/>
            <p:nvPr/>
          </p:nvSpPr>
          <p:spPr>
            <a:xfrm>
              <a:off x="6440517" y="3017155"/>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Rounded Corners 138">
              <a:extLst>
                <a:ext uri="{FF2B5EF4-FFF2-40B4-BE49-F238E27FC236}">
                  <a16:creationId xmlns:a16="http://schemas.microsoft.com/office/drawing/2014/main" id="{CC8727E3-736C-45BE-8567-FEE287E1A4B4}"/>
                </a:ext>
              </a:extLst>
            </p:cNvPr>
            <p:cNvSpPr/>
            <p:nvPr/>
          </p:nvSpPr>
          <p:spPr>
            <a:xfrm>
              <a:off x="6440358" y="2253799"/>
              <a:ext cx="389659" cy="1555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Rounded Corners 139">
              <a:extLst>
                <a:ext uri="{FF2B5EF4-FFF2-40B4-BE49-F238E27FC236}">
                  <a16:creationId xmlns:a16="http://schemas.microsoft.com/office/drawing/2014/main" id="{219269FC-F6A0-48EB-8554-8349D2C46616}"/>
                </a:ext>
              </a:extLst>
            </p:cNvPr>
            <p:cNvSpPr/>
            <p:nvPr/>
          </p:nvSpPr>
          <p:spPr>
            <a:xfrm>
              <a:off x="6440355" y="2661690"/>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Rounded Corners 140">
              <a:extLst>
                <a:ext uri="{FF2B5EF4-FFF2-40B4-BE49-F238E27FC236}">
                  <a16:creationId xmlns:a16="http://schemas.microsoft.com/office/drawing/2014/main" id="{CD1A41EE-BFA7-43F3-A07F-341D8BBA4BD8}"/>
                </a:ext>
              </a:extLst>
            </p:cNvPr>
            <p:cNvSpPr/>
            <p:nvPr/>
          </p:nvSpPr>
          <p:spPr>
            <a:xfrm>
              <a:off x="6440355" y="2488972"/>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Rounded Corners 141">
              <a:extLst>
                <a:ext uri="{FF2B5EF4-FFF2-40B4-BE49-F238E27FC236}">
                  <a16:creationId xmlns:a16="http://schemas.microsoft.com/office/drawing/2014/main" id="{3D8C9100-B267-4401-BE75-5AEF24650035}"/>
                </a:ext>
              </a:extLst>
            </p:cNvPr>
            <p:cNvSpPr/>
            <p:nvPr/>
          </p:nvSpPr>
          <p:spPr>
            <a:xfrm>
              <a:off x="6439335" y="2836393"/>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7763FD4-E166-4F05-A99D-C3E02E742797}"/>
                </a:ext>
              </a:extLst>
            </p:cNvPr>
            <p:cNvSpPr txBox="1"/>
            <p:nvPr/>
          </p:nvSpPr>
          <p:spPr>
            <a:xfrm>
              <a:off x="976022" y="1596794"/>
              <a:ext cx="1356843" cy="400110"/>
            </a:xfrm>
            <a:prstGeom prst="rect">
              <a:avLst/>
            </a:prstGeom>
            <a:noFill/>
            <a:ln>
              <a:noFill/>
            </a:ln>
          </p:spPr>
          <p:txBody>
            <a:bodyPr wrap="square" rtlCol="0">
              <a:spAutoFit/>
            </a:bodyPr>
            <a:lstStyle/>
            <a:p>
              <a:pPr fontAlgn="t"/>
              <a:r>
                <a:rPr lang="en-GB" sz="1000" dirty="0">
                  <a:solidFill>
                    <a:schemeClr val="tx2">
                      <a:lumMod val="50000"/>
                    </a:schemeClr>
                  </a:solidFill>
                </a:rPr>
                <a:t>Wells, Surveys, etc.*</a:t>
              </a:r>
            </a:p>
            <a:p>
              <a:pPr fontAlgn="t"/>
              <a:r>
                <a:rPr lang="en-GB" sz="1000" dirty="0">
                  <a:solidFill>
                    <a:schemeClr val="tx2">
                      <a:lumMod val="50000"/>
                    </a:schemeClr>
                  </a:solidFill>
                </a:rPr>
                <a:t>Surveys</a:t>
              </a:r>
            </a:p>
          </p:txBody>
        </p:sp>
        <p:sp>
          <p:nvSpPr>
            <p:cNvPr id="30" name="TextBox 29">
              <a:extLst>
                <a:ext uri="{FF2B5EF4-FFF2-40B4-BE49-F238E27FC236}">
                  <a16:creationId xmlns:a16="http://schemas.microsoft.com/office/drawing/2014/main" id="{34D81C2A-2937-4827-9A1A-59CCC6FAC2F1}"/>
                </a:ext>
              </a:extLst>
            </p:cNvPr>
            <p:cNvSpPr txBox="1"/>
            <p:nvPr/>
          </p:nvSpPr>
          <p:spPr>
            <a:xfrm>
              <a:off x="110409" y="1596143"/>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Self Service</a:t>
              </a:r>
            </a:p>
          </p:txBody>
        </p:sp>
        <p:sp>
          <p:nvSpPr>
            <p:cNvPr id="32" name="TextBox 31">
              <a:extLst>
                <a:ext uri="{FF2B5EF4-FFF2-40B4-BE49-F238E27FC236}">
                  <a16:creationId xmlns:a16="http://schemas.microsoft.com/office/drawing/2014/main" id="{F05FD268-BAEA-4AC0-88ED-A1432D327B0C}"/>
                </a:ext>
              </a:extLst>
            </p:cNvPr>
            <p:cNvSpPr txBox="1"/>
            <p:nvPr/>
          </p:nvSpPr>
          <p:spPr>
            <a:xfrm>
              <a:off x="5030231" y="1596902"/>
              <a:ext cx="1391566" cy="400110"/>
            </a:xfrm>
            <a:prstGeom prst="rect">
              <a:avLst/>
            </a:prstGeom>
            <a:noFill/>
            <a:ln>
              <a:noFill/>
            </a:ln>
          </p:spPr>
          <p:txBody>
            <a:bodyPr wrap="square" rtlCol="0">
              <a:spAutoFit/>
            </a:bodyPr>
            <a:lstStyle/>
            <a:p>
              <a:pPr fontAlgn="t"/>
              <a:r>
                <a:rPr lang="en-GB" sz="1000" dirty="0">
                  <a:solidFill>
                    <a:schemeClr val="tx2">
                      <a:lumMod val="50000"/>
                    </a:schemeClr>
                  </a:solidFill>
                </a:rPr>
                <a:t>Update/Deletion</a:t>
              </a:r>
            </a:p>
            <a:p>
              <a:pPr fontAlgn="t"/>
              <a:r>
                <a:rPr lang="en-GB" sz="1000" dirty="0">
                  <a:solidFill>
                    <a:schemeClr val="tx2">
                      <a:lumMod val="50000"/>
                    </a:schemeClr>
                  </a:solidFill>
                </a:rPr>
                <a:t>Payment by invoice</a:t>
              </a:r>
            </a:p>
          </p:txBody>
        </p:sp>
        <p:sp>
          <p:nvSpPr>
            <p:cNvPr id="34" name="Rectangle 33">
              <a:extLst>
                <a:ext uri="{FF2B5EF4-FFF2-40B4-BE49-F238E27FC236}">
                  <a16:creationId xmlns:a16="http://schemas.microsoft.com/office/drawing/2014/main" id="{9B494773-FE34-47DA-B50E-AF5341E79763}"/>
                </a:ext>
              </a:extLst>
            </p:cNvPr>
            <p:cNvSpPr/>
            <p:nvPr/>
          </p:nvSpPr>
          <p:spPr>
            <a:xfrm>
              <a:off x="6881336" y="1630520"/>
              <a:ext cx="401490" cy="3041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DB44A4C0-1755-4049-9367-522956C06633}"/>
                </a:ext>
              </a:extLst>
            </p:cNvPr>
            <p:cNvSpPr/>
            <p:nvPr/>
          </p:nvSpPr>
          <p:spPr>
            <a:xfrm>
              <a:off x="6885831" y="1633900"/>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36" name="Rectangle: Rounded Corners 35">
              <a:extLst>
                <a:ext uri="{FF2B5EF4-FFF2-40B4-BE49-F238E27FC236}">
                  <a16:creationId xmlns:a16="http://schemas.microsoft.com/office/drawing/2014/main" id="{D19F0FC9-2679-4F3E-B74B-FF782194B826}"/>
                </a:ext>
              </a:extLst>
            </p:cNvPr>
            <p:cNvSpPr/>
            <p:nvPr/>
          </p:nvSpPr>
          <p:spPr>
            <a:xfrm>
              <a:off x="6885993" y="1798084"/>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30C9D5D-9E3E-4014-A971-1B4DCC76F95C}"/>
                </a:ext>
              </a:extLst>
            </p:cNvPr>
            <p:cNvSpPr/>
            <p:nvPr/>
          </p:nvSpPr>
          <p:spPr>
            <a:xfrm>
              <a:off x="6885992" y="2028038"/>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1DDCD871-5C86-485B-8E4D-BE512FF1C38E}"/>
                </a:ext>
              </a:extLst>
            </p:cNvPr>
            <p:cNvSpPr/>
            <p:nvPr/>
          </p:nvSpPr>
          <p:spPr>
            <a:xfrm>
              <a:off x="6885992" y="2253480"/>
              <a:ext cx="389659" cy="1555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F880109-347C-43BA-9C67-F4A16D0746EE}"/>
                </a:ext>
              </a:extLst>
            </p:cNvPr>
            <p:cNvSpPr/>
            <p:nvPr/>
          </p:nvSpPr>
          <p:spPr>
            <a:xfrm>
              <a:off x="6885990" y="2663486"/>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B88DC86E-A4F3-4A4D-B286-CB805953C664}"/>
                </a:ext>
              </a:extLst>
            </p:cNvPr>
            <p:cNvSpPr/>
            <p:nvPr/>
          </p:nvSpPr>
          <p:spPr>
            <a:xfrm>
              <a:off x="6885991" y="2489545"/>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D9701AEE-20DC-402F-B5D5-67870F7B7387}"/>
                </a:ext>
              </a:extLst>
            </p:cNvPr>
            <p:cNvSpPr/>
            <p:nvPr/>
          </p:nvSpPr>
          <p:spPr>
            <a:xfrm>
              <a:off x="6885990" y="2836952"/>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938D7819-4BBE-42CB-974A-D785A279B935}"/>
                </a:ext>
              </a:extLst>
            </p:cNvPr>
            <p:cNvSpPr/>
            <p:nvPr/>
          </p:nvSpPr>
          <p:spPr>
            <a:xfrm>
              <a:off x="6885990" y="3013678"/>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2777647-468E-40E0-9C4E-D0506BDE8EE7}"/>
                </a:ext>
              </a:extLst>
            </p:cNvPr>
            <p:cNvSpPr/>
            <p:nvPr/>
          </p:nvSpPr>
          <p:spPr>
            <a:xfrm>
              <a:off x="7326125" y="1631954"/>
              <a:ext cx="401490" cy="3041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07F0EC8E-A07C-4DBE-BB1D-06791C58692A}"/>
                </a:ext>
              </a:extLst>
            </p:cNvPr>
            <p:cNvSpPr/>
            <p:nvPr/>
          </p:nvSpPr>
          <p:spPr>
            <a:xfrm>
              <a:off x="7330620" y="1635334"/>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56" name="Rectangle: Rounded Corners 55">
              <a:extLst>
                <a:ext uri="{FF2B5EF4-FFF2-40B4-BE49-F238E27FC236}">
                  <a16:creationId xmlns:a16="http://schemas.microsoft.com/office/drawing/2014/main" id="{3F70E643-A35A-423A-935C-CC497FD923C2}"/>
                </a:ext>
              </a:extLst>
            </p:cNvPr>
            <p:cNvSpPr/>
            <p:nvPr/>
          </p:nvSpPr>
          <p:spPr>
            <a:xfrm>
              <a:off x="7330782" y="1799518"/>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B1383708-0DA4-4002-809F-C50D1884FF65}"/>
                </a:ext>
              </a:extLst>
            </p:cNvPr>
            <p:cNvSpPr/>
            <p:nvPr/>
          </p:nvSpPr>
          <p:spPr>
            <a:xfrm>
              <a:off x="7330781" y="2029472"/>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AA38173E-6603-45DE-811C-7ECB16CFFB95}"/>
                </a:ext>
              </a:extLst>
            </p:cNvPr>
            <p:cNvSpPr/>
            <p:nvPr/>
          </p:nvSpPr>
          <p:spPr>
            <a:xfrm>
              <a:off x="7330781" y="2254084"/>
              <a:ext cx="389659" cy="15557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70C49329-999D-48F9-9EB7-94BEA423B2C3}"/>
                </a:ext>
              </a:extLst>
            </p:cNvPr>
            <p:cNvSpPr/>
            <p:nvPr/>
          </p:nvSpPr>
          <p:spPr>
            <a:xfrm>
              <a:off x="7330779" y="2664587"/>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0FC9A691-3FD6-428B-9FD2-D55031BBBC8A}"/>
                </a:ext>
              </a:extLst>
            </p:cNvPr>
            <p:cNvSpPr/>
            <p:nvPr/>
          </p:nvSpPr>
          <p:spPr>
            <a:xfrm>
              <a:off x="7330780" y="2490979"/>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CD02347A-3980-4C4D-A634-0E552482481D}"/>
                </a:ext>
              </a:extLst>
            </p:cNvPr>
            <p:cNvSpPr/>
            <p:nvPr/>
          </p:nvSpPr>
          <p:spPr>
            <a:xfrm>
              <a:off x="7330779" y="2834909"/>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711DDDF2-87F4-4EC9-BA6C-007EC79AD8EC}"/>
                </a:ext>
              </a:extLst>
            </p:cNvPr>
            <p:cNvSpPr/>
            <p:nvPr/>
          </p:nvSpPr>
          <p:spPr>
            <a:xfrm>
              <a:off x="7330779" y="3006059"/>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0685B04-91DA-472E-A0AD-D401CE5F336E}"/>
                </a:ext>
              </a:extLst>
            </p:cNvPr>
            <p:cNvSpPr/>
            <p:nvPr/>
          </p:nvSpPr>
          <p:spPr>
            <a:xfrm>
              <a:off x="7766119" y="1632012"/>
              <a:ext cx="401490" cy="3041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E7E84741-EBD8-4C85-BFC4-B90107D1E8A9}"/>
                </a:ext>
              </a:extLst>
            </p:cNvPr>
            <p:cNvSpPr/>
            <p:nvPr/>
          </p:nvSpPr>
          <p:spPr>
            <a:xfrm>
              <a:off x="7770614" y="1635392"/>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76" name="Rectangle: Rounded Corners 75">
              <a:extLst>
                <a:ext uri="{FF2B5EF4-FFF2-40B4-BE49-F238E27FC236}">
                  <a16:creationId xmlns:a16="http://schemas.microsoft.com/office/drawing/2014/main" id="{2914F3B1-3F85-496A-B143-ED993E68A27F}"/>
                </a:ext>
              </a:extLst>
            </p:cNvPr>
            <p:cNvSpPr/>
            <p:nvPr/>
          </p:nvSpPr>
          <p:spPr>
            <a:xfrm>
              <a:off x="7770776" y="1799576"/>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BEA91B03-2342-4E2F-AEA2-09553B914E1E}"/>
                </a:ext>
              </a:extLst>
            </p:cNvPr>
            <p:cNvSpPr/>
            <p:nvPr/>
          </p:nvSpPr>
          <p:spPr>
            <a:xfrm>
              <a:off x="7770775" y="2029530"/>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A86AC033-3E69-4050-BCCA-5069EACF4250}"/>
                </a:ext>
              </a:extLst>
            </p:cNvPr>
            <p:cNvSpPr/>
            <p:nvPr/>
          </p:nvSpPr>
          <p:spPr>
            <a:xfrm>
              <a:off x="7770775" y="2259166"/>
              <a:ext cx="389659" cy="15557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9C5E54D5-C69E-4FD8-9D15-F106E13B3C49}"/>
                </a:ext>
              </a:extLst>
            </p:cNvPr>
            <p:cNvSpPr/>
            <p:nvPr/>
          </p:nvSpPr>
          <p:spPr>
            <a:xfrm>
              <a:off x="7770773" y="2664978"/>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C6070D6D-85E5-4EDF-960A-5942885B6739}"/>
                </a:ext>
              </a:extLst>
            </p:cNvPr>
            <p:cNvSpPr/>
            <p:nvPr/>
          </p:nvSpPr>
          <p:spPr>
            <a:xfrm>
              <a:off x="7770774" y="2487560"/>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417F1CE2-6FD7-4D1C-9A9F-66173CD2276C}"/>
                </a:ext>
              </a:extLst>
            </p:cNvPr>
            <p:cNvSpPr/>
            <p:nvPr/>
          </p:nvSpPr>
          <p:spPr>
            <a:xfrm>
              <a:off x="7770773" y="2834967"/>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ED5C2338-E6F9-4C2D-A5F7-C7E2A4ABC5F6}"/>
                </a:ext>
              </a:extLst>
            </p:cNvPr>
            <p:cNvSpPr/>
            <p:nvPr/>
          </p:nvSpPr>
          <p:spPr>
            <a:xfrm>
              <a:off x="7770773" y="3006117"/>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351FA624-6445-469B-AD4E-F841DE0A930C}"/>
                </a:ext>
              </a:extLst>
            </p:cNvPr>
            <p:cNvSpPr/>
            <p:nvPr/>
          </p:nvSpPr>
          <p:spPr>
            <a:xfrm>
              <a:off x="8636698" y="1632010"/>
              <a:ext cx="401490" cy="3041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Rounded Corners 94">
              <a:extLst>
                <a:ext uri="{FF2B5EF4-FFF2-40B4-BE49-F238E27FC236}">
                  <a16:creationId xmlns:a16="http://schemas.microsoft.com/office/drawing/2014/main" id="{6A32B804-8D5E-455D-BF36-E5AD8E0A5A15}"/>
                </a:ext>
              </a:extLst>
            </p:cNvPr>
            <p:cNvSpPr/>
            <p:nvPr/>
          </p:nvSpPr>
          <p:spPr>
            <a:xfrm>
              <a:off x="8641193" y="1635390"/>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96" name="Rectangle: Rounded Corners 95">
              <a:extLst>
                <a:ext uri="{FF2B5EF4-FFF2-40B4-BE49-F238E27FC236}">
                  <a16:creationId xmlns:a16="http://schemas.microsoft.com/office/drawing/2014/main" id="{4E4518B6-BD4D-4695-A3F9-1D55C79BAF5C}"/>
                </a:ext>
              </a:extLst>
            </p:cNvPr>
            <p:cNvSpPr/>
            <p:nvPr/>
          </p:nvSpPr>
          <p:spPr>
            <a:xfrm>
              <a:off x="8641355" y="1799574"/>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Rounded Corners 96">
              <a:extLst>
                <a:ext uri="{FF2B5EF4-FFF2-40B4-BE49-F238E27FC236}">
                  <a16:creationId xmlns:a16="http://schemas.microsoft.com/office/drawing/2014/main" id="{203E59CA-98D3-4566-9537-BF223C84AC72}"/>
                </a:ext>
              </a:extLst>
            </p:cNvPr>
            <p:cNvSpPr/>
            <p:nvPr/>
          </p:nvSpPr>
          <p:spPr>
            <a:xfrm>
              <a:off x="8641354" y="2029528"/>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61ACD558-9A03-4D52-A6EA-EF0BC064F3AC}"/>
                </a:ext>
              </a:extLst>
            </p:cNvPr>
            <p:cNvSpPr/>
            <p:nvPr/>
          </p:nvSpPr>
          <p:spPr>
            <a:xfrm>
              <a:off x="8641354" y="2259164"/>
              <a:ext cx="389659" cy="15557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Rounded Corners 98">
              <a:extLst>
                <a:ext uri="{FF2B5EF4-FFF2-40B4-BE49-F238E27FC236}">
                  <a16:creationId xmlns:a16="http://schemas.microsoft.com/office/drawing/2014/main" id="{CAD9990B-457B-498D-83A0-96C33546E653}"/>
                </a:ext>
              </a:extLst>
            </p:cNvPr>
            <p:cNvSpPr/>
            <p:nvPr/>
          </p:nvSpPr>
          <p:spPr>
            <a:xfrm>
              <a:off x="8641352" y="2661166"/>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Rounded Corners 99">
              <a:extLst>
                <a:ext uri="{FF2B5EF4-FFF2-40B4-BE49-F238E27FC236}">
                  <a16:creationId xmlns:a16="http://schemas.microsoft.com/office/drawing/2014/main" id="{E640FC39-089F-4D61-8189-1ED0E4A260E4}"/>
                </a:ext>
              </a:extLst>
            </p:cNvPr>
            <p:cNvSpPr/>
            <p:nvPr/>
          </p:nvSpPr>
          <p:spPr>
            <a:xfrm>
              <a:off x="8641353" y="2487558"/>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Rounded Corners 100">
              <a:extLst>
                <a:ext uri="{FF2B5EF4-FFF2-40B4-BE49-F238E27FC236}">
                  <a16:creationId xmlns:a16="http://schemas.microsoft.com/office/drawing/2014/main" id="{3C4A5B16-7829-404E-B348-2F298EDF9782}"/>
                </a:ext>
              </a:extLst>
            </p:cNvPr>
            <p:cNvSpPr/>
            <p:nvPr/>
          </p:nvSpPr>
          <p:spPr>
            <a:xfrm>
              <a:off x="8641352" y="2831488"/>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E1CC833A-5709-4EBF-AD7E-A5016DCBB580}"/>
                </a:ext>
              </a:extLst>
            </p:cNvPr>
            <p:cNvSpPr/>
            <p:nvPr/>
          </p:nvSpPr>
          <p:spPr>
            <a:xfrm>
              <a:off x="8641352" y="3006115"/>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AA19BD3B-3356-449E-83B2-47CADBC3FA19}"/>
                </a:ext>
              </a:extLst>
            </p:cNvPr>
            <p:cNvSpPr/>
            <p:nvPr/>
          </p:nvSpPr>
          <p:spPr>
            <a:xfrm>
              <a:off x="8201490" y="1632011"/>
              <a:ext cx="401490" cy="3041403"/>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Rounded Corners 114">
              <a:extLst>
                <a:ext uri="{FF2B5EF4-FFF2-40B4-BE49-F238E27FC236}">
                  <a16:creationId xmlns:a16="http://schemas.microsoft.com/office/drawing/2014/main" id="{B9D75DFE-B1B5-4E7F-AEB1-8D7645E1C064}"/>
                </a:ext>
              </a:extLst>
            </p:cNvPr>
            <p:cNvSpPr/>
            <p:nvPr/>
          </p:nvSpPr>
          <p:spPr>
            <a:xfrm>
              <a:off x="8205985" y="1635391"/>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50000"/>
                  </a:schemeClr>
                </a:solidFill>
              </a:endParaRPr>
            </a:p>
          </p:txBody>
        </p:sp>
        <p:sp>
          <p:nvSpPr>
            <p:cNvPr id="116" name="Rectangle: Rounded Corners 115">
              <a:extLst>
                <a:ext uri="{FF2B5EF4-FFF2-40B4-BE49-F238E27FC236}">
                  <a16:creationId xmlns:a16="http://schemas.microsoft.com/office/drawing/2014/main" id="{2C459D7B-518D-404B-BF25-D8E140617703}"/>
                </a:ext>
              </a:extLst>
            </p:cNvPr>
            <p:cNvSpPr/>
            <p:nvPr/>
          </p:nvSpPr>
          <p:spPr>
            <a:xfrm>
              <a:off x="8206147" y="1799575"/>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Rounded Corners 116">
              <a:extLst>
                <a:ext uri="{FF2B5EF4-FFF2-40B4-BE49-F238E27FC236}">
                  <a16:creationId xmlns:a16="http://schemas.microsoft.com/office/drawing/2014/main" id="{338C6863-8ABB-461C-905C-FA4BAA4A8166}"/>
                </a:ext>
              </a:extLst>
            </p:cNvPr>
            <p:cNvSpPr/>
            <p:nvPr/>
          </p:nvSpPr>
          <p:spPr>
            <a:xfrm>
              <a:off x="8206146" y="2029529"/>
              <a:ext cx="389659" cy="142626"/>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Rounded Corners 117">
              <a:extLst>
                <a:ext uri="{FF2B5EF4-FFF2-40B4-BE49-F238E27FC236}">
                  <a16:creationId xmlns:a16="http://schemas.microsoft.com/office/drawing/2014/main" id="{8303C87F-9206-4D20-A0FE-C1506A970A45}"/>
                </a:ext>
              </a:extLst>
            </p:cNvPr>
            <p:cNvSpPr/>
            <p:nvPr/>
          </p:nvSpPr>
          <p:spPr>
            <a:xfrm>
              <a:off x="8206146" y="2259165"/>
              <a:ext cx="389659" cy="15557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Rounded Corners 118">
              <a:extLst>
                <a:ext uri="{FF2B5EF4-FFF2-40B4-BE49-F238E27FC236}">
                  <a16:creationId xmlns:a16="http://schemas.microsoft.com/office/drawing/2014/main" id="{DD6831D2-09AE-4F8C-AEA2-08BA61B438D6}"/>
                </a:ext>
              </a:extLst>
            </p:cNvPr>
            <p:cNvSpPr/>
            <p:nvPr/>
          </p:nvSpPr>
          <p:spPr>
            <a:xfrm>
              <a:off x="8206144" y="2664977"/>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Rounded Corners 119">
              <a:extLst>
                <a:ext uri="{FF2B5EF4-FFF2-40B4-BE49-F238E27FC236}">
                  <a16:creationId xmlns:a16="http://schemas.microsoft.com/office/drawing/2014/main" id="{907FB990-DF65-4076-8825-8604465ABFEE}"/>
                </a:ext>
              </a:extLst>
            </p:cNvPr>
            <p:cNvSpPr/>
            <p:nvPr/>
          </p:nvSpPr>
          <p:spPr>
            <a:xfrm>
              <a:off x="8206145" y="2487559"/>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F35206F8-06A6-4A3A-871E-5DFD94A3FC88}"/>
                </a:ext>
              </a:extLst>
            </p:cNvPr>
            <p:cNvSpPr/>
            <p:nvPr/>
          </p:nvSpPr>
          <p:spPr>
            <a:xfrm>
              <a:off x="8206144" y="2834966"/>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Rounded Corners 121">
              <a:extLst>
                <a:ext uri="{FF2B5EF4-FFF2-40B4-BE49-F238E27FC236}">
                  <a16:creationId xmlns:a16="http://schemas.microsoft.com/office/drawing/2014/main" id="{AA89C316-7545-4851-8E79-E9E7624661AD}"/>
                </a:ext>
              </a:extLst>
            </p:cNvPr>
            <p:cNvSpPr/>
            <p:nvPr/>
          </p:nvSpPr>
          <p:spPr>
            <a:xfrm>
              <a:off x="8206144" y="3006116"/>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a:extLst>
                <a:ext uri="{FF2B5EF4-FFF2-40B4-BE49-F238E27FC236}">
                  <a16:creationId xmlns:a16="http://schemas.microsoft.com/office/drawing/2014/main" id="{B26978CE-F977-4791-8F9B-B61E66502E63}"/>
                </a:ext>
              </a:extLst>
            </p:cNvPr>
            <p:cNvSpPr txBox="1"/>
            <p:nvPr/>
          </p:nvSpPr>
          <p:spPr>
            <a:xfrm>
              <a:off x="2329739" y="2208909"/>
              <a:ext cx="2692582" cy="246221"/>
            </a:xfrm>
            <a:prstGeom prst="rect">
              <a:avLst/>
            </a:prstGeom>
            <a:noFill/>
            <a:ln>
              <a:noFill/>
            </a:ln>
          </p:spPr>
          <p:txBody>
            <a:bodyPr wrap="square" rtlCol="0">
              <a:spAutoFit/>
            </a:bodyPr>
            <a:lstStyle/>
            <a:p>
              <a:pPr fontAlgn="t"/>
              <a:r>
                <a:rPr lang="en-GB" sz="1000" dirty="0">
                  <a:solidFill>
                    <a:schemeClr val="tx2">
                      <a:lumMod val="50000"/>
                    </a:schemeClr>
                  </a:solidFill>
                </a:rPr>
                <a:t>New Survey Data Loading Requests</a:t>
              </a:r>
            </a:p>
          </p:txBody>
        </p:sp>
        <p:sp>
          <p:nvSpPr>
            <p:cNvPr id="135" name="TextBox 134">
              <a:extLst>
                <a:ext uri="{FF2B5EF4-FFF2-40B4-BE49-F238E27FC236}">
                  <a16:creationId xmlns:a16="http://schemas.microsoft.com/office/drawing/2014/main" id="{5A63ED8B-A09D-403E-B4B6-3B71128432E2}"/>
                </a:ext>
              </a:extLst>
            </p:cNvPr>
            <p:cNvSpPr txBox="1"/>
            <p:nvPr/>
          </p:nvSpPr>
          <p:spPr>
            <a:xfrm>
              <a:off x="970648" y="2208909"/>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Surveys</a:t>
              </a:r>
            </a:p>
          </p:txBody>
        </p:sp>
        <p:sp>
          <p:nvSpPr>
            <p:cNvPr id="137" name="TextBox 136">
              <a:extLst>
                <a:ext uri="{FF2B5EF4-FFF2-40B4-BE49-F238E27FC236}">
                  <a16:creationId xmlns:a16="http://schemas.microsoft.com/office/drawing/2014/main" id="{7EA1096F-6E7F-4A58-A7C1-CB07CAF79D3A}"/>
                </a:ext>
              </a:extLst>
            </p:cNvPr>
            <p:cNvSpPr txBox="1"/>
            <p:nvPr/>
          </p:nvSpPr>
          <p:spPr>
            <a:xfrm>
              <a:off x="5024857" y="2209017"/>
              <a:ext cx="1391566" cy="246221"/>
            </a:xfrm>
            <a:prstGeom prst="rect">
              <a:avLst/>
            </a:prstGeom>
            <a:noFill/>
            <a:ln>
              <a:noFill/>
            </a:ln>
          </p:spPr>
          <p:txBody>
            <a:bodyPr wrap="square" rtlCol="0">
              <a:spAutoFit/>
            </a:bodyPr>
            <a:lstStyle/>
            <a:p>
              <a:pPr fontAlgn="t"/>
              <a:r>
                <a:rPr lang="en-GB" sz="1000" dirty="0">
                  <a:solidFill>
                    <a:schemeClr val="tx2">
                      <a:lumMod val="50000"/>
                    </a:schemeClr>
                  </a:solidFill>
                </a:rPr>
                <a:t>Payment by Card</a:t>
              </a:r>
            </a:p>
          </p:txBody>
        </p:sp>
        <p:sp>
          <p:nvSpPr>
            <p:cNvPr id="138" name="TextBox 137">
              <a:extLst>
                <a:ext uri="{FF2B5EF4-FFF2-40B4-BE49-F238E27FC236}">
                  <a16:creationId xmlns:a16="http://schemas.microsoft.com/office/drawing/2014/main" id="{A63FBCB1-E0BF-49AA-8D61-2E89ABFB8E87}"/>
                </a:ext>
              </a:extLst>
            </p:cNvPr>
            <p:cNvSpPr txBox="1"/>
            <p:nvPr/>
          </p:nvSpPr>
          <p:spPr>
            <a:xfrm>
              <a:off x="105034" y="2212277"/>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CDA</a:t>
              </a:r>
            </a:p>
          </p:txBody>
        </p:sp>
        <p:sp>
          <p:nvSpPr>
            <p:cNvPr id="143" name="TextBox 142">
              <a:extLst>
                <a:ext uri="{FF2B5EF4-FFF2-40B4-BE49-F238E27FC236}">
                  <a16:creationId xmlns:a16="http://schemas.microsoft.com/office/drawing/2014/main" id="{D725E3D6-B18F-4C45-B274-8FABEB1732B0}"/>
                </a:ext>
              </a:extLst>
            </p:cNvPr>
            <p:cNvSpPr txBox="1"/>
            <p:nvPr/>
          </p:nvSpPr>
          <p:spPr>
            <a:xfrm>
              <a:off x="2329738" y="2468109"/>
              <a:ext cx="2692582" cy="707886"/>
            </a:xfrm>
            <a:prstGeom prst="rect">
              <a:avLst/>
            </a:prstGeom>
            <a:noFill/>
            <a:ln>
              <a:noFill/>
            </a:ln>
          </p:spPr>
          <p:txBody>
            <a:bodyPr wrap="square" rtlCol="0">
              <a:spAutoFit/>
            </a:bodyPr>
            <a:lstStyle/>
            <a:p>
              <a:pPr fontAlgn="t"/>
              <a:r>
                <a:rPr lang="en-GB" sz="1000" dirty="0">
                  <a:solidFill>
                    <a:schemeClr val="tx2">
                      <a:lumMod val="50000"/>
                    </a:schemeClr>
                  </a:solidFill>
                </a:rPr>
                <a:t>Data files, all documents, all metadata</a:t>
              </a:r>
            </a:p>
            <a:p>
              <a:pPr fontAlgn="t"/>
              <a:r>
                <a:rPr lang="en-GB" sz="1000" dirty="0">
                  <a:solidFill>
                    <a:schemeClr val="tx2">
                      <a:lumMod val="50000"/>
                    </a:schemeClr>
                  </a:solidFill>
                </a:rPr>
                <a:t>Entitlements</a:t>
              </a:r>
            </a:p>
            <a:p>
              <a:pPr fontAlgn="t"/>
              <a:r>
                <a:rPr lang="en-GB" sz="1000" dirty="0">
                  <a:solidFill>
                    <a:schemeClr val="tx2">
                      <a:lumMod val="50000"/>
                    </a:schemeClr>
                  </a:solidFill>
                </a:rPr>
                <a:t>Inventory settings</a:t>
              </a:r>
            </a:p>
            <a:p>
              <a:pPr fontAlgn="t"/>
              <a:r>
                <a:rPr lang="en-GB" sz="1000" dirty="0">
                  <a:solidFill>
                    <a:schemeClr val="tx2">
                      <a:lumMod val="50000"/>
                    </a:schemeClr>
                  </a:solidFill>
                </a:rPr>
                <a:t>Missing Data Request</a:t>
              </a:r>
            </a:p>
          </p:txBody>
        </p:sp>
        <p:sp>
          <p:nvSpPr>
            <p:cNvPr id="144" name="TextBox 143">
              <a:extLst>
                <a:ext uri="{FF2B5EF4-FFF2-40B4-BE49-F238E27FC236}">
                  <a16:creationId xmlns:a16="http://schemas.microsoft.com/office/drawing/2014/main" id="{9FAAF7E6-75FA-44B0-A86A-2BC3955E3F17}"/>
                </a:ext>
              </a:extLst>
            </p:cNvPr>
            <p:cNvSpPr txBox="1"/>
            <p:nvPr/>
          </p:nvSpPr>
          <p:spPr>
            <a:xfrm>
              <a:off x="970647" y="2468109"/>
              <a:ext cx="1356843" cy="707886"/>
            </a:xfrm>
            <a:prstGeom prst="rect">
              <a:avLst/>
            </a:prstGeom>
            <a:noFill/>
            <a:ln>
              <a:noFill/>
            </a:ln>
          </p:spPr>
          <p:txBody>
            <a:bodyPr wrap="square" rtlCol="0">
              <a:spAutoFit/>
            </a:bodyPr>
            <a:lstStyle/>
            <a:p>
              <a:pPr fontAlgn="t"/>
              <a:r>
                <a:rPr lang="en-GB" sz="1000" dirty="0">
                  <a:solidFill>
                    <a:schemeClr val="tx2">
                      <a:lumMod val="50000"/>
                    </a:schemeClr>
                  </a:solidFill>
                </a:rPr>
                <a:t>All data types</a:t>
              </a:r>
            </a:p>
            <a:p>
              <a:pPr fontAlgn="t"/>
              <a:endParaRPr lang="en-GB" sz="1000" dirty="0">
                <a:solidFill>
                  <a:schemeClr val="tx2">
                    <a:lumMod val="50000"/>
                  </a:schemeClr>
                </a:solidFill>
              </a:endParaRPr>
            </a:p>
            <a:p>
              <a:pPr fontAlgn="t"/>
              <a:endParaRPr lang="en-GB" sz="1000" dirty="0">
                <a:solidFill>
                  <a:schemeClr val="tx2">
                    <a:lumMod val="50000"/>
                  </a:schemeClr>
                </a:solidFill>
              </a:endParaRPr>
            </a:p>
            <a:p>
              <a:pPr fontAlgn="t"/>
              <a:endParaRPr lang="en-GB" sz="1000" dirty="0">
                <a:solidFill>
                  <a:schemeClr val="tx2">
                    <a:lumMod val="50000"/>
                  </a:schemeClr>
                </a:solidFill>
              </a:endParaRPr>
            </a:p>
          </p:txBody>
        </p:sp>
        <p:sp>
          <p:nvSpPr>
            <p:cNvPr id="145" name="TextBox 144">
              <a:extLst>
                <a:ext uri="{FF2B5EF4-FFF2-40B4-BE49-F238E27FC236}">
                  <a16:creationId xmlns:a16="http://schemas.microsoft.com/office/drawing/2014/main" id="{6A3A9A3D-4200-4333-B8DF-20E3A23E998D}"/>
                </a:ext>
              </a:extLst>
            </p:cNvPr>
            <p:cNvSpPr txBox="1"/>
            <p:nvPr/>
          </p:nvSpPr>
          <p:spPr>
            <a:xfrm>
              <a:off x="105034" y="2467458"/>
              <a:ext cx="865449" cy="707886"/>
            </a:xfrm>
            <a:prstGeom prst="rect">
              <a:avLst/>
            </a:prstGeom>
            <a:noFill/>
            <a:ln>
              <a:noFill/>
            </a:ln>
          </p:spPr>
          <p:txBody>
            <a:bodyPr wrap="square" rtlCol="0">
              <a:spAutoFit/>
            </a:bodyPr>
            <a:lstStyle/>
            <a:p>
              <a:pPr fontAlgn="t"/>
              <a:r>
                <a:rPr lang="en-GB" sz="1000" dirty="0">
                  <a:solidFill>
                    <a:schemeClr val="tx2">
                      <a:lumMod val="50000"/>
                    </a:schemeClr>
                  </a:solidFill>
                </a:rPr>
                <a:t>Self Service</a:t>
              </a:r>
            </a:p>
            <a:p>
              <a:pPr fontAlgn="t"/>
              <a:endParaRPr lang="en-GB" sz="1000" dirty="0">
                <a:solidFill>
                  <a:schemeClr val="tx2">
                    <a:lumMod val="50000"/>
                  </a:schemeClr>
                </a:solidFill>
              </a:endParaRPr>
            </a:p>
            <a:p>
              <a:pPr fontAlgn="t"/>
              <a:endParaRPr lang="en-GB" sz="1000" dirty="0">
                <a:solidFill>
                  <a:schemeClr val="tx2">
                    <a:lumMod val="50000"/>
                  </a:schemeClr>
                </a:solidFill>
              </a:endParaRPr>
            </a:p>
            <a:p>
              <a:pPr fontAlgn="t"/>
              <a:endParaRPr lang="en-GB" sz="1000" dirty="0">
                <a:solidFill>
                  <a:schemeClr val="tx2">
                    <a:lumMod val="50000"/>
                  </a:schemeClr>
                </a:solidFill>
              </a:endParaRPr>
            </a:p>
          </p:txBody>
        </p:sp>
        <p:sp>
          <p:nvSpPr>
            <p:cNvPr id="146" name="TextBox 145">
              <a:extLst>
                <a:ext uri="{FF2B5EF4-FFF2-40B4-BE49-F238E27FC236}">
                  <a16:creationId xmlns:a16="http://schemas.microsoft.com/office/drawing/2014/main" id="{B249C037-C1CD-4234-908E-723BADFBEA9B}"/>
                </a:ext>
              </a:extLst>
            </p:cNvPr>
            <p:cNvSpPr txBox="1"/>
            <p:nvPr/>
          </p:nvSpPr>
          <p:spPr>
            <a:xfrm>
              <a:off x="5024856" y="2468217"/>
              <a:ext cx="1391566" cy="707886"/>
            </a:xfrm>
            <a:prstGeom prst="rect">
              <a:avLst/>
            </a:prstGeom>
            <a:noFill/>
            <a:ln>
              <a:noFill/>
            </a:ln>
          </p:spPr>
          <p:txBody>
            <a:bodyPr wrap="square" rtlCol="0">
              <a:spAutoFit/>
            </a:bodyPr>
            <a:lstStyle/>
            <a:p>
              <a:pPr fontAlgn="t"/>
              <a:r>
                <a:rPr lang="en-GB" sz="1000" dirty="0">
                  <a:solidFill>
                    <a:schemeClr val="tx2">
                      <a:lumMod val="50000"/>
                    </a:schemeClr>
                  </a:solidFill>
                </a:rPr>
                <a:t>Online loading</a:t>
              </a:r>
            </a:p>
            <a:p>
              <a:pPr fontAlgn="t"/>
              <a:r>
                <a:rPr lang="en-GB" sz="1000" dirty="0">
                  <a:solidFill>
                    <a:schemeClr val="tx2">
                      <a:lumMod val="50000"/>
                    </a:schemeClr>
                  </a:solidFill>
                </a:rPr>
                <a:t>Create, Update and Delete</a:t>
              </a:r>
            </a:p>
            <a:p>
              <a:pPr fontAlgn="t"/>
              <a:endParaRPr lang="en-GB" sz="1000" dirty="0">
                <a:solidFill>
                  <a:schemeClr val="tx2">
                    <a:lumMod val="50000"/>
                  </a:schemeClr>
                </a:solidFill>
              </a:endParaRPr>
            </a:p>
          </p:txBody>
        </p:sp>
        <p:sp>
          <p:nvSpPr>
            <p:cNvPr id="152" name="TextBox 151">
              <a:extLst>
                <a:ext uri="{FF2B5EF4-FFF2-40B4-BE49-F238E27FC236}">
                  <a16:creationId xmlns:a16="http://schemas.microsoft.com/office/drawing/2014/main" id="{BD480473-3B8C-4A33-B8BF-E4D1A2BA0C70}"/>
                </a:ext>
              </a:extLst>
            </p:cNvPr>
            <p:cNvSpPr txBox="1"/>
            <p:nvPr/>
          </p:nvSpPr>
          <p:spPr>
            <a:xfrm>
              <a:off x="2327202" y="3182595"/>
              <a:ext cx="2692582" cy="400110"/>
            </a:xfrm>
            <a:prstGeom prst="rect">
              <a:avLst/>
            </a:prstGeom>
            <a:noFill/>
            <a:ln>
              <a:noFill/>
            </a:ln>
          </p:spPr>
          <p:txBody>
            <a:bodyPr wrap="square" rtlCol="0">
              <a:spAutoFit/>
            </a:bodyPr>
            <a:lstStyle/>
            <a:p>
              <a:pPr fontAlgn="t"/>
              <a:r>
                <a:rPr lang="en-GB" sz="1000" dirty="0">
                  <a:solidFill>
                    <a:schemeClr val="tx2">
                      <a:lumMod val="50000"/>
                    </a:schemeClr>
                  </a:solidFill>
                </a:rPr>
                <a:t>Ownership Change Requests </a:t>
              </a:r>
            </a:p>
            <a:p>
              <a:pPr fontAlgn="t"/>
              <a:r>
                <a:rPr lang="en-GB" sz="1000" dirty="0">
                  <a:solidFill>
                    <a:schemeClr val="tx2">
                      <a:lumMod val="50000"/>
                    </a:schemeClr>
                  </a:solidFill>
                </a:rPr>
                <a:t>Completion of approved changes to headers</a:t>
              </a:r>
            </a:p>
          </p:txBody>
        </p:sp>
        <p:sp>
          <p:nvSpPr>
            <p:cNvPr id="153" name="TextBox 152">
              <a:extLst>
                <a:ext uri="{FF2B5EF4-FFF2-40B4-BE49-F238E27FC236}">
                  <a16:creationId xmlns:a16="http://schemas.microsoft.com/office/drawing/2014/main" id="{BC41784F-B78D-4173-8DC1-E02D0FFB6024}"/>
                </a:ext>
              </a:extLst>
            </p:cNvPr>
            <p:cNvSpPr txBox="1"/>
            <p:nvPr/>
          </p:nvSpPr>
          <p:spPr>
            <a:xfrm>
              <a:off x="968111" y="3182595"/>
              <a:ext cx="1356843" cy="400110"/>
            </a:xfrm>
            <a:prstGeom prst="rect">
              <a:avLst/>
            </a:prstGeom>
            <a:noFill/>
            <a:ln>
              <a:noFill/>
            </a:ln>
          </p:spPr>
          <p:txBody>
            <a:bodyPr wrap="square" rtlCol="0">
              <a:spAutoFit/>
            </a:bodyPr>
            <a:lstStyle/>
            <a:p>
              <a:pPr fontAlgn="t"/>
              <a:r>
                <a:rPr lang="en-GB" sz="1000" dirty="0">
                  <a:solidFill>
                    <a:schemeClr val="tx2">
                      <a:lumMod val="50000"/>
                    </a:schemeClr>
                  </a:solidFill>
                </a:rPr>
                <a:t>All data types</a:t>
              </a:r>
            </a:p>
            <a:p>
              <a:pPr fontAlgn="t"/>
              <a:endParaRPr lang="en-GB" sz="1000" dirty="0">
                <a:solidFill>
                  <a:schemeClr val="tx2">
                    <a:lumMod val="50000"/>
                  </a:schemeClr>
                </a:solidFill>
              </a:endParaRPr>
            </a:p>
          </p:txBody>
        </p:sp>
        <p:sp>
          <p:nvSpPr>
            <p:cNvPr id="154" name="TextBox 153">
              <a:extLst>
                <a:ext uri="{FF2B5EF4-FFF2-40B4-BE49-F238E27FC236}">
                  <a16:creationId xmlns:a16="http://schemas.microsoft.com/office/drawing/2014/main" id="{406CFC59-9697-41B3-BB86-085130C3B8D3}"/>
                </a:ext>
              </a:extLst>
            </p:cNvPr>
            <p:cNvSpPr txBox="1"/>
            <p:nvPr/>
          </p:nvSpPr>
          <p:spPr>
            <a:xfrm>
              <a:off x="102579" y="3182595"/>
              <a:ext cx="865449" cy="400110"/>
            </a:xfrm>
            <a:prstGeom prst="rect">
              <a:avLst/>
            </a:prstGeom>
            <a:noFill/>
            <a:ln>
              <a:noFill/>
            </a:ln>
          </p:spPr>
          <p:txBody>
            <a:bodyPr wrap="square" rtlCol="0">
              <a:spAutoFit/>
            </a:bodyPr>
            <a:lstStyle/>
            <a:p>
              <a:pPr fontAlgn="t"/>
              <a:r>
                <a:rPr lang="en-GB" sz="1000" dirty="0">
                  <a:solidFill>
                    <a:schemeClr val="tx2">
                      <a:lumMod val="50000"/>
                    </a:schemeClr>
                  </a:solidFill>
                </a:rPr>
                <a:t>Helpdesk</a:t>
              </a:r>
            </a:p>
            <a:p>
              <a:pPr fontAlgn="t"/>
              <a:endParaRPr lang="en-GB" sz="1000" dirty="0">
                <a:solidFill>
                  <a:schemeClr val="tx2">
                    <a:lumMod val="50000"/>
                  </a:schemeClr>
                </a:solidFill>
              </a:endParaRPr>
            </a:p>
          </p:txBody>
        </p:sp>
        <p:sp>
          <p:nvSpPr>
            <p:cNvPr id="155" name="TextBox 154">
              <a:extLst>
                <a:ext uri="{FF2B5EF4-FFF2-40B4-BE49-F238E27FC236}">
                  <a16:creationId xmlns:a16="http://schemas.microsoft.com/office/drawing/2014/main" id="{E643732F-4938-454E-8C00-CFF74DF27985}"/>
                </a:ext>
              </a:extLst>
            </p:cNvPr>
            <p:cNvSpPr txBox="1"/>
            <p:nvPr/>
          </p:nvSpPr>
          <p:spPr>
            <a:xfrm>
              <a:off x="5022320" y="3182703"/>
              <a:ext cx="1391566" cy="400110"/>
            </a:xfrm>
            <a:prstGeom prst="rect">
              <a:avLst/>
            </a:prstGeom>
            <a:noFill/>
            <a:ln>
              <a:noFill/>
            </a:ln>
          </p:spPr>
          <p:txBody>
            <a:bodyPr wrap="square" rtlCol="0">
              <a:spAutoFit/>
            </a:bodyPr>
            <a:lstStyle/>
            <a:p>
              <a:pPr fontAlgn="t"/>
              <a:r>
                <a:rPr lang="en-GB" sz="1000" dirty="0">
                  <a:solidFill>
                    <a:schemeClr val="tx2">
                      <a:lumMod val="50000"/>
                    </a:schemeClr>
                  </a:solidFill>
                </a:rPr>
                <a:t>Create/Update online</a:t>
              </a:r>
            </a:p>
            <a:p>
              <a:pPr fontAlgn="t"/>
              <a:endParaRPr lang="en-GB" sz="1000" dirty="0">
                <a:solidFill>
                  <a:schemeClr val="tx2">
                    <a:lumMod val="50000"/>
                  </a:schemeClr>
                </a:solidFill>
              </a:endParaRPr>
            </a:p>
          </p:txBody>
        </p:sp>
        <p:sp>
          <p:nvSpPr>
            <p:cNvPr id="156" name="TextBox 155">
              <a:extLst>
                <a:ext uri="{FF2B5EF4-FFF2-40B4-BE49-F238E27FC236}">
                  <a16:creationId xmlns:a16="http://schemas.microsoft.com/office/drawing/2014/main" id="{08E97681-129E-4F65-A147-EE4C7371C768}"/>
                </a:ext>
              </a:extLst>
            </p:cNvPr>
            <p:cNvSpPr txBox="1"/>
            <p:nvPr/>
          </p:nvSpPr>
          <p:spPr>
            <a:xfrm>
              <a:off x="971767" y="3505979"/>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Surveys</a:t>
              </a:r>
            </a:p>
          </p:txBody>
        </p:sp>
        <p:sp>
          <p:nvSpPr>
            <p:cNvPr id="157" name="TextBox 156">
              <a:extLst>
                <a:ext uri="{FF2B5EF4-FFF2-40B4-BE49-F238E27FC236}">
                  <a16:creationId xmlns:a16="http://schemas.microsoft.com/office/drawing/2014/main" id="{EB637AD6-BCAE-4CE6-ABCB-6534DFAAFBA9}"/>
                </a:ext>
              </a:extLst>
            </p:cNvPr>
            <p:cNvSpPr txBox="1"/>
            <p:nvPr/>
          </p:nvSpPr>
          <p:spPr>
            <a:xfrm>
              <a:off x="2321747" y="3504940"/>
              <a:ext cx="2692582" cy="246221"/>
            </a:xfrm>
            <a:prstGeom prst="rect">
              <a:avLst/>
            </a:prstGeom>
            <a:noFill/>
            <a:ln>
              <a:noFill/>
            </a:ln>
          </p:spPr>
          <p:txBody>
            <a:bodyPr wrap="square" rtlCol="0">
              <a:spAutoFit/>
            </a:bodyPr>
            <a:lstStyle/>
            <a:p>
              <a:pPr fontAlgn="t"/>
              <a:r>
                <a:rPr lang="en-GB" sz="1000" dirty="0">
                  <a:solidFill>
                    <a:schemeClr val="tx2">
                      <a:lumMod val="50000"/>
                    </a:schemeClr>
                  </a:solidFill>
                </a:rPr>
                <a:t>Headers via OPRED Survey Closeout Form</a:t>
              </a:r>
            </a:p>
          </p:txBody>
        </p:sp>
        <p:sp>
          <p:nvSpPr>
            <p:cNvPr id="158" name="TextBox 157">
              <a:extLst>
                <a:ext uri="{FF2B5EF4-FFF2-40B4-BE49-F238E27FC236}">
                  <a16:creationId xmlns:a16="http://schemas.microsoft.com/office/drawing/2014/main" id="{B3B33CFC-7560-4EAC-AE5C-6CEC3AA70EDE}"/>
                </a:ext>
              </a:extLst>
            </p:cNvPr>
            <p:cNvSpPr txBox="1"/>
            <p:nvPr/>
          </p:nvSpPr>
          <p:spPr>
            <a:xfrm>
              <a:off x="5016825" y="3504597"/>
              <a:ext cx="1391566" cy="246221"/>
            </a:xfrm>
            <a:prstGeom prst="rect">
              <a:avLst/>
            </a:prstGeom>
            <a:noFill/>
            <a:ln>
              <a:noFill/>
            </a:ln>
          </p:spPr>
          <p:txBody>
            <a:bodyPr wrap="square" rtlCol="0">
              <a:spAutoFit/>
            </a:bodyPr>
            <a:lstStyle/>
            <a:p>
              <a:pPr fontAlgn="t"/>
              <a:r>
                <a:rPr lang="en-GB" sz="1000" dirty="0">
                  <a:solidFill>
                    <a:schemeClr val="tx2">
                      <a:lumMod val="50000"/>
                    </a:schemeClr>
                  </a:solidFill>
                </a:rPr>
                <a:t>Create</a:t>
              </a:r>
            </a:p>
          </p:txBody>
        </p:sp>
        <p:sp>
          <p:nvSpPr>
            <p:cNvPr id="166" name="TextBox 165">
              <a:extLst>
                <a:ext uri="{FF2B5EF4-FFF2-40B4-BE49-F238E27FC236}">
                  <a16:creationId xmlns:a16="http://schemas.microsoft.com/office/drawing/2014/main" id="{F50B78B8-45AB-445E-AB90-FB55161A70D5}"/>
                </a:ext>
              </a:extLst>
            </p:cNvPr>
            <p:cNvSpPr txBox="1"/>
            <p:nvPr/>
          </p:nvSpPr>
          <p:spPr>
            <a:xfrm>
              <a:off x="106189" y="3510923"/>
              <a:ext cx="865449" cy="246221"/>
            </a:xfrm>
            <a:prstGeom prst="rect">
              <a:avLst/>
            </a:prstGeom>
            <a:noFill/>
            <a:ln>
              <a:noFill/>
            </a:ln>
          </p:spPr>
          <p:txBody>
            <a:bodyPr wrap="square" rtlCol="0">
              <a:spAutoFit/>
            </a:bodyPr>
            <a:lstStyle/>
            <a:p>
              <a:pPr fontAlgn="t"/>
              <a:endParaRPr lang="en-GB" sz="1000" dirty="0">
                <a:solidFill>
                  <a:schemeClr val="tx2">
                    <a:lumMod val="50000"/>
                  </a:schemeClr>
                </a:solidFill>
              </a:endParaRPr>
            </a:p>
          </p:txBody>
        </p:sp>
        <p:sp>
          <p:nvSpPr>
            <p:cNvPr id="167" name="TextBox 166">
              <a:extLst>
                <a:ext uri="{FF2B5EF4-FFF2-40B4-BE49-F238E27FC236}">
                  <a16:creationId xmlns:a16="http://schemas.microsoft.com/office/drawing/2014/main" id="{16878839-1F12-438F-A24D-4A95704B1EA6}"/>
                </a:ext>
              </a:extLst>
            </p:cNvPr>
            <p:cNvSpPr txBox="1"/>
            <p:nvPr/>
          </p:nvSpPr>
          <p:spPr>
            <a:xfrm>
              <a:off x="969271" y="3756418"/>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Orders on Media</a:t>
              </a:r>
            </a:p>
          </p:txBody>
        </p:sp>
        <p:sp>
          <p:nvSpPr>
            <p:cNvPr id="168" name="TextBox 167">
              <a:extLst>
                <a:ext uri="{FF2B5EF4-FFF2-40B4-BE49-F238E27FC236}">
                  <a16:creationId xmlns:a16="http://schemas.microsoft.com/office/drawing/2014/main" id="{0A4ED260-6097-40E7-83A5-6F0942013473}"/>
                </a:ext>
              </a:extLst>
            </p:cNvPr>
            <p:cNvSpPr txBox="1"/>
            <p:nvPr/>
          </p:nvSpPr>
          <p:spPr>
            <a:xfrm>
              <a:off x="2319251" y="3755379"/>
              <a:ext cx="2692582" cy="246221"/>
            </a:xfrm>
            <a:prstGeom prst="rect">
              <a:avLst/>
            </a:prstGeom>
            <a:noFill/>
            <a:ln>
              <a:noFill/>
            </a:ln>
          </p:spPr>
          <p:txBody>
            <a:bodyPr wrap="square" rtlCol="0">
              <a:spAutoFit/>
            </a:bodyPr>
            <a:lstStyle/>
            <a:p>
              <a:pPr fontAlgn="t"/>
              <a:r>
                <a:rPr lang="en-GB" sz="1000">
                  <a:solidFill>
                    <a:schemeClr val="tx2">
                      <a:lumMod val="50000"/>
                    </a:schemeClr>
                  </a:solidFill>
                </a:rPr>
                <a:t>Large volume i.e. Field/Pre-stack; NAS drive</a:t>
              </a:r>
              <a:endParaRPr lang="en-GB" sz="1000" dirty="0">
                <a:solidFill>
                  <a:schemeClr val="tx2">
                    <a:lumMod val="50000"/>
                  </a:schemeClr>
                </a:solidFill>
              </a:endParaRPr>
            </a:p>
          </p:txBody>
        </p:sp>
        <p:sp>
          <p:nvSpPr>
            <p:cNvPr id="169" name="TextBox 168">
              <a:extLst>
                <a:ext uri="{FF2B5EF4-FFF2-40B4-BE49-F238E27FC236}">
                  <a16:creationId xmlns:a16="http://schemas.microsoft.com/office/drawing/2014/main" id="{2366A65A-88E1-4BBA-AD6D-5EE932D0D900}"/>
                </a:ext>
              </a:extLst>
            </p:cNvPr>
            <p:cNvSpPr txBox="1"/>
            <p:nvPr/>
          </p:nvSpPr>
          <p:spPr>
            <a:xfrm>
              <a:off x="5014329" y="3755036"/>
              <a:ext cx="1391566" cy="246221"/>
            </a:xfrm>
            <a:prstGeom prst="rect">
              <a:avLst/>
            </a:prstGeom>
            <a:noFill/>
            <a:ln>
              <a:noFill/>
            </a:ln>
          </p:spPr>
          <p:txBody>
            <a:bodyPr wrap="square" rtlCol="0">
              <a:spAutoFit/>
            </a:bodyPr>
            <a:lstStyle/>
            <a:p>
              <a:pPr fontAlgn="t"/>
              <a:r>
                <a:rPr lang="en-GB" sz="1000" dirty="0">
                  <a:solidFill>
                    <a:schemeClr val="tx2">
                      <a:lumMod val="50000"/>
                    </a:schemeClr>
                  </a:solidFill>
                </a:rPr>
                <a:t>Payment by Card</a:t>
              </a:r>
            </a:p>
          </p:txBody>
        </p:sp>
        <p:sp>
          <p:nvSpPr>
            <p:cNvPr id="170" name="TextBox 169">
              <a:extLst>
                <a:ext uri="{FF2B5EF4-FFF2-40B4-BE49-F238E27FC236}">
                  <a16:creationId xmlns:a16="http://schemas.microsoft.com/office/drawing/2014/main" id="{70818F2A-1F27-4D4E-AA08-6458F8309B83}"/>
                </a:ext>
              </a:extLst>
            </p:cNvPr>
            <p:cNvSpPr txBox="1"/>
            <p:nvPr/>
          </p:nvSpPr>
          <p:spPr>
            <a:xfrm>
              <a:off x="103693" y="3761362"/>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CDA</a:t>
              </a:r>
            </a:p>
          </p:txBody>
        </p:sp>
        <p:sp>
          <p:nvSpPr>
            <p:cNvPr id="171" name="TextBox 170">
              <a:extLst>
                <a:ext uri="{FF2B5EF4-FFF2-40B4-BE49-F238E27FC236}">
                  <a16:creationId xmlns:a16="http://schemas.microsoft.com/office/drawing/2014/main" id="{D0121DC2-7109-4C46-9BC7-805760E4C124}"/>
                </a:ext>
              </a:extLst>
            </p:cNvPr>
            <p:cNvSpPr txBox="1"/>
            <p:nvPr/>
          </p:nvSpPr>
          <p:spPr>
            <a:xfrm>
              <a:off x="969271" y="3991774"/>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Orders on Media</a:t>
              </a:r>
            </a:p>
          </p:txBody>
        </p:sp>
        <p:sp>
          <p:nvSpPr>
            <p:cNvPr id="172" name="TextBox 171">
              <a:extLst>
                <a:ext uri="{FF2B5EF4-FFF2-40B4-BE49-F238E27FC236}">
                  <a16:creationId xmlns:a16="http://schemas.microsoft.com/office/drawing/2014/main" id="{31E29FD4-4215-47C0-AB1B-DCDB5BBA1E32}"/>
                </a:ext>
              </a:extLst>
            </p:cNvPr>
            <p:cNvSpPr txBox="1"/>
            <p:nvPr/>
          </p:nvSpPr>
          <p:spPr>
            <a:xfrm>
              <a:off x="2319251" y="3990735"/>
              <a:ext cx="2692582" cy="246221"/>
            </a:xfrm>
            <a:prstGeom prst="rect">
              <a:avLst/>
            </a:prstGeom>
            <a:noFill/>
            <a:ln>
              <a:noFill/>
            </a:ln>
          </p:spPr>
          <p:txBody>
            <a:bodyPr wrap="square" rtlCol="0">
              <a:spAutoFit/>
            </a:bodyPr>
            <a:lstStyle/>
            <a:p>
              <a:pPr fontAlgn="t"/>
              <a:r>
                <a:rPr lang="en-GB" sz="1000" dirty="0">
                  <a:solidFill>
                    <a:schemeClr val="tx2">
                      <a:lumMod val="50000"/>
                    </a:schemeClr>
                  </a:solidFill>
                </a:rPr>
                <a:t>All file types and sizes</a:t>
              </a:r>
            </a:p>
          </p:txBody>
        </p:sp>
        <p:sp>
          <p:nvSpPr>
            <p:cNvPr id="173" name="TextBox 172">
              <a:extLst>
                <a:ext uri="{FF2B5EF4-FFF2-40B4-BE49-F238E27FC236}">
                  <a16:creationId xmlns:a16="http://schemas.microsoft.com/office/drawing/2014/main" id="{0D00F50E-EF2E-46C3-B215-7C72DD4B0E93}"/>
                </a:ext>
              </a:extLst>
            </p:cNvPr>
            <p:cNvSpPr txBox="1"/>
            <p:nvPr/>
          </p:nvSpPr>
          <p:spPr>
            <a:xfrm>
              <a:off x="5014329" y="3990392"/>
              <a:ext cx="1391566" cy="246221"/>
            </a:xfrm>
            <a:prstGeom prst="rect">
              <a:avLst/>
            </a:prstGeom>
            <a:noFill/>
            <a:ln>
              <a:noFill/>
            </a:ln>
          </p:spPr>
          <p:txBody>
            <a:bodyPr wrap="square" rtlCol="0">
              <a:spAutoFit/>
            </a:bodyPr>
            <a:lstStyle/>
            <a:p>
              <a:pPr fontAlgn="t"/>
              <a:r>
                <a:rPr lang="en-GB" sz="1000" dirty="0">
                  <a:solidFill>
                    <a:schemeClr val="tx2">
                      <a:lumMod val="50000"/>
                    </a:schemeClr>
                  </a:solidFill>
                </a:rPr>
                <a:t>Payment by Card</a:t>
              </a:r>
            </a:p>
          </p:txBody>
        </p:sp>
        <p:sp>
          <p:nvSpPr>
            <p:cNvPr id="174" name="TextBox 173">
              <a:extLst>
                <a:ext uri="{FF2B5EF4-FFF2-40B4-BE49-F238E27FC236}">
                  <a16:creationId xmlns:a16="http://schemas.microsoft.com/office/drawing/2014/main" id="{A73F5316-E77E-45B1-81C4-B0F6A817B9E4}"/>
                </a:ext>
              </a:extLst>
            </p:cNvPr>
            <p:cNvSpPr txBox="1"/>
            <p:nvPr/>
          </p:nvSpPr>
          <p:spPr>
            <a:xfrm>
              <a:off x="103693" y="3978612"/>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CDA</a:t>
              </a:r>
            </a:p>
          </p:txBody>
        </p:sp>
        <p:sp>
          <p:nvSpPr>
            <p:cNvPr id="175" name="TextBox 174">
              <a:extLst>
                <a:ext uri="{FF2B5EF4-FFF2-40B4-BE49-F238E27FC236}">
                  <a16:creationId xmlns:a16="http://schemas.microsoft.com/office/drawing/2014/main" id="{053E2F1A-E436-4432-86A2-AB4245088D5E}"/>
                </a:ext>
              </a:extLst>
            </p:cNvPr>
            <p:cNvSpPr txBox="1"/>
            <p:nvPr/>
          </p:nvSpPr>
          <p:spPr>
            <a:xfrm>
              <a:off x="969271" y="4267931"/>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User Accounts</a:t>
              </a:r>
            </a:p>
          </p:txBody>
        </p:sp>
        <p:sp>
          <p:nvSpPr>
            <p:cNvPr id="176" name="TextBox 175">
              <a:extLst>
                <a:ext uri="{FF2B5EF4-FFF2-40B4-BE49-F238E27FC236}">
                  <a16:creationId xmlns:a16="http://schemas.microsoft.com/office/drawing/2014/main" id="{4F3CE3E3-231D-4066-8B91-8A1245E9E6A4}"/>
                </a:ext>
              </a:extLst>
            </p:cNvPr>
            <p:cNvSpPr txBox="1"/>
            <p:nvPr/>
          </p:nvSpPr>
          <p:spPr>
            <a:xfrm>
              <a:off x="2319251" y="4266892"/>
              <a:ext cx="2692582" cy="246221"/>
            </a:xfrm>
            <a:prstGeom prst="rect">
              <a:avLst/>
            </a:prstGeom>
            <a:noFill/>
            <a:ln>
              <a:noFill/>
            </a:ln>
          </p:spPr>
          <p:txBody>
            <a:bodyPr wrap="square" rtlCol="0">
              <a:spAutoFit/>
            </a:bodyPr>
            <a:lstStyle/>
            <a:p>
              <a:pPr fontAlgn="t"/>
              <a:r>
                <a:rPr lang="en-GB" sz="1000" dirty="0">
                  <a:solidFill>
                    <a:schemeClr val="tx2">
                      <a:lumMod val="50000"/>
                    </a:schemeClr>
                  </a:solidFill>
                </a:rPr>
                <a:t>Roles, permissions etc.</a:t>
              </a:r>
            </a:p>
          </p:txBody>
        </p:sp>
        <p:sp>
          <p:nvSpPr>
            <p:cNvPr id="177" name="TextBox 176">
              <a:extLst>
                <a:ext uri="{FF2B5EF4-FFF2-40B4-BE49-F238E27FC236}">
                  <a16:creationId xmlns:a16="http://schemas.microsoft.com/office/drawing/2014/main" id="{30A99A1C-6887-41A0-A381-9521F97C2EA0}"/>
                </a:ext>
              </a:extLst>
            </p:cNvPr>
            <p:cNvSpPr txBox="1"/>
            <p:nvPr/>
          </p:nvSpPr>
          <p:spPr>
            <a:xfrm>
              <a:off x="5014329" y="4266549"/>
              <a:ext cx="1391566" cy="246221"/>
            </a:xfrm>
            <a:prstGeom prst="rect">
              <a:avLst/>
            </a:prstGeom>
            <a:noFill/>
            <a:ln>
              <a:noFill/>
            </a:ln>
          </p:spPr>
          <p:txBody>
            <a:bodyPr wrap="square" rtlCol="0">
              <a:spAutoFit/>
            </a:bodyPr>
            <a:lstStyle/>
            <a:p>
              <a:pPr fontAlgn="t"/>
              <a:r>
                <a:rPr lang="en-GB" sz="1000" dirty="0">
                  <a:solidFill>
                    <a:schemeClr val="tx2">
                      <a:lumMod val="50000"/>
                    </a:schemeClr>
                  </a:solidFill>
                </a:rPr>
                <a:t>Create/Update online</a:t>
              </a:r>
            </a:p>
          </p:txBody>
        </p:sp>
        <p:sp>
          <p:nvSpPr>
            <p:cNvPr id="178" name="TextBox 177">
              <a:extLst>
                <a:ext uri="{FF2B5EF4-FFF2-40B4-BE49-F238E27FC236}">
                  <a16:creationId xmlns:a16="http://schemas.microsoft.com/office/drawing/2014/main" id="{C6AEE52E-CFC7-41EC-8E23-098A0E6AC5A1}"/>
                </a:ext>
              </a:extLst>
            </p:cNvPr>
            <p:cNvSpPr txBox="1"/>
            <p:nvPr/>
          </p:nvSpPr>
          <p:spPr>
            <a:xfrm>
              <a:off x="103693" y="4272875"/>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Self Service</a:t>
              </a:r>
            </a:p>
          </p:txBody>
        </p:sp>
        <p:sp>
          <p:nvSpPr>
            <p:cNvPr id="179" name="TextBox 178">
              <a:extLst>
                <a:ext uri="{FF2B5EF4-FFF2-40B4-BE49-F238E27FC236}">
                  <a16:creationId xmlns:a16="http://schemas.microsoft.com/office/drawing/2014/main" id="{D14D494A-CB58-45E2-ADDE-3347D1F1C93D}"/>
                </a:ext>
              </a:extLst>
            </p:cNvPr>
            <p:cNvSpPr txBox="1"/>
            <p:nvPr/>
          </p:nvSpPr>
          <p:spPr>
            <a:xfrm>
              <a:off x="969271" y="4484837"/>
              <a:ext cx="1356843" cy="246221"/>
            </a:xfrm>
            <a:prstGeom prst="rect">
              <a:avLst/>
            </a:prstGeom>
            <a:noFill/>
            <a:ln>
              <a:noFill/>
            </a:ln>
          </p:spPr>
          <p:txBody>
            <a:bodyPr wrap="square" rtlCol="0">
              <a:spAutoFit/>
            </a:bodyPr>
            <a:lstStyle/>
            <a:p>
              <a:pPr fontAlgn="t"/>
              <a:r>
                <a:rPr lang="en-GB" sz="1000" dirty="0">
                  <a:solidFill>
                    <a:schemeClr val="tx2">
                      <a:lumMod val="50000"/>
                    </a:schemeClr>
                  </a:solidFill>
                </a:rPr>
                <a:t>Headers etc.</a:t>
              </a:r>
            </a:p>
          </p:txBody>
        </p:sp>
        <p:sp>
          <p:nvSpPr>
            <p:cNvPr id="180" name="TextBox 179">
              <a:extLst>
                <a:ext uri="{FF2B5EF4-FFF2-40B4-BE49-F238E27FC236}">
                  <a16:creationId xmlns:a16="http://schemas.microsoft.com/office/drawing/2014/main" id="{B2C49789-A7F0-4C5C-ABAF-269835D27050}"/>
                </a:ext>
              </a:extLst>
            </p:cNvPr>
            <p:cNvSpPr txBox="1"/>
            <p:nvPr/>
          </p:nvSpPr>
          <p:spPr>
            <a:xfrm>
              <a:off x="2319251" y="4483798"/>
              <a:ext cx="2692582" cy="246221"/>
            </a:xfrm>
            <a:prstGeom prst="rect">
              <a:avLst/>
            </a:prstGeom>
            <a:noFill/>
            <a:ln>
              <a:noFill/>
            </a:ln>
          </p:spPr>
          <p:txBody>
            <a:bodyPr wrap="square" rtlCol="0">
              <a:spAutoFit/>
            </a:bodyPr>
            <a:lstStyle/>
            <a:p>
              <a:pPr fontAlgn="t"/>
              <a:r>
                <a:rPr lang="en-GB" sz="1000" dirty="0">
                  <a:solidFill>
                    <a:schemeClr val="tx2">
                      <a:lumMod val="50000"/>
                    </a:schemeClr>
                  </a:solidFill>
                </a:rPr>
                <a:t>Wells, Licences, Fields, other auto services</a:t>
              </a:r>
            </a:p>
          </p:txBody>
        </p:sp>
        <p:sp>
          <p:nvSpPr>
            <p:cNvPr id="181" name="TextBox 180">
              <a:extLst>
                <a:ext uri="{FF2B5EF4-FFF2-40B4-BE49-F238E27FC236}">
                  <a16:creationId xmlns:a16="http://schemas.microsoft.com/office/drawing/2014/main" id="{39027F7B-91D9-4681-AE89-2EF5AEB6F70E}"/>
                </a:ext>
              </a:extLst>
            </p:cNvPr>
            <p:cNvSpPr txBox="1"/>
            <p:nvPr/>
          </p:nvSpPr>
          <p:spPr>
            <a:xfrm>
              <a:off x="5014329" y="4483455"/>
              <a:ext cx="1391566" cy="246221"/>
            </a:xfrm>
            <a:prstGeom prst="rect">
              <a:avLst/>
            </a:prstGeom>
            <a:noFill/>
            <a:ln>
              <a:noFill/>
            </a:ln>
          </p:spPr>
          <p:txBody>
            <a:bodyPr wrap="square" rtlCol="0">
              <a:spAutoFit/>
            </a:bodyPr>
            <a:lstStyle/>
            <a:p>
              <a:pPr fontAlgn="t"/>
              <a:endParaRPr lang="en-GB" sz="1000" dirty="0">
                <a:solidFill>
                  <a:schemeClr val="tx2">
                    <a:lumMod val="50000"/>
                  </a:schemeClr>
                </a:solidFill>
              </a:endParaRPr>
            </a:p>
          </p:txBody>
        </p:sp>
        <p:sp>
          <p:nvSpPr>
            <p:cNvPr id="182" name="TextBox 181">
              <a:extLst>
                <a:ext uri="{FF2B5EF4-FFF2-40B4-BE49-F238E27FC236}">
                  <a16:creationId xmlns:a16="http://schemas.microsoft.com/office/drawing/2014/main" id="{A868F231-98E0-4C1E-BAF8-09CA2096B835}"/>
                </a:ext>
              </a:extLst>
            </p:cNvPr>
            <p:cNvSpPr txBox="1"/>
            <p:nvPr/>
          </p:nvSpPr>
          <p:spPr>
            <a:xfrm>
              <a:off x="101743" y="4483262"/>
              <a:ext cx="865449" cy="246221"/>
            </a:xfrm>
            <a:prstGeom prst="rect">
              <a:avLst/>
            </a:prstGeom>
            <a:noFill/>
            <a:ln>
              <a:noFill/>
            </a:ln>
          </p:spPr>
          <p:txBody>
            <a:bodyPr wrap="square" rtlCol="0">
              <a:spAutoFit/>
            </a:bodyPr>
            <a:lstStyle/>
            <a:p>
              <a:pPr fontAlgn="t"/>
              <a:r>
                <a:rPr lang="en-GB" sz="1000" dirty="0">
                  <a:solidFill>
                    <a:schemeClr val="tx2">
                      <a:lumMod val="50000"/>
                    </a:schemeClr>
                  </a:solidFill>
                </a:rPr>
                <a:t>Automated</a:t>
              </a:r>
            </a:p>
          </p:txBody>
        </p:sp>
        <p:sp>
          <p:nvSpPr>
            <p:cNvPr id="234" name="Rectangle: Rounded Corners 233">
              <a:extLst>
                <a:ext uri="{FF2B5EF4-FFF2-40B4-BE49-F238E27FC236}">
                  <a16:creationId xmlns:a16="http://schemas.microsoft.com/office/drawing/2014/main" id="{67E1953B-631B-4D7E-B1A6-FC75F95FB1A7}"/>
                </a:ext>
              </a:extLst>
            </p:cNvPr>
            <p:cNvSpPr/>
            <p:nvPr/>
          </p:nvSpPr>
          <p:spPr>
            <a:xfrm>
              <a:off x="6438856" y="3391386"/>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Rounded Corners 234">
              <a:extLst>
                <a:ext uri="{FF2B5EF4-FFF2-40B4-BE49-F238E27FC236}">
                  <a16:creationId xmlns:a16="http://schemas.microsoft.com/office/drawing/2014/main" id="{A56034B7-2F99-4E00-8543-B1B999A1A29D}"/>
                </a:ext>
              </a:extLst>
            </p:cNvPr>
            <p:cNvSpPr/>
            <p:nvPr/>
          </p:nvSpPr>
          <p:spPr>
            <a:xfrm>
              <a:off x="6437674" y="3219677"/>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Rounded Corners 235">
              <a:extLst>
                <a:ext uri="{FF2B5EF4-FFF2-40B4-BE49-F238E27FC236}">
                  <a16:creationId xmlns:a16="http://schemas.microsoft.com/office/drawing/2014/main" id="{DF9A6EB8-C36D-4815-8C4E-5C71B69F09DD}"/>
                </a:ext>
              </a:extLst>
            </p:cNvPr>
            <p:cNvSpPr/>
            <p:nvPr/>
          </p:nvSpPr>
          <p:spPr>
            <a:xfrm>
              <a:off x="6884329" y="3220236"/>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Rounded Corners 236">
              <a:extLst>
                <a:ext uri="{FF2B5EF4-FFF2-40B4-BE49-F238E27FC236}">
                  <a16:creationId xmlns:a16="http://schemas.microsoft.com/office/drawing/2014/main" id="{F488341C-FB9A-40A4-A5F5-33767F107451}"/>
                </a:ext>
              </a:extLst>
            </p:cNvPr>
            <p:cNvSpPr/>
            <p:nvPr/>
          </p:nvSpPr>
          <p:spPr>
            <a:xfrm>
              <a:off x="6884329" y="3387909"/>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Rounded Corners 237">
              <a:extLst>
                <a:ext uri="{FF2B5EF4-FFF2-40B4-BE49-F238E27FC236}">
                  <a16:creationId xmlns:a16="http://schemas.microsoft.com/office/drawing/2014/main" id="{812874A2-267E-4F8E-A983-56AFD25DCB3E}"/>
                </a:ext>
              </a:extLst>
            </p:cNvPr>
            <p:cNvSpPr/>
            <p:nvPr/>
          </p:nvSpPr>
          <p:spPr>
            <a:xfrm>
              <a:off x="7329118" y="3218193"/>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Rounded Corners 238">
              <a:extLst>
                <a:ext uri="{FF2B5EF4-FFF2-40B4-BE49-F238E27FC236}">
                  <a16:creationId xmlns:a16="http://schemas.microsoft.com/office/drawing/2014/main" id="{6F200997-8A8C-4E5E-8A7B-084714E3A565}"/>
                </a:ext>
              </a:extLst>
            </p:cNvPr>
            <p:cNvSpPr/>
            <p:nvPr/>
          </p:nvSpPr>
          <p:spPr>
            <a:xfrm>
              <a:off x="7329118" y="3389343"/>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Rounded Corners 239">
              <a:extLst>
                <a:ext uri="{FF2B5EF4-FFF2-40B4-BE49-F238E27FC236}">
                  <a16:creationId xmlns:a16="http://schemas.microsoft.com/office/drawing/2014/main" id="{E30367EC-02C0-45F1-8263-59E3370F373F}"/>
                </a:ext>
              </a:extLst>
            </p:cNvPr>
            <p:cNvSpPr/>
            <p:nvPr/>
          </p:nvSpPr>
          <p:spPr>
            <a:xfrm>
              <a:off x="7769112" y="3218251"/>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Rounded Corners 240">
              <a:extLst>
                <a:ext uri="{FF2B5EF4-FFF2-40B4-BE49-F238E27FC236}">
                  <a16:creationId xmlns:a16="http://schemas.microsoft.com/office/drawing/2014/main" id="{97268E0F-18ED-4C8D-8AA6-2547CF0B01D3}"/>
                </a:ext>
              </a:extLst>
            </p:cNvPr>
            <p:cNvSpPr/>
            <p:nvPr/>
          </p:nvSpPr>
          <p:spPr>
            <a:xfrm>
              <a:off x="7769112" y="3389401"/>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Rounded Corners 241">
              <a:extLst>
                <a:ext uri="{FF2B5EF4-FFF2-40B4-BE49-F238E27FC236}">
                  <a16:creationId xmlns:a16="http://schemas.microsoft.com/office/drawing/2014/main" id="{0A209FBD-13FA-4A1F-91C2-8CF7B3CC5B86}"/>
                </a:ext>
              </a:extLst>
            </p:cNvPr>
            <p:cNvSpPr/>
            <p:nvPr/>
          </p:nvSpPr>
          <p:spPr>
            <a:xfrm>
              <a:off x="8639691" y="3214772"/>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Rounded Corners 242">
              <a:extLst>
                <a:ext uri="{FF2B5EF4-FFF2-40B4-BE49-F238E27FC236}">
                  <a16:creationId xmlns:a16="http://schemas.microsoft.com/office/drawing/2014/main" id="{BEB2744E-2C03-4514-89FF-AA81AEA1834B}"/>
                </a:ext>
              </a:extLst>
            </p:cNvPr>
            <p:cNvSpPr/>
            <p:nvPr/>
          </p:nvSpPr>
          <p:spPr>
            <a:xfrm>
              <a:off x="8639691" y="3389399"/>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Rounded Corners 243">
              <a:extLst>
                <a:ext uri="{FF2B5EF4-FFF2-40B4-BE49-F238E27FC236}">
                  <a16:creationId xmlns:a16="http://schemas.microsoft.com/office/drawing/2014/main" id="{D04D5602-2869-482B-A047-62BF3571C11C}"/>
                </a:ext>
              </a:extLst>
            </p:cNvPr>
            <p:cNvSpPr/>
            <p:nvPr/>
          </p:nvSpPr>
          <p:spPr>
            <a:xfrm>
              <a:off x="8204483" y="3218250"/>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Rounded Corners 244">
              <a:extLst>
                <a:ext uri="{FF2B5EF4-FFF2-40B4-BE49-F238E27FC236}">
                  <a16:creationId xmlns:a16="http://schemas.microsoft.com/office/drawing/2014/main" id="{9927D0C9-8331-466D-B5B7-3020318D3C8D}"/>
                </a:ext>
              </a:extLst>
            </p:cNvPr>
            <p:cNvSpPr/>
            <p:nvPr/>
          </p:nvSpPr>
          <p:spPr>
            <a:xfrm>
              <a:off x="8204483" y="3389400"/>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Rounded Corners 245">
              <a:extLst>
                <a:ext uri="{FF2B5EF4-FFF2-40B4-BE49-F238E27FC236}">
                  <a16:creationId xmlns:a16="http://schemas.microsoft.com/office/drawing/2014/main" id="{CEF1269B-78BC-466E-8DAC-5E4D3DF90CE9}"/>
                </a:ext>
              </a:extLst>
            </p:cNvPr>
            <p:cNvSpPr/>
            <p:nvPr/>
          </p:nvSpPr>
          <p:spPr>
            <a:xfrm>
              <a:off x="6438264" y="3796123"/>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Rounded Corners 246">
              <a:extLst>
                <a:ext uri="{FF2B5EF4-FFF2-40B4-BE49-F238E27FC236}">
                  <a16:creationId xmlns:a16="http://schemas.microsoft.com/office/drawing/2014/main" id="{06745C32-FDF6-4C1A-B4FF-F762912FA033}"/>
                </a:ext>
              </a:extLst>
            </p:cNvPr>
            <p:cNvSpPr/>
            <p:nvPr/>
          </p:nvSpPr>
          <p:spPr>
            <a:xfrm>
              <a:off x="6437082" y="3562419"/>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Rounded Corners 247">
              <a:extLst>
                <a:ext uri="{FF2B5EF4-FFF2-40B4-BE49-F238E27FC236}">
                  <a16:creationId xmlns:a16="http://schemas.microsoft.com/office/drawing/2014/main" id="{A4681AAC-2AC3-493B-8A5A-08851853E183}"/>
                </a:ext>
              </a:extLst>
            </p:cNvPr>
            <p:cNvSpPr/>
            <p:nvPr/>
          </p:nvSpPr>
          <p:spPr>
            <a:xfrm>
              <a:off x="6883737" y="3562978"/>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Rounded Corners 248">
              <a:extLst>
                <a:ext uri="{FF2B5EF4-FFF2-40B4-BE49-F238E27FC236}">
                  <a16:creationId xmlns:a16="http://schemas.microsoft.com/office/drawing/2014/main" id="{69CF6954-3BA0-4289-A1F1-4320FD1C8E3B}"/>
                </a:ext>
              </a:extLst>
            </p:cNvPr>
            <p:cNvSpPr/>
            <p:nvPr/>
          </p:nvSpPr>
          <p:spPr>
            <a:xfrm>
              <a:off x="6883737" y="3792646"/>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Rounded Corners 249">
              <a:extLst>
                <a:ext uri="{FF2B5EF4-FFF2-40B4-BE49-F238E27FC236}">
                  <a16:creationId xmlns:a16="http://schemas.microsoft.com/office/drawing/2014/main" id="{B4CD584B-E30D-480B-8E35-71BB51D6C877}"/>
                </a:ext>
              </a:extLst>
            </p:cNvPr>
            <p:cNvSpPr/>
            <p:nvPr/>
          </p:nvSpPr>
          <p:spPr>
            <a:xfrm>
              <a:off x="7328526" y="3560935"/>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Rounded Corners 250">
              <a:extLst>
                <a:ext uri="{FF2B5EF4-FFF2-40B4-BE49-F238E27FC236}">
                  <a16:creationId xmlns:a16="http://schemas.microsoft.com/office/drawing/2014/main" id="{FD97A226-212F-47C0-B4CC-F7E1B95AC4BA}"/>
                </a:ext>
              </a:extLst>
            </p:cNvPr>
            <p:cNvSpPr/>
            <p:nvPr/>
          </p:nvSpPr>
          <p:spPr>
            <a:xfrm>
              <a:off x="7328526" y="3794080"/>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Rounded Corners 251">
              <a:extLst>
                <a:ext uri="{FF2B5EF4-FFF2-40B4-BE49-F238E27FC236}">
                  <a16:creationId xmlns:a16="http://schemas.microsoft.com/office/drawing/2014/main" id="{086F77A5-B8E4-44D0-B826-FE3CDBC3A1BC}"/>
                </a:ext>
              </a:extLst>
            </p:cNvPr>
            <p:cNvSpPr/>
            <p:nvPr/>
          </p:nvSpPr>
          <p:spPr>
            <a:xfrm>
              <a:off x="7768520" y="3560993"/>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Rounded Corners 252">
              <a:extLst>
                <a:ext uri="{FF2B5EF4-FFF2-40B4-BE49-F238E27FC236}">
                  <a16:creationId xmlns:a16="http://schemas.microsoft.com/office/drawing/2014/main" id="{E0A6D946-487A-437B-8E10-976EB4872F7B}"/>
                </a:ext>
              </a:extLst>
            </p:cNvPr>
            <p:cNvSpPr/>
            <p:nvPr/>
          </p:nvSpPr>
          <p:spPr>
            <a:xfrm>
              <a:off x="7768520" y="3794138"/>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Rounded Corners 253">
              <a:extLst>
                <a:ext uri="{FF2B5EF4-FFF2-40B4-BE49-F238E27FC236}">
                  <a16:creationId xmlns:a16="http://schemas.microsoft.com/office/drawing/2014/main" id="{FB532268-9207-4CD9-AF7C-D742A26B8DC4}"/>
                </a:ext>
              </a:extLst>
            </p:cNvPr>
            <p:cNvSpPr/>
            <p:nvPr/>
          </p:nvSpPr>
          <p:spPr>
            <a:xfrm>
              <a:off x="8639099" y="3557514"/>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Rounded Corners 254">
              <a:extLst>
                <a:ext uri="{FF2B5EF4-FFF2-40B4-BE49-F238E27FC236}">
                  <a16:creationId xmlns:a16="http://schemas.microsoft.com/office/drawing/2014/main" id="{63311E8E-0D20-41C2-A45E-FA3BA84BF817}"/>
                </a:ext>
              </a:extLst>
            </p:cNvPr>
            <p:cNvSpPr/>
            <p:nvPr/>
          </p:nvSpPr>
          <p:spPr>
            <a:xfrm>
              <a:off x="8639099" y="3794136"/>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Rounded Corners 255">
              <a:extLst>
                <a:ext uri="{FF2B5EF4-FFF2-40B4-BE49-F238E27FC236}">
                  <a16:creationId xmlns:a16="http://schemas.microsoft.com/office/drawing/2014/main" id="{5D1FB9C1-B80A-461F-839B-7A356D1529F8}"/>
                </a:ext>
              </a:extLst>
            </p:cNvPr>
            <p:cNvSpPr/>
            <p:nvPr/>
          </p:nvSpPr>
          <p:spPr>
            <a:xfrm>
              <a:off x="8203891" y="3560992"/>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Rounded Corners 256">
              <a:extLst>
                <a:ext uri="{FF2B5EF4-FFF2-40B4-BE49-F238E27FC236}">
                  <a16:creationId xmlns:a16="http://schemas.microsoft.com/office/drawing/2014/main" id="{65FE1CDC-6B43-4A25-B46B-1093CE423908}"/>
                </a:ext>
              </a:extLst>
            </p:cNvPr>
            <p:cNvSpPr/>
            <p:nvPr/>
          </p:nvSpPr>
          <p:spPr>
            <a:xfrm>
              <a:off x="8203891" y="3794137"/>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Rounded Corners 257">
              <a:extLst>
                <a:ext uri="{FF2B5EF4-FFF2-40B4-BE49-F238E27FC236}">
                  <a16:creationId xmlns:a16="http://schemas.microsoft.com/office/drawing/2014/main" id="{9BDE96D3-A1D5-4F25-A418-CB9A0B0DC7F6}"/>
                </a:ext>
              </a:extLst>
            </p:cNvPr>
            <p:cNvSpPr/>
            <p:nvPr/>
          </p:nvSpPr>
          <p:spPr>
            <a:xfrm>
              <a:off x="6436763" y="4039397"/>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Rounded Corners 258">
              <a:extLst>
                <a:ext uri="{FF2B5EF4-FFF2-40B4-BE49-F238E27FC236}">
                  <a16:creationId xmlns:a16="http://schemas.microsoft.com/office/drawing/2014/main" id="{E8E372FD-6D68-4CF0-B320-BF941A510767}"/>
                </a:ext>
              </a:extLst>
            </p:cNvPr>
            <p:cNvSpPr/>
            <p:nvPr/>
          </p:nvSpPr>
          <p:spPr>
            <a:xfrm>
              <a:off x="6882236" y="4035920"/>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Rounded Corners 259">
              <a:extLst>
                <a:ext uri="{FF2B5EF4-FFF2-40B4-BE49-F238E27FC236}">
                  <a16:creationId xmlns:a16="http://schemas.microsoft.com/office/drawing/2014/main" id="{94682D20-CE42-4BA2-A931-232FB4B63A48}"/>
                </a:ext>
              </a:extLst>
            </p:cNvPr>
            <p:cNvSpPr/>
            <p:nvPr/>
          </p:nvSpPr>
          <p:spPr>
            <a:xfrm>
              <a:off x="7327025" y="4037354"/>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Rounded Corners 260">
              <a:extLst>
                <a:ext uri="{FF2B5EF4-FFF2-40B4-BE49-F238E27FC236}">
                  <a16:creationId xmlns:a16="http://schemas.microsoft.com/office/drawing/2014/main" id="{24A67A69-CD9A-4C37-A55A-2E77F19B1A59}"/>
                </a:ext>
              </a:extLst>
            </p:cNvPr>
            <p:cNvSpPr/>
            <p:nvPr/>
          </p:nvSpPr>
          <p:spPr>
            <a:xfrm>
              <a:off x="7767019" y="4037412"/>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Rounded Corners 261">
              <a:extLst>
                <a:ext uri="{FF2B5EF4-FFF2-40B4-BE49-F238E27FC236}">
                  <a16:creationId xmlns:a16="http://schemas.microsoft.com/office/drawing/2014/main" id="{C1E87CB7-33C7-47FA-BDAF-790864B55028}"/>
                </a:ext>
              </a:extLst>
            </p:cNvPr>
            <p:cNvSpPr/>
            <p:nvPr/>
          </p:nvSpPr>
          <p:spPr>
            <a:xfrm>
              <a:off x="8637598" y="4037410"/>
              <a:ext cx="389659" cy="15071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Rounded Corners 262">
              <a:extLst>
                <a:ext uri="{FF2B5EF4-FFF2-40B4-BE49-F238E27FC236}">
                  <a16:creationId xmlns:a16="http://schemas.microsoft.com/office/drawing/2014/main" id="{2036C171-2581-4916-B82E-7CD1BC870AD9}"/>
                </a:ext>
              </a:extLst>
            </p:cNvPr>
            <p:cNvSpPr/>
            <p:nvPr/>
          </p:nvSpPr>
          <p:spPr>
            <a:xfrm>
              <a:off x="8202390" y="4037411"/>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Rounded Corners 263">
              <a:extLst>
                <a:ext uri="{FF2B5EF4-FFF2-40B4-BE49-F238E27FC236}">
                  <a16:creationId xmlns:a16="http://schemas.microsoft.com/office/drawing/2014/main" id="{23C517B3-3572-4DB9-882A-21600241844E}"/>
                </a:ext>
              </a:extLst>
            </p:cNvPr>
            <p:cNvSpPr/>
            <p:nvPr/>
          </p:nvSpPr>
          <p:spPr>
            <a:xfrm>
              <a:off x="6438264" y="4310349"/>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Rounded Corners 264">
              <a:extLst>
                <a:ext uri="{FF2B5EF4-FFF2-40B4-BE49-F238E27FC236}">
                  <a16:creationId xmlns:a16="http://schemas.microsoft.com/office/drawing/2014/main" id="{AE55EF98-CE0A-4000-970E-D755F63372E5}"/>
                </a:ext>
              </a:extLst>
            </p:cNvPr>
            <p:cNvSpPr/>
            <p:nvPr/>
          </p:nvSpPr>
          <p:spPr>
            <a:xfrm>
              <a:off x="6883737" y="4306872"/>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Rounded Corners 265">
              <a:extLst>
                <a:ext uri="{FF2B5EF4-FFF2-40B4-BE49-F238E27FC236}">
                  <a16:creationId xmlns:a16="http://schemas.microsoft.com/office/drawing/2014/main" id="{C07E9CF9-7D9B-4D84-877C-78104C34549D}"/>
                </a:ext>
              </a:extLst>
            </p:cNvPr>
            <p:cNvSpPr/>
            <p:nvPr/>
          </p:nvSpPr>
          <p:spPr>
            <a:xfrm>
              <a:off x="7328526" y="4308306"/>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Rounded Corners 266">
              <a:extLst>
                <a:ext uri="{FF2B5EF4-FFF2-40B4-BE49-F238E27FC236}">
                  <a16:creationId xmlns:a16="http://schemas.microsoft.com/office/drawing/2014/main" id="{D40F65C3-9034-4982-999B-C7F11FA5E685}"/>
                </a:ext>
              </a:extLst>
            </p:cNvPr>
            <p:cNvSpPr/>
            <p:nvPr/>
          </p:nvSpPr>
          <p:spPr>
            <a:xfrm>
              <a:off x="7768520" y="4308364"/>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Rounded Corners 267">
              <a:extLst>
                <a:ext uri="{FF2B5EF4-FFF2-40B4-BE49-F238E27FC236}">
                  <a16:creationId xmlns:a16="http://schemas.microsoft.com/office/drawing/2014/main" id="{46B169E9-6596-4C65-B62F-14505400B795}"/>
                </a:ext>
              </a:extLst>
            </p:cNvPr>
            <p:cNvSpPr/>
            <p:nvPr/>
          </p:nvSpPr>
          <p:spPr>
            <a:xfrm>
              <a:off x="8639099" y="4308362"/>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Rounded Corners 268">
              <a:extLst>
                <a:ext uri="{FF2B5EF4-FFF2-40B4-BE49-F238E27FC236}">
                  <a16:creationId xmlns:a16="http://schemas.microsoft.com/office/drawing/2014/main" id="{A34F84BD-9A4C-4396-A02D-A14A613F6FEC}"/>
                </a:ext>
              </a:extLst>
            </p:cNvPr>
            <p:cNvSpPr/>
            <p:nvPr/>
          </p:nvSpPr>
          <p:spPr>
            <a:xfrm>
              <a:off x="8203891" y="4308363"/>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Rounded Corners 269">
              <a:extLst>
                <a:ext uri="{FF2B5EF4-FFF2-40B4-BE49-F238E27FC236}">
                  <a16:creationId xmlns:a16="http://schemas.microsoft.com/office/drawing/2014/main" id="{FF8602F8-7723-4CE7-87CB-5658657B0C30}"/>
                </a:ext>
              </a:extLst>
            </p:cNvPr>
            <p:cNvSpPr/>
            <p:nvPr/>
          </p:nvSpPr>
          <p:spPr>
            <a:xfrm>
              <a:off x="6436763" y="4526120"/>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Rounded Corners 270">
              <a:extLst>
                <a:ext uri="{FF2B5EF4-FFF2-40B4-BE49-F238E27FC236}">
                  <a16:creationId xmlns:a16="http://schemas.microsoft.com/office/drawing/2014/main" id="{5C41C47D-08DA-4715-87AD-7676E8D440A6}"/>
                </a:ext>
              </a:extLst>
            </p:cNvPr>
            <p:cNvSpPr/>
            <p:nvPr/>
          </p:nvSpPr>
          <p:spPr>
            <a:xfrm>
              <a:off x="6882236" y="4522643"/>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Rounded Corners 271">
              <a:extLst>
                <a:ext uri="{FF2B5EF4-FFF2-40B4-BE49-F238E27FC236}">
                  <a16:creationId xmlns:a16="http://schemas.microsoft.com/office/drawing/2014/main" id="{1109D3E8-B34A-431D-8F0C-413F5F5F5A22}"/>
                </a:ext>
              </a:extLst>
            </p:cNvPr>
            <p:cNvSpPr/>
            <p:nvPr/>
          </p:nvSpPr>
          <p:spPr>
            <a:xfrm>
              <a:off x="7327025" y="4524077"/>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Rounded Corners 272">
              <a:extLst>
                <a:ext uri="{FF2B5EF4-FFF2-40B4-BE49-F238E27FC236}">
                  <a16:creationId xmlns:a16="http://schemas.microsoft.com/office/drawing/2014/main" id="{39F806B2-5328-42AC-8112-5A620E47A8F6}"/>
                </a:ext>
              </a:extLst>
            </p:cNvPr>
            <p:cNvSpPr/>
            <p:nvPr/>
          </p:nvSpPr>
          <p:spPr>
            <a:xfrm>
              <a:off x="7767019" y="4524135"/>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Rounded Corners 273">
              <a:extLst>
                <a:ext uri="{FF2B5EF4-FFF2-40B4-BE49-F238E27FC236}">
                  <a16:creationId xmlns:a16="http://schemas.microsoft.com/office/drawing/2014/main" id="{4D15C757-FD6A-4394-9058-8A811E808C6D}"/>
                </a:ext>
              </a:extLst>
            </p:cNvPr>
            <p:cNvSpPr/>
            <p:nvPr/>
          </p:nvSpPr>
          <p:spPr>
            <a:xfrm>
              <a:off x="8637598" y="4524133"/>
              <a:ext cx="389659" cy="1507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Rounded Corners 274">
              <a:extLst>
                <a:ext uri="{FF2B5EF4-FFF2-40B4-BE49-F238E27FC236}">
                  <a16:creationId xmlns:a16="http://schemas.microsoft.com/office/drawing/2014/main" id="{66F5FE7F-1CC7-461F-A498-8F62130FAEE6}"/>
                </a:ext>
              </a:extLst>
            </p:cNvPr>
            <p:cNvSpPr/>
            <p:nvPr/>
          </p:nvSpPr>
          <p:spPr>
            <a:xfrm>
              <a:off x="8202390" y="4524134"/>
              <a:ext cx="389659" cy="1507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TextBox 275">
              <a:extLst>
                <a:ext uri="{FF2B5EF4-FFF2-40B4-BE49-F238E27FC236}">
                  <a16:creationId xmlns:a16="http://schemas.microsoft.com/office/drawing/2014/main" id="{FD407580-2246-4D8A-9EE2-ABC49B92FD54}"/>
                </a:ext>
              </a:extLst>
            </p:cNvPr>
            <p:cNvSpPr txBox="1"/>
            <p:nvPr/>
          </p:nvSpPr>
          <p:spPr>
            <a:xfrm>
              <a:off x="6346834" y="1224213"/>
              <a:ext cx="577608" cy="400110"/>
            </a:xfrm>
            <a:prstGeom prst="rect">
              <a:avLst/>
            </a:prstGeom>
            <a:noFill/>
            <a:ln>
              <a:noFill/>
            </a:ln>
          </p:spPr>
          <p:txBody>
            <a:bodyPr wrap="square" rtlCol="0">
              <a:spAutoFit/>
            </a:bodyPr>
            <a:lstStyle/>
            <a:p>
              <a:pPr algn="ctr" fontAlgn="t"/>
              <a:r>
                <a:rPr lang="en-GB" sz="1000" dirty="0">
                  <a:solidFill>
                    <a:schemeClr val="tx2">
                      <a:lumMod val="50000"/>
                    </a:schemeClr>
                  </a:solidFill>
                </a:rPr>
                <a:t>Mid March</a:t>
              </a:r>
            </a:p>
          </p:txBody>
        </p:sp>
        <p:sp>
          <p:nvSpPr>
            <p:cNvPr id="277" name="TextBox 276">
              <a:extLst>
                <a:ext uri="{FF2B5EF4-FFF2-40B4-BE49-F238E27FC236}">
                  <a16:creationId xmlns:a16="http://schemas.microsoft.com/office/drawing/2014/main" id="{30618793-E750-4C19-95F4-E42B9F071C12}"/>
                </a:ext>
              </a:extLst>
            </p:cNvPr>
            <p:cNvSpPr txBox="1"/>
            <p:nvPr/>
          </p:nvSpPr>
          <p:spPr>
            <a:xfrm>
              <a:off x="6788261" y="1231449"/>
              <a:ext cx="577608" cy="400110"/>
            </a:xfrm>
            <a:prstGeom prst="rect">
              <a:avLst/>
            </a:prstGeom>
            <a:noFill/>
            <a:ln>
              <a:noFill/>
            </a:ln>
          </p:spPr>
          <p:txBody>
            <a:bodyPr wrap="square" rtlCol="0">
              <a:spAutoFit/>
            </a:bodyPr>
            <a:lstStyle/>
            <a:p>
              <a:pPr algn="ctr" fontAlgn="t"/>
              <a:r>
                <a:rPr lang="en-GB" sz="1000" dirty="0">
                  <a:solidFill>
                    <a:schemeClr val="tx2">
                      <a:lumMod val="50000"/>
                    </a:schemeClr>
                  </a:solidFill>
                </a:rPr>
                <a:t>Mid April</a:t>
              </a:r>
            </a:p>
          </p:txBody>
        </p:sp>
        <p:sp>
          <p:nvSpPr>
            <p:cNvPr id="278" name="TextBox 277">
              <a:extLst>
                <a:ext uri="{FF2B5EF4-FFF2-40B4-BE49-F238E27FC236}">
                  <a16:creationId xmlns:a16="http://schemas.microsoft.com/office/drawing/2014/main" id="{CF858947-FB95-4FEC-8484-7F156ECE2057}"/>
                </a:ext>
              </a:extLst>
            </p:cNvPr>
            <p:cNvSpPr txBox="1"/>
            <p:nvPr/>
          </p:nvSpPr>
          <p:spPr>
            <a:xfrm>
              <a:off x="7229242" y="1229529"/>
              <a:ext cx="577608" cy="400110"/>
            </a:xfrm>
            <a:prstGeom prst="rect">
              <a:avLst/>
            </a:prstGeom>
            <a:noFill/>
            <a:ln>
              <a:noFill/>
            </a:ln>
          </p:spPr>
          <p:txBody>
            <a:bodyPr wrap="square" rtlCol="0">
              <a:spAutoFit/>
            </a:bodyPr>
            <a:lstStyle/>
            <a:p>
              <a:pPr algn="ctr" fontAlgn="t"/>
              <a:r>
                <a:rPr lang="en-GB" sz="1000" dirty="0">
                  <a:solidFill>
                    <a:schemeClr val="tx2">
                      <a:lumMod val="50000"/>
                    </a:schemeClr>
                  </a:solidFill>
                </a:rPr>
                <a:t>Mid May</a:t>
              </a:r>
            </a:p>
          </p:txBody>
        </p:sp>
        <p:sp>
          <p:nvSpPr>
            <p:cNvPr id="279" name="TextBox 278">
              <a:extLst>
                <a:ext uri="{FF2B5EF4-FFF2-40B4-BE49-F238E27FC236}">
                  <a16:creationId xmlns:a16="http://schemas.microsoft.com/office/drawing/2014/main" id="{A0428A98-14D4-4309-8A69-2BFD7C9A321A}"/>
                </a:ext>
              </a:extLst>
            </p:cNvPr>
            <p:cNvSpPr txBox="1"/>
            <p:nvPr/>
          </p:nvSpPr>
          <p:spPr>
            <a:xfrm>
              <a:off x="7663163" y="1227518"/>
              <a:ext cx="577608" cy="400110"/>
            </a:xfrm>
            <a:prstGeom prst="rect">
              <a:avLst/>
            </a:prstGeom>
            <a:noFill/>
            <a:ln>
              <a:noFill/>
            </a:ln>
          </p:spPr>
          <p:txBody>
            <a:bodyPr wrap="square" rtlCol="0">
              <a:spAutoFit/>
            </a:bodyPr>
            <a:lstStyle/>
            <a:p>
              <a:pPr algn="ctr" fontAlgn="t"/>
              <a:r>
                <a:rPr lang="en-GB" sz="1000" dirty="0">
                  <a:solidFill>
                    <a:schemeClr val="tx2">
                      <a:lumMod val="50000"/>
                    </a:schemeClr>
                  </a:solidFill>
                </a:rPr>
                <a:t>End May</a:t>
              </a:r>
            </a:p>
          </p:txBody>
        </p:sp>
        <p:sp>
          <p:nvSpPr>
            <p:cNvPr id="280" name="TextBox 279">
              <a:extLst>
                <a:ext uri="{FF2B5EF4-FFF2-40B4-BE49-F238E27FC236}">
                  <a16:creationId xmlns:a16="http://schemas.microsoft.com/office/drawing/2014/main" id="{1CF21AC0-5A86-4359-810A-9C435784ED10}"/>
                </a:ext>
              </a:extLst>
            </p:cNvPr>
            <p:cNvSpPr txBox="1"/>
            <p:nvPr/>
          </p:nvSpPr>
          <p:spPr>
            <a:xfrm>
              <a:off x="8102642" y="1235223"/>
              <a:ext cx="577608" cy="400110"/>
            </a:xfrm>
            <a:prstGeom prst="rect">
              <a:avLst/>
            </a:prstGeom>
            <a:noFill/>
            <a:ln>
              <a:noFill/>
            </a:ln>
          </p:spPr>
          <p:txBody>
            <a:bodyPr wrap="square" rtlCol="0">
              <a:spAutoFit/>
            </a:bodyPr>
            <a:lstStyle/>
            <a:p>
              <a:pPr algn="ctr" fontAlgn="t"/>
              <a:r>
                <a:rPr lang="en-GB" sz="1000" dirty="0">
                  <a:solidFill>
                    <a:schemeClr val="tx2">
                      <a:lumMod val="50000"/>
                    </a:schemeClr>
                  </a:solidFill>
                </a:rPr>
                <a:t>Mid June</a:t>
              </a:r>
            </a:p>
          </p:txBody>
        </p:sp>
        <p:sp>
          <p:nvSpPr>
            <p:cNvPr id="281" name="TextBox 280">
              <a:extLst>
                <a:ext uri="{FF2B5EF4-FFF2-40B4-BE49-F238E27FC236}">
                  <a16:creationId xmlns:a16="http://schemas.microsoft.com/office/drawing/2014/main" id="{361B9877-7882-4EC8-8E18-167275CCC537}"/>
                </a:ext>
              </a:extLst>
            </p:cNvPr>
            <p:cNvSpPr txBox="1"/>
            <p:nvPr/>
          </p:nvSpPr>
          <p:spPr>
            <a:xfrm>
              <a:off x="8525058" y="1234003"/>
              <a:ext cx="577608" cy="400110"/>
            </a:xfrm>
            <a:prstGeom prst="rect">
              <a:avLst/>
            </a:prstGeom>
            <a:noFill/>
            <a:ln>
              <a:noFill/>
            </a:ln>
          </p:spPr>
          <p:txBody>
            <a:bodyPr wrap="square" rtlCol="0">
              <a:spAutoFit/>
            </a:bodyPr>
            <a:lstStyle/>
            <a:p>
              <a:pPr algn="ctr" fontAlgn="t"/>
              <a:r>
                <a:rPr lang="en-GB" sz="1000" dirty="0">
                  <a:solidFill>
                    <a:schemeClr val="tx2">
                      <a:lumMod val="50000"/>
                    </a:schemeClr>
                  </a:solidFill>
                </a:rPr>
                <a:t>End June</a:t>
              </a:r>
            </a:p>
          </p:txBody>
        </p:sp>
        <p:cxnSp>
          <p:nvCxnSpPr>
            <p:cNvPr id="284" name="Straight Connector 283">
              <a:extLst>
                <a:ext uri="{FF2B5EF4-FFF2-40B4-BE49-F238E27FC236}">
                  <a16:creationId xmlns:a16="http://schemas.microsoft.com/office/drawing/2014/main" id="{77F866EF-0A2C-4346-99E8-92365BDE262E}"/>
                </a:ext>
              </a:extLst>
            </p:cNvPr>
            <p:cNvCxnSpPr>
              <a:cxnSpLocks/>
              <a:stCxn id="282" idx="2"/>
              <a:endCxn id="276" idx="0"/>
            </p:cNvCxnSpPr>
            <p:nvPr/>
          </p:nvCxnSpPr>
          <p:spPr>
            <a:xfrm>
              <a:off x="6435864" y="994884"/>
              <a:ext cx="199774" cy="229329"/>
            </a:xfrm>
            <a:prstGeom prst="line">
              <a:avLst/>
            </a:prstGeom>
            <a:noFill/>
            <a:ln w="9525" cap="flat" cmpd="sng" algn="ctr">
              <a:solidFill>
                <a:schemeClr val="tx2"/>
              </a:solidFill>
              <a:prstDash val="solid"/>
              <a:tailEnd type="oval"/>
            </a:ln>
            <a:effectLst/>
          </p:spPr>
        </p:cxnSp>
        <p:cxnSp>
          <p:nvCxnSpPr>
            <p:cNvPr id="288" name="Straight Connector 287">
              <a:extLst>
                <a:ext uri="{FF2B5EF4-FFF2-40B4-BE49-F238E27FC236}">
                  <a16:creationId xmlns:a16="http://schemas.microsoft.com/office/drawing/2014/main" id="{4E5BCCC1-4340-43C9-A0E1-F6E667F4A696}"/>
                </a:ext>
              </a:extLst>
            </p:cNvPr>
            <p:cNvCxnSpPr>
              <a:cxnSpLocks/>
              <a:stCxn id="283" idx="2"/>
              <a:endCxn id="278" idx="0"/>
            </p:cNvCxnSpPr>
            <p:nvPr/>
          </p:nvCxnSpPr>
          <p:spPr>
            <a:xfrm flipH="1">
              <a:off x="7518046" y="1001434"/>
              <a:ext cx="537205" cy="228095"/>
            </a:xfrm>
            <a:prstGeom prst="line">
              <a:avLst/>
            </a:prstGeom>
            <a:noFill/>
            <a:ln w="9525" cap="flat" cmpd="sng" algn="ctr">
              <a:solidFill>
                <a:schemeClr val="tx2"/>
              </a:solidFill>
              <a:prstDash val="solid"/>
              <a:tailEnd type="oval"/>
            </a:ln>
            <a:effectLst/>
          </p:spPr>
        </p:cxnSp>
        <p:sp>
          <p:nvSpPr>
            <p:cNvPr id="291" name="TextBox 290">
              <a:extLst>
                <a:ext uri="{FF2B5EF4-FFF2-40B4-BE49-F238E27FC236}">
                  <a16:creationId xmlns:a16="http://schemas.microsoft.com/office/drawing/2014/main" id="{F756ED03-A277-4038-B531-805E51A020F6}"/>
                </a:ext>
              </a:extLst>
            </p:cNvPr>
            <p:cNvSpPr txBox="1"/>
            <p:nvPr/>
          </p:nvSpPr>
          <p:spPr>
            <a:xfrm>
              <a:off x="95907" y="1238363"/>
              <a:ext cx="577608" cy="246221"/>
            </a:xfrm>
            <a:prstGeom prst="rect">
              <a:avLst/>
            </a:prstGeom>
            <a:noFill/>
            <a:ln>
              <a:noFill/>
            </a:ln>
          </p:spPr>
          <p:txBody>
            <a:bodyPr wrap="square" rtlCol="0">
              <a:spAutoFit/>
            </a:bodyPr>
            <a:lstStyle/>
            <a:p>
              <a:pPr algn="ctr" fontAlgn="t"/>
              <a:r>
                <a:rPr lang="en-GB" sz="1000" b="1" dirty="0">
                  <a:solidFill>
                    <a:schemeClr val="tx2">
                      <a:lumMod val="50000"/>
                    </a:schemeClr>
                  </a:solidFill>
                </a:rPr>
                <a:t>Who?</a:t>
              </a:r>
            </a:p>
          </p:txBody>
        </p:sp>
        <p:sp>
          <p:nvSpPr>
            <p:cNvPr id="292" name="TextBox 291">
              <a:extLst>
                <a:ext uri="{FF2B5EF4-FFF2-40B4-BE49-F238E27FC236}">
                  <a16:creationId xmlns:a16="http://schemas.microsoft.com/office/drawing/2014/main" id="{19D5519E-45C3-4025-B58F-D14C18A3D415}"/>
                </a:ext>
              </a:extLst>
            </p:cNvPr>
            <p:cNvSpPr txBox="1"/>
            <p:nvPr/>
          </p:nvSpPr>
          <p:spPr>
            <a:xfrm>
              <a:off x="981560" y="1235115"/>
              <a:ext cx="1365578" cy="246221"/>
            </a:xfrm>
            <a:prstGeom prst="rect">
              <a:avLst/>
            </a:prstGeom>
            <a:noFill/>
            <a:ln>
              <a:noFill/>
            </a:ln>
          </p:spPr>
          <p:txBody>
            <a:bodyPr wrap="square" rtlCol="0">
              <a:spAutoFit/>
            </a:bodyPr>
            <a:lstStyle/>
            <a:p>
              <a:pPr fontAlgn="t"/>
              <a:r>
                <a:rPr lang="en-GB" sz="1000" b="1" dirty="0">
                  <a:solidFill>
                    <a:schemeClr val="tx2">
                      <a:lumMod val="50000"/>
                    </a:schemeClr>
                  </a:solidFill>
                </a:rPr>
                <a:t>Components</a:t>
              </a:r>
            </a:p>
          </p:txBody>
        </p:sp>
        <p:sp>
          <p:nvSpPr>
            <p:cNvPr id="293" name="TextBox 292">
              <a:extLst>
                <a:ext uri="{FF2B5EF4-FFF2-40B4-BE49-F238E27FC236}">
                  <a16:creationId xmlns:a16="http://schemas.microsoft.com/office/drawing/2014/main" id="{EFAB27CA-2C02-4D89-9AC9-6AA17A8DCC29}"/>
                </a:ext>
              </a:extLst>
            </p:cNvPr>
            <p:cNvSpPr txBox="1"/>
            <p:nvPr/>
          </p:nvSpPr>
          <p:spPr>
            <a:xfrm>
              <a:off x="2327960" y="1238327"/>
              <a:ext cx="1365578" cy="246221"/>
            </a:xfrm>
            <a:prstGeom prst="rect">
              <a:avLst/>
            </a:prstGeom>
            <a:noFill/>
            <a:ln>
              <a:noFill/>
            </a:ln>
          </p:spPr>
          <p:txBody>
            <a:bodyPr wrap="square" rtlCol="0">
              <a:spAutoFit/>
            </a:bodyPr>
            <a:lstStyle/>
            <a:p>
              <a:pPr fontAlgn="t"/>
              <a:r>
                <a:rPr lang="en-GB" sz="1000" b="1" dirty="0">
                  <a:solidFill>
                    <a:schemeClr val="tx2">
                      <a:lumMod val="50000"/>
                    </a:schemeClr>
                  </a:solidFill>
                </a:rPr>
                <a:t>Specifics</a:t>
              </a:r>
            </a:p>
          </p:txBody>
        </p:sp>
        <p:sp>
          <p:nvSpPr>
            <p:cNvPr id="294" name="TextBox 293">
              <a:extLst>
                <a:ext uri="{FF2B5EF4-FFF2-40B4-BE49-F238E27FC236}">
                  <a16:creationId xmlns:a16="http://schemas.microsoft.com/office/drawing/2014/main" id="{A2172735-1345-4CD8-B237-D18ED9E4B95C}"/>
                </a:ext>
              </a:extLst>
            </p:cNvPr>
            <p:cNvSpPr txBox="1"/>
            <p:nvPr/>
          </p:nvSpPr>
          <p:spPr>
            <a:xfrm>
              <a:off x="5012775" y="1232895"/>
              <a:ext cx="1365578" cy="246221"/>
            </a:xfrm>
            <a:prstGeom prst="rect">
              <a:avLst/>
            </a:prstGeom>
            <a:noFill/>
            <a:ln>
              <a:noFill/>
            </a:ln>
          </p:spPr>
          <p:txBody>
            <a:bodyPr wrap="square" rtlCol="0">
              <a:spAutoFit/>
            </a:bodyPr>
            <a:lstStyle/>
            <a:p>
              <a:pPr fontAlgn="t"/>
              <a:r>
                <a:rPr lang="en-GB" sz="1000" b="1" dirty="0">
                  <a:solidFill>
                    <a:schemeClr val="tx2">
                      <a:lumMod val="50000"/>
                    </a:schemeClr>
                  </a:solidFill>
                </a:rPr>
                <a:t>What changes?</a:t>
              </a:r>
            </a:p>
          </p:txBody>
        </p:sp>
        <p:sp>
          <p:nvSpPr>
            <p:cNvPr id="159" name="Rectangle: Rounded Corners 158">
              <a:extLst>
                <a:ext uri="{FF2B5EF4-FFF2-40B4-BE49-F238E27FC236}">
                  <a16:creationId xmlns:a16="http://schemas.microsoft.com/office/drawing/2014/main" id="{7833AA11-3AEC-4C06-8FBC-47A6013D8116}"/>
                </a:ext>
              </a:extLst>
            </p:cNvPr>
            <p:cNvSpPr/>
            <p:nvPr/>
          </p:nvSpPr>
          <p:spPr>
            <a:xfrm>
              <a:off x="109694" y="1618981"/>
              <a:ext cx="6261692" cy="327063"/>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Rounded Corners 159">
              <a:extLst>
                <a:ext uri="{FF2B5EF4-FFF2-40B4-BE49-F238E27FC236}">
                  <a16:creationId xmlns:a16="http://schemas.microsoft.com/office/drawing/2014/main" id="{49A55649-F61A-437D-8CF7-DBF4427CE5A8}"/>
                </a:ext>
              </a:extLst>
            </p:cNvPr>
            <p:cNvSpPr/>
            <p:nvPr/>
          </p:nvSpPr>
          <p:spPr>
            <a:xfrm>
              <a:off x="109694" y="2463940"/>
              <a:ext cx="6261692" cy="708035"/>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Rounded Corners 160">
              <a:extLst>
                <a:ext uri="{FF2B5EF4-FFF2-40B4-BE49-F238E27FC236}">
                  <a16:creationId xmlns:a16="http://schemas.microsoft.com/office/drawing/2014/main" id="{92E6F82F-2FEC-4949-A087-7AF5B09DCA9C}"/>
                </a:ext>
              </a:extLst>
            </p:cNvPr>
            <p:cNvSpPr/>
            <p:nvPr/>
          </p:nvSpPr>
          <p:spPr>
            <a:xfrm>
              <a:off x="109885" y="3201996"/>
              <a:ext cx="6261692" cy="530937"/>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Rounded Corners 161">
              <a:extLst>
                <a:ext uri="{FF2B5EF4-FFF2-40B4-BE49-F238E27FC236}">
                  <a16:creationId xmlns:a16="http://schemas.microsoft.com/office/drawing/2014/main" id="{F52778AE-5212-4CAF-A613-3694B6577887}"/>
                </a:ext>
              </a:extLst>
            </p:cNvPr>
            <p:cNvSpPr/>
            <p:nvPr/>
          </p:nvSpPr>
          <p:spPr>
            <a:xfrm>
              <a:off x="109885" y="3763980"/>
              <a:ext cx="6261692" cy="205578"/>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Rounded Corners 162">
              <a:extLst>
                <a:ext uri="{FF2B5EF4-FFF2-40B4-BE49-F238E27FC236}">
                  <a16:creationId xmlns:a16="http://schemas.microsoft.com/office/drawing/2014/main" id="{FF752668-0F5A-4818-A8CA-5A9A1640A09C}"/>
                </a:ext>
              </a:extLst>
            </p:cNvPr>
            <p:cNvSpPr/>
            <p:nvPr/>
          </p:nvSpPr>
          <p:spPr>
            <a:xfrm>
              <a:off x="109694" y="4005104"/>
              <a:ext cx="6261692" cy="224897"/>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Rounded Corners 163">
              <a:extLst>
                <a:ext uri="{FF2B5EF4-FFF2-40B4-BE49-F238E27FC236}">
                  <a16:creationId xmlns:a16="http://schemas.microsoft.com/office/drawing/2014/main" id="{B6A0386F-2333-4DD4-80F5-8EF6E103A7FA}"/>
                </a:ext>
              </a:extLst>
            </p:cNvPr>
            <p:cNvSpPr/>
            <p:nvPr/>
          </p:nvSpPr>
          <p:spPr>
            <a:xfrm>
              <a:off x="109694" y="4284656"/>
              <a:ext cx="6261692" cy="421442"/>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Rounded Corners 164">
              <a:extLst>
                <a:ext uri="{FF2B5EF4-FFF2-40B4-BE49-F238E27FC236}">
                  <a16:creationId xmlns:a16="http://schemas.microsoft.com/office/drawing/2014/main" id="{DB6E3B4B-A4DE-4E81-8051-B45FD63AF6E2}"/>
                </a:ext>
              </a:extLst>
            </p:cNvPr>
            <p:cNvSpPr/>
            <p:nvPr/>
          </p:nvSpPr>
          <p:spPr>
            <a:xfrm>
              <a:off x="109885" y="2228506"/>
              <a:ext cx="6261692" cy="201365"/>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Rounded Corners 186">
              <a:extLst>
                <a:ext uri="{FF2B5EF4-FFF2-40B4-BE49-F238E27FC236}">
                  <a16:creationId xmlns:a16="http://schemas.microsoft.com/office/drawing/2014/main" id="{86E6EF4D-D5F3-41F4-8814-BDADC8F8A291}"/>
                </a:ext>
              </a:extLst>
            </p:cNvPr>
            <p:cNvSpPr/>
            <p:nvPr/>
          </p:nvSpPr>
          <p:spPr>
            <a:xfrm>
              <a:off x="109885" y="1992447"/>
              <a:ext cx="6261692" cy="201365"/>
            </a:xfrm>
            <a:prstGeom prst="round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858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964A4F-E83B-4871-8EF1-63B88E289DDE}"/>
              </a:ext>
            </a:extLst>
          </p:cNvPr>
          <p:cNvSpPr>
            <a:spLocks noGrp="1"/>
          </p:cNvSpPr>
          <p:nvPr>
            <p:ph type="title"/>
          </p:nvPr>
        </p:nvSpPr>
        <p:spPr>
          <a:xfrm>
            <a:off x="431799" y="195263"/>
            <a:ext cx="5762264" cy="376237"/>
          </a:xfrm>
        </p:spPr>
        <p:txBody>
          <a:bodyPr>
            <a:normAutofit/>
          </a:bodyPr>
          <a:lstStyle/>
          <a:p>
            <a:r>
              <a:rPr lang="en-GB" sz="2400" b="1" spc="0" dirty="0">
                <a:solidFill>
                  <a:srgbClr val="002060"/>
                </a:solidFill>
                <a:latin typeface="Arial" panose="020B0604020202020204" pitchFamily="34" charset="0"/>
                <a:cs typeface="Arial" panose="020B0604020202020204" pitchFamily="34" charset="0"/>
              </a:rPr>
              <a:t>Preparation for migration</a:t>
            </a:r>
          </a:p>
        </p:txBody>
      </p:sp>
      <p:sp>
        <p:nvSpPr>
          <p:cNvPr id="2" name="Text Placeholder 1">
            <a:extLst>
              <a:ext uri="{FF2B5EF4-FFF2-40B4-BE49-F238E27FC236}">
                <a16:creationId xmlns:a16="http://schemas.microsoft.com/office/drawing/2014/main" id="{7A41D8A6-5B77-47AE-B93A-F468A3381479}"/>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GB" dirty="0"/>
          </a:p>
        </p:txBody>
      </p:sp>
      <p:grpSp>
        <p:nvGrpSpPr>
          <p:cNvPr id="6" name="Group 5" descr="Graphic of seismic and logs">
            <a:extLst>
              <a:ext uri="{FF2B5EF4-FFF2-40B4-BE49-F238E27FC236}">
                <a16:creationId xmlns:a16="http://schemas.microsoft.com/office/drawing/2014/main" id="{464D34B7-BFA3-4AD8-9738-9C402723DE98}"/>
              </a:ext>
            </a:extLst>
          </p:cNvPr>
          <p:cNvGrpSpPr/>
          <p:nvPr/>
        </p:nvGrpSpPr>
        <p:grpSpPr>
          <a:xfrm>
            <a:off x="295616" y="875547"/>
            <a:ext cx="2576808" cy="2359692"/>
            <a:chOff x="295616" y="875547"/>
            <a:chExt cx="2576808" cy="2359692"/>
          </a:xfrm>
        </p:grpSpPr>
        <p:sp>
          <p:nvSpPr>
            <p:cNvPr id="20" name="Rectangle 19">
              <a:extLst>
                <a:ext uri="{FF2B5EF4-FFF2-40B4-BE49-F238E27FC236}">
                  <a16:creationId xmlns:a16="http://schemas.microsoft.com/office/drawing/2014/main" id="{2FC83809-5FB0-4DAC-80FD-3D5BE32C40EA}"/>
                </a:ext>
              </a:extLst>
            </p:cNvPr>
            <p:cNvSpPr/>
            <p:nvPr/>
          </p:nvSpPr>
          <p:spPr>
            <a:xfrm>
              <a:off x="295619" y="875547"/>
              <a:ext cx="2576805" cy="338554"/>
            </a:xfrm>
            <a:prstGeom prst="rect">
              <a:avLst/>
            </a:prstGeom>
          </p:spPr>
          <p:txBody>
            <a:bodyPr wrap="square">
              <a:spAutoFit/>
            </a:bodyPr>
            <a:lstStyle/>
            <a:p>
              <a:r>
                <a:rPr lang="en-GB" sz="1600" b="1" dirty="0">
                  <a:solidFill>
                    <a:srgbClr val="002060"/>
                  </a:solidFill>
                </a:rPr>
                <a:t>Disclosure statuses</a:t>
              </a:r>
              <a:endParaRPr lang="en-GB" dirty="0">
                <a:solidFill>
                  <a:srgbClr val="002060"/>
                </a:solidFill>
              </a:endParaRPr>
            </a:p>
          </p:txBody>
        </p:sp>
        <p:pic>
          <p:nvPicPr>
            <p:cNvPr id="32" name="Graphic 31">
              <a:extLst>
                <a:ext uri="{FF2B5EF4-FFF2-40B4-BE49-F238E27FC236}">
                  <a16:creationId xmlns:a16="http://schemas.microsoft.com/office/drawing/2014/main" id="{8ECDE6B7-9023-48DA-82E9-69E52B66A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8088" y="1432884"/>
              <a:ext cx="857669" cy="1769772"/>
            </a:xfrm>
            <a:prstGeom prst="rect">
              <a:avLst/>
            </a:prstGeom>
          </p:spPr>
        </p:pic>
        <p:grpSp>
          <p:nvGrpSpPr>
            <p:cNvPr id="12" name="Group 11">
              <a:extLst>
                <a:ext uri="{FF2B5EF4-FFF2-40B4-BE49-F238E27FC236}">
                  <a16:creationId xmlns:a16="http://schemas.microsoft.com/office/drawing/2014/main" id="{27CC70D2-81B6-42B6-B64D-6C73F28FF391}"/>
                </a:ext>
              </a:extLst>
            </p:cNvPr>
            <p:cNvGrpSpPr/>
            <p:nvPr/>
          </p:nvGrpSpPr>
          <p:grpSpPr>
            <a:xfrm>
              <a:off x="295616" y="1440759"/>
              <a:ext cx="1246400" cy="1794480"/>
              <a:chOff x="295616" y="1440759"/>
              <a:chExt cx="1246400" cy="1794480"/>
            </a:xfrm>
            <a:solidFill>
              <a:srgbClr val="002060"/>
            </a:solidFill>
          </p:grpSpPr>
          <p:pic>
            <p:nvPicPr>
              <p:cNvPr id="31" name="Graphic 30">
                <a:extLst>
                  <a:ext uri="{FF2B5EF4-FFF2-40B4-BE49-F238E27FC236}">
                    <a16:creationId xmlns:a16="http://schemas.microsoft.com/office/drawing/2014/main" id="{62229EC5-CA25-4D38-9A1E-3E1ADC712A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613557" y="1122818"/>
                <a:ext cx="607565" cy="1243447"/>
              </a:xfrm>
              <a:prstGeom prst="rect">
                <a:avLst/>
              </a:prstGeom>
            </p:spPr>
          </p:pic>
          <p:pic>
            <p:nvPicPr>
              <p:cNvPr id="33" name="Graphic 32">
                <a:extLst>
                  <a:ext uri="{FF2B5EF4-FFF2-40B4-BE49-F238E27FC236}">
                    <a16:creationId xmlns:a16="http://schemas.microsoft.com/office/drawing/2014/main" id="{90E3A5EF-0E93-414C-B61D-775D1419A2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613557" y="1713843"/>
                <a:ext cx="607565" cy="1243447"/>
              </a:xfrm>
              <a:prstGeom prst="rect">
                <a:avLst/>
              </a:prstGeom>
            </p:spPr>
          </p:pic>
          <p:pic>
            <p:nvPicPr>
              <p:cNvPr id="34" name="Graphic 33">
                <a:extLst>
                  <a:ext uri="{FF2B5EF4-FFF2-40B4-BE49-F238E27FC236}">
                    <a16:creationId xmlns:a16="http://schemas.microsoft.com/office/drawing/2014/main" id="{C336C893-11C7-4468-B7DD-D0E8FAA0FE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616511" y="2309733"/>
                <a:ext cx="607564" cy="1243447"/>
              </a:xfrm>
              <a:prstGeom prst="rect">
                <a:avLst/>
              </a:prstGeom>
            </p:spPr>
          </p:pic>
        </p:grpSp>
      </p:grpSp>
      <p:sp>
        <p:nvSpPr>
          <p:cNvPr id="13" name="TextBox 12">
            <a:extLst>
              <a:ext uri="{FF2B5EF4-FFF2-40B4-BE49-F238E27FC236}">
                <a16:creationId xmlns:a16="http://schemas.microsoft.com/office/drawing/2014/main" id="{5001E4EB-2E26-4BD9-A2D0-F2F9047523E8}"/>
              </a:ext>
            </a:extLst>
          </p:cNvPr>
          <p:cNvSpPr txBox="1"/>
          <p:nvPr/>
        </p:nvSpPr>
        <p:spPr>
          <a:xfrm>
            <a:off x="118743" y="3457033"/>
            <a:ext cx="2920382" cy="1092607"/>
          </a:xfrm>
          <a:prstGeom prst="rect">
            <a:avLst/>
          </a:prstGeom>
          <a:noFill/>
        </p:spPr>
        <p:txBody>
          <a:bodyPr wrap="square" lIns="0" rIns="0" rtlCol="0">
            <a:spAutoFit/>
          </a:bodyPr>
          <a:lstStyle/>
          <a:p>
            <a:pPr>
              <a:spcAft>
                <a:spcPts val="600"/>
              </a:spcAft>
            </a:pPr>
            <a:r>
              <a:rPr lang="en-GB" sz="1200" b="1" dirty="0">
                <a:solidFill>
                  <a:srgbClr val="002060"/>
                </a:solidFill>
              </a:rPr>
              <a:t>Surveys:	</a:t>
            </a:r>
            <a:r>
              <a:rPr lang="en-GB" sz="1200" dirty="0">
                <a:solidFill>
                  <a:srgbClr val="002060"/>
                </a:solidFill>
              </a:rPr>
              <a:t>Review of disclosure dates 		for PA1998 and EA2016 			seismic (Prod Licences)</a:t>
            </a:r>
          </a:p>
          <a:p>
            <a:pPr>
              <a:spcAft>
                <a:spcPts val="600"/>
              </a:spcAft>
            </a:pPr>
            <a:r>
              <a:rPr lang="en-GB" sz="1200" b="1" dirty="0">
                <a:solidFill>
                  <a:srgbClr val="002060"/>
                </a:solidFill>
              </a:rPr>
              <a:t>Wellbores:	</a:t>
            </a:r>
            <a:r>
              <a:rPr lang="en-GB" sz="1200" dirty="0">
                <a:solidFill>
                  <a:srgbClr val="002060"/>
                </a:solidFill>
              </a:rPr>
              <a:t>Review of items listed as 			“non-disclosable” </a:t>
            </a:r>
          </a:p>
        </p:txBody>
      </p:sp>
      <p:sp>
        <p:nvSpPr>
          <p:cNvPr id="23" name="Rectangle 22">
            <a:extLst>
              <a:ext uri="{FF2B5EF4-FFF2-40B4-BE49-F238E27FC236}">
                <a16:creationId xmlns:a16="http://schemas.microsoft.com/office/drawing/2014/main" id="{72DEA29B-E2EE-4D2C-B9F7-593BFEAD460D}"/>
              </a:ext>
            </a:extLst>
          </p:cNvPr>
          <p:cNvSpPr/>
          <p:nvPr/>
        </p:nvSpPr>
        <p:spPr>
          <a:xfrm>
            <a:off x="3567093" y="883495"/>
            <a:ext cx="1901831" cy="338554"/>
          </a:xfrm>
          <a:prstGeom prst="rect">
            <a:avLst/>
          </a:prstGeom>
        </p:spPr>
        <p:txBody>
          <a:bodyPr wrap="square">
            <a:spAutoFit/>
          </a:bodyPr>
          <a:lstStyle/>
          <a:p>
            <a:r>
              <a:rPr lang="en-GB" sz="1600" b="1" dirty="0">
                <a:solidFill>
                  <a:srgbClr val="002060"/>
                </a:solidFill>
                <a:highlight>
                  <a:srgbClr val="FFFFFF"/>
                </a:highlight>
              </a:rPr>
              <a:t>OGA Well Header </a:t>
            </a:r>
            <a:endParaRPr lang="en-GB" dirty="0">
              <a:solidFill>
                <a:srgbClr val="002060"/>
              </a:solidFill>
              <a:highlight>
                <a:srgbClr val="FFFFFF"/>
              </a:highlight>
            </a:endParaRPr>
          </a:p>
        </p:txBody>
      </p:sp>
      <p:grpSp>
        <p:nvGrpSpPr>
          <p:cNvPr id="8" name="Group 7" descr="Graphic showing the process for augmentation of OGA Well Headers using NDR1 metadata">
            <a:extLst>
              <a:ext uri="{FF2B5EF4-FFF2-40B4-BE49-F238E27FC236}">
                <a16:creationId xmlns:a16="http://schemas.microsoft.com/office/drawing/2014/main" id="{2458E5D7-662C-49B0-9938-BFF311B93C5C}"/>
              </a:ext>
            </a:extLst>
          </p:cNvPr>
          <p:cNvGrpSpPr/>
          <p:nvPr/>
        </p:nvGrpSpPr>
        <p:grpSpPr>
          <a:xfrm>
            <a:off x="3220813" y="1438182"/>
            <a:ext cx="2727810" cy="1782998"/>
            <a:chOff x="3220813" y="1438182"/>
            <a:chExt cx="2727810" cy="1782998"/>
          </a:xfrm>
        </p:grpSpPr>
        <p:sp>
          <p:nvSpPr>
            <p:cNvPr id="3" name="Rectangle: Rounded Corners 2">
              <a:extLst>
                <a:ext uri="{FF2B5EF4-FFF2-40B4-BE49-F238E27FC236}">
                  <a16:creationId xmlns:a16="http://schemas.microsoft.com/office/drawing/2014/main" id="{E2BB998B-8D7C-4F76-93B1-D4BDDCBFA5CE}"/>
                </a:ext>
              </a:extLst>
            </p:cNvPr>
            <p:cNvSpPr/>
            <p:nvPr/>
          </p:nvSpPr>
          <p:spPr>
            <a:xfrm>
              <a:off x="3220813" y="2550129"/>
              <a:ext cx="1128251" cy="67105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WONS</a:t>
              </a:r>
            </a:p>
          </p:txBody>
        </p:sp>
        <p:sp>
          <p:nvSpPr>
            <p:cNvPr id="26" name="Rectangle: Rounded Corners 25">
              <a:extLst>
                <a:ext uri="{FF2B5EF4-FFF2-40B4-BE49-F238E27FC236}">
                  <a16:creationId xmlns:a16="http://schemas.microsoft.com/office/drawing/2014/main" id="{5BD82E73-44A5-4B08-82C9-F2055BD7576F}"/>
                </a:ext>
              </a:extLst>
            </p:cNvPr>
            <p:cNvSpPr/>
            <p:nvPr/>
          </p:nvSpPr>
          <p:spPr>
            <a:xfrm>
              <a:off x="4799104" y="1440759"/>
              <a:ext cx="1128251" cy="67105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NDR 2</a:t>
              </a:r>
            </a:p>
          </p:txBody>
        </p:sp>
        <p:sp>
          <p:nvSpPr>
            <p:cNvPr id="27" name="Rectangle: Rounded Corners 26">
              <a:extLst>
                <a:ext uri="{FF2B5EF4-FFF2-40B4-BE49-F238E27FC236}">
                  <a16:creationId xmlns:a16="http://schemas.microsoft.com/office/drawing/2014/main" id="{B495E07E-A9FE-4A3F-8C7E-0028CD035460}"/>
                </a:ext>
              </a:extLst>
            </p:cNvPr>
            <p:cNvSpPr/>
            <p:nvPr/>
          </p:nvSpPr>
          <p:spPr>
            <a:xfrm>
              <a:off x="3220813" y="1438182"/>
              <a:ext cx="1128251" cy="67105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DEP SoR</a:t>
              </a:r>
            </a:p>
          </p:txBody>
        </p:sp>
        <p:cxnSp>
          <p:nvCxnSpPr>
            <p:cNvPr id="5" name="Straight Arrow Connector 4">
              <a:extLst>
                <a:ext uri="{FF2B5EF4-FFF2-40B4-BE49-F238E27FC236}">
                  <a16:creationId xmlns:a16="http://schemas.microsoft.com/office/drawing/2014/main" id="{FFFAD394-CBFC-4FFD-9EDA-44117BA974E3}"/>
                </a:ext>
              </a:extLst>
            </p:cNvPr>
            <p:cNvCxnSpPr>
              <a:cxnSpLocks/>
              <a:stCxn id="3" idx="0"/>
              <a:endCxn id="27" idx="2"/>
            </p:cNvCxnSpPr>
            <p:nvPr/>
          </p:nvCxnSpPr>
          <p:spPr>
            <a:xfrm flipV="1">
              <a:off x="3784939" y="2109233"/>
              <a:ext cx="0" cy="4408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B63DA9D4-C936-4393-8BBE-96758DDD1C44}"/>
                </a:ext>
              </a:extLst>
            </p:cNvPr>
            <p:cNvSpPr/>
            <p:nvPr/>
          </p:nvSpPr>
          <p:spPr>
            <a:xfrm>
              <a:off x="4820372" y="2550128"/>
              <a:ext cx="1128251" cy="67105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NDR 1</a:t>
              </a:r>
            </a:p>
          </p:txBody>
        </p:sp>
        <p:cxnSp>
          <p:nvCxnSpPr>
            <p:cNvPr id="29" name="Straight Arrow Connector 28">
              <a:extLst>
                <a:ext uri="{FF2B5EF4-FFF2-40B4-BE49-F238E27FC236}">
                  <a16:creationId xmlns:a16="http://schemas.microsoft.com/office/drawing/2014/main" id="{6037A4D5-79F6-4F84-8980-072F951C57EE}"/>
                </a:ext>
              </a:extLst>
            </p:cNvPr>
            <p:cNvCxnSpPr>
              <a:cxnSpLocks/>
              <a:stCxn id="28" idx="1"/>
              <a:endCxn id="3" idx="3"/>
            </p:cNvCxnSpPr>
            <p:nvPr/>
          </p:nvCxnSpPr>
          <p:spPr>
            <a:xfrm flipH="1">
              <a:off x="4349064" y="2885654"/>
              <a:ext cx="471308" cy="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A5CB6E-3660-4341-909F-6D41D58BEB0F}"/>
                </a:ext>
              </a:extLst>
            </p:cNvPr>
            <p:cNvCxnSpPr>
              <a:cxnSpLocks/>
              <a:stCxn id="27" idx="3"/>
              <a:endCxn id="26" idx="1"/>
            </p:cNvCxnSpPr>
            <p:nvPr/>
          </p:nvCxnSpPr>
          <p:spPr>
            <a:xfrm>
              <a:off x="4349064" y="1773708"/>
              <a:ext cx="450040" cy="2577"/>
            </a:xfrm>
            <a:prstGeom prst="straightConnector1">
              <a:avLst/>
            </a:prstGeom>
            <a:ln w="28575">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27077A58-948F-4E31-B5D6-2A6565308617}"/>
              </a:ext>
            </a:extLst>
          </p:cNvPr>
          <p:cNvSpPr txBox="1"/>
          <p:nvPr/>
        </p:nvSpPr>
        <p:spPr>
          <a:xfrm>
            <a:off x="3223016" y="3396120"/>
            <a:ext cx="2815523" cy="1323439"/>
          </a:xfrm>
          <a:prstGeom prst="rect">
            <a:avLst/>
          </a:prstGeom>
          <a:noFill/>
        </p:spPr>
        <p:txBody>
          <a:bodyPr wrap="square" lIns="0" tIns="45720" rIns="0" bIns="45720" rtlCol="0" anchor="t">
            <a:spAutoFit/>
          </a:bodyPr>
          <a:lstStyle/>
          <a:p>
            <a:pPr>
              <a:spcAft>
                <a:spcPts val="600"/>
              </a:spcAft>
            </a:pPr>
            <a:r>
              <a:rPr lang="en-GB" sz="1200" b="1" dirty="0">
                <a:solidFill>
                  <a:srgbClr val="002060"/>
                </a:solidFill>
              </a:rPr>
              <a:t>Augment with remaining NDR values</a:t>
            </a:r>
          </a:p>
          <a:p>
            <a:pPr marL="171450" indent="-171450">
              <a:spcAft>
                <a:spcPts val="600"/>
              </a:spcAft>
              <a:buFont typeface="Arial" panose="020B0604020202020204" pitchFamily="34" charset="0"/>
              <a:buChar char="•"/>
            </a:pPr>
            <a:r>
              <a:rPr lang="en-GB" sz="1200" dirty="0">
                <a:solidFill>
                  <a:srgbClr val="002060"/>
                </a:solidFill>
              </a:rPr>
              <a:t>Current Owner values into SoR</a:t>
            </a:r>
            <a:endParaRPr lang="en-GB" sz="1200" dirty="0">
              <a:solidFill>
                <a:srgbClr val="002060"/>
              </a:solidFill>
              <a:cs typeface="Arial"/>
            </a:endParaRPr>
          </a:p>
          <a:p>
            <a:pPr marL="171450" indent="-171450">
              <a:spcAft>
                <a:spcPts val="600"/>
              </a:spcAft>
              <a:buFont typeface="Arial" panose="020B0604020202020204" pitchFamily="34" charset="0"/>
              <a:buChar char="•"/>
            </a:pPr>
            <a:r>
              <a:rPr lang="en-GB" sz="1200" dirty="0">
                <a:solidFill>
                  <a:srgbClr val="002060"/>
                </a:solidFill>
                <a:highlight>
                  <a:srgbClr val="FFFFFF"/>
                </a:highlight>
                <a:cs typeface="Arial"/>
              </a:rPr>
              <a:t>Not replicated to NDR 2 – referenced</a:t>
            </a:r>
          </a:p>
          <a:p>
            <a:pPr marL="171450" indent="-171450">
              <a:spcAft>
                <a:spcPts val="600"/>
              </a:spcAft>
              <a:buFont typeface="Arial" panose="020B0604020202020204" pitchFamily="34" charset="0"/>
              <a:buChar char="•"/>
            </a:pPr>
            <a:r>
              <a:rPr lang="en-GB" sz="1200" dirty="0">
                <a:solidFill>
                  <a:srgbClr val="002060"/>
                </a:solidFill>
              </a:rPr>
              <a:t>Changes with OGA oversight</a:t>
            </a:r>
          </a:p>
          <a:p>
            <a:pPr marL="171450" indent="-171450">
              <a:spcAft>
                <a:spcPts val="600"/>
              </a:spcAft>
              <a:buFont typeface="Arial" panose="020B0604020202020204" pitchFamily="34" charset="0"/>
              <a:buChar char="•"/>
            </a:pPr>
            <a:r>
              <a:rPr lang="en-GB" sz="1200" dirty="0">
                <a:solidFill>
                  <a:srgbClr val="002060"/>
                </a:solidFill>
              </a:rPr>
              <a:t>Available from DEP Data Centre</a:t>
            </a:r>
            <a:endParaRPr lang="en-GB" sz="1200" dirty="0">
              <a:solidFill>
                <a:srgbClr val="002060"/>
              </a:solidFill>
              <a:highlight>
                <a:srgbClr val="FFFF00"/>
              </a:highlight>
              <a:cs typeface="Arial"/>
            </a:endParaRPr>
          </a:p>
        </p:txBody>
      </p:sp>
      <p:sp>
        <p:nvSpPr>
          <p:cNvPr id="22" name="Rectangle 21">
            <a:extLst>
              <a:ext uri="{FF2B5EF4-FFF2-40B4-BE49-F238E27FC236}">
                <a16:creationId xmlns:a16="http://schemas.microsoft.com/office/drawing/2014/main" id="{01A69FA1-F923-4EFF-81A1-5CC12F83C376}"/>
              </a:ext>
            </a:extLst>
          </p:cNvPr>
          <p:cNvSpPr/>
          <p:nvPr/>
        </p:nvSpPr>
        <p:spPr>
          <a:xfrm>
            <a:off x="6163594" y="883495"/>
            <a:ext cx="2980406" cy="338554"/>
          </a:xfrm>
          <a:prstGeom prst="rect">
            <a:avLst/>
          </a:prstGeom>
        </p:spPr>
        <p:txBody>
          <a:bodyPr wrap="square">
            <a:spAutoFit/>
          </a:bodyPr>
          <a:lstStyle/>
          <a:p>
            <a:r>
              <a:rPr lang="en-GB" sz="1600" b="1" dirty="0">
                <a:solidFill>
                  <a:srgbClr val="002060"/>
                </a:solidFill>
              </a:rPr>
              <a:t>Duplicates and Formatting</a:t>
            </a:r>
            <a:endParaRPr lang="en-GB" dirty="0">
              <a:solidFill>
                <a:srgbClr val="002060"/>
              </a:solidFill>
            </a:endParaRPr>
          </a:p>
        </p:txBody>
      </p:sp>
      <p:grpSp>
        <p:nvGrpSpPr>
          <p:cNvPr id="9" name="Group 8" descr="Graphic of Data Quality ">
            <a:extLst>
              <a:ext uri="{FF2B5EF4-FFF2-40B4-BE49-F238E27FC236}">
                <a16:creationId xmlns:a16="http://schemas.microsoft.com/office/drawing/2014/main" id="{8F12BDF5-B285-4F51-AEC6-71E0075A7433}"/>
              </a:ext>
            </a:extLst>
          </p:cNvPr>
          <p:cNvGrpSpPr/>
          <p:nvPr/>
        </p:nvGrpSpPr>
        <p:grpSpPr>
          <a:xfrm>
            <a:off x="6301284" y="1367547"/>
            <a:ext cx="2637328" cy="1808857"/>
            <a:chOff x="6301284" y="1367547"/>
            <a:chExt cx="2637328" cy="1808857"/>
          </a:xfrm>
        </p:grpSpPr>
        <p:pic>
          <p:nvPicPr>
            <p:cNvPr id="35" name="Graphic 34">
              <a:extLst>
                <a:ext uri="{FF2B5EF4-FFF2-40B4-BE49-F238E27FC236}">
                  <a16:creationId xmlns:a16="http://schemas.microsoft.com/office/drawing/2014/main" id="{CD3806E8-8E34-41D8-8AD3-64CE8C2B2C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1284" y="1385068"/>
              <a:ext cx="549773" cy="731395"/>
            </a:xfrm>
            <a:prstGeom prst="rect">
              <a:avLst/>
            </a:prstGeom>
          </p:spPr>
        </p:pic>
        <p:pic>
          <p:nvPicPr>
            <p:cNvPr id="37" name="Graphic 36">
              <a:extLst>
                <a:ext uri="{FF2B5EF4-FFF2-40B4-BE49-F238E27FC236}">
                  <a16:creationId xmlns:a16="http://schemas.microsoft.com/office/drawing/2014/main" id="{A2F1CE0A-E1BF-407F-8A36-B06EDFDF32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33079" y="1367547"/>
              <a:ext cx="576045" cy="746308"/>
            </a:xfrm>
            <a:prstGeom prst="rect">
              <a:avLst/>
            </a:prstGeom>
          </p:spPr>
        </p:pic>
        <p:grpSp>
          <p:nvGrpSpPr>
            <p:cNvPr id="48" name="Group 47">
              <a:extLst>
                <a:ext uri="{FF2B5EF4-FFF2-40B4-BE49-F238E27FC236}">
                  <a16:creationId xmlns:a16="http://schemas.microsoft.com/office/drawing/2014/main" id="{4A52B6C8-2BCF-4806-8553-ABB33F3E3B1D}"/>
                </a:ext>
              </a:extLst>
            </p:cNvPr>
            <p:cNvGrpSpPr/>
            <p:nvPr/>
          </p:nvGrpSpPr>
          <p:grpSpPr>
            <a:xfrm>
              <a:off x="6466594" y="1572670"/>
              <a:ext cx="549773" cy="731395"/>
              <a:chOff x="6260736" y="2373253"/>
              <a:chExt cx="623276" cy="859275"/>
            </a:xfrm>
          </p:grpSpPr>
          <p:sp>
            <p:nvSpPr>
              <p:cNvPr id="14" name="Rectangle 13">
                <a:extLst>
                  <a:ext uri="{FF2B5EF4-FFF2-40B4-BE49-F238E27FC236}">
                    <a16:creationId xmlns:a16="http://schemas.microsoft.com/office/drawing/2014/main" id="{C85EDF05-6E32-4EE7-BBB4-9584F3E79560}"/>
                  </a:ext>
                </a:extLst>
              </p:cNvPr>
              <p:cNvSpPr/>
              <p:nvPr/>
            </p:nvSpPr>
            <p:spPr>
              <a:xfrm>
                <a:off x="6270385" y="2389207"/>
                <a:ext cx="603977" cy="8273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EFA39F50-F625-4EFA-8C57-2A7AF2767F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0736" y="2373253"/>
                <a:ext cx="623276" cy="859275"/>
              </a:xfrm>
              <a:prstGeom prst="rect">
                <a:avLst/>
              </a:prstGeom>
            </p:spPr>
          </p:pic>
        </p:grpSp>
        <p:grpSp>
          <p:nvGrpSpPr>
            <p:cNvPr id="49" name="Group 48">
              <a:extLst>
                <a:ext uri="{FF2B5EF4-FFF2-40B4-BE49-F238E27FC236}">
                  <a16:creationId xmlns:a16="http://schemas.microsoft.com/office/drawing/2014/main" id="{9F726B5E-881A-4D6A-B504-AA54E051E812}"/>
                </a:ext>
              </a:extLst>
            </p:cNvPr>
            <p:cNvGrpSpPr/>
            <p:nvPr/>
          </p:nvGrpSpPr>
          <p:grpSpPr>
            <a:xfrm>
              <a:off x="7372605" y="1555149"/>
              <a:ext cx="576045" cy="746308"/>
              <a:chOff x="8284200" y="2317770"/>
              <a:chExt cx="653061" cy="876796"/>
            </a:xfrm>
          </p:grpSpPr>
          <p:sp>
            <p:nvSpPr>
              <p:cNvPr id="47" name="Rectangle 46">
                <a:extLst>
                  <a:ext uri="{FF2B5EF4-FFF2-40B4-BE49-F238E27FC236}">
                    <a16:creationId xmlns:a16="http://schemas.microsoft.com/office/drawing/2014/main" id="{40DB3E32-3AC6-4474-A24A-B9A12AEA89C8}"/>
                  </a:ext>
                </a:extLst>
              </p:cNvPr>
              <p:cNvSpPr/>
              <p:nvPr/>
            </p:nvSpPr>
            <p:spPr>
              <a:xfrm>
                <a:off x="8308741" y="2336371"/>
                <a:ext cx="603977" cy="8273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115BABB1-CA19-4D1B-B499-4CF65B85B5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84200" y="2317770"/>
                <a:ext cx="653061" cy="876796"/>
              </a:xfrm>
              <a:prstGeom prst="rect">
                <a:avLst/>
              </a:prstGeom>
            </p:spPr>
          </p:pic>
        </p:grpSp>
        <p:pic>
          <p:nvPicPr>
            <p:cNvPr id="50" name="Graphic 49">
              <a:extLst>
                <a:ext uri="{FF2B5EF4-FFF2-40B4-BE49-F238E27FC236}">
                  <a16:creationId xmlns:a16="http://schemas.microsoft.com/office/drawing/2014/main" id="{159C3184-F1D5-4533-AC06-4AC245CFE5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99278" y="1376400"/>
              <a:ext cx="398676" cy="793843"/>
            </a:xfrm>
            <a:prstGeom prst="rect">
              <a:avLst/>
            </a:prstGeom>
          </p:spPr>
        </p:pic>
        <p:pic>
          <p:nvPicPr>
            <p:cNvPr id="51" name="Graphic 50">
              <a:extLst>
                <a:ext uri="{FF2B5EF4-FFF2-40B4-BE49-F238E27FC236}">
                  <a16:creationId xmlns:a16="http://schemas.microsoft.com/office/drawing/2014/main" id="{EA3C0946-038D-49D1-BD56-D4FF7CD96F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29752" y="1496745"/>
              <a:ext cx="398676" cy="793843"/>
            </a:xfrm>
            <a:prstGeom prst="rect">
              <a:avLst/>
            </a:prstGeom>
          </p:spPr>
        </p:pic>
        <p:grpSp>
          <p:nvGrpSpPr>
            <p:cNvPr id="63" name="Group 62">
              <a:extLst>
                <a:ext uri="{FF2B5EF4-FFF2-40B4-BE49-F238E27FC236}">
                  <a16:creationId xmlns:a16="http://schemas.microsoft.com/office/drawing/2014/main" id="{B15CCBED-481B-4235-B4DF-632965DC68FC}"/>
                </a:ext>
              </a:extLst>
            </p:cNvPr>
            <p:cNvGrpSpPr/>
            <p:nvPr/>
          </p:nvGrpSpPr>
          <p:grpSpPr>
            <a:xfrm>
              <a:off x="6481576" y="2429543"/>
              <a:ext cx="536080" cy="737451"/>
              <a:chOff x="6429725" y="2437763"/>
              <a:chExt cx="536080" cy="737451"/>
            </a:xfrm>
          </p:grpSpPr>
          <p:sp>
            <p:nvSpPr>
              <p:cNvPr id="46" name="Rectangle 45">
                <a:extLst>
                  <a:ext uri="{FF2B5EF4-FFF2-40B4-BE49-F238E27FC236}">
                    <a16:creationId xmlns:a16="http://schemas.microsoft.com/office/drawing/2014/main" id="{8B1A34C0-8F82-4190-AD25-2BE46D346B50}"/>
                  </a:ext>
                </a:extLst>
              </p:cNvPr>
              <p:cNvSpPr/>
              <p:nvPr/>
            </p:nvSpPr>
            <p:spPr>
              <a:xfrm>
                <a:off x="6449470" y="2453552"/>
                <a:ext cx="495255" cy="7034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a:extLst>
                  <a:ext uri="{FF2B5EF4-FFF2-40B4-BE49-F238E27FC236}">
                    <a16:creationId xmlns:a16="http://schemas.microsoft.com/office/drawing/2014/main" id="{CCF53B5B-EFB1-4BD3-9A6A-312828B11BE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29725" y="2440858"/>
                <a:ext cx="536080" cy="734356"/>
              </a:xfrm>
              <a:prstGeom prst="rect">
                <a:avLst/>
              </a:prstGeom>
            </p:spPr>
          </p:pic>
          <p:sp>
            <p:nvSpPr>
              <p:cNvPr id="52" name="Right Triangle 51">
                <a:extLst>
                  <a:ext uri="{FF2B5EF4-FFF2-40B4-BE49-F238E27FC236}">
                    <a16:creationId xmlns:a16="http://schemas.microsoft.com/office/drawing/2014/main" id="{8993552C-B810-4BA8-8F42-E6019F10B35B}"/>
                  </a:ext>
                </a:extLst>
              </p:cNvPr>
              <p:cNvSpPr/>
              <p:nvPr/>
            </p:nvSpPr>
            <p:spPr>
              <a:xfrm rot="10544310">
                <a:off x="6843719" y="2437763"/>
                <a:ext cx="117673" cy="133987"/>
              </a:xfrm>
              <a:prstGeom prst="rtTriangl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7" name="Graphic 56">
              <a:extLst>
                <a:ext uri="{FF2B5EF4-FFF2-40B4-BE49-F238E27FC236}">
                  <a16:creationId xmlns:a16="http://schemas.microsoft.com/office/drawing/2014/main" id="{7E225A58-BD37-4574-B0FE-E140D77D75A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90774" y="2442048"/>
              <a:ext cx="536080" cy="734356"/>
            </a:xfrm>
            <a:prstGeom prst="rect">
              <a:avLst/>
            </a:prstGeom>
          </p:spPr>
        </p:pic>
        <p:grpSp>
          <p:nvGrpSpPr>
            <p:cNvPr id="62" name="Group 61">
              <a:extLst>
                <a:ext uri="{FF2B5EF4-FFF2-40B4-BE49-F238E27FC236}">
                  <a16:creationId xmlns:a16="http://schemas.microsoft.com/office/drawing/2014/main" id="{A7ADFDCE-B528-4607-9D3D-5EBF8D33F303}"/>
                </a:ext>
              </a:extLst>
            </p:cNvPr>
            <p:cNvGrpSpPr/>
            <p:nvPr/>
          </p:nvGrpSpPr>
          <p:grpSpPr>
            <a:xfrm>
              <a:off x="6481576" y="2430734"/>
              <a:ext cx="536080" cy="737451"/>
              <a:chOff x="8229914" y="2841150"/>
              <a:chExt cx="536080" cy="737451"/>
            </a:xfrm>
          </p:grpSpPr>
          <p:sp>
            <p:nvSpPr>
              <p:cNvPr id="59" name="Rectangle 58">
                <a:extLst>
                  <a:ext uri="{FF2B5EF4-FFF2-40B4-BE49-F238E27FC236}">
                    <a16:creationId xmlns:a16="http://schemas.microsoft.com/office/drawing/2014/main" id="{2B87DA32-E9C8-4011-B3AB-84D46E5950FF}"/>
                  </a:ext>
                </a:extLst>
              </p:cNvPr>
              <p:cNvSpPr/>
              <p:nvPr/>
            </p:nvSpPr>
            <p:spPr>
              <a:xfrm>
                <a:off x="8249659" y="2856939"/>
                <a:ext cx="495255" cy="7034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a:extLst>
                  <a:ext uri="{FF2B5EF4-FFF2-40B4-BE49-F238E27FC236}">
                    <a16:creationId xmlns:a16="http://schemas.microsoft.com/office/drawing/2014/main" id="{92D515E0-4EB4-4C2B-8FBC-F6ABF1CFBA12}"/>
                  </a:ext>
                </a:extLst>
              </p:cNvPr>
              <p:cNvPicPr>
                <a:picLocks noChangeAspect="1"/>
              </p:cNvPicPr>
              <p:nvPr/>
            </p:nvPicPr>
            <p:blipFill>
              <a:blip r:embed="rId13">
                <a:extLst>
                  <a:ext uri="{96DAC541-7B7A-43D3-8B79-37D633B846F1}">
                    <asvg:svgBlip xmlns:asvg="http://schemas.microsoft.com/office/drawing/2016/SVG/main" r:embed="rId17"/>
                  </a:ext>
                </a:extLst>
              </a:blip>
              <a:stretch>
                <a:fillRect/>
              </a:stretch>
            </p:blipFill>
            <p:spPr>
              <a:xfrm>
                <a:off x="8229914" y="2844245"/>
                <a:ext cx="536080" cy="734356"/>
              </a:xfrm>
              <a:prstGeom prst="rect">
                <a:avLst/>
              </a:prstGeom>
            </p:spPr>
          </p:pic>
          <p:sp>
            <p:nvSpPr>
              <p:cNvPr id="61" name="Right Triangle 60">
                <a:extLst>
                  <a:ext uri="{FF2B5EF4-FFF2-40B4-BE49-F238E27FC236}">
                    <a16:creationId xmlns:a16="http://schemas.microsoft.com/office/drawing/2014/main" id="{430C6D7A-7E55-4D20-B975-D571C707416F}"/>
                  </a:ext>
                </a:extLst>
              </p:cNvPr>
              <p:cNvSpPr/>
              <p:nvPr/>
            </p:nvSpPr>
            <p:spPr>
              <a:xfrm rot="10544310">
                <a:off x="8643908" y="2841150"/>
                <a:ext cx="117673" cy="133987"/>
              </a:xfrm>
              <a:prstGeom prst="rtTriangl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quot;Not Allowed&quot; Symbol 3">
              <a:extLst>
                <a:ext uri="{FF2B5EF4-FFF2-40B4-BE49-F238E27FC236}">
                  <a16:creationId xmlns:a16="http://schemas.microsoft.com/office/drawing/2014/main" id="{7430E64F-E33E-4190-A220-95A89E116120}"/>
                </a:ext>
              </a:extLst>
            </p:cNvPr>
            <p:cNvSpPr/>
            <p:nvPr/>
          </p:nvSpPr>
          <p:spPr>
            <a:xfrm>
              <a:off x="6450500" y="1658811"/>
              <a:ext cx="599808" cy="55911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quot;Not Allowed&quot; Symbol 43">
              <a:extLst>
                <a:ext uri="{FF2B5EF4-FFF2-40B4-BE49-F238E27FC236}">
                  <a16:creationId xmlns:a16="http://schemas.microsoft.com/office/drawing/2014/main" id="{DEBBE7A7-5AE8-441E-8F82-E4F608BE52E7}"/>
                </a:ext>
              </a:extLst>
            </p:cNvPr>
            <p:cNvSpPr/>
            <p:nvPr/>
          </p:nvSpPr>
          <p:spPr>
            <a:xfrm>
              <a:off x="7407879" y="1655694"/>
              <a:ext cx="599808" cy="55911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quot;Not Allowed&quot; Symbol 44">
              <a:extLst>
                <a:ext uri="{FF2B5EF4-FFF2-40B4-BE49-F238E27FC236}">
                  <a16:creationId xmlns:a16="http://schemas.microsoft.com/office/drawing/2014/main" id="{AA7D255F-742D-47BC-9F2E-32E5ACC392A7}"/>
                </a:ext>
              </a:extLst>
            </p:cNvPr>
            <p:cNvSpPr/>
            <p:nvPr/>
          </p:nvSpPr>
          <p:spPr>
            <a:xfrm>
              <a:off x="8338804" y="1655693"/>
              <a:ext cx="599808" cy="55911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3" name="Graphic 52">
              <a:extLst>
                <a:ext uri="{FF2B5EF4-FFF2-40B4-BE49-F238E27FC236}">
                  <a16:creationId xmlns:a16="http://schemas.microsoft.com/office/drawing/2014/main" id="{D8CCA48B-0EE5-4337-9932-8C9384AAA1C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05521" y="2555338"/>
              <a:ext cx="559111" cy="559111"/>
            </a:xfrm>
            <a:prstGeom prst="rect">
              <a:avLst/>
            </a:prstGeom>
          </p:spPr>
        </p:pic>
      </p:grpSp>
      <p:sp>
        <p:nvSpPr>
          <p:cNvPr id="16" name="TextBox 15">
            <a:extLst>
              <a:ext uri="{FF2B5EF4-FFF2-40B4-BE49-F238E27FC236}">
                <a16:creationId xmlns:a16="http://schemas.microsoft.com/office/drawing/2014/main" id="{B59FB74A-797F-43BB-A8C3-D15D63091776}"/>
              </a:ext>
            </a:extLst>
          </p:cNvPr>
          <p:cNvSpPr txBox="1"/>
          <p:nvPr/>
        </p:nvSpPr>
        <p:spPr>
          <a:xfrm>
            <a:off x="6240768" y="3380090"/>
            <a:ext cx="2680057" cy="1431161"/>
          </a:xfrm>
          <a:prstGeom prst="rect">
            <a:avLst/>
          </a:prstGeom>
          <a:noFill/>
        </p:spPr>
        <p:txBody>
          <a:bodyPr wrap="square" lIns="0" rIns="0" rtlCol="0">
            <a:spAutoFit/>
          </a:bodyPr>
          <a:lstStyle/>
          <a:p>
            <a:pPr>
              <a:spcAft>
                <a:spcPts val="600"/>
              </a:spcAft>
            </a:pPr>
            <a:r>
              <a:rPr lang="en-GB" sz="1200" b="1" dirty="0">
                <a:solidFill>
                  <a:srgbClr val="002060"/>
                </a:solidFill>
              </a:rPr>
              <a:t>Managing Data Quality</a:t>
            </a:r>
          </a:p>
          <a:p>
            <a:pPr marL="171450" indent="-171450">
              <a:spcAft>
                <a:spcPts val="600"/>
              </a:spcAft>
              <a:buFont typeface="Arial" panose="020B0604020202020204" pitchFamily="34" charset="0"/>
              <a:buChar char="•"/>
            </a:pPr>
            <a:r>
              <a:rPr lang="en-GB" sz="1200" b="1" dirty="0">
                <a:solidFill>
                  <a:srgbClr val="002060"/>
                </a:solidFill>
              </a:rPr>
              <a:t>Duplication</a:t>
            </a:r>
            <a:r>
              <a:rPr lang="en-GB" sz="1200" dirty="0">
                <a:solidFill>
                  <a:srgbClr val="002060"/>
                </a:solidFill>
              </a:rPr>
              <a:t> – up to 5% of files</a:t>
            </a:r>
          </a:p>
          <a:p>
            <a:pPr marL="171450" indent="-171450">
              <a:spcAft>
                <a:spcPts val="600"/>
              </a:spcAft>
              <a:buFont typeface="Arial" panose="020B0604020202020204" pitchFamily="34" charset="0"/>
              <a:buChar char="•"/>
            </a:pPr>
            <a:r>
              <a:rPr lang="en-GB" sz="1200" b="1" dirty="0">
                <a:solidFill>
                  <a:srgbClr val="002060"/>
                </a:solidFill>
              </a:rPr>
              <a:t>Formatting</a:t>
            </a:r>
            <a:r>
              <a:rPr lang="en-GB" sz="1200" dirty="0">
                <a:solidFill>
                  <a:srgbClr val="002060"/>
                </a:solidFill>
              </a:rPr>
              <a:t> – non-compliant formats 		     are not ready to reuse</a:t>
            </a:r>
          </a:p>
          <a:p>
            <a:pPr marL="171450" indent="-171450">
              <a:spcAft>
                <a:spcPts val="600"/>
              </a:spcAft>
              <a:buFont typeface="Arial" panose="020B0604020202020204" pitchFamily="34" charset="0"/>
              <a:buChar char="•"/>
            </a:pPr>
            <a:r>
              <a:rPr lang="en-GB" sz="1200" dirty="0">
                <a:solidFill>
                  <a:srgbClr val="002060"/>
                </a:solidFill>
              </a:rPr>
              <a:t>Communicating interventions and issues to data owners</a:t>
            </a:r>
          </a:p>
        </p:txBody>
      </p:sp>
      <p:cxnSp>
        <p:nvCxnSpPr>
          <p:cNvPr id="18" name="Straight Connector 17">
            <a:extLst>
              <a:ext uri="{FF2B5EF4-FFF2-40B4-BE49-F238E27FC236}">
                <a16:creationId xmlns:a16="http://schemas.microsoft.com/office/drawing/2014/main" id="{4F69AEA4-2EBE-45F7-B28F-A800B75A466A}"/>
              </a:ext>
              <a:ext uri="{C183D7F6-B498-43B3-948B-1728B52AA6E4}">
                <adec:decorative xmlns:adec="http://schemas.microsoft.com/office/drawing/2017/decorative" val="1"/>
              </a:ext>
            </a:extLst>
          </p:cNvPr>
          <p:cNvCxnSpPr>
            <a:cxnSpLocks/>
          </p:cNvCxnSpPr>
          <p:nvPr/>
        </p:nvCxnSpPr>
        <p:spPr>
          <a:xfrm>
            <a:off x="3068371" y="960684"/>
            <a:ext cx="0" cy="3790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EC6BA6-9D70-46A4-AF4D-5C547E87F105}"/>
              </a:ext>
              <a:ext uri="{C183D7F6-B498-43B3-948B-1728B52AA6E4}">
                <adec:decorative xmlns:adec="http://schemas.microsoft.com/office/drawing/2017/decorative" val="1"/>
              </a:ext>
            </a:extLst>
          </p:cNvPr>
          <p:cNvCxnSpPr>
            <a:cxnSpLocks/>
          </p:cNvCxnSpPr>
          <p:nvPr/>
        </p:nvCxnSpPr>
        <p:spPr>
          <a:xfrm>
            <a:off x="6101066" y="960684"/>
            <a:ext cx="0" cy="3790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7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964A4F-E83B-4871-8EF1-63B88E289DDE}"/>
              </a:ext>
            </a:extLst>
          </p:cNvPr>
          <p:cNvSpPr>
            <a:spLocks noGrp="1"/>
          </p:cNvSpPr>
          <p:nvPr>
            <p:ph type="title"/>
          </p:nvPr>
        </p:nvSpPr>
        <p:spPr>
          <a:xfrm>
            <a:off x="431798" y="195263"/>
            <a:ext cx="6877424" cy="376237"/>
          </a:xfrm>
        </p:spPr>
        <p:txBody>
          <a:bodyPr>
            <a:normAutofit/>
          </a:bodyPr>
          <a:lstStyle/>
          <a:p>
            <a:r>
              <a:rPr lang="en-GB" b="1" spc="0" dirty="0">
                <a:solidFill>
                  <a:srgbClr val="002060"/>
                </a:solidFill>
                <a:latin typeface="Arial" panose="020B0604020202020204" pitchFamily="34" charset="0"/>
                <a:cs typeface="Arial" panose="020B0604020202020204" pitchFamily="34" charset="0"/>
              </a:rPr>
              <a:t>Preparation for migration: Users</a:t>
            </a:r>
          </a:p>
        </p:txBody>
      </p:sp>
      <p:sp>
        <p:nvSpPr>
          <p:cNvPr id="2" name="Text Placeholder 1">
            <a:extLst>
              <a:ext uri="{FF2B5EF4-FFF2-40B4-BE49-F238E27FC236}">
                <a16:creationId xmlns:a16="http://schemas.microsoft.com/office/drawing/2014/main" id="{7A41D8A6-5B77-47AE-B93A-F468A3381479}"/>
              </a:ext>
              <a:ext uri="{C183D7F6-B498-43B3-948B-1728B52AA6E4}">
                <adec:decorative xmlns:adec="http://schemas.microsoft.com/office/drawing/2017/decorative" val="1"/>
              </a:ext>
            </a:extLst>
          </p:cNvPr>
          <p:cNvSpPr>
            <a:spLocks noGrp="1"/>
          </p:cNvSpPr>
          <p:nvPr>
            <p:ph type="body" sz="quarter" idx="10"/>
          </p:nvPr>
        </p:nvSpPr>
        <p:spPr/>
        <p:txBody>
          <a:bodyPr/>
          <a:lstStyle/>
          <a:p>
            <a:r>
              <a:rPr lang="en-GB" sz="1400" dirty="0"/>
              <a:t>Direct your questions and requirements to</a:t>
            </a:r>
            <a:r>
              <a:rPr lang="en-GB" sz="1400" dirty="0">
                <a:solidFill>
                  <a:srgbClr val="FF0000"/>
                </a:solidFill>
              </a:rPr>
              <a:t> </a:t>
            </a:r>
            <a:r>
              <a:rPr lang="en-GB" sz="1400" dirty="0">
                <a:solidFill>
                  <a:srgbClr val="FFFF00"/>
                </a:solidFill>
                <a:hlinkClick r:id="rId3">
                  <a:extLst>
                    <a:ext uri="{A12FA001-AC4F-418D-AE19-62706E023703}">
                      <ahyp:hlinkClr xmlns:ahyp="http://schemas.microsoft.com/office/drawing/2018/hyperlinkcolor" val="tx"/>
                    </a:ext>
                  </a:extLst>
                </a:hlinkClick>
              </a:rPr>
              <a:t>ndr@ogauthority.co.uk</a:t>
            </a:r>
            <a:r>
              <a:rPr lang="en-GB" sz="1400" dirty="0">
                <a:solidFill>
                  <a:srgbClr val="FFFF00"/>
                </a:solidFill>
              </a:rPr>
              <a:t> </a:t>
            </a:r>
            <a:endParaRPr lang="en-GB" sz="5400" dirty="0">
              <a:solidFill>
                <a:srgbClr val="FFFF00"/>
              </a:solidFill>
            </a:endParaRPr>
          </a:p>
          <a:p>
            <a:endParaRPr lang="en-GB" dirty="0"/>
          </a:p>
        </p:txBody>
      </p:sp>
      <p:cxnSp>
        <p:nvCxnSpPr>
          <p:cNvPr id="18" name="Straight Connector 17">
            <a:extLst>
              <a:ext uri="{FF2B5EF4-FFF2-40B4-BE49-F238E27FC236}">
                <a16:creationId xmlns:a16="http://schemas.microsoft.com/office/drawing/2014/main" id="{4F69AEA4-2EBE-45F7-B28F-A800B75A466A}"/>
              </a:ext>
              <a:ext uri="{C183D7F6-B498-43B3-948B-1728B52AA6E4}">
                <adec:decorative xmlns:adec="http://schemas.microsoft.com/office/drawing/2017/decorative" val="1"/>
              </a:ext>
            </a:extLst>
          </p:cNvPr>
          <p:cNvCxnSpPr>
            <a:cxnSpLocks/>
          </p:cNvCxnSpPr>
          <p:nvPr/>
        </p:nvCxnSpPr>
        <p:spPr>
          <a:xfrm>
            <a:off x="3068371" y="960684"/>
            <a:ext cx="0" cy="3790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EC6BA6-9D70-46A4-AF4D-5C547E87F105}"/>
              </a:ext>
              <a:ext uri="{C183D7F6-B498-43B3-948B-1728B52AA6E4}">
                <adec:decorative xmlns:adec="http://schemas.microsoft.com/office/drawing/2017/decorative" val="1"/>
              </a:ext>
            </a:extLst>
          </p:cNvPr>
          <p:cNvCxnSpPr>
            <a:cxnSpLocks/>
          </p:cNvCxnSpPr>
          <p:nvPr/>
        </p:nvCxnSpPr>
        <p:spPr>
          <a:xfrm>
            <a:off x="6101066" y="960684"/>
            <a:ext cx="0" cy="3790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FC83809-5FB0-4DAC-80FD-3D5BE32C40EA}"/>
              </a:ext>
            </a:extLst>
          </p:cNvPr>
          <p:cNvSpPr/>
          <p:nvPr/>
        </p:nvSpPr>
        <p:spPr>
          <a:xfrm>
            <a:off x="773497" y="882168"/>
            <a:ext cx="1610874" cy="338554"/>
          </a:xfrm>
          <a:prstGeom prst="rect">
            <a:avLst/>
          </a:prstGeom>
        </p:spPr>
        <p:txBody>
          <a:bodyPr wrap="square">
            <a:spAutoFit/>
          </a:bodyPr>
          <a:lstStyle/>
          <a:p>
            <a:r>
              <a:rPr lang="en-GB" sz="1600" b="1" dirty="0">
                <a:solidFill>
                  <a:srgbClr val="002060"/>
                </a:solidFill>
              </a:rPr>
              <a:t>User Accounts</a:t>
            </a:r>
            <a:endParaRPr lang="en-GB" dirty="0">
              <a:solidFill>
                <a:srgbClr val="002060"/>
              </a:solidFill>
            </a:endParaRPr>
          </a:p>
        </p:txBody>
      </p:sp>
      <p:grpSp>
        <p:nvGrpSpPr>
          <p:cNvPr id="3" name="Group 2" descr="Graphic - Users">
            <a:extLst>
              <a:ext uri="{FF2B5EF4-FFF2-40B4-BE49-F238E27FC236}">
                <a16:creationId xmlns:a16="http://schemas.microsoft.com/office/drawing/2014/main" id="{7945C51C-C565-478D-A493-A0E7F95A8089}"/>
              </a:ext>
            </a:extLst>
          </p:cNvPr>
          <p:cNvGrpSpPr/>
          <p:nvPr/>
        </p:nvGrpSpPr>
        <p:grpSpPr>
          <a:xfrm>
            <a:off x="237064" y="1322417"/>
            <a:ext cx="2747160" cy="1881854"/>
            <a:chOff x="237064" y="1322417"/>
            <a:chExt cx="2747160" cy="1881854"/>
          </a:xfrm>
        </p:grpSpPr>
        <p:pic>
          <p:nvPicPr>
            <p:cNvPr id="44" name="Graphic 43">
              <a:extLst>
                <a:ext uri="{FF2B5EF4-FFF2-40B4-BE49-F238E27FC236}">
                  <a16:creationId xmlns:a16="http://schemas.microsoft.com/office/drawing/2014/main" id="{E6D48786-8EED-4BD9-9D0B-72F494513F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9704" y="1879863"/>
              <a:ext cx="494591" cy="494591"/>
            </a:xfrm>
            <a:prstGeom prst="rect">
              <a:avLst/>
            </a:prstGeom>
          </p:spPr>
        </p:pic>
        <p:pic>
          <p:nvPicPr>
            <p:cNvPr id="45" name="Graphic 44">
              <a:extLst>
                <a:ext uri="{FF2B5EF4-FFF2-40B4-BE49-F238E27FC236}">
                  <a16:creationId xmlns:a16="http://schemas.microsoft.com/office/drawing/2014/main" id="{8C8A7B67-516B-4144-AFEF-FCD140A83A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5713" y="1893690"/>
              <a:ext cx="494591" cy="494591"/>
            </a:xfrm>
            <a:prstGeom prst="rect">
              <a:avLst/>
            </a:prstGeom>
          </p:spPr>
        </p:pic>
        <p:pic>
          <p:nvPicPr>
            <p:cNvPr id="53" name="Graphic 52">
              <a:extLst>
                <a:ext uri="{FF2B5EF4-FFF2-40B4-BE49-F238E27FC236}">
                  <a16:creationId xmlns:a16="http://schemas.microsoft.com/office/drawing/2014/main" id="{F9FCD5B8-30D7-4FE8-881F-3C518F2FEC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47671" y="1521776"/>
              <a:ext cx="494591" cy="494591"/>
            </a:xfrm>
            <a:prstGeom prst="rect">
              <a:avLst/>
            </a:prstGeom>
          </p:spPr>
        </p:pic>
        <p:pic>
          <p:nvPicPr>
            <p:cNvPr id="54" name="Graphic 53">
              <a:extLst>
                <a:ext uri="{FF2B5EF4-FFF2-40B4-BE49-F238E27FC236}">
                  <a16:creationId xmlns:a16="http://schemas.microsoft.com/office/drawing/2014/main" id="{FB995920-C129-494B-9CAE-3A3ABA3FAE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33677" y="1523544"/>
              <a:ext cx="494591" cy="494591"/>
            </a:xfrm>
            <a:prstGeom prst="rect">
              <a:avLst/>
            </a:prstGeom>
          </p:spPr>
        </p:pic>
        <p:pic>
          <p:nvPicPr>
            <p:cNvPr id="55" name="Graphic 54">
              <a:extLst>
                <a:ext uri="{FF2B5EF4-FFF2-40B4-BE49-F238E27FC236}">
                  <a16:creationId xmlns:a16="http://schemas.microsoft.com/office/drawing/2014/main" id="{E2DD57F0-484F-436A-915E-21559EC0AC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9684" y="1537370"/>
              <a:ext cx="494591" cy="494591"/>
            </a:xfrm>
            <a:prstGeom prst="rect">
              <a:avLst/>
            </a:prstGeom>
          </p:spPr>
        </p:pic>
        <p:pic>
          <p:nvPicPr>
            <p:cNvPr id="56" name="Graphic 55">
              <a:extLst>
                <a:ext uri="{FF2B5EF4-FFF2-40B4-BE49-F238E27FC236}">
                  <a16:creationId xmlns:a16="http://schemas.microsoft.com/office/drawing/2014/main" id="{52CFDFE8-156A-4BDE-BC5F-95E0B5DC07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04832" y="1326681"/>
              <a:ext cx="494591" cy="494591"/>
            </a:xfrm>
            <a:prstGeom prst="rect">
              <a:avLst/>
            </a:prstGeom>
          </p:spPr>
        </p:pic>
        <p:pic>
          <p:nvPicPr>
            <p:cNvPr id="58" name="Graphic 57">
              <a:extLst>
                <a:ext uri="{FF2B5EF4-FFF2-40B4-BE49-F238E27FC236}">
                  <a16:creationId xmlns:a16="http://schemas.microsoft.com/office/drawing/2014/main" id="{56DA2D73-1F8A-4836-B4FF-974F876A166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0090" y="1322417"/>
              <a:ext cx="494591" cy="494591"/>
            </a:xfrm>
            <a:prstGeom prst="rect">
              <a:avLst/>
            </a:prstGeom>
          </p:spPr>
        </p:pic>
        <p:pic>
          <p:nvPicPr>
            <p:cNvPr id="64" name="Graphic 63">
              <a:extLst>
                <a:ext uri="{FF2B5EF4-FFF2-40B4-BE49-F238E27FC236}">
                  <a16:creationId xmlns:a16="http://schemas.microsoft.com/office/drawing/2014/main" id="{3DE392A7-5137-4EE0-B043-BCDC36C7CBE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7064" y="2230861"/>
              <a:ext cx="973410" cy="973410"/>
            </a:xfrm>
            <a:prstGeom prst="rect">
              <a:avLst/>
            </a:prstGeom>
          </p:spPr>
        </p:pic>
        <p:sp>
          <p:nvSpPr>
            <p:cNvPr id="73" name="Rectangle 72">
              <a:extLst>
                <a:ext uri="{FF2B5EF4-FFF2-40B4-BE49-F238E27FC236}">
                  <a16:creationId xmlns:a16="http://schemas.microsoft.com/office/drawing/2014/main" id="{AB299B20-C09D-4769-B06A-DCAE9FD70848}"/>
                </a:ext>
              </a:extLst>
            </p:cNvPr>
            <p:cNvSpPr/>
            <p:nvPr/>
          </p:nvSpPr>
          <p:spPr>
            <a:xfrm rot="19835645">
              <a:off x="2257460" y="1696912"/>
              <a:ext cx="726764" cy="1843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INACTIVE</a:t>
              </a:r>
              <a:endParaRPr lang="en-GB" sz="3200" b="1" dirty="0">
                <a:solidFill>
                  <a:schemeClr val="tx1"/>
                </a:solidFill>
              </a:endParaRPr>
            </a:p>
          </p:txBody>
        </p:sp>
        <p:sp>
          <p:nvSpPr>
            <p:cNvPr id="74" name="Rectangle 73">
              <a:extLst>
                <a:ext uri="{FF2B5EF4-FFF2-40B4-BE49-F238E27FC236}">
                  <a16:creationId xmlns:a16="http://schemas.microsoft.com/office/drawing/2014/main" id="{D17D09D8-0A1F-4B39-A85D-C81DF85B60AB}"/>
                </a:ext>
              </a:extLst>
            </p:cNvPr>
            <p:cNvSpPr/>
            <p:nvPr/>
          </p:nvSpPr>
          <p:spPr>
            <a:xfrm rot="19835645">
              <a:off x="993060" y="2153043"/>
              <a:ext cx="726764" cy="1843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INACTIVE</a:t>
              </a:r>
              <a:endParaRPr lang="en-GB" sz="3200" b="1" dirty="0">
                <a:solidFill>
                  <a:schemeClr val="tx1"/>
                </a:solidFill>
              </a:endParaRPr>
            </a:p>
          </p:txBody>
        </p:sp>
      </p:grpSp>
      <p:sp>
        <p:nvSpPr>
          <p:cNvPr id="13" name="TextBox 12">
            <a:extLst>
              <a:ext uri="{FF2B5EF4-FFF2-40B4-BE49-F238E27FC236}">
                <a16:creationId xmlns:a16="http://schemas.microsoft.com/office/drawing/2014/main" id="{5001E4EB-2E26-4BD9-A2D0-F2F9047523E8}"/>
              </a:ext>
            </a:extLst>
          </p:cNvPr>
          <p:cNvSpPr txBox="1"/>
          <p:nvPr/>
        </p:nvSpPr>
        <p:spPr>
          <a:xfrm>
            <a:off x="117555" y="3397417"/>
            <a:ext cx="2920382" cy="1354217"/>
          </a:xfrm>
          <a:prstGeom prst="rect">
            <a:avLst/>
          </a:prstGeom>
          <a:noFill/>
        </p:spPr>
        <p:txBody>
          <a:bodyPr wrap="square" lIns="0" rIns="0" rtlCol="0">
            <a:spAutoFit/>
          </a:bodyPr>
          <a:lstStyle/>
          <a:p>
            <a:pPr>
              <a:spcAft>
                <a:spcPts val="600"/>
              </a:spcAft>
            </a:pPr>
            <a:r>
              <a:rPr lang="en-GB" sz="1200" b="1" dirty="0">
                <a:solidFill>
                  <a:srgbClr val="002060"/>
                </a:solidFill>
              </a:rPr>
              <a:t>New system – new user accounts</a:t>
            </a:r>
          </a:p>
          <a:p>
            <a:pPr marL="171450" indent="-171450">
              <a:spcAft>
                <a:spcPts val="600"/>
              </a:spcAft>
              <a:buFont typeface="Arial" panose="020B0604020202020204" pitchFamily="34" charset="0"/>
              <a:buChar char="•"/>
            </a:pPr>
            <a:r>
              <a:rPr lang="en-GB" sz="1200" dirty="0">
                <a:solidFill>
                  <a:srgbClr val="002060"/>
                </a:solidFill>
              </a:rPr>
              <a:t>Self-service user account creation on initial login</a:t>
            </a:r>
          </a:p>
          <a:p>
            <a:pPr marL="171450" indent="-171450">
              <a:spcAft>
                <a:spcPts val="600"/>
              </a:spcAft>
              <a:buFont typeface="Arial" panose="020B0604020202020204" pitchFamily="34" charset="0"/>
              <a:buChar char="•"/>
            </a:pPr>
            <a:r>
              <a:rPr lang="en-GB" sz="1200" dirty="0">
                <a:solidFill>
                  <a:srgbClr val="002060"/>
                </a:solidFill>
              </a:rPr>
              <a:t>Administrator accounts to be set up for Licensees. Admin can create or users can via self-service</a:t>
            </a:r>
          </a:p>
        </p:txBody>
      </p:sp>
      <p:sp>
        <p:nvSpPr>
          <p:cNvPr id="23" name="Rectangle 22">
            <a:extLst>
              <a:ext uri="{FF2B5EF4-FFF2-40B4-BE49-F238E27FC236}">
                <a16:creationId xmlns:a16="http://schemas.microsoft.com/office/drawing/2014/main" id="{72DEA29B-E2EE-4D2C-B9F7-593BFEAD460D}"/>
              </a:ext>
            </a:extLst>
          </p:cNvPr>
          <p:cNvSpPr/>
          <p:nvPr/>
        </p:nvSpPr>
        <p:spPr>
          <a:xfrm>
            <a:off x="3887465" y="880923"/>
            <a:ext cx="1394508" cy="338554"/>
          </a:xfrm>
          <a:prstGeom prst="rect">
            <a:avLst/>
          </a:prstGeom>
        </p:spPr>
        <p:txBody>
          <a:bodyPr wrap="square">
            <a:spAutoFit/>
          </a:bodyPr>
          <a:lstStyle/>
          <a:p>
            <a:r>
              <a:rPr lang="en-GB" sz="1600" b="1" dirty="0">
                <a:solidFill>
                  <a:srgbClr val="002060"/>
                </a:solidFill>
                <a:highlight>
                  <a:srgbClr val="FFFFFF"/>
                </a:highlight>
              </a:rPr>
              <a:t>Spatial Data</a:t>
            </a:r>
            <a:endParaRPr lang="en-GB" dirty="0">
              <a:solidFill>
                <a:srgbClr val="002060"/>
              </a:solidFill>
              <a:highlight>
                <a:srgbClr val="FFFFFF"/>
              </a:highlight>
            </a:endParaRPr>
          </a:p>
        </p:txBody>
      </p:sp>
      <p:pic>
        <p:nvPicPr>
          <p:cNvPr id="75" name="Graphic 74">
            <a:extLst>
              <a:ext uri="{FF2B5EF4-FFF2-40B4-BE49-F238E27FC236}">
                <a16:creationId xmlns:a16="http://schemas.microsoft.com/office/drawing/2014/main" id="{E2DAD1BF-D9A4-42A9-96A9-B36620164E99}"/>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755509" y="1298568"/>
            <a:ext cx="1539784" cy="1784195"/>
          </a:xfrm>
          <a:prstGeom prst="rect">
            <a:avLst/>
          </a:prstGeom>
        </p:spPr>
      </p:pic>
      <p:sp>
        <p:nvSpPr>
          <p:cNvPr id="15" name="TextBox 14">
            <a:extLst>
              <a:ext uri="{FF2B5EF4-FFF2-40B4-BE49-F238E27FC236}">
                <a16:creationId xmlns:a16="http://schemas.microsoft.com/office/drawing/2014/main" id="{27077A58-948F-4E31-B5D6-2A6565308617}"/>
              </a:ext>
            </a:extLst>
          </p:cNvPr>
          <p:cNvSpPr txBox="1"/>
          <p:nvPr/>
        </p:nvSpPr>
        <p:spPr>
          <a:xfrm>
            <a:off x="3223016" y="3396120"/>
            <a:ext cx="2815523" cy="1061829"/>
          </a:xfrm>
          <a:prstGeom prst="rect">
            <a:avLst/>
          </a:prstGeom>
          <a:noFill/>
        </p:spPr>
        <p:txBody>
          <a:bodyPr wrap="square" lIns="0" tIns="45720" rIns="0" bIns="45720" rtlCol="0" anchor="t">
            <a:spAutoFit/>
          </a:bodyPr>
          <a:lstStyle/>
          <a:p>
            <a:pPr>
              <a:spcAft>
                <a:spcPts val="600"/>
              </a:spcAft>
            </a:pPr>
            <a:r>
              <a:rPr lang="en-GB" sz="1200" b="1" dirty="0">
                <a:solidFill>
                  <a:srgbClr val="002060"/>
                </a:solidFill>
              </a:rPr>
              <a:t>Web enabled downloads will change</a:t>
            </a:r>
          </a:p>
          <a:p>
            <a:pPr marL="171450" indent="-171450">
              <a:spcAft>
                <a:spcPts val="600"/>
              </a:spcAft>
              <a:buFont typeface="Arial" panose="020B0604020202020204" pitchFamily="34" charset="0"/>
              <a:buChar char="•"/>
            </a:pPr>
            <a:r>
              <a:rPr lang="en-GB" sz="1200" dirty="0">
                <a:solidFill>
                  <a:srgbClr val="002060"/>
                </a:solidFill>
              </a:rPr>
              <a:t>Spatial data sets scaled back Q4 ‘20</a:t>
            </a:r>
          </a:p>
          <a:p>
            <a:pPr marL="171450" indent="-171450">
              <a:spcAft>
                <a:spcPts val="600"/>
              </a:spcAft>
              <a:buFont typeface="Arial" panose="020B0604020202020204" pitchFamily="34" charset="0"/>
              <a:buChar char="•"/>
            </a:pPr>
            <a:r>
              <a:rPr lang="en-GB" sz="1200" dirty="0">
                <a:solidFill>
                  <a:srgbClr val="002060"/>
                </a:solidFill>
              </a:rPr>
              <a:t>Access to metadata - OGA SoR</a:t>
            </a:r>
            <a:endParaRPr lang="en-GB" sz="1200" dirty="0">
              <a:solidFill>
                <a:srgbClr val="002060"/>
              </a:solidFill>
              <a:highlight>
                <a:srgbClr val="FFFFFF"/>
              </a:highlight>
              <a:cs typeface="Arial"/>
            </a:endParaRPr>
          </a:p>
          <a:p>
            <a:pPr marL="171450" indent="-171450">
              <a:spcAft>
                <a:spcPts val="600"/>
              </a:spcAft>
              <a:buFont typeface="Arial" panose="020B0604020202020204" pitchFamily="34" charset="0"/>
              <a:buChar char="•"/>
            </a:pPr>
            <a:r>
              <a:rPr lang="en-GB" sz="1200" dirty="0">
                <a:solidFill>
                  <a:srgbClr val="002060"/>
                </a:solidFill>
              </a:rPr>
              <a:t>Available from DEP Data Centre</a:t>
            </a:r>
          </a:p>
        </p:txBody>
      </p:sp>
      <p:sp>
        <p:nvSpPr>
          <p:cNvPr id="22" name="Rectangle 21">
            <a:extLst>
              <a:ext uri="{FF2B5EF4-FFF2-40B4-BE49-F238E27FC236}">
                <a16:creationId xmlns:a16="http://schemas.microsoft.com/office/drawing/2014/main" id="{01A69FA1-F923-4EFF-81A1-5CC12F83C376}"/>
              </a:ext>
            </a:extLst>
          </p:cNvPr>
          <p:cNvSpPr/>
          <p:nvPr/>
        </p:nvSpPr>
        <p:spPr>
          <a:xfrm>
            <a:off x="6568711" y="884340"/>
            <a:ext cx="2024169" cy="338554"/>
          </a:xfrm>
          <a:prstGeom prst="rect">
            <a:avLst/>
          </a:prstGeom>
        </p:spPr>
        <p:txBody>
          <a:bodyPr wrap="square">
            <a:spAutoFit/>
          </a:bodyPr>
          <a:lstStyle/>
          <a:p>
            <a:r>
              <a:rPr lang="en-GB" sz="1600" b="1" dirty="0">
                <a:solidFill>
                  <a:srgbClr val="002060"/>
                </a:solidFill>
              </a:rPr>
              <a:t>Business as Usual</a:t>
            </a:r>
            <a:endParaRPr lang="en-GB" dirty="0">
              <a:solidFill>
                <a:srgbClr val="002060"/>
              </a:solidFill>
            </a:endParaRPr>
          </a:p>
        </p:txBody>
      </p:sp>
      <p:pic>
        <p:nvPicPr>
          <p:cNvPr id="43" name="Graphic 42">
            <a:extLst>
              <a:ext uri="{FF2B5EF4-FFF2-40B4-BE49-F238E27FC236}">
                <a16:creationId xmlns:a16="http://schemas.microsoft.com/office/drawing/2014/main" id="{C6490A47-F57A-4A52-B18B-A7A8FADB2DE6}"/>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551106" y="1197230"/>
            <a:ext cx="2053209" cy="2159567"/>
          </a:xfrm>
          <a:prstGeom prst="rect">
            <a:avLst/>
          </a:prstGeom>
        </p:spPr>
      </p:pic>
      <p:sp>
        <p:nvSpPr>
          <p:cNvPr id="16" name="TextBox 15">
            <a:extLst>
              <a:ext uri="{FF2B5EF4-FFF2-40B4-BE49-F238E27FC236}">
                <a16:creationId xmlns:a16="http://schemas.microsoft.com/office/drawing/2014/main" id="{B59FB74A-797F-43BB-A8C3-D15D63091776}"/>
              </a:ext>
            </a:extLst>
          </p:cNvPr>
          <p:cNvSpPr txBox="1"/>
          <p:nvPr/>
        </p:nvSpPr>
        <p:spPr>
          <a:xfrm>
            <a:off x="6346388" y="3378293"/>
            <a:ext cx="2680057" cy="1431161"/>
          </a:xfrm>
          <a:prstGeom prst="rect">
            <a:avLst/>
          </a:prstGeom>
          <a:noFill/>
        </p:spPr>
        <p:txBody>
          <a:bodyPr wrap="square" lIns="0" rIns="0" rtlCol="0">
            <a:spAutoFit/>
          </a:bodyPr>
          <a:lstStyle/>
          <a:p>
            <a:pPr>
              <a:spcAft>
                <a:spcPts val="600"/>
              </a:spcAft>
            </a:pPr>
            <a:r>
              <a:rPr lang="en-GB" sz="1200" b="1" dirty="0">
                <a:solidFill>
                  <a:srgbClr val="002060"/>
                </a:solidFill>
              </a:rPr>
              <a:t>Continue to:</a:t>
            </a:r>
          </a:p>
          <a:p>
            <a:pPr marL="171450" indent="-171450">
              <a:spcAft>
                <a:spcPts val="600"/>
              </a:spcAft>
              <a:buFont typeface="Arial" panose="020B0604020202020204" pitchFamily="34" charset="0"/>
              <a:buChar char="•"/>
            </a:pPr>
            <a:r>
              <a:rPr lang="en-GB" sz="1200" dirty="0">
                <a:solidFill>
                  <a:srgbClr val="002060"/>
                </a:solidFill>
              </a:rPr>
              <a:t>Load new and legacy data until the </a:t>
            </a:r>
            <a:r>
              <a:rPr lang="en-GB" sz="1200" b="1" dirty="0">
                <a:solidFill>
                  <a:srgbClr val="FF5050"/>
                </a:solidFill>
              </a:rPr>
              <a:t>Hard Freeze </a:t>
            </a:r>
            <a:r>
              <a:rPr lang="en-GB" sz="1200" dirty="0">
                <a:solidFill>
                  <a:srgbClr val="002060"/>
                </a:solidFill>
              </a:rPr>
              <a:t>in Mid-May</a:t>
            </a:r>
          </a:p>
          <a:p>
            <a:pPr marL="171450" indent="-171450">
              <a:spcAft>
                <a:spcPts val="600"/>
              </a:spcAft>
              <a:buFont typeface="Arial" panose="020B0604020202020204" pitchFamily="34" charset="0"/>
              <a:buChar char="•"/>
            </a:pPr>
            <a:r>
              <a:rPr lang="en-GB" sz="1200" dirty="0">
                <a:solidFill>
                  <a:srgbClr val="002060"/>
                </a:solidFill>
              </a:rPr>
              <a:t>Search and download data until end of current service at end of June</a:t>
            </a:r>
          </a:p>
          <a:p>
            <a:pPr marL="171450" indent="-171450">
              <a:spcAft>
                <a:spcPts val="600"/>
              </a:spcAft>
              <a:buFont typeface="Arial" panose="020B0604020202020204" pitchFamily="34" charset="0"/>
              <a:buChar char="•"/>
            </a:pPr>
            <a:r>
              <a:rPr lang="en-GB" sz="1200" dirty="0">
                <a:solidFill>
                  <a:srgbClr val="002060"/>
                </a:solidFill>
              </a:rPr>
              <a:t>Note any changes to metadata</a:t>
            </a:r>
          </a:p>
        </p:txBody>
      </p:sp>
    </p:spTree>
    <p:extLst>
      <p:ext uri="{BB962C8B-B14F-4D97-AF65-F5344CB8AC3E}">
        <p14:creationId xmlns:p14="http://schemas.microsoft.com/office/powerpoint/2010/main" val="200908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Agenda: NDR User Group 1     </a:t>
            </a:r>
            <a:br>
              <a:rPr lang="en-GB" dirty="0">
                <a:solidFill>
                  <a:srgbClr val="002060"/>
                </a:solidFill>
              </a:rPr>
            </a:br>
            <a:endParaRPr lang="en-GB" dirty="0">
              <a:solidFill>
                <a:srgbClr val="002060"/>
              </a:solidFill>
            </a:endParaRPr>
          </a:p>
        </p:txBody>
      </p:sp>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chemeClr val="accent5">
                    <a:lumMod val="40000"/>
                    <a:lumOff val="60000"/>
                  </a:schemeClr>
                </a:solidFill>
              </a:rPr>
              <a:t>OGA Digital Energy Platform (AT)</a:t>
            </a:r>
          </a:p>
          <a:p>
            <a:pPr marL="342900" indent="-342900" fontAlgn="ctr">
              <a:buFont typeface="+mj-lt"/>
              <a:buAutoNum type="arabicPeriod"/>
            </a:pPr>
            <a:r>
              <a:rPr lang="en-GB" dirty="0">
                <a:solidFill>
                  <a:schemeClr val="accent5">
                    <a:lumMod val="40000"/>
                    <a:lumOff val="60000"/>
                  </a:schemeClr>
                </a:solidFill>
              </a:rPr>
              <a:t>Governance and Terms of Reference (AT)</a:t>
            </a:r>
          </a:p>
          <a:p>
            <a:pPr marL="342900" indent="-342900" fontAlgn="ctr">
              <a:buFont typeface="+mj-lt"/>
              <a:buAutoNum type="arabicPeriod"/>
            </a:pPr>
            <a:r>
              <a:rPr lang="en-GB" dirty="0">
                <a:solidFill>
                  <a:schemeClr val="accent5">
                    <a:lumMod val="40000"/>
                    <a:lumOff val="60000"/>
                  </a:schemeClr>
                </a:solidFill>
              </a:rPr>
              <a:t>Recent Service Improvements (MP)</a:t>
            </a:r>
          </a:p>
          <a:p>
            <a:pPr marL="342900" indent="-342900" fontAlgn="ctr">
              <a:buFont typeface="+mj-lt"/>
              <a:buAutoNum type="arabicPeriod"/>
            </a:pPr>
            <a:r>
              <a:rPr lang="en-GB" dirty="0">
                <a:solidFill>
                  <a:schemeClr val="accent5">
                    <a:lumMod val="40000"/>
                    <a:lumOff val="60000"/>
                  </a:schemeClr>
                </a:solidFill>
              </a:rPr>
              <a:t>Transition Project (AT)</a:t>
            </a:r>
          </a:p>
          <a:p>
            <a:pPr marL="342900" indent="-342900" fontAlgn="ctr">
              <a:buFont typeface="+mj-lt"/>
              <a:buAutoNum type="arabicPeriod"/>
            </a:pPr>
            <a:r>
              <a:rPr lang="en-GB" dirty="0">
                <a:solidFill>
                  <a:schemeClr val="accent5">
                    <a:lumMod val="40000"/>
                    <a:lumOff val="60000"/>
                  </a:schemeClr>
                </a:solidFill>
              </a:rPr>
              <a:t>What to expect (JN)</a:t>
            </a:r>
          </a:p>
          <a:p>
            <a:pPr marL="342900" indent="-342900" fontAlgn="ctr">
              <a:buFont typeface="+mj-lt"/>
              <a:buAutoNum type="arabicPeriod"/>
            </a:pPr>
            <a:r>
              <a:rPr lang="en-GB" dirty="0">
                <a:solidFill>
                  <a:schemeClr val="accent5">
                    <a:lumMod val="40000"/>
                    <a:lumOff val="60000"/>
                  </a:schemeClr>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159780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a:lstStyle/>
          <a:p>
            <a:r>
              <a:rPr lang="en-GB" dirty="0">
                <a:solidFill>
                  <a:schemeClr val="tx2">
                    <a:lumMod val="50000"/>
                  </a:schemeClr>
                </a:solidFill>
              </a:rPr>
              <a:t>What happens next?</a:t>
            </a:r>
          </a:p>
        </p:txBody>
      </p:sp>
      <p:sp>
        <p:nvSpPr>
          <p:cNvPr id="6" name="TextBox 5">
            <a:extLst>
              <a:ext uri="{FF2B5EF4-FFF2-40B4-BE49-F238E27FC236}">
                <a16:creationId xmlns:a16="http://schemas.microsoft.com/office/drawing/2014/main" id="{DF964CFF-AF2F-44D1-B5A0-40BC0A31BB2F}"/>
              </a:ext>
            </a:extLst>
          </p:cNvPr>
          <p:cNvSpPr txBox="1"/>
          <p:nvPr/>
        </p:nvSpPr>
        <p:spPr>
          <a:xfrm>
            <a:off x="431799" y="891521"/>
            <a:ext cx="8302625" cy="3908762"/>
          </a:xfrm>
          <a:prstGeom prst="rect">
            <a:avLst/>
          </a:prstGeom>
          <a:noFill/>
        </p:spPr>
        <p:txBody>
          <a:bodyPr wrap="square" lIns="91440" tIns="45720" rIns="91440" bIns="45720" rtlCol="0" anchor="t">
            <a:spAutoFit/>
          </a:bodyPr>
          <a:lstStyle/>
          <a:p>
            <a:pPr>
              <a:spcBef>
                <a:spcPts val="600"/>
              </a:spcBef>
            </a:pPr>
            <a:r>
              <a:rPr lang="en-GB" dirty="0">
                <a:solidFill>
                  <a:srgbClr val="002060"/>
                </a:solidFill>
              </a:rPr>
              <a:t>User Group:</a:t>
            </a:r>
          </a:p>
          <a:p>
            <a:pPr marL="742950" lvl="1" indent="-285750">
              <a:spcBef>
                <a:spcPts val="600"/>
              </a:spcBef>
              <a:buFont typeface="Arial" panose="020B0604020202020204" pitchFamily="34" charset="0"/>
              <a:buChar char="•"/>
            </a:pPr>
            <a:r>
              <a:rPr lang="en-GB" dirty="0">
                <a:solidFill>
                  <a:srgbClr val="002060"/>
                </a:solidFill>
              </a:rPr>
              <a:t>Subscribe to our User Group mailing list</a:t>
            </a:r>
          </a:p>
          <a:p>
            <a:pPr marL="742950" lvl="1" indent="-285750">
              <a:spcBef>
                <a:spcPts val="600"/>
              </a:spcBef>
              <a:buFont typeface="Arial" panose="020B0604020202020204" pitchFamily="34" charset="0"/>
              <a:buChar char="•"/>
            </a:pPr>
            <a:r>
              <a:rPr lang="en-GB" dirty="0">
                <a:solidFill>
                  <a:srgbClr val="002060"/>
                </a:solidFill>
              </a:rPr>
              <a:t>DEP AC 15</a:t>
            </a:r>
            <a:r>
              <a:rPr lang="en-GB" baseline="30000" dirty="0">
                <a:solidFill>
                  <a:srgbClr val="002060"/>
                </a:solidFill>
              </a:rPr>
              <a:t>th</a:t>
            </a:r>
            <a:r>
              <a:rPr lang="en-GB" dirty="0">
                <a:solidFill>
                  <a:srgbClr val="002060"/>
                </a:solidFill>
              </a:rPr>
              <a:t> March</a:t>
            </a:r>
          </a:p>
          <a:p>
            <a:pPr marL="742950" lvl="1" indent="-285750">
              <a:spcBef>
                <a:spcPts val="600"/>
              </a:spcBef>
              <a:buFont typeface="Arial" panose="020B0604020202020204" pitchFamily="34" charset="0"/>
              <a:buChar char="•"/>
            </a:pPr>
            <a:r>
              <a:rPr lang="en-GB" dirty="0">
                <a:solidFill>
                  <a:srgbClr val="002060"/>
                </a:solidFill>
              </a:rPr>
              <a:t>Summary of feedback to this meeting</a:t>
            </a:r>
          </a:p>
          <a:p>
            <a:pPr marL="742950" lvl="1" indent="-285750">
              <a:spcBef>
                <a:spcPts val="600"/>
              </a:spcBef>
              <a:buFont typeface="Arial" panose="020B0604020202020204" pitchFamily="34" charset="0"/>
              <a:buChar char="•"/>
            </a:pPr>
            <a:r>
              <a:rPr lang="en-GB" dirty="0">
                <a:solidFill>
                  <a:srgbClr val="002060"/>
                </a:solidFill>
              </a:rPr>
              <a:t>Outcome communicated to User Group </a:t>
            </a:r>
            <a:r>
              <a:rPr lang="en-GB" u="sng" dirty="0">
                <a:solidFill>
                  <a:srgbClr val="002060"/>
                </a:solidFill>
              </a:rPr>
              <a:t>subscribers</a:t>
            </a:r>
            <a:endParaRPr lang="en-GB" dirty="0">
              <a:solidFill>
                <a:srgbClr val="002060"/>
              </a:solidFill>
            </a:endParaRPr>
          </a:p>
          <a:p>
            <a:pPr marL="742950" lvl="1" indent="-285750">
              <a:spcBef>
                <a:spcPts val="600"/>
              </a:spcBef>
              <a:buFont typeface="Arial" panose="020B0604020202020204" pitchFamily="34" charset="0"/>
              <a:buChar char="•"/>
            </a:pPr>
            <a:r>
              <a:rPr lang="en-GB" dirty="0">
                <a:solidFill>
                  <a:srgbClr val="002060"/>
                </a:solidFill>
              </a:rPr>
              <a:t>Task/Finish Group Suggestions to </a:t>
            </a:r>
            <a:r>
              <a:rPr lang="en-GB" dirty="0">
                <a:solidFill>
                  <a:schemeClr val="tx2">
                    <a:lumMod val="50000"/>
                  </a:schemeClr>
                </a:solidFill>
                <a:hlinkClick r:id="rId2"/>
              </a:rPr>
              <a:t>ndr@ogauthority.co.uk</a:t>
            </a:r>
            <a:r>
              <a:rPr lang="en-GB" dirty="0">
                <a:solidFill>
                  <a:schemeClr val="tx2">
                    <a:lumMod val="50000"/>
                  </a:schemeClr>
                </a:solidFill>
              </a:rPr>
              <a:t> </a:t>
            </a:r>
          </a:p>
          <a:p>
            <a:pPr marL="285750" indent="-285750">
              <a:spcBef>
                <a:spcPts val="600"/>
              </a:spcBef>
              <a:buFont typeface="Arial" panose="020B0604020202020204" pitchFamily="34" charset="0"/>
              <a:buChar char="•"/>
            </a:pPr>
            <a:endParaRPr lang="en-GB" dirty="0">
              <a:solidFill>
                <a:schemeClr val="tx2">
                  <a:lumMod val="50000"/>
                </a:schemeClr>
              </a:solidFill>
            </a:endParaRPr>
          </a:p>
          <a:p>
            <a:pPr>
              <a:spcBef>
                <a:spcPts val="600"/>
              </a:spcBef>
            </a:pPr>
            <a:r>
              <a:rPr lang="en-GB" dirty="0">
                <a:solidFill>
                  <a:srgbClr val="002060"/>
                </a:solidFill>
              </a:rPr>
              <a:t>Project Updates:</a:t>
            </a:r>
          </a:p>
          <a:p>
            <a:pPr marL="742950" lvl="1" indent="-285750">
              <a:spcBef>
                <a:spcPts val="600"/>
              </a:spcBef>
              <a:buFont typeface="Arial" panose="020B0604020202020204" pitchFamily="34" charset="0"/>
              <a:buChar char="•"/>
            </a:pPr>
            <a:r>
              <a:rPr lang="en-GB" dirty="0">
                <a:solidFill>
                  <a:srgbClr val="002060"/>
                </a:solidFill>
              </a:rPr>
              <a:t>NDR News – OGA website </a:t>
            </a:r>
          </a:p>
          <a:p>
            <a:pPr marL="742950" lvl="1" indent="-285750">
              <a:spcBef>
                <a:spcPts val="600"/>
              </a:spcBef>
              <a:buFont typeface="Arial" panose="020B0604020202020204" pitchFamily="34" charset="0"/>
              <a:buChar char="•"/>
            </a:pPr>
            <a:r>
              <a:rPr lang="en-GB" dirty="0">
                <a:hlinkClick r:id="rId3"/>
              </a:rPr>
              <a:t>https://www.ogauthority.co.uk/data-centre/national-data-repository-ndr/</a:t>
            </a:r>
            <a:endParaRPr lang="en-GB" dirty="0">
              <a:solidFill>
                <a:schemeClr val="tx2">
                  <a:lumMod val="50000"/>
                </a:schemeClr>
              </a:solidFill>
            </a:endParaRPr>
          </a:p>
          <a:p>
            <a:pPr marL="742950" lvl="1" indent="-285750">
              <a:spcBef>
                <a:spcPts val="600"/>
              </a:spcBef>
              <a:buFont typeface="Arial" panose="020B0604020202020204" pitchFamily="34" charset="0"/>
              <a:buChar char="•"/>
            </a:pPr>
            <a:r>
              <a:rPr lang="en-GB" dirty="0">
                <a:solidFill>
                  <a:srgbClr val="002060"/>
                </a:solidFill>
              </a:rPr>
              <a:t>Application components UAT – onboarding/training</a:t>
            </a:r>
          </a:p>
        </p:txBody>
      </p:sp>
    </p:spTree>
    <p:extLst>
      <p:ext uri="{BB962C8B-B14F-4D97-AF65-F5344CB8AC3E}">
        <p14:creationId xmlns:p14="http://schemas.microsoft.com/office/powerpoint/2010/main" val="309221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32D9-0E45-4102-99DD-30B74F4A53A2}"/>
              </a:ext>
            </a:extLst>
          </p:cNvPr>
          <p:cNvSpPr>
            <a:spLocks noGrp="1"/>
          </p:cNvSpPr>
          <p:nvPr>
            <p:ph type="title" idx="4294967295"/>
          </p:nvPr>
        </p:nvSpPr>
        <p:spPr>
          <a:xfrm>
            <a:off x="431800" y="2109788"/>
            <a:ext cx="8388350" cy="8848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200" normalizeH="0" baseline="0" noProof="0" dirty="0">
                <a:ln>
                  <a:noFill/>
                </a:ln>
                <a:solidFill>
                  <a:srgbClr val="FFFFFF"/>
                </a:solidFill>
                <a:effectLst/>
                <a:uLnTx/>
                <a:uFillTx/>
                <a:latin typeface="+mn-lt"/>
                <a:ea typeface="+mn-ea"/>
                <a:cs typeface="+mn-cs"/>
              </a:rPr>
              <a:t>Thank you</a:t>
            </a:r>
          </a:p>
        </p:txBody>
      </p:sp>
      <p:sp>
        <p:nvSpPr>
          <p:cNvPr id="3" name="Text Placeholder 2">
            <a:extLst>
              <a:ext uri="{FF2B5EF4-FFF2-40B4-BE49-F238E27FC236}">
                <a16:creationId xmlns:a16="http://schemas.microsoft.com/office/drawing/2014/main" id="{8AD23990-33B0-4925-8955-F70A7BC6E11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8790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Welcome and Agenda: NDR User Group 1</a:t>
            </a:r>
            <a:br>
              <a:rPr lang="en-GB" dirty="0">
                <a:solidFill>
                  <a:srgbClr val="002060"/>
                </a:solidFill>
              </a:rPr>
            </a:br>
            <a:endParaRPr lang="en-GB" dirty="0">
              <a:solidFill>
                <a:srgbClr val="002060"/>
              </a:solidFill>
            </a:endParaRPr>
          </a:p>
        </p:txBody>
      </p:sp>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rgbClr val="002060"/>
                </a:solidFill>
              </a:rPr>
              <a:t>OGA Digital Energy Platform (AT)</a:t>
            </a:r>
          </a:p>
          <a:p>
            <a:pPr marL="342900" indent="-342900" fontAlgn="ctr">
              <a:buFont typeface="+mj-lt"/>
              <a:buAutoNum type="arabicPeriod"/>
            </a:pPr>
            <a:r>
              <a:rPr lang="en-GB" dirty="0">
                <a:solidFill>
                  <a:srgbClr val="002060"/>
                </a:solidFill>
              </a:rPr>
              <a:t>Governance and Terms of Reference (AT)</a:t>
            </a:r>
          </a:p>
          <a:p>
            <a:pPr marL="342900" indent="-342900" fontAlgn="ctr">
              <a:buFont typeface="+mj-lt"/>
              <a:buAutoNum type="arabicPeriod"/>
            </a:pPr>
            <a:r>
              <a:rPr lang="en-GB" dirty="0">
                <a:solidFill>
                  <a:srgbClr val="002060"/>
                </a:solidFill>
              </a:rPr>
              <a:t>Recent Service Improvements (MP)</a:t>
            </a:r>
          </a:p>
          <a:p>
            <a:pPr marL="342900" indent="-342900" fontAlgn="ctr">
              <a:buFont typeface="+mj-lt"/>
              <a:buAutoNum type="arabicPeriod"/>
            </a:pPr>
            <a:r>
              <a:rPr lang="en-GB" dirty="0">
                <a:solidFill>
                  <a:srgbClr val="002060"/>
                </a:solidFill>
              </a:rPr>
              <a:t>Transition Project (AT)</a:t>
            </a:r>
          </a:p>
          <a:p>
            <a:pPr marL="342900" indent="-342900" fontAlgn="ctr">
              <a:buFont typeface="+mj-lt"/>
              <a:buAutoNum type="arabicPeriod"/>
            </a:pPr>
            <a:r>
              <a:rPr lang="en-GB" dirty="0">
                <a:solidFill>
                  <a:srgbClr val="002060"/>
                </a:solidFill>
              </a:rPr>
              <a:t>What to expect (JN)</a:t>
            </a:r>
          </a:p>
          <a:p>
            <a:pPr marL="342900" indent="-342900" fontAlgn="ctr">
              <a:buFont typeface="+mj-lt"/>
              <a:buAutoNum type="arabicPeriod"/>
            </a:pPr>
            <a:r>
              <a:rPr lang="en-GB" dirty="0">
                <a:solidFill>
                  <a:srgbClr val="002060"/>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362280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a:lstStyle/>
          <a:p>
            <a:r>
              <a:rPr lang="en-GB" dirty="0">
                <a:solidFill>
                  <a:srgbClr val="002060"/>
                </a:solidFill>
              </a:rPr>
              <a:t>OGA Digital Energy Platform</a:t>
            </a:r>
          </a:p>
        </p:txBody>
      </p:sp>
      <p:pic>
        <p:nvPicPr>
          <p:cNvPr id="12" name="Picture Placeholder 4" descr="Graphic of the Digital Energy Platform systems of insight, record and engagement">
            <a:extLst>
              <a:ext uri="{FF2B5EF4-FFF2-40B4-BE49-F238E27FC236}">
                <a16:creationId xmlns:a16="http://schemas.microsoft.com/office/drawing/2014/main" id="{D1742055-654B-4C60-98DD-9F886D69055C}"/>
              </a:ext>
            </a:extLst>
          </p:cNvPr>
          <p:cNvPicPr>
            <a:picLocks noChangeAspect="1"/>
          </p:cNvPicPr>
          <p:nvPr/>
        </p:nvPicPr>
        <p:blipFill>
          <a:blip r:embed="rId2"/>
          <a:stretch>
            <a:fillRect/>
          </a:stretch>
        </p:blipFill>
        <p:spPr>
          <a:xfrm>
            <a:off x="1994866" y="1086725"/>
            <a:ext cx="7517019" cy="2969009"/>
          </a:xfrm>
          <a:prstGeom prst="rect">
            <a:avLst/>
          </a:prstGeom>
          <a:noFill/>
        </p:spPr>
      </p:pic>
      <p:sp>
        <p:nvSpPr>
          <p:cNvPr id="11" name="TextBox 10">
            <a:extLst>
              <a:ext uri="{FF2B5EF4-FFF2-40B4-BE49-F238E27FC236}">
                <a16:creationId xmlns:a16="http://schemas.microsoft.com/office/drawing/2014/main" id="{A2F70918-AB9D-43C3-B687-2F137C1B0649}"/>
              </a:ext>
            </a:extLst>
          </p:cNvPr>
          <p:cNvSpPr txBox="1"/>
          <p:nvPr/>
        </p:nvSpPr>
        <p:spPr>
          <a:xfrm>
            <a:off x="431799" y="947191"/>
            <a:ext cx="4261387" cy="3108543"/>
          </a:xfrm>
          <a:prstGeom prst="rect">
            <a:avLst/>
          </a:prstGeom>
          <a:noFill/>
        </p:spPr>
        <p:txBody>
          <a:bodyPr wrap="square" lIns="91440" tIns="45720" rIns="91440" bIns="45720" rtlCol="0" anchor="t">
            <a:spAutoFit/>
          </a:bodyPr>
          <a:lstStyle/>
          <a:p>
            <a:pPr fontAlgn="base"/>
            <a:r>
              <a:rPr lang="en-GB" sz="1400" dirty="0">
                <a:solidFill>
                  <a:srgbClr val="002060"/>
                </a:solidFill>
              </a:rPr>
              <a:t>The </a:t>
            </a:r>
            <a:r>
              <a:rPr lang="en-GB" sz="1400" b="1" dirty="0">
                <a:solidFill>
                  <a:srgbClr val="002060"/>
                </a:solidFill>
              </a:rPr>
              <a:t>NDR</a:t>
            </a:r>
            <a:r>
              <a:rPr lang="en-GB" sz="1400" dirty="0">
                <a:solidFill>
                  <a:srgbClr val="002060"/>
                </a:solidFill>
              </a:rPr>
              <a:t> is a component</a:t>
            </a:r>
          </a:p>
          <a:p>
            <a:pPr fontAlgn="base"/>
            <a:r>
              <a:rPr lang="en-GB" sz="1400" dirty="0">
                <a:solidFill>
                  <a:srgbClr val="002060"/>
                </a:solidFill>
              </a:rPr>
              <a:t>of the OGA’s</a:t>
            </a:r>
          </a:p>
          <a:p>
            <a:pPr fontAlgn="base"/>
            <a:r>
              <a:rPr lang="en-GB" sz="1400" b="1" dirty="0">
                <a:solidFill>
                  <a:srgbClr val="002060"/>
                </a:solidFill>
              </a:rPr>
              <a:t>Digital Energy Platform</a:t>
            </a:r>
          </a:p>
          <a:p>
            <a:pPr fontAlgn="base"/>
            <a:endParaRPr lang="en-GB" sz="1400" b="1" dirty="0">
              <a:solidFill>
                <a:srgbClr val="002060"/>
              </a:solidFill>
            </a:endParaRPr>
          </a:p>
          <a:p>
            <a:pPr fontAlgn="base"/>
            <a:endParaRPr lang="en-GB" sz="1400" b="1" dirty="0">
              <a:solidFill>
                <a:srgbClr val="002060"/>
              </a:solidFill>
            </a:endParaRPr>
          </a:p>
          <a:p>
            <a:pPr fontAlgn="base"/>
            <a:r>
              <a:rPr lang="en-GB" sz="1400" b="1" dirty="0">
                <a:solidFill>
                  <a:srgbClr val="002060"/>
                </a:solidFill>
              </a:rPr>
              <a:t>Energy Portal</a:t>
            </a:r>
          </a:p>
          <a:p>
            <a:pPr fontAlgn="base"/>
            <a:r>
              <a:rPr lang="en-GB" sz="1400" dirty="0">
                <a:solidFill>
                  <a:srgbClr val="002060"/>
                </a:solidFill>
              </a:rPr>
              <a:t>WONS (Well Operations)</a:t>
            </a:r>
          </a:p>
          <a:p>
            <a:pPr fontAlgn="base"/>
            <a:r>
              <a:rPr lang="en-GB" sz="1400" dirty="0">
                <a:solidFill>
                  <a:srgbClr val="002060"/>
                </a:solidFill>
              </a:rPr>
              <a:t>PEARS (Licensing)</a:t>
            </a:r>
          </a:p>
          <a:p>
            <a:pPr fontAlgn="base"/>
            <a:r>
              <a:rPr lang="en-GB" sz="1400" dirty="0">
                <a:solidFill>
                  <a:srgbClr val="002060"/>
                </a:solidFill>
              </a:rPr>
              <a:t>PWA (Pipelines)</a:t>
            </a:r>
          </a:p>
          <a:p>
            <a:pPr fontAlgn="base"/>
            <a:r>
              <a:rPr lang="en-GB" sz="1400" dirty="0">
                <a:solidFill>
                  <a:srgbClr val="002060"/>
                </a:solidFill>
              </a:rPr>
              <a:t>etc.</a:t>
            </a:r>
          </a:p>
          <a:p>
            <a:pPr fontAlgn="base"/>
            <a:endParaRPr lang="en-GB" sz="1400" b="1" dirty="0">
              <a:solidFill>
                <a:srgbClr val="002060"/>
              </a:solidFill>
            </a:endParaRPr>
          </a:p>
          <a:p>
            <a:pPr fontAlgn="base"/>
            <a:r>
              <a:rPr lang="en-GB" sz="1400" b="1" dirty="0">
                <a:solidFill>
                  <a:srgbClr val="002060"/>
                </a:solidFill>
              </a:rPr>
              <a:t>Data Centre</a:t>
            </a:r>
          </a:p>
          <a:p>
            <a:pPr fontAlgn="base"/>
            <a:r>
              <a:rPr lang="en-US" sz="1400" dirty="0">
                <a:solidFill>
                  <a:srgbClr val="002060"/>
                </a:solidFill>
              </a:rPr>
              <a:t>Spatial, Production datasets, support for licensing rounds and so on.</a:t>
            </a:r>
          </a:p>
        </p:txBody>
      </p:sp>
      <p:sp>
        <p:nvSpPr>
          <p:cNvPr id="13" name="Oval 12" descr="Highlighting NDR Services as a system of engagement for reporting and disclosure of licence information">
            <a:extLst>
              <a:ext uri="{FF2B5EF4-FFF2-40B4-BE49-F238E27FC236}">
                <a16:creationId xmlns:a16="http://schemas.microsoft.com/office/drawing/2014/main" id="{339EC2C8-D1E6-4B42-8F69-4EDCA8C03C1B}"/>
              </a:ext>
            </a:extLst>
          </p:cNvPr>
          <p:cNvSpPr/>
          <p:nvPr/>
        </p:nvSpPr>
        <p:spPr>
          <a:xfrm>
            <a:off x="4314820" y="2126194"/>
            <a:ext cx="684665" cy="3429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descr="Highlighting the NDR as a System of Record">
            <a:extLst>
              <a:ext uri="{FF2B5EF4-FFF2-40B4-BE49-F238E27FC236}">
                <a16:creationId xmlns:a16="http://schemas.microsoft.com/office/drawing/2014/main" id="{1E7EB148-9134-4444-8E53-5CADE213E7B5}"/>
              </a:ext>
            </a:extLst>
          </p:cNvPr>
          <p:cNvSpPr/>
          <p:nvPr/>
        </p:nvSpPr>
        <p:spPr>
          <a:xfrm>
            <a:off x="8138876" y="2801245"/>
            <a:ext cx="970597" cy="342900"/>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F964CFF-AF2F-44D1-B5A0-40BC0A31BB2F}"/>
              </a:ext>
            </a:extLst>
          </p:cNvPr>
          <p:cNvSpPr txBox="1"/>
          <p:nvPr/>
        </p:nvSpPr>
        <p:spPr>
          <a:xfrm>
            <a:off x="431798" y="4090819"/>
            <a:ext cx="8645307" cy="738664"/>
          </a:xfrm>
          <a:prstGeom prst="rect">
            <a:avLst/>
          </a:prstGeom>
          <a:noFill/>
        </p:spPr>
        <p:txBody>
          <a:bodyPr wrap="square" lIns="91440" tIns="45720" rIns="91440" bIns="45720" rtlCol="0" anchor="t">
            <a:spAutoFit/>
          </a:bodyPr>
          <a:lstStyle/>
          <a:p>
            <a:pPr fontAlgn="base"/>
            <a:r>
              <a:rPr lang="en-GB" sz="1400" b="1" dirty="0">
                <a:solidFill>
                  <a:srgbClr val="002060"/>
                </a:solidFill>
              </a:rPr>
              <a:t>Systems of Engagement, Record and Insight</a:t>
            </a:r>
            <a:r>
              <a:rPr lang="en-US" sz="1400" dirty="0">
                <a:solidFill>
                  <a:srgbClr val="002060"/>
                </a:solidFill>
              </a:rPr>
              <a:t>​</a:t>
            </a:r>
          </a:p>
          <a:p>
            <a:pPr fontAlgn="base"/>
            <a:r>
              <a:rPr lang="en-GB" sz="1400" dirty="0">
                <a:solidFill>
                  <a:srgbClr val="002060"/>
                </a:solidFill>
              </a:rPr>
              <a:t>Incorporates 50+ applications, multiple databases and a wide variety of data types.</a:t>
            </a:r>
          </a:p>
          <a:p>
            <a:pPr fontAlgn="base"/>
            <a:r>
              <a:rPr lang="en-GB" sz="1400" dirty="0">
                <a:solidFill>
                  <a:srgbClr val="002060"/>
                </a:solidFill>
              </a:rPr>
              <a:t>Varying in age, complexity and technology, they’re maintained by the OGA &amp; service providers</a:t>
            </a:r>
            <a:endParaRPr lang="en-US" sz="1400" dirty="0">
              <a:solidFill>
                <a:srgbClr val="002060"/>
              </a:solidFill>
            </a:endParaRPr>
          </a:p>
        </p:txBody>
      </p:sp>
    </p:spTree>
    <p:extLst>
      <p:ext uri="{BB962C8B-B14F-4D97-AF65-F5344CB8AC3E}">
        <p14:creationId xmlns:p14="http://schemas.microsoft.com/office/powerpoint/2010/main" val="72777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p:txBody>
          <a:bodyPr/>
          <a:lstStyle/>
          <a:p>
            <a:r>
              <a:rPr lang="en-GB" dirty="0">
                <a:solidFill>
                  <a:srgbClr val="002060"/>
                </a:solidFill>
              </a:rPr>
              <a:t>NDR Foundations</a:t>
            </a:r>
          </a:p>
        </p:txBody>
      </p:sp>
      <p:sp>
        <p:nvSpPr>
          <p:cNvPr id="7" name="Rectangle 6" descr="CDA's UKOilandGasData service transitions to OGA's National Data Repository service by early 2019">
            <a:extLst>
              <a:ext uri="{FF2B5EF4-FFF2-40B4-BE49-F238E27FC236}">
                <a16:creationId xmlns:a16="http://schemas.microsoft.com/office/drawing/2014/main" id="{974F64D0-3045-4E41-9487-4D3FBDE2CCA1}"/>
              </a:ext>
              <a:ext uri="{C183D7F6-B498-43B3-948B-1728B52AA6E4}">
                <adec:decorative xmlns:adec="http://schemas.microsoft.com/office/drawing/2017/decorative" val="0"/>
              </a:ext>
            </a:extLst>
          </p:cNvPr>
          <p:cNvSpPr/>
          <p:nvPr/>
        </p:nvSpPr>
        <p:spPr>
          <a:xfrm>
            <a:off x="580571" y="3154345"/>
            <a:ext cx="4122034" cy="1171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descr="NDR service from CDA runs to mid 2021">
            <a:extLst>
              <a:ext uri="{FF2B5EF4-FFF2-40B4-BE49-F238E27FC236}">
                <a16:creationId xmlns:a16="http://schemas.microsoft.com/office/drawing/2014/main" id="{ED29B9B6-CE8B-422D-8832-C6372B396967}"/>
              </a:ext>
            </a:extLst>
          </p:cNvPr>
          <p:cNvSpPr/>
          <p:nvPr/>
        </p:nvSpPr>
        <p:spPr>
          <a:xfrm>
            <a:off x="4702605" y="4103499"/>
            <a:ext cx="2747065" cy="1171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descr="NDR service delivered by Osokey runs from mid 2021">
            <a:extLst>
              <a:ext uri="{FF2B5EF4-FFF2-40B4-BE49-F238E27FC236}">
                <a16:creationId xmlns:a16="http://schemas.microsoft.com/office/drawing/2014/main" id="{23F73D82-2A59-4FB1-B22C-D538BD5C06AE}"/>
              </a:ext>
            </a:extLst>
          </p:cNvPr>
          <p:cNvSpPr/>
          <p:nvPr/>
        </p:nvSpPr>
        <p:spPr>
          <a:xfrm>
            <a:off x="7449670" y="4644479"/>
            <a:ext cx="1585456" cy="1171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B28728FB-C626-4429-A558-BDDDE9F3751E}"/>
              </a:ext>
              <a:ext uri="{C183D7F6-B498-43B3-948B-1728B52AA6E4}">
                <adec:decorative xmlns:adec="http://schemas.microsoft.com/office/drawing/2017/decorative" val="1"/>
              </a:ext>
            </a:extLst>
          </p:cNvPr>
          <p:cNvCxnSpPr/>
          <p:nvPr/>
        </p:nvCxnSpPr>
        <p:spPr>
          <a:xfrm>
            <a:off x="574712" y="2416629"/>
            <a:ext cx="412789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4401A3B-039D-4A17-A57B-1FAAFC3D18A5}"/>
              </a:ext>
              <a:ext uri="{C183D7F6-B498-43B3-948B-1728B52AA6E4}">
                <adec:decorative xmlns:adec="http://schemas.microsoft.com/office/drawing/2017/decorative" val="1"/>
              </a:ext>
            </a:extLst>
          </p:cNvPr>
          <p:cNvCxnSpPr>
            <a:cxnSpLocks/>
          </p:cNvCxnSpPr>
          <p:nvPr/>
        </p:nvCxnSpPr>
        <p:spPr>
          <a:xfrm>
            <a:off x="5021945" y="2416629"/>
            <a:ext cx="384974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88AF0E39-B4E4-405F-A798-D639B79C52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89515" y="4155504"/>
            <a:ext cx="1385512" cy="451514"/>
          </a:xfrm>
          <a:prstGeom prst="rect">
            <a:avLst/>
          </a:prstGeom>
        </p:spPr>
      </p:pic>
      <p:pic>
        <p:nvPicPr>
          <p:cNvPr id="1026" name="Picture 2">
            <a:extLst>
              <a:ext uri="{FF2B5EF4-FFF2-40B4-BE49-F238E27FC236}">
                <a16:creationId xmlns:a16="http://schemas.microsoft.com/office/drawing/2014/main" id="{7A3F723A-550B-46C8-A7F6-4A2D6704523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31" y="3861995"/>
            <a:ext cx="1273707" cy="60015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CEEE949-DD5F-4CE6-BE12-18B5193846C1}"/>
              </a:ext>
              <a:ext uri="{C183D7F6-B498-43B3-948B-1728B52AA6E4}">
                <adec:decorative xmlns:adec="http://schemas.microsoft.com/office/drawing/2017/decorative" val="1"/>
              </a:ext>
            </a:extLst>
          </p:cNvPr>
          <p:cNvGrpSpPr/>
          <p:nvPr/>
        </p:nvGrpSpPr>
        <p:grpSpPr>
          <a:xfrm>
            <a:off x="1524001" y="1590436"/>
            <a:ext cx="6549534" cy="3316514"/>
            <a:chOff x="1524001" y="1590436"/>
            <a:chExt cx="6549534" cy="3316514"/>
          </a:xfrm>
        </p:grpSpPr>
        <p:cxnSp>
          <p:nvCxnSpPr>
            <p:cNvPr id="4" name="Straight Connector 3">
              <a:extLst>
                <a:ext uri="{FF2B5EF4-FFF2-40B4-BE49-F238E27FC236}">
                  <a16:creationId xmlns:a16="http://schemas.microsoft.com/office/drawing/2014/main" id="{D69D2DDC-E1C5-417F-857A-5CA1E6F366D8}"/>
                </a:ext>
                <a:ext uri="{C183D7F6-B498-43B3-948B-1728B52AA6E4}">
                  <adec:decorative xmlns:adec="http://schemas.microsoft.com/office/drawing/2017/decorative" val="1"/>
                </a:ext>
              </a:extLst>
            </p:cNvPr>
            <p:cNvCxnSpPr/>
            <p:nvPr/>
          </p:nvCxnSpPr>
          <p:spPr>
            <a:xfrm>
              <a:off x="1524001" y="1590436"/>
              <a:ext cx="0" cy="331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0A40FC-0140-4A84-AE3E-E55009D84D8E}"/>
                </a:ext>
                <a:ext uri="{C183D7F6-B498-43B3-948B-1728B52AA6E4}">
                  <adec:decorative xmlns:adec="http://schemas.microsoft.com/office/drawing/2017/decorative" val="1"/>
                </a:ext>
              </a:extLst>
            </p:cNvPr>
            <p:cNvCxnSpPr/>
            <p:nvPr/>
          </p:nvCxnSpPr>
          <p:spPr>
            <a:xfrm>
              <a:off x="4230909" y="1590436"/>
              <a:ext cx="0" cy="331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EA58A1-3616-4E70-9CB9-1F4637C1E448}"/>
                </a:ext>
                <a:ext uri="{C183D7F6-B498-43B3-948B-1728B52AA6E4}">
                  <adec:decorative xmlns:adec="http://schemas.microsoft.com/office/drawing/2017/decorative" val="1"/>
                </a:ext>
              </a:extLst>
            </p:cNvPr>
            <p:cNvCxnSpPr/>
            <p:nvPr/>
          </p:nvCxnSpPr>
          <p:spPr>
            <a:xfrm>
              <a:off x="5511785" y="1590436"/>
              <a:ext cx="0" cy="331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2E9E4D-0D7C-4AD6-8B79-2926AD0903B6}"/>
                </a:ext>
                <a:ext uri="{C183D7F6-B498-43B3-948B-1728B52AA6E4}">
                  <adec:decorative xmlns:adec="http://schemas.microsoft.com/office/drawing/2017/decorative" val="1"/>
                </a:ext>
              </a:extLst>
            </p:cNvPr>
            <p:cNvCxnSpPr/>
            <p:nvPr/>
          </p:nvCxnSpPr>
          <p:spPr>
            <a:xfrm>
              <a:off x="6792660" y="1590436"/>
              <a:ext cx="0" cy="331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EFA5DF-CB30-43CB-8F6A-43ECA787DDD9}"/>
                </a:ext>
                <a:ext uri="{C183D7F6-B498-43B3-948B-1728B52AA6E4}">
                  <adec:decorative xmlns:adec="http://schemas.microsoft.com/office/drawing/2017/decorative" val="1"/>
                </a:ext>
              </a:extLst>
            </p:cNvPr>
            <p:cNvCxnSpPr/>
            <p:nvPr/>
          </p:nvCxnSpPr>
          <p:spPr>
            <a:xfrm>
              <a:off x="8073535" y="1590436"/>
              <a:ext cx="0" cy="3316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A5C5B-FB1D-4858-A988-1E653958AB4A}"/>
                </a:ext>
                <a:ext uri="{C183D7F6-B498-43B3-948B-1728B52AA6E4}">
                  <adec:decorative xmlns:adec="http://schemas.microsoft.com/office/drawing/2017/decorative" val="1"/>
                </a:ext>
              </a:extLst>
            </p:cNvPr>
            <p:cNvCxnSpPr/>
            <p:nvPr/>
          </p:nvCxnSpPr>
          <p:spPr>
            <a:xfrm>
              <a:off x="2877455" y="1590436"/>
              <a:ext cx="0" cy="331651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Graphic 24">
            <a:extLst>
              <a:ext uri="{FF2B5EF4-FFF2-40B4-BE49-F238E27FC236}">
                <a16:creationId xmlns:a16="http://schemas.microsoft.com/office/drawing/2014/main" id="{AFEE9BCE-74E2-494F-BA9C-557847F9BF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39736" y="3284887"/>
            <a:ext cx="736616" cy="792378"/>
          </a:xfrm>
          <a:prstGeom prst="rect">
            <a:avLst/>
          </a:prstGeom>
        </p:spPr>
      </p:pic>
      <p:pic>
        <p:nvPicPr>
          <p:cNvPr id="26" name="Picture 18">
            <a:extLst>
              <a:ext uri="{FF2B5EF4-FFF2-40B4-BE49-F238E27FC236}">
                <a16:creationId xmlns:a16="http://schemas.microsoft.com/office/drawing/2014/main" id="{E1CBF758-CACB-4DFB-AE0A-8E4F6474D19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460381" y="3339113"/>
            <a:ext cx="699341" cy="683926"/>
          </a:xfrm>
          <a:prstGeom prst="rect">
            <a:avLst/>
          </a:prstGeom>
        </p:spPr>
      </p:pic>
      <p:pic>
        <p:nvPicPr>
          <p:cNvPr id="32" name="Graphic 31">
            <a:extLst>
              <a:ext uri="{FF2B5EF4-FFF2-40B4-BE49-F238E27FC236}">
                <a16:creationId xmlns:a16="http://schemas.microsoft.com/office/drawing/2014/main" id="{AA3664CE-CAE8-47BD-8E00-617A1776050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8453" y="3395713"/>
            <a:ext cx="762316" cy="820024"/>
          </a:xfrm>
          <a:prstGeom prst="rect">
            <a:avLst/>
          </a:prstGeom>
        </p:spPr>
      </p:pic>
      <p:pic>
        <p:nvPicPr>
          <p:cNvPr id="33" name="Picture 18">
            <a:extLst>
              <a:ext uri="{FF2B5EF4-FFF2-40B4-BE49-F238E27FC236}">
                <a16:creationId xmlns:a16="http://schemas.microsoft.com/office/drawing/2014/main" id="{1CE3BA21-960F-4477-80FA-F0B81D110AB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837386" y="3334556"/>
            <a:ext cx="699341" cy="683926"/>
          </a:xfrm>
          <a:prstGeom prst="rect">
            <a:avLst/>
          </a:prstGeom>
        </p:spPr>
      </p:pic>
      <p:sp>
        <p:nvSpPr>
          <p:cNvPr id="34" name="TextBox 33">
            <a:extLst>
              <a:ext uri="{FF2B5EF4-FFF2-40B4-BE49-F238E27FC236}">
                <a16:creationId xmlns:a16="http://schemas.microsoft.com/office/drawing/2014/main" id="{02F1B42E-D227-476D-A679-A7401BBD80CF}"/>
              </a:ext>
              <a:ext uri="{C183D7F6-B498-43B3-948B-1728B52AA6E4}">
                <adec:decorative xmlns:adec="http://schemas.microsoft.com/office/drawing/2017/decorative" val="1"/>
              </a:ext>
            </a:extLst>
          </p:cNvPr>
          <p:cNvSpPr txBox="1"/>
          <p:nvPr/>
        </p:nvSpPr>
        <p:spPr>
          <a:xfrm>
            <a:off x="574712" y="2574557"/>
            <a:ext cx="913695" cy="523220"/>
          </a:xfrm>
          <a:prstGeom prst="rect">
            <a:avLst/>
          </a:prstGeom>
          <a:solidFill>
            <a:srgbClr val="FFFFFF"/>
          </a:solidFill>
          <a:ln>
            <a:solidFill>
              <a:srgbClr val="002060"/>
            </a:solidFill>
          </a:ln>
        </p:spPr>
        <p:txBody>
          <a:bodyPr wrap="square" rtlCol="0">
            <a:spAutoFit/>
          </a:bodyPr>
          <a:lstStyle/>
          <a:p>
            <a:r>
              <a:rPr lang="en-GB" sz="1400" dirty="0"/>
              <a:t>I&amp;S</a:t>
            </a:r>
            <a:br>
              <a:rPr lang="en-GB" sz="1400" dirty="0"/>
            </a:br>
            <a:r>
              <a:rPr lang="en-GB" sz="1400" dirty="0"/>
              <a:t>Powers</a:t>
            </a:r>
          </a:p>
        </p:txBody>
      </p:sp>
      <p:sp>
        <p:nvSpPr>
          <p:cNvPr id="35" name="TextBox 34">
            <a:extLst>
              <a:ext uri="{FF2B5EF4-FFF2-40B4-BE49-F238E27FC236}">
                <a16:creationId xmlns:a16="http://schemas.microsoft.com/office/drawing/2014/main" id="{E93A3347-5FDA-4E87-84BC-1F9DBB8EB518}"/>
              </a:ext>
              <a:ext uri="{C183D7F6-B498-43B3-948B-1728B52AA6E4}">
                <adec:decorative xmlns:adec="http://schemas.microsoft.com/office/drawing/2017/decorative" val="1"/>
              </a:ext>
            </a:extLst>
          </p:cNvPr>
          <p:cNvSpPr txBox="1"/>
          <p:nvPr/>
        </p:nvSpPr>
        <p:spPr>
          <a:xfrm>
            <a:off x="2906155" y="2597315"/>
            <a:ext cx="1185685" cy="523220"/>
          </a:xfrm>
          <a:prstGeom prst="rect">
            <a:avLst/>
          </a:prstGeom>
          <a:solidFill>
            <a:srgbClr val="FFFFFF"/>
          </a:solidFill>
          <a:ln>
            <a:solidFill>
              <a:srgbClr val="002060"/>
            </a:solidFill>
          </a:ln>
        </p:spPr>
        <p:txBody>
          <a:bodyPr wrap="square" rtlCol="0">
            <a:spAutoFit/>
          </a:bodyPr>
          <a:lstStyle/>
          <a:p>
            <a:r>
              <a:rPr lang="en-GB" sz="1400" dirty="0"/>
              <a:t>EA2016</a:t>
            </a:r>
          </a:p>
          <a:p>
            <a:r>
              <a:rPr lang="en-GB" sz="1400" dirty="0"/>
              <a:t>Regulations</a:t>
            </a:r>
          </a:p>
        </p:txBody>
      </p:sp>
      <p:sp>
        <p:nvSpPr>
          <p:cNvPr id="36" name="TextBox 35">
            <a:extLst>
              <a:ext uri="{FF2B5EF4-FFF2-40B4-BE49-F238E27FC236}">
                <a16:creationId xmlns:a16="http://schemas.microsoft.com/office/drawing/2014/main" id="{BA2519FB-AE66-49E0-9DB0-11BD987E7F51}"/>
              </a:ext>
              <a:ext uri="{C183D7F6-B498-43B3-948B-1728B52AA6E4}">
                <adec:decorative xmlns:adec="http://schemas.microsoft.com/office/drawing/2017/decorative" val="1"/>
              </a:ext>
            </a:extLst>
          </p:cNvPr>
          <p:cNvSpPr txBox="1"/>
          <p:nvPr/>
        </p:nvSpPr>
        <p:spPr>
          <a:xfrm>
            <a:off x="493824" y="2013529"/>
            <a:ext cx="2205511" cy="307777"/>
          </a:xfrm>
          <a:prstGeom prst="rect">
            <a:avLst/>
          </a:prstGeom>
          <a:solidFill>
            <a:srgbClr val="FFFFFF"/>
          </a:solidFill>
          <a:ln>
            <a:noFill/>
          </a:ln>
        </p:spPr>
        <p:txBody>
          <a:bodyPr wrap="square" rtlCol="0">
            <a:spAutoFit/>
          </a:bodyPr>
          <a:lstStyle/>
          <a:p>
            <a:r>
              <a:rPr lang="en-GB" sz="1400" dirty="0"/>
              <a:t>IM Strategy and Delivery</a:t>
            </a:r>
          </a:p>
        </p:txBody>
      </p:sp>
      <p:grpSp>
        <p:nvGrpSpPr>
          <p:cNvPr id="3" name="Group 2">
            <a:extLst>
              <a:ext uri="{FF2B5EF4-FFF2-40B4-BE49-F238E27FC236}">
                <a16:creationId xmlns:a16="http://schemas.microsoft.com/office/drawing/2014/main" id="{45E1F893-8872-4530-AD57-F845088AC07E}"/>
              </a:ext>
              <a:ext uri="{C183D7F6-B498-43B3-948B-1728B52AA6E4}">
                <adec:decorative xmlns:adec="http://schemas.microsoft.com/office/drawing/2017/decorative" val="1"/>
              </a:ext>
            </a:extLst>
          </p:cNvPr>
          <p:cNvGrpSpPr/>
          <p:nvPr/>
        </p:nvGrpSpPr>
        <p:grpSpPr>
          <a:xfrm>
            <a:off x="374320" y="1172984"/>
            <a:ext cx="8848897" cy="372745"/>
            <a:chOff x="374320" y="1172984"/>
            <a:chExt cx="8848897" cy="372745"/>
          </a:xfrm>
        </p:grpSpPr>
        <p:sp>
          <p:nvSpPr>
            <p:cNvPr id="5" name="TextBox 4">
              <a:extLst>
                <a:ext uri="{FF2B5EF4-FFF2-40B4-BE49-F238E27FC236}">
                  <a16:creationId xmlns:a16="http://schemas.microsoft.com/office/drawing/2014/main" id="{551A29D5-8D83-4559-9806-22945B61407C}"/>
                </a:ext>
              </a:extLst>
            </p:cNvPr>
            <p:cNvSpPr txBox="1"/>
            <p:nvPr/>
          </p:nvSpPr>
          <p:spPr>
            <a:xfrm>
              <a:off x="374320" y="1172984"/>
              <a:ext cx="1015995" cy="369332"/>
            </a:xfrm>
            <a:prstGeom prst="rect">
              <a:avLst/>
            </a:prstGeom>
            <a:noFill/>
          </p:spPr>
          <p:txBody>
            <a:bodyPr wrap="square" rtlCol="0">
              <a:spAutoFit/>
            </a:bodyPr>
            <a:lstStyle/>
            <a:p>
              <a:r>
                <a:rPr lang="en-GB" dirty="0"/>
                <a:t>2016</a:t>
              </a:r>
            </a:p>
          </p:txBody>
        </p:sp>
        <p:sp>
          <p:nvSpPr>
            <p:cNvPr id="15" name="TextBox 14">
              <a:extLst>
                <a:ext uri="{FF2B5EF4-FFF2-40B4-BE49-F238E27FC236}">
                  <a16:creationId xmlns:a16="http://schemas.microsoft.com/office/drawing/2014/main" id="{00A639C3-9A93-4FAB-A3EC-5D3969B4DB03}"/>
                </a:ext>
              </a:extLst>
            </p:cNvPr>
            <p:cNvSpPr txBox="1"/>
            <p:nvPr/>
          </p:nvSpPr>
          <p:spPr>
            <a:xfrm>
              <a:off x="3081228" y="1172984"/>
              <a:ext cx="1015995" cy="369332"/>
            </a:xfrm>
            <a:prstGeom prst="rect">
              <a:avLst/>
            </a:prstGeom>
            <a:noFill/>
          </p:spPr>
          <p:txBody>
            <a:bodyPr wrap="square" rtlCol="0">
              <a:spAutoFit/>
            </a:bodyPr>
            <a:lstStyle/>
            <a:p>
              <a:r>
                <a:rPr lang="en-GB" dirty="0"/>
                <a:t>2018</a:t>
              </a:r>
            </a:p>
          </p:txBody>
        </p:sp>
        <p:sp>
          <p:nvSpPr>
            <p:cNvPr id="17" name="TextBox 16">
              <a:extLst>
                <a:ext uri="{FF2B5EF4-FFF2-40B4-BE49-F238E27FC236}">
                  <a16:creationId xmlns:a16="http://schemas.microsoft.com/office/drawing/2014/main" id="{6AEB30B5-ECA2-4D59-A31B-5B0E1CB2F684}"/>
                </a:ext>
              </a:extLst>
            </p:cNvPr>
            <p:cNvSpPr txBox="1"/>
            <p:nvPr/>
          </p:nvSpPr>
          <p:spPr>
            <a:xfrm>
              <a:off x="4362104" y="1172984"/>
              <a:ext cx="1015995" cy="369332"/>
            </a:xfrm>
            <a:prstGeom prst="rect">
              <a:avLst/>
            </a:prstGeom>
            <a:noFill/>
          </p:spPr>
          <p:txBody>
            <a:bodyPr wrap="square" rtlCol="0">
              <a:spAutoFit/>
            </a:bodyPr>
            <a:lstStyle/>
            <a:p>
              <a:r>
                <a:rPr lang="en-GB" dirty="0"/>
                <a:t>2019</a:t>
              </a:r>
            </a:p>
          </p:txBody>
        </p:sp>
        <p:sp>
          <p:nvSpPr>
            <p:cNvPr id="19" name="TextBox 18">
              <a:extLst>
                <a:ext uri="{FF2B5EF4-FFF2-40B4-BE49-F238E27FC236}">
                  <a16:creationId xmlns:a16="http://schemas.microsoft.com/office/drawing/2014/main" id="{A0400514-C539-4C80-AAEE-85C97A755AB5}"/>
                </a:ext>
              </a:extLst>
            </p:cNvPr>
            <p:cNvSpPr txBox="1"/>
            <p:nvPr/>
          </p:nvSpPr>
          <p:spPr>
            <a:xfrm>
              <a:off x="5642979" y="1172984"/>
              <a:ext cx="1015995" cy="369332"/>
            </a:xfrm>
            <a:prstGeom prst="rect">
              <a:avLst/>
            </a:prstGeom>
            <a:noFill/>
          </p:spPr>
          <p:txBody>
            <a:bodyPr wrap="square" rtlCol="0">
              <a:spAutoFit/>
            </a:bodyPr>
            <a:lstStyle/>
            <a:p>
              <a:r>
                <a:rPr lang="en-GB" dirty="0"/>
                <a:t>2020</a:t>
              </a:r>
            </a:p>
          </p:txBody>
        </p:sp>
        <p:sp>
          <p:nvSpPr>
            <p:cNvPr id="21" name="TextBox 20">
              <a:extLst>
                <a:ext uri="{FF2B5EF4-FFF2-40B4-BE49-F238E27FC236}">
                  <a16:creationId xmlns:a16="http://schemas.microsoft.com/office/drawing/2014/main" id="{DD7FC953-D715-4253-BA31-D972C82C1D85}"/>
                </a:ext>
              </a:extLst>
            </p:cNvPr>
            <p:cNvSpPr txBox="1"/>
            <p:nvPr/>
          </p:nvSpPr>
          <p:spPr>
            <a:xfrm>
              <a:off x="6923854" y="1172984"/>
              <a:ext cx="1015995" cy="369332"/>
            </a:xfrm>
            <a:prstGeom prst="rect">
              <a:avLst/>
            </a:prstGeom>
            <a:noFill/>
          </p:spPr>
          <p:txBody>
            <a:bodyPr wrap="square" rtlCol="0">
              <a:spAutoFit/>
            </a:bodyPr>
            <a:lstStyle/>
            <a:p>
              <a:r>
                <a:rPr lang="en-GB" dirty="0"/>
                <a:t>2021</a:t>
              </a:r>
            </a:p>
          </p:txBody>
        </p:sp>
        <p:sp>
          <p:nvSpPr>
            <p:cNvPr id="23" name="TextBox 22">
              <a:extLst>
                <a:ext uri="{FF2B5EF4-FFF2-40B4-BE49-F238E27FC236}">
                  <a16:creationId xmlns:a16="http://schemas.microsoft.com/office/drawing/2014/main" id="{C592191C-3EA9-4AF0-B7CC-8237A5BF8931}"/>
                </a:ext>
              </a:extLst>
            </p:cNvPr>
            <p:cNvSpPr txBox="1"/>
            <p:nvPr/>
          </p:nvSpPr>
          <p:spPr>
            <a:xfrm>
              <a:off x="1727774" y="1172984"/>
              <a:ext cx="1015995" cy="369332"/>
            </a:xfrm>
            <a:prstGeom prst="rect">
              <a:avLst/>
            </a:prstGeom>
            <a:noFill/>
          </p:spPr>
          <p:txBody>
            <a:bodyPr wrap="square" rtlCol="0">
              <a:spAutoFit/>
            </a:bodyPr>
            <a:lstStyle/>
            <a:p>
              <a:r>
                <a:rPr lang="en-GB" dirty="0"/>
                <a:t>2017</a:t>
              </a:r>
            </a:p>
          </p:txBody>
        </p:sp>
        <p:sp>
          <p:nvSpPr>
            <p:cNvPr id="37" name="TextBox 36">
              <a:extLst>
                <a:ext uri="{FF2B5EF4-FFF2-40B4-BE49-F238E27FC236}">
                  <a16:creationId xmlns:a16="http://schemas.microsoft.com/office/drawing/2014/main" id="{9F64AC70-324A-4025-9C34-F158DF3B2D1D}"/>
                </a:ext>
              </a:extLst>
            </p:cNvPr>
            <p:cNvSpPr txBox="1"/>
            <p:nvPr/>
          </p:nvSpPr>
          <p:spPr>
            <a:xfrm>
              <a:off x="8207222" y="1176397"/>
              <a:ext cx="1015995" cy="369332"/>
            </a:xfrm>
            <a:prstGeom prst="rect">
              <a:avLst/>
            </a:prstGeom>
            <a:noFill/>
          </p:spPr>
          <p:txBody>
            <a:bodyPr wrap="square" rtlCol="0">
              <a:spAutoFit/>
            </a:bodyPr>
            <a:lstStyle/>
            <a:p>
              <a:r>
                <a:rPr lang="en-GB" dirty="0"/>
                <a:t>2022</a:t>
              </a:r>
            </a:p>
          </p:txBody>
        </p:sp>
      </p:grpSp>
      <p:sp>
        <p:nvSpPr>
          <p:cNvPr id="38" name="TextBox 37">
            <a:extLst>
              <a:ext uri="{FF2B5EF4-FFF2-40B4-BE49-F238E27FC236}">
                <a16:creationId xmlns:a16="http://schemas.microsoft.com/office/drawing/2014/main" id="{E7F67820-D375-4665-9BE7-1430CCBFCBA4}"/>
              </a:ext>
              <a:ext uri="{C183D7F6-B498-43B3-948B-1728B52AA6E4}">
                <adec:decorative xmlns:adec="http://schemas.microsoft.com/office/drawing/2017/decorative" val="1"/>
              </a:ext>
            </a:extLst>
          </p:cNvPr>
          <p:cNvSpPr txBox="1"/>
          <p:nvPr/>
        </p:nvSpPr>
        <p:spPr>
          <a:xfrm>
            <a:off x="5025765" y="2041813"/>
            <a:ext cx="2690418" cy="307777"/>
          </a:xfrm>
          <a:prstGeom prst="rect">
            <a:avLst/>
          </a:prstGeom>
          <a:solidFill>
            <a:srgbClr val="FFFFFF"/>
          </a:solidFill>
          <a:ln>
            <a:noFill/>
          </a:ln>
        </p:spPr>
        <p:txBody>
          <a:bodyPr wrap="square" rtlCol="0">
            <a:spAutoFit/>
          </a:bodyPr>
          <a:lstStyle/>
          <a:p>
            <a:r>
              <a:rPr lang="en-GB" sz="1400" dirty="0"/>
              <a:t>Digital Strategy and Delivery</a:t>
            </a:r>
          </a:p>
        </p:txBody>
      </p:sp>
      <p:pic>
        <p:nvPicPr>
          <p:cNvPr id="39" name="Picture 18">
            <a:extLst>
              <a:ext uri="{FF2B5EF4-FFF2-40B4-BE49-F238E27FC236}">
                <a16:creationId xmlns:a16="http://schemas.microsoft.com/office/drawing/2014/main" id="{05674840-4696-48E4-8000-896376BB8B9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39396" y="3334556"/>
            <a:ext cx="699341" cy="683926"/>
          </a:xfrm>
          <a:prstGeom prst="rect">
            <a:avLst/>
          </a:prstGeom>
        </p:spPr>
      </p:pic>
    </p:spTree>
    <p:extLst>
      <p:ext uri="{BB962C8B-B14F-4D97-AF65-F5344CB8AC3E}">
        <p14:creationId xmlns:p14="http://schemas.microsoft.com/office/powerpoint/2010/main" val="174106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6242269" cy="376237"/>
          </a:xfrm>
        </p:spPr>
        <p:txBody>
          <a:bodyPr/>
          <a:lstStyle/>
          <a:p>
            <a:r>
              <a:rPr lang="en-GB" dirty="0">
                <a:solidFill>
                  <a:srgbClr val="002060"/>
                </a:solidFill>
              </a:rPr>
              <a:t>Agenda: NDR User Group 1</a:t>
            </a:r>
            <a:br>
              <a:rPr lang="en-GB" dirty="0">
                <a:solidFill>
                  <a:srgbClr val="002060"/>
                </a:solidFill>
              </a:rPr>
            </a:br>
            <a:endParaRPr lang="en-GB" dirty="0">
              <a:solidFill>
                <a:srgbClr val="002060"/>
              </a:solidFill>
            </a:endParaRPr>
          </a:p>
        </p:txBody>
      </p:sp>
      <p:pic>
        <p:nvPicPr>
          <p:cNvPr id="5" name="Graphic 4">
            <a:extLst>
              <a:ext uri="{FF2B5EF4-FFF2-40B4-BE49-F238E27FC236}">
                <a16:creationId xmlns:a16="http://schemas.microsoft.com/office/drawing/2014/main" id="{FCD565AC-6DA6-49FF-A907-D06A6EB0AF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2256" y="651153"/>
            <a:ext cx="5378316" cy="5785458"/>
          </a:xfrm>
          <a:prstGeom prst="rect">
            <a:avLst/>
          </a:prstGeom>
        </p:spPr>
      </p:pic>
      <p:sp>
        <p:nvSpPr>
          <p:cNvPr id="4" name="TextBox 3">
            <a:extLst>
              <a:ext uri="{FF2B5EF4-FFF2-40B4-BE49-F238E27FC236}">
                <a16:creationId xmlns:a16="http://schemas.microsoft.com/office/drawing/2014/main" id="{C2434EE4-9DF1-4CF6-9D62-FAC3D134F170}"/>
              </a:ext>
            </a:extLst>
          </p:cNvPr>
          <p:cNvSpPr txBox="1"/>
          <p:nvPr/>
        </p:nvSpPr>
        <p:spPr>
          <a:xfrm>
            <a:off x="348093" y="1031320"/>
            <a:ext cx="8447813" cy="2031325"/>
          </a:xfrm>
          <a:prstGeom prst="rect">
            <a:avLst/>
          </a:prstGeom>
          <a:noFill/>
        </p:spPr>
        <p:txBody>
          <a:bodyPr wrap="square" lIns="91440" tIns="45720" rIns="91440" bIns="45720" rtlCol="0" anchor="t">
            <a:spAutoFit/>
          </a:bodyPr>
          <a:lstStyle/>
          <a:p>
            <a:pPr marL="342900" indent="-342900" fontAlgn="ctr">
              <a:buFont typeface="+mj-lt"/>
              <a:buAutoNum type="arabicPeriod"/>
            </a:pPr>
            <a:r>
              <a:rPr lang="en-GB" dirty="0">
                <a:solidFill>
                  <a:schemeClr val="accent5">
                    <a:lumMod val="40000"/>
                    <a:lumOff val="60000"/>
                  </a:schemeClr>
                </a:solidFill>
              </a:rPr>
              <a:t>OGA Digital Energy Platform (AT)</a:t>
            </a:r>
          </a:p>
          <a:p>
            <a:pPr marL="342900" indent="-342900" fontAlgn="ctr">
              <a:buFont typeface="+mj-lt"/>
              <a:buAutoNum type="arabicPeriod"/>
            </a:pPr>
            <a:r>
              <a:rPr lang="en-GB" dirty="0">
                <a:solidFill>
                  <a:srgbClr val="002060"/>
                </a:solidFill>
              </a:rPr>
              <a:t>Governance and Terms of Reference (AT)</a:t>
            </a:r>
          </a:p>
          <a:p>
            <a:pPr marL="342900" indent="-342900" fontAlgn="ctr">
              <a:buFont typeface="+mj-lt"/>
              <a:buAutoNum type="arabicPeriod"/>
            </a:pPr>
            <a:r>
              <a:rPr lang="en-GB" dirty="0">
                <a:solidFill>
                  <a:srgbClr val="002060"/>
                </a:solidFill>
              </a:rPr>
              <a:t>Recent Service Improvements (MP)</a:t>
            </a:r>
          </a:p>
          <a:p>
            <a:pPr marL="342900" indent="-342900" fontAlgn="ctr">
              <a:buFont typeface="+mj-lt"/>
              <a:buAutoNum type="arabicPeriod"/>
            </a:pPr>
            <a:r>
              <a:rPr lang="en-GB" dirty="0">
                <a:solidFill>
                  <a:srgbClr val="002060"/>
                </a:solidFill>
              </a:rPr>
              <a:t>Transition Project (AT)</a:t>
            </a:r>
          </a:p>
          <a:p>
            <a:pPr marL="342900" indent="-342900" fontAlgn="ctr">
              <a:buFont typeface="+mj-lt"/>
              <a:buAutoNum type="arabicPeriod"/>
            </a:pPr>
            <a:r>
              <a:rPr lang="en-GB" dirty="0">
                <a:solidFill>
                  <a:srgbClr val="002060"/>
                </a:solidFill>
              </a:rPr>
              <a:t>What to expect (JN)</a:t>
            </a:r>
          </a:p>
          <a:p>
            <a:pPr marL="342900" indent="-342900" fontAlgn="ctr">
              <a:buFont typeface="+mj-lt"/>
              <a:buAutoNum type="arabicPeriod"/>
            </a:pPr>
            <a:r>
              <a:rPr lang="en-GB" dirty="0">
                <a:solidFill>
                  <a:srgbClr val="002060"/>
                </a:solidFill>
              </a:rPr>
              <a:t>Preparation for Transition (AT)</a:t>
            </a:r>
          </a:p>
          <a:p>
            <a:pPr marL="342900" indent="-342900" fontAlgn="ctr">
              <a:buFont typeface="+mj-lt"/>
              <a:buAutoNum type="arabicPeriod"/>
            </a:pPr>
            <a:r>
              <a:rPr lang="en-GB" dirty="0">
                <a:solidFill>
                  <a:srgbClr val="002060"/>
                </a:solidFill>
              </a:rPr>
              <a:t>Next steps (AT)</a:t>
            </a:r>
          </a:p>
        </p:txBody>
      </p:sp>
    </p:spTree>
    <p:extLst>
      <p:ext uri="{BB962C8B-B14F-4D97-AF65-F5344CB8AC3E}">
        <p14:creationId xmlns:p14="http://schemas.microsoft.com/office/powerpoint/2010/main" val="53172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5540375" cy="376237"/>
          </a:xfrm>
        </p:spPr>
        <p:txBody>
          <a:bodyPr/>
          <a:lstStyle/>
          <a:p>
            <a:r>
              <a:rPr lang="en-GB" dirty="0">
                <a:solidFill>
                  <a:srgbClr val="002060"/>
                </a:solidFill>
              </a:rPr>
              <a:t>Governance and Terms of Reference</a:t>
            </a:r>
          </a:p>
        </p:txBody>
      </p:sp>
      <p:graphicFrame>
        <p:nvGraphicFramePr>
          <p:cNvPr id="61" name="Diagram 60" descr="Organisation chart of the governance structure and reporting lines for the NDR User Group and other OGA and Industry groups">
            <a:extLst>
              <a:ext uri="{FF2B5EF4-FFF2-40B4-BE49-F238E27FC236}">
                <a16:creationId xmlns:a16="http://schemas.microsoft.com/office/drawing/2014/main" id="{B28B5E8A-E949-4E36-A77F-93FE8AB6598E}"/>
              </a:ext>
            </a:extLst>
          </p:cNvPr>
          <p:cNvGraphicFramePr/>
          <p:nvPr>
            <p:extLst>
              <p:ext uri="{D42A27DB-BD31-4B8C-83A1-F6EECF244321}">
                <p14:modId xmlns:p14="http://schemas.microsoft.com/office/powerpoint/2010/main" val="1284007625"/>
              </p:ext>
            </p:extLst>
          </p:nvPr>
        </p:nvGraphicFramePr>
        <p:xfrm>
          <a:off x="2527110" y="-67803"/>
          <a:ext cx="6482550" cy="427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 name="Picture 77" descr="Graphic of the OGA NDR User Group Terms of Reference Document">
            <a:extLst>
              <a:ext uri="{FF2B5EF4-FFF2-40B4-BE49-F238E27FC236}">
                <a16:creationId xmlns:a16="http://schemas.microsoft.com/office/drawing/2014/main" id="{453F8301-98CC-4105-81E3-83FF8FA5578D}"/>
              </a:ext>
            </a:extLst>
          </p:cNvPr>
          <p:cNvPicPr>
            <a:picLocks noChangeAspect="1"/>
          </p:cNvPicPr>
          <p:nvPr/>
        </p:nvPicPr>
        <p:blipFill>
          <a:blip r:embed="rId8"/>
          <a:stretch>
            <a:fillRect/>
          </a:stretch>
        </p:blipFill>
        <p:spPr>
          <a:xfrm rot="21346722">
            <a:off x="226107" y="797675"/>
            <a:ext cx="2779896" cy="3781788"/>
          </a:xfrm>
          <a:prstGeom prst="rect">
            <a:avLst/>
          </a:prstGeom>
          <a:ln>
            <a:solidFill>
              <a:schemeClr val="bg2"/>
            </a:solidFill>
          </a:ln>
          <a:effectLst/>
          <a:scene3d>
            <a:camera prst="perspectiveContrastingRightFacing">
              <a:rot lat="20914903" lon="20239929" rev="113062"/>
            </a:camera>
            <a:lightRig rig="soft" dir="t"/>
          </a:scene3d>
        </p:spPr>
      </p:pic>
      <p:pic>
        <p:nvPicPr>
          <p:cNvPr id="62" name="Picture 4">
            <a:extLst>
              <a:ext uri="{FF2B5EF4-FFF2-40B4-BE49-F238E27FC236}">
                <a16:creationId xmlns:a16="http://schemas.microsoft.com/office/drawing/2014/main" id="{A5E28E35-691F-4F45-A978-2B783FF3B4B4}"/>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4243" y="3969047"/>
            <a:ext cx="580016" cy="58001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9FCCA927-4FDA-4203-B103-A9AAB3A8F55D}"/>
              </a:ext>
              <a:ext uri="{C183D7F6-B498-43B3-948B-1728B52AA6E4}">
                <adec:decorative xmlns:adec="http://schemas.microsoft.com/office/drawing/2017/decorative" val="1"/>
              </a:ext>
            </a:extLst>
          </p:cNvPr>
          <p:cNvPicPr>
            <a:picLocks noChangeAspect="1"/>
          </p:cNvPicPr>
          <p:nvPr/>
        </p:nvPicPr>
        <p:blipFill>
          <a:blip r:embed="rId10"/>
          <a:srcRect/>
          <a:stretch/>
        </p:blipFill>
        <p:spPr>
          <a:xfrm>
            <a:off x="4616839" y="3402197"/>
            <a:ext cx="949610" cy="488180"/>
          </a:xfrm>
          <a:prstGeom prst="rect">
            <a:avLst/>
          </a:prstGeom>
        </p:spPr>
      </p:pic>
      <p:pic>
        <p:nvPicPr>
          <p:cNvPr id="64" name="Picture 63">
            <a:extLst>
              <a:ext uri="{FF2B5EF4-FFF2-40B4-BE49-F238E27FC236}">
                <a16:creationId xmlns:a16="http://schemas.microsoft.com/office/drawing/2014/main" id="{E6FE13A0-4B7B-493C-9BBE-2D10A858C24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230743" y="3403449"/>
            <a:ext cx="955943" cy="511732"/>
          </a:xfrm>
          <a:prstGeom prst="rect">
            <a:avLst/>
          </a:prstGeom>
        </p:spPr>
      </p:pic>
      <p:pic>
        <p:nvPicPr>
          <p:cNvPr id="65" name="Picture 64">
            <a:extLst>
              <a:ext uri="{FF2B5EF4-FFF2-40B4-BE49-F238E27FC236}">
                <a16:creationId xmlns:a16="http://schemas.microsoft.com/office/drawing/2014/main" id="{35A4DB88-E01B-430C-8040-CD7C5695269C}"/>
              </a:ext>
              <a:ext uri="{C183D7F6-B498-43B3-948B-1728B52AA6E4}">
                <adec:decorative xmlns:adec="http://schemas.microsoft.com/office/drawing/2017/decorative" val="1"/>
              </a:ext>
            </a:extLst>
          </p:cNvPr>
          <p:cNvPicPr>
            <a:picLocks noChangeAspect="1"/>
          </p:cNvPicPr>
          <p:nvPr/>
        </p:nvPicPr>
        <p:blipFill>
          <a:blip r:embed="rId12"/>
          <a:srcRect/>
          <a:stretch/>
        </p:blipFill>
        <p:spPr>
          <a:xfrm>
            <a:off x="3325995" y="4144264"/>
            <a:ext cx="815452" cy="338851"/>
          </a:xfrm>
          <a:prstGeom prst="rect">
            <a:avLst/>
          </a:prstGeom>
        </p:spPr>
      </p:pic>
      <p:pic>
        <p:nvPicPr>
          <p:cNvPr id="66" name="Picture 65">
            <a:extLst>
              <a:ext uri="{FF2B5EF4-FFF2-40B4-BE49-F238E27FC236}">
                <a16:creationId xmlns:a16="http://schemas.microsoft.com/office/drawing/2014/main" id="{D2310D0F-AD2C-47A4-967D-D44B331BF5D5}"/>
              </a:ext>
              <a:ext uri="{C183D7F6-B498-43B3-948B-1728B52AA6E4}">
                <adec:decorative xmlns:adec="http://schemas.microsoft.com/office/drawing/2017/decorative" val="1"/>
              </a:ext>
            </a:extLst>
          </p:cNvPr>
          <p:cNvPicPr>
            <a:picLocks noChangeAspect="1"/>
          </p:cNvPicPr>
          <p:nvPr/>
        </p:nvPicPr>
        <p:blipFill rotWithShape="1">
          <a:blip r:embed="rId13"/>
          <a:srcRect l="6000" t="6100" r="6000" b="6100"/>
          <a:stretch/>
        </p:blipFill>
        <p:spPr>
          <a:xfrm>
            <a:off x="5658086" y="3451708"/>
            <a:ext cx="459837" cy="458793"/>
          </a:xfrm>
          <a:prstGeom prst="rect">
            <a:avLst/>
          </a:prstGeom>
        </p:spPr>
      </p:pic>
      <p:pic>
        <p:nvPicPr>
          <p:cNvPr id="67" name="Picture 66">
            <a:extLst>
              <a:ext uri="{FF2B5EF4-FFF2-40B4-BE49-F238E27FC236}">
                <a16:creationId xmlns:a16="http://schemas.microsoft.com/office/drawing/2014/main" id="{47926970-1FD9-4BF1-94B3-95FEE597B49F}"/>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4123248" y="3450537"/>
            <a:ext cx="434849" cy="467737"/>
          </a:xfrm>
          <a:prstGeom prst="rect">
            <a:avLst/>
          </a:prstGeom>
        </p:spPr>
      </p:pic>
      <p:pic>
        <p:nvPicPr>
          <p:cNvPr id="68" name="Graphic 67">
            <a:extLst>
              <a:ext uri="{FF2B5EF4-FFF2-40B4-BE49-F238E27FC236}">
                <a16:creationId xmlns:a16="http://schemas.microsoft.com/office/drawing/2014/main" id="{BECEEA2B-3B13-4D6C-BEFC-C067C96F352A}"/>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65282" y="3589102"/>
            <a:ext cx="608217" cy="304109"/>
          </a:xfrm>
          <a:prstGeom prst="rect">
            <a:avLst/>
          </a:prstGeom>
        </p:spPr>
      </p:pic>
      <p:pic>
        <p:nvPicPr>
          <p:cNvPr id="69" name="Picture 68">
            <a:extLst>
              <a:ext uri="{FF2B5EF4-FFF2-40B4-BE49-F238E27FC236}">
                <a16:creationId xmlns:a16="http://schemas.microsoft.com/office/drawing/2014/main" id="{1524777F-469E-4D50-8257-AD8B7B741C2E}"/>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5880759" y="4162692"/>
            <a:ext cx="991169" cy="317174"/>
          </a:xfrm>
          <a:prstGeom prst="rect">
            <a:avLst/>
          </a:prstGeom>
        </p:spPr>
      </p:pic>
      <p:pic>
        <p:nvPicPr>
          <p:cNvPr id="70" name="Picture 69">
            <a:extLst>
              <a:ext uri="{FF2B5EF4-FFF2-40B4-BE49-F238E27FC236}">
                <a16:creationId xmlns:a16="http://schemas.microsoft.com/office/drawing/2014/main" id="{CCAA4554-ED68-47C5-8DD4-9AEB1020A20D}"/>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4297774" y="4145645"/>
            <a:ext cx="907643" cy="336441"/>
          </a:xfrm>
          <a:prstGeom prst="rect">
            <a:avLst/>
          </a:prstGeom>
        </p:spPr>
      </p:pic>
      <p:pic>
        <p:nvPicPr>
          <p:cNvPr id="72" name="Picture 6">
            <a:extLst>
              <a:ext uri="{FF2B5EF4-FFF2-40B4-BE49-F238E27FC236}">
                <a16:creationId xmlns:a16="http://schemas.microsoft.com/office/drawing/2014/main" id="{B538C65E-BCE0-4853-9C30-6F561CC80D90}"/>
              </a:ext>
              <a:ext uri="{C183D7F6-B498-43B3-948B-1728B52AA6E4}">
                <adec:decorative xmlns:adec="http://schemas.microsoft.com/office/drawing/2017/decorative" val="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29601" y="3468259"/>
            <a:ext cx="432484" cy="43248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D7D43AEA-6F42-4566-84D2-5AAE009AEBD9}"/>
              </a:ext>
              <a:ext uri="{C183D7F6-B498-43B3-948B-1728B52AA6E4}">
                <adec:decorative xmlns:adec="http://schemas.microsoft.com/office/drawing/2017/decorative" val="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3008" y="3464674"/>
            <a:ext cx="955943" cy="46169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a:extLst>
              <a:ext uri="{FF2B5EF4-FFF2-40B4-BE49-F238E27FC236}">
                <a16:creationId xmlns:a16="http://schemas.microsoft.com/office/drawing/2014/main" id="{49574A37-F464-456F-A8B8-5EC0B6CDDF13}"/>
              </a:ext>
              <a:ext uri="{C183D7F6-B498-43B3-948B-1728B52AA6E4}">
                <adec:decorative xmlns:adec="http://schemas.microsoft.com/office/drawing/2017/decorative" val="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91918" y="4206237"/>
            <a:ext cx="1017742" cy="18948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a:extLst>
              <a:ext uri="{FF2B5EF4-FFF2-40B4-BE49-F238E27FC236}">
                <a16:creationId xmlns:a16="http://schemas.microsoft.com/office/drawing/2014/main" id="{226E48AE-65C9-47C5-9CCF-CF51EEFCF598}"/>
              </a:ext>
              <a:ext uri="{C183D7F6-B498-43B3-948B-1728B52AA6E4}">
                <adec:decorative xmlns:adec="http://schemas.microsoft.com/office/drawing/2017/decorative" val="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3725" y="4166856"/>
            <a:ext cx="970495" cy="305706"/>
          </a:xfrm>
          <a:prstGeom prst="rect">
            <a:avLst/>
          </a:prstGeom>
          <a:noFill/>
          <a:extLst>
            <a:ext uri="{909E8E84-426E-40DD-AFC4-6F175D3DCCD1}">
              <a14:hiddenFill xmlns:a14="http://schemas.microsoft.com/office/drawing/2010/main">
                <a:solidFill>
                  <a:srgbClr val="FFFFFF"/>
                </a:solidFill>
              </a14:hiddenFill>
            </a:ext>
          </a:extLst>
        </p:spPr>
      </p:pic>
      <p:sp>
        <p:nvSpPr>
          <p:cNvPr id="59" name="Freeform: Shape 58">
            <a:extLst>
              <a:ext uri="{FF2B5EF4-FFF2-40B4-BE49-F238E27FC236}">
                <a16:creationId xmlns:a16="http://schemas.microsoft.com/office/drawing/2014/main" id="{E25EA714-B3D0-4053-BE58-C94D0324C986}"/>
              </a:ext>
              <a:ext uri="{C183D7F6-B498-43B3-948B-1728B52AA6E4}">
                <adec:decorative xmlns:adec="http://schemas.microsoft.com/office/drawing/2017/decorative" val="1"/>
              </a:ext>
            </a:extLst>
          </p:cNvPr>
          <p:cNvSpPr/>
          <p:nvPr/>
        </p:nvSpPr>
        <p:spPr>
          <a:xfrm>
            <a:off x="7131446" y="2881309"/>
            <a:ext cx="552487" cy="367684"/>
          </a:xfrm>
          <a:custGeom>
            <a:avLst/>
            <a:gdLst>
              <a:gd name="connsiteX0" fmla="*/ 0 w 768483"/>
              <a:gd name="connsiteY0" fmla="*/ 51232 h 512322"/>
              <a:gd name="connsiteX1" fmla="*/ 51232 w 768483"/>
              <a:gd name="connsiteY1" fmla="*/ 0 h 512322"/>
              <a:gd name="connsiteX2" fmla="*/ 717251 w 768483"/>
              <a:gd name="connsiteY2" fmla="*/ 0 h 512322"/>
              <a:gd name="connsiteX3" fmla="*/ 768483 w 768483"/>
              <a:gd name="connsiteY3" fmla="*/ 51232 h 512322"/>
              <a:gd name="connsiteX4" fmla="*/ 768483 w 768483"/>
              <a:gd name="connsiteY4" fmla="*/ 461090 h 512322"/>
              <a:gd name="connsiteX5" fmla="*/ 717251 w 768483"/>
              <a:gd name="connsiteY5" fmla="*/ 512322 h 512322"/>
              <a:gd name="connsiteX6" fmla="*/ 51232 w 768483"/>
              <a:gd name="connsiteY6" fmla="*/ 512322 h 512322"/>
              <a:gd name="connsiteX7" fmla="*/ 0 w 768483"/>
              <a:gd name="connsiteY7" fmla="*/ 461090 h 512322"/>
              <a:gd name="connsiteX8" fmla="*/ 0 w 768483"/>
              <a:gd name="connsiteY8" fmla="*/ 51232 h 5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483" h="512322">
                <a:moveTo>
                  <a:pt x="0" y="51232"/>
                </a:moveTo>
                <a:cubicBezTo>
                  <a:pt x="0" y="22937"/>
                  <a:pt x="22937" y="0"/>
                  <a:pt x="51232" y="0"/>
                </a:cubicBezTo>
                <a:lnTo>
                  <a:pt x="717251" y="0"/>
                </a:lnTo>
                <a:cubicBezTo>
                  <a:pt x="745546" y="0"/>
                  <a:pt x="768483" y="22937"/>
                  <a:pt x="768483" y="51232"/>
                </a:cubicBezTo>
                <a:lnTo>
                  <a:pt x="768483" y="461090"/>
                </a:lnTo>
                <a:cubicBezTo>
                  <a:pt x="768483" y="489385"/>
                  <a:pt x="745546" y="512322"/>
                  <a:pt x="717251" y="512322"/>
                </a:cubicBezTo>
                <a:lnTo>
                  <a:pt x="51232" y="512322"/>
                </a:lnTo>
                <a:cubicBezTo>
                  <a:pt x="22937" y="512322"/>
                  <a:pt x="0" y="489385"/>
                  <a:pt x="0" y="461090"/>
                </a:cubicBezTo>
                <a:lnTo>
                  <a:pt x="0" y="51232"/>
                </a:lnTo>
                <a:close/>
              </a:path>
            </a:pathLst>
          </a:custGeom>
          <a:solidFill>
            <a:srgbClr val="FFC0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105" tIns="53105" rIns="53105" bIns="53105" numCol="1" spcCol="1270" anchor="ctr" anchorCtr="0">
            <a:noAutofit/>
          </a:bodyPr>
          <a:lstStyle/>
          <a:p>
            <a:pPr marL="0" lvl="0" indent="0" algn="ctr" defTabSz="444500">
              <a:lnSpc>
                <a:spcPct val="90000"/>
              </a:lnSpc>
              <a:spcBef>
                <a:spcPct val="0"/>
              </a:spcBef>
              <a:spcAft>
                <a:spcPct val="35000"/>
              </a:spcAft>
              <a:buNone/>
            </a:pPr>
            <a:r>
              <a:rPr lang="en-GB" sz="800" kern="1200" dirty="0"/>
              <a:t>NDR User Grp</a:t>
            </a:r>
          </a:p>
        </p:txBody>
      </p:sp>
      <p:sp>
        <p:nvSpPr>
          <p:cNvPr id="60" name="Freeform: Shape 59">
            <a:extLst>
              <a:ext uri="{FF2B5EF4-FFF2-40B4-BE49-F238E27FC236}">
                <a16:creationId xmlns:a16="http://schemas.microsoft.com/office/drawing/2014/main" id="{B33C435F-8806-4056-B19C-48B3A99E759E}"/>
              </a:ext>
              <a:ext uri="{C183D7F6-B498-43B3-948B-1728B52AA6E4}">
                <adec:decorative xmlns:adec="http://schemas.microsoft.com/office/drawing/2017/decorative" val="1"/>
              </a:ext>
            </a:extLst>
          </p:cNvPr>
          <p:cNvSpPr/>
          <p:nvPr/>
        </p:nvSpPr>
        <p:spPr>
          <a:xfrm>
            <a:off x="6780384" y="2387908"/>
            <a:ext cx="552487" cy="367684"/>
          </a:xfrm>
          <a:custGeom>
            <a:avLst/>
            <a:gdLst>
              <a:gd name="connsiteX0" fmla="*/ 0 w 768483"/>
              <a:gd name="connsiteY0" fmla="*/ 51232 h 512322"/>
              <a:gd name="connsiteX1" fmla="*/ 51232 w 768483"/>
              <a:gd name="connsiteY1" fmla="*/ 0 h 512322"/>
              <a:gd name="connsiteX2" fmla="*/ 717251 w 768483"/>
              <a:gd name="connsiteY2" fmla="*/ 0 h 512322"/>
              <a:gd name="connsiteX3" fmla="*/ 768483 w 768483"/>
              <a:gd name="connsiteY3" fmla="*/ 51232 h 512322"/>
              <a:gd name="connsiteX4" fmla="*/ 768483 w 768483"/>
              <a:gd name="connsiteY4" fmla="*/ 461090 h 512322"/>
              <a:gd name="connsiteX5" fmla="*/ 717251 w 768483"/>
              <a:gd name="connsiteY5" fmla="*/ 512322 h 512322"/>
              <a:gd name="connsiteX6" fmla="*/ 51232 w 768483"/>
              <a:gd name="connsiteY6" fmla="*/ 512322 h 512322"/>
              <a:gd name="connsiteX7" fmla="*/ 0 w 768483"/>
              <a:gd name="connsiteY7" fmla="*/ 461090 h 512322"/>
              <a:gd name="connsiteX8" fmla="*/ 0 w 768483"/>
              <a:gd name="connsiteY8" fmla="*/ 51232 h 5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483" h="512322">
                <a:moveTo>
                  <a:pt x="0" y="51232"/>
                </a:moveTo>
                <a:cubicBezTo>
                  <a:pt x="0" y="22937"/>
                  <a:pt x="22937" y="0"/>
                  <a:pt x="51232" y="0"/>
                </a:cubicBezTo>
                <a:lnTo>
                  <a:pt x="717251" y="0"/>
                </a:lnTo>
                <a:cubicBezTo>
                  <a:pt x="745546" y="0"/>
                  <a:pt x="768483" y="22937"/>
                  <a:pt x="768483" y="51232"/>
                </a:cubicBezTo>
                <a:lnTo>
                  <a:pt x="768483" y="461090"/>
                </a:lnTo>
                <a:cubicBezTo>
                  <a:pt x="768483" y="489385"/>
                  <a:pt x="745546" y="512322"/>
                  <a:pt x="717251" y="512322"/>
                </a:cubicBezTo>
                <a:lnTo>
                  <a:pt x="51232" y="512322"/>
                </a:lnTo>
                <a:cubicBezTo>
                  <a:pt x="22937" y="512322"/>
                  <a:pt x="0" y="489385"/>
                  <a:pt x="0" y="461090"/>
                </a:cubicBezTo>
                <a:lnTo>
                  <a:pt x="0" y="51232"/>
                </a:lnTo>
                <a:close/>
              </a:path>
            </a:pathLst>
          </a:custGeom>
          <a:solidFill>
            <a:srgbClr val="FFC000"/>
          </a:solidFill>
          <a:ln>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105" tIns="53105" rIns="53105" bIns="53105" numCol="1" spcCol="1270" anchor="ctr" anchorCtr="0">
            <a:noAutofit/>
          </a:bodyPr>
          <a:lstStyle/>
          <a:p>
            <a:pPr marL="0" lvl="0" indent="0" algn="ctr" defTabSz="444500">
              <a:lnSpc>
                <a:spcPct val="90000"/>
              </a:lnSpc>
              <a:spcBef>
                <a:spcPct val="0"/>
              </a:spcBef>
              <a:spcAft>
                <a:spcPct val="35000"/>
              </a:spcAft>
              <a:buNone/>
            </a:pPr>
            <a:r>
              <a:rPr lang="en-GB" sz="800" kern="1200" dirty="0"/>
              <a:t>DEP</a:t>
            </a:r>
          </a:p>
          <a:p>
            <a:pPr marL="0" lvl="0" indent="0" algn="ctr" defTabSz="444500">
              <a:lnSpc>
                <a:spcPct val="90000"/>
              </a:lnSpc>
              <a:spcBef>
                <a:spcPct val="0"/>
              </a:spcBef>
              <a:spcAft>
                <a:spcPct val="35000"/>
              </a:spcAft>
              <a:buNone/>
            </a:pPr>
            <a:r>
              <a:rPr lang="en-GB" sz="800" kern="1200" dirty="0"/>
              <a:t>AC</a:t>
            </a:r>
          </a:p>
        </p:txBody>
      </p:sp>
    </p:spTree>
    <p:extLst>
      <p:ext uri="{BB962C8B-B14F-4D97-AF65-F5344CB8AC3E}">
        <p14:creationId xmlns:p14="http://schemas.microsoft.com/office/powerpoint/2010/main" val="329006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5540375" cy="376237"/>
          </a:xfrm>
        </p:spPr>
        <p:txBody>
          <a:bodyPr/>
          <a:lstStyle/>
          <a:p>
            <a:r>
              <a:rPr lang="en-GB" dirty="0">
                <a:solidFill>
                  <a:srgbClr val="002060"/>
                </a:solidFill>
              </a:rPr>
              <a:t>Governance and Terms of Reference  </a:t>
            </a:r>
          </a:p>
        </p:txBody>
      </p:sp>
      <p:pic>
        <p:nvPicPr>
          <p:cNvPr id="78" name="Picture 77" descr="Graphic of the NDR Terms of Reference document">
            <a:extLst>
              <a:ext uri="{FF2B5EF4-FFF2-40B4-BE49-F238E27FC236}">
                <a16:creationId xmlns:a16="http://schemas.microsoft.com/office/drawing/2014/main" id="{453F8301-98CC-4105-81E3-83FF8FA5578D}"/>
              </a:ext>
            </a:extLst>
          </p:cNvPr>
          <p:cNvPicPr>
            <a:picLocks noChangeAspect="1"/>
          </p:cNvPicPr>
          <p:nvPr/>
        </p:nvPicPr>
        <p:blipFill>
          <a:blip r:embed="rId3"/>
          <a:stretch>
            <a:fillRect/>
          </a:stretch>
        </p:blipFill>
        <p:spPr>
          <a:xfrm rot="21346722">
            <a:off x="226107" y="797675"/>
            <a:ext cx="2779896" cy="3781788"/>
          </a:xfrm>
          <a:prstGeom prst="rect">
            <a:avLst/>
          </a:prstGeom>
          <a:ln>
            <a:solidFill>
              <a:schemeClr val="bg2"/>
            </a:solidFill>
          </a:ln>
          <a:effectLst/>
          <a:scene3d>
            <a:camera prst="perspectiveContrastingRightFacing">
              <a:rot lat="20914903" lon="20239929" rev="113062"/>
            </a:camera>
            <a:lightRig rig="soft" dir="t"/>
          </a:scene3d>
        </p:spPr>
      </p:pic>
      <p:sp>
        <p:nvSpPr>
          <p:cNvPr id="143" name="TextBox 142">
            <a:extLst>
              <a:ext uri="{FF2B5EF4-FFF2-40B4-BE49-F238E27FC236}">
                <a16:creationId xmlns:a16="http://schemas.microsoft.com/office/drawing/2014/main" id="{425F0A4A-67DD-4E4A-9FA7-6FB1F0C160E1}"/>
              </a:ext>
            </a:extLst>
          </p:cNvPr>
          <p:cNvSpPr txBox="1"/>
          <p:nvPr/>
        </p:nvSpPr>
        <p:spPr>
          <a:xfrm>
            <a:off x="3261598" y="921772"/>
            <a:ext cx="5421152" cy="3754874"/>
          </a:xfrm>
          <a:prstGeom prst="rect">
            <a:avLst/>
          </a:prstGeom>
          <a:noFill/>
        </p:spPr>
        <p:txBody>
          <a:bodyPr wrap="square" rtlCol="0">
            <a:spAutoFit/>
          </a:bodyPr>
          <a:lstStyle/>
          <a:p>
            <a:r>
              <a:rPr lang="en-GB" sz="1400" dirty="0">
                <a:solidFill>
                  <a:srgbClr val="002060"/>
                </a:solidFill>
              </a:rPr>
              <a:t>Reporting to the Digital Energy Platform Advisory Committee</a:t>
            </a:r>
          </a:p>
          <a:p>
            <a:pPr marL="285750" indent="-285750">
              <a:buFont typeface="Arial" panose="020B0604020202020204" pitchFamily="34" charset="0"/>
              <a:buChar char="•"/>
            </a:pPr>
            <a:endParaRPr lang="en-GB" sz="1400" dirty="0">
              <a:solidFill>
                <a:srgbClr val="002060"/>
              </a:solidFill>
            </a:endParaRPr>
          </a:p>
          <a:p>
            <a:r>
              <a:rPr lang="en-GB" sz="1400" dirty="0">
                <a:solidFill>
                  <a:srgbClr val="002060"/>
                </a:solidFill>
              </a:rPr>
              <a:t>NDR User Group scope includes:</a:t>
            </a:r>
          </a:p>
          <a:p>
            <a:endParaRPr lang="en-GB" sz="1400" dirty="0">
              <a:solidFill>
                <a:srgbClr val="002060"/>
              </a:solidFill>
            </a:endParaRPr>
          </a:p>
          <a:p>
            <a:pPr marL="285750" indent="-285750">
              <a:buFont typeface="Arial" panose="020B0604020202020204" pitchFamily="34" charset="0"/>
              <a:buChar char="•"/>
            </a:pPr>
            <a:r>
              <a:rPr lang="en-GB" sz="1400" dirty="0">
                <a:solidFill>
                  <a:srgbClr val="002060"/>
                </a:solidFill>
              </a:rPr>
              <a:t>Establishing</a:t>
            </a:r>
            <a:r>
              <a:rPr lang="en-GB" sz="1400" dirty="0">
                <a:solidFill>
                  <a:schemeClr val="tx2">
                    <a:lumMod val="50000"/>
                  </a:schemeClr>
                </a:solidFill>
              </a:rPr>
              <a:t> </a:t>
            </a:r>
            <a:r>
              <a:rPr lang="en-GB" sz="1400" dirty="0">
                <a:solidFill>
                  <a:schemeClr val="accent2"/>
                </a:solidFill>
              </a:rPr>
              <a:t>a national archive </a:t>
            </a:r>
            <a:r>
              <a:rPr lang="en-GB" sz="1400" dirty="0">
                <a:solidFill>
                  <a:srgbClr val="002060"/>
                </a:solidFill>
              </a:rPr>
              <a:t>of petroleum information</a:t>
            </a:r>
          </a:p>
          <a:p>
            <a:pPr marL="285750" indent="-285750">
              <a:buFont typeface="Arial" panose="020B0604020202020204" pitchFamily="34" charset="0"/>
              <a:buChar char="•"/>
            </a:pPr>
            <a:r>
              <a:rPr lang="en-GB" sz="1400" dirty="0">
                <a:solidFill>
                  <a:schemeClr val="accent2"/>
                </a:solidFill>
              </a:rPr>
              <a:t>Enabling industry </a:t>
            </a:r>
            <a:r>
              <a:rPr lang="en-GB" sz="1400" dirty="0">
                <a:solidFill>
                  <a:srgbClr val="002060"/>
                </a:solidFill>
              </a:rPr>
              <a:t>to fulfil obligations to report information</a:t>
            </a:r>
          </a:p>
          <a:p>
            <a:pPr marL="285750" indent="-285750">
              <a:buFont typeface="Arial" panose="020B0604020202020204" pitchFamily="34" charset="0"/>
              <a:buChar char="•"/>
            </a:pPr>
            <a:r>
              <a:rPr lang="en-GB" sz="1400" dirty="0">
                <a:solidFill>
                  <a:srgbClr val="002060"/>
                </a:solidFill>
              </a:rPr>
              <a:t>The process of </a:t>
            </a:r>
            <a:r>
              <a:rPr lang="en-GB" sz="1400" dirty="0">
                <a:solidFill>
                  <a:schemeClr val="accent2"/>
                </a:solidFill>
              </a:rPr>
              <a:t>disclosure of information </a:t>
            </a:r>
            <a:r>
              <a:rPr lang="en-GB" sz="1400" dirty="0">
                <a:solidFill>
                  <a:srgbClr val="002060"/>
                </a:solidFill>
              </a:rPr>
              <a:t>to users of the NDR</a:t>
            </a:r>
          </a:p>
          <a:p>
            <a:pPr marL="285750" indent="-285750">
              <a:buFont typeface="Arial" panose="020B0604020202020204" pitchFamily="34" charset="0"/>
              <a:buChar char="•"/>
            </a:pPr>
            <a:r>
              <a:rPr lang="en-GB" sz="1400" dirty="0">
                <a:solidFill>
                  <a:srgbClr val="002060"/>
                </a:solidFill>
              </a:rPr>
              <a:t>Improving the quality, condition &amp; availability of </a:t>
            </a:r>
            <a:r>
              <a:rPr lang="en-GB" sz="1400" dirty="0">
                <a:solidFill>
                  <a:schemeClr val="accent2"/>
                </a:solidFill>
              </a:rPr>
              <a:t>data for reuse</a:t>
            </a:r>
          </a:p>
          <a:p>
            <a:endParaRPr lang="en-GB" sz="1400" dirty="0">
              <a:solidFill>
                <a:srgbClr val="002060"/>
              </a:solidFill>
            </a:endParaRPr>
          </a:p>
          <a:p>
            <a:r>
              <a:rPr lang="en-GB" sz="1400" dirty="0">
                <a:solidFill>
                  <a:srgbClr val="002060"/>
                </a:solidFill>
              </a:rPr>
              <a:t>Scope does not include:</a:t>
            </a:r>
          </a:p>
          <a:p>
            <a:endParaRPr lang="en-GB" sz="1400" dirty="0">
              <a:solidFill>
                <a:srgbClr val="002060"/>
              </a:solidFill>
            </a:endParaRPr>
          </a:p>
          <a:p>
            <a:pPr marL="285750" indent="-285750">
              <a:buFont typeface="Arial" panose="020B0604020202020204" pitchFamily="34" charset="0"/>
              <a:buChar char="•"/>
            </a:pPr>
            <a:r>
              <a:rPr lang="en-GB" sz="1400" dirty="0">
                <a:solidFill>
                  <a:srgbClr val="002060"/>
                </a:solidFill>
              </a:rPr>
              <a:t>OGA </a:t>
            </a:r>
            <a:r>
              <a:rPr lang="en-GB" sz="1400" dirty="0">
                <a:solidFill>
                  <a:schemeClr val="accent2"/>
                </a:solidFill>
              </a:rPr>
              <a:t>policy</a:t>
            </a:r>
            <a:r>
              <a:rPr lang="en-GB" sz="1400" dirty="0">
                <a:solidFill>
                  <a:schemeClr val="tx2"/>
                </a:solidFill>
              </a:rPr>
              <a:t> </a:t>
            </a:r>
            <a:r>
              <a:rPr lang="en-GB" sz="1400" dirty="0">
                <a:solidFill>
                  <a:srgbClr val="002060"/>
                </a:solidFill>
              </a:rPr>
              <a:t>in relation to information and samples or otherwise</a:t>
            </a:r>
          </a:p>
          <a:p>
            <a:pPr marL="285750" indent="-285750">
              <a:buFont typeface="Arial" panose="020B0604020202020204" pitchFamily="34" charset="0"/>
              <a:buChar char="•"/>
            </a:pPr>
            <a:r>
              <a:rPr lang="en-GB" sz="1400" dirty="0">
                <a:solidFill>
                  <a:srgbClr val="002060"/>
                </a:solidFill>
              </a:rPr>
              <a:t>Matters to do with OGA systems or any systems that inform, or are informed by, the NDR, except where the proper functioning of the NDR is not functioning as intended by the OGA</a:t>
            </a:r>
          </a:p>
          <a:p>
            <a:pPr marL="285750" indent="-285750">
              <a:buFont typeface="Arial" panose="020B0604020202020204" pitchFamily="34" charset="0"/>
              <a:buChar char="•"/>
            </a:pPr>
            <a:r>
              <a:rPr lang="en-GB" sz="1400" dirty="0">
                <a:solidFill>
                  <a:schemeClr val="accent2"/>
                </a:solidFill>
              </a:rPr>
              <a:t>Budget</a:t>
            </a:r>
            <a:r>
              <a:rPr lang="en-GB" sz="1400" dirty="0">
                <a:solidFill>
                  <a:schemeClr val="tx2"/>
                </a:solidFill>
              </a:rPr>
              <a:t> </a:t>
            </a:r>
            <a:r>
              <a:rPr lang="en-GB" sz="1400" dirty="0">
                <a:solidFill>
                  <a:srgbClr val="002060"/>
                </a:solidFill>
              </a:rPr>
              <a:t>or business case approvals</a:t>
            </a:r>
          </a:p>
          <a:p>
            <a:pPr marL="285750" indent="-285750">
              <a:buFont typeface="Arial" panose="020B0604020202020204" pitchFamily="34" charset="0"/>
              <a:buChar char="•"/>
            </a:pPr>
            <a:r>
              <a:rPr lang="en-GB" sz="1400" dirty="0">
                <a:solidFill>
                  <a:srgbClr val="002060"/>
                </a:solidFill>
              </a:rPr>
              <a:t>The User Group holds no decision-making authority</a:t>
            </a:r>
          </a:p>
        </p:txBody>
      </p:sp>
      <p:sp>
        <p:nvSpPr>
          <p:cNvPr id="5" name="Rectangle 4">
            <a:extLst>
              <a:ext uri="{FF2B5EF4-FFF2-40B4-BE49-F238E27FC236}">
                <a16:creationId xmlns:a16="http://schemas.microsoft.com/office/drawing/2014/main" id="{66579E23-7E55-4F60-A25D-E77E8AD54C89}"/>
              </a:ext>
              <a:ext uri="{C183D7F6-B498-43B3-948B-1728B52AA6E4}">
                <adec:decorative xmlns:adec="http://schemas.microsoft.com/office/drawing/2017/decorative" val="1"/>
              </a:ext>
            </a:extLst>
          </p:cNvPr>
          <p:cNvSpPr/>
          <p:nvPr/>
        </p:nvSpPr>
        <p:spPr>
          <a:xfrm>
            <a:off x="1319212" y="4759458"/>
            <a:ext cx="6505575" cy="307777"/>
          </a:xfrm>
          <a:prstGeom prst="rect">
            <a:avLst/>
          </a:prstGeom>
        </p:spPr>
        <p:txBody>
          <a:bodyPr wrap="square">
            <a:spAutoFit/>
          </a:bodyPr>
          <a:lstStyle/>
          <a:p>
            <a:r>
              <a:rPr lang="en-GB" sz="1400" dirty="0">
                <a:solidFill>
                  <a:srgbClr val="003399"/>
                </a:solidFill>
                <a:hlinkClick r:id="rId4">
                  <a:extLst>
                    <a:ext uri="{A12FA001-AC4F-418D-AE19-62706E023703}">
                      <ahyp:hlinkClr xmlns:ahyp="http://schemas.microsoft.com/office/drawing/2018/hyperlinkcolor" val="tx"/>
                    </a:ext>
                  </a:extLst>
                </a:hlinkClick>
              </a:rPr>
              <a:t>https://www.ogauthority.co.uk/media/7079/ndr-user-group-terms-of-reference.pdf</a:t>
            </a:r>
            <a:endParaRPr lang="en-GB" sz="1400" dirty="0">
              <a:solidFill>
                <a:srgbClr val="003399"/>
              </a:solidFill>
            </a:endParaRPr>
          </a:p>
        </p:txBody>
      </p:sp>
    </p:spTree>
    <p:extLst>
      <p:ext uri="{BB962C8B-B14F-4D97-AF65-F5344CB8AC3E}">
        <p14:creationId xmlns:p14="http://schemas.microsoft.com/office/powerpoint/2010/main" val="400677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95263"/>
            <a:ext cx="5651501" cy="376237"/>
          </a:xfrm>
        </p:spPr>
        <p:txBody>
          <a:bodyPr/>
          <a:lstStyle/>
          <a:p>
            <a:r>
              <a:rPr lang="en-GB" dirty="0">
                <a:solidFill>
                  <a:srgbClr val="002060"/>
                </a:solidFill>
              </a:rPr>
              <a:t>Governance and Terms of Reference </a:t>
            </a:r>
          </a:p>
        </p:txBody>
      </p:sp>
      <p:sp>
        <p:nvSpPr>
          <p:cNvPr id="80" name="TextBox 79">
            <a:extLst>
              <a:ext uri="{FF2B5EF4-FFF2-40B4-BE49-F238E27FC236}">
                <a16:creationId xmlns:a16="http://schemas.microsoft.com/office/drawing/2014/main" id="{DC15C07A-6724-46E2-B0FA-C8D97D38CCCD}"/>
              </a:ext>
            </a:extLst>
          </p:cNvPr>
          <p:cNvSpPr txBox="1"/>
          <p:nvPr/>
        </p:nvSpPr>
        <p:spPr>
          <a:xfrm>
            <a:off x="2371725" y="710512"/>
            <a:ext cx="6505575" cy="1569660"/>
          </a:xfrm>
          <a:prstGeom prst="rect">
            <a:avLst/>
          </a:prstGeom>
          <a:noFill/>
        </p:spPr>
        <p:txBody>
          <a:bodyPr wrap="square" rtlCol="0">
            <a:spAutoFit/>
          </a:bodyPr>
          <a:lstStyle/>
          <a:p>
            <a:r>
              <a:rPr lang="en-GB" sz="1600" dirty="0">
                <a:solidFill>
                  <a:srgbClr val="002060"/>
                </a:solidFill>
              </a:rPr>
              <a:t>Objectives:</a:t>
            </a:r>
          </a:p>
          <a:p>
            <a:pPr marL="285750" indent="-285750">
              <a:buFont typeface="Arial" panose="020B0604020202020204" pitchFamily="34" charset="0"/>
              <a:buChar char="•"/>
            </a:pPr>
            <a:r>
              <a:rPr lang="en-GB" sz="1600" dirty="0">
                <a:solidFill>
                  <a:schemeClr val="accent2"/>
                </a:solidFill>
              </a:rPr>
              <a:t>Collaborate on development </a:t>
            </a:r>
            <a:r>
              <a:rPr lang="en-GB" sz="1600" dirty="0">
                <a:solidFill>
                  <a:srgbClr val="002060"/>
                </a:solidFill>
              </a:rPr>
              <a:t>of services</a:t>
            </a:r>
          </a:p>
          <a:p>
            <a:pPr marL="285750" indent="-285750">
              <a:buFont typeface="Arial" panose="020B0604020202020204" pitchFamily="34" charset="0"/>
              <a:buChar char="•"/>
            </a:pPr>
            <a:r>
              <a:rPr lang="en-GB" sz="1600" dirty="0">
                <a:solidFill>
                  <a:srgbClr val="002060"/>
                </a:solidFill>
              </a:rPr>
              <a:t>Identify and propose solutions to resolve </a:t>
            </a:r>
            <a:r>
              <a:rPr lang="en-GB" sz="1600" dirty="0">
                <a:solidFill>
                  <a:schemeClr val="accent2"/>
                </a:solidFill>
              </a:rPr>
              <a:t>issues with functionality</a:t>
            </a:r>
          </a:p>
          <a:p>
            <a:pPr marL="285750" indent="-285750">
              <a:buFont typeface="Arial" panose="020B0604020202020204" pitchFamily="34" charset="0"/>
              <a:buChar char="•"/>
            </a:pPr>
            <a:r>
              <a:rPr lang="en-GB" sz="1600" dirty="0">
                <a:solidFill>
                  <a:srgbClr val="002060"/>
                </a:solidFill>
              </a:rPr>
              <a:t>Propose solutions to issues with </a:t>
            </a:r>
            <a:r>
              <a:rPr lang="en-GB" sz="1600" dirty="0">
                <a:solidFill>
                  <a:schemeClr val="accent2"/>
                </a:solidFill>
              </a:rPr>
              <a:t>system usability </a:t>
            </a:r>
            <a:r>
              <a:rPr lang="en-GB" sz="1600" dirty="0">
                <a:solidFill>
                  <a:srgbClr val="002060"/>
                </a:solidFill>
              </a:rPr>
              <a:t>/ user awareness</a:t>
            </a:r>
          </a:p>
          <a:p>
            <a:pPr marL="285750" indent="-285750">
              <a:buFont typeface="Arial" panose="020B0604020202020204" pitchFamily="34" charset="0"/>
              <a:buChar char="•"/>
            </a:pPr>
            <a:r>
              <a:rPr lang="en-GB" sz="1600" dirty="0">
                <a:solidFill>
                  <a:srgbClr val="002060"/>
                </a:solidFill>
              </a:rPr>
              <a:t>Identify and characterise </a:t>
            </a:r>
            <a:r>
              <a:rPr lang="en-GB" sz="1600" dirty="0">
                <a:solidFill>
                  <a:schemeClr val="accent2"/>
                </a:solidFill>
              </a:rPr>
              <a:t>developments</a:t>
            </a:r>
            <a:r>
              <a:rPr lang="en-GB" sz="1600" dirty="0"/>
              <a:t> </a:t>
            </a:r>
            <a:r>
              <a:rPr lang="en-GB" sz="1600" dirty="0">
                <a:solidFill>
                  <a:srgbClr val="002060"/>
                </a:solidFill>
              </a:rPr>
              <a:t>to existing functionality</a:t>
            </a:r>
          </a:p>
          <a:p>
            <a:pPr marL="285750" indent="-285750">
              <a:buFont typeface="Arial" panose="020B0604020202020204" pitchFamily="34" charset="0"/>
              <a:buChar char="•"/>
            </a:pPr>
            <a:r>
              <a:rPr lang="en-GB" sz="1600" dirty="0">
                <a:solidFill>
                  <a:srgbClr val="002060"/>
                </a:solidFill>
              </a:rPr>
              <a:t>Identify and characterise potential </a:t>
            </a:r>
            <a:r>
              <a:rPr lang="en-GB" sz="1600" dirty="0">
                <a:solidFill>
                  <a:schemeClr val="accent2"/>
                </a:solidFill>
              </a:rPr>
              <a:t>new functionality</a:t>
            </a:r>
          </a:p>
        </p:txBody>
      </p:sp>
      <p:pic>
        <p:nvPicPr>
          <p:cNvPr id="78" name="Picture 77">
            <a:extLst>
              <a:ext uri="{FF2B5EF4-FFF2-40B4-BE49-F238E27FC236}">
                <a16:creationId xmlns:a16="http://schemas.microsoft.com/office/drawing/2014/main" id="{453F8301-98CC-4105-81E3-83FF8FA557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346722">
            <a:off x="244219" y="770792"/>
            <a:ext cx="2030263" cy="2761982"/>
          </a:xfrm>
          <a:prstGeom prst="rect">
            <a:avLst/>
          </a:prstGeom>
          <a:ln>
            <a:solidFill>
              <a:schemeClr val="bg2"/>
            </a:solidFill>
          </a:ln>
          <a:effectLst/>
          <a:scene3d>
            <a:camera prst="perspectiveContrastingRightFacing">
              <a:rot lat="20914903" lon="20239929" rev="113062"/>
            </a:camera>
            <a:lightRig rig="soft" dir="t"/>
          </a:scene3d>
        </p:spPr>
      </p:pic>
      <p:sp>
        <p:nvSpPr>
          <p:cNvPr id="141" name="TextBox 140">
            <a:extLst>
              <a:ext uri="{FF2B5EF4-FFF2-40B4-BE49-F238E27FC236}">
                <a16:creationId xmlns:a16="http://schemas.microsoft.com/office/drawing/2014/main" id="{6204F47E-9D3A-4A12-AC11-E248299506A5}"/>
              </a:ext>
            </a:extLst>
          </p:cNvPr>
          <p:cNvSpPr txBox="1"/>
          <p:nvPr/>
        </p:nvSpPr>
        <p:spPr>
          <a:xfrm>
            <a:off x="2371725" y="2384680"/>
            <a:ext cx="6505575" cy="1323439"/>
          </a:xfrm>
          <a:prstGeom prst="rect">
            <a:avLst/>
          </a:prstGeom>
          <a:noFill/>
        </p:spPr>
        <p:txBody>
          <a:bodyPr wrap="square" rtlCol="0">
            <a:spAutoFit/>
          </a:bodyPr>
          <a:lstStyle/>
          <a:p>
            <a:r>
              <a:rPr lang="en-GB" sz="1600" dirty="0">
                <a:solidFill>
                  <a:srgbClr val="002060"/>
                </a:solidFill>
              </a:rPr>
              <a:t>Deliverables:</a:t>
            </a:r>
          </a:p>
          <a:p>
            <a:pPr marL="285750" indent="-285750">
              <a:buFont typeface="Arial" panose="020B0604020202020204" pitchFamily="34" charset="0"/>
              <a:buChar char="•"/>
            </a:pPr>
            <a:r>
              <a:rPr lang="en-GB" sz="1600" dirty="0">
                <a:solidFill>
                  <a:srgbClr val="002060"/>
                </a:solidFill>
              </a:rPr>
              <a:t>Information and communications to be shared with all NDR users </a:t>
            </a:r>
          </a:p>
          <a:p>
            <a:pPr marL="285750" indent="-285750">
              <a:buFont typeface="Arial" panose="020B0604020202020204" pitchFamily="34" charset="0"/>
              <a:buChar char="•"/>
            </a:pPr>
            <a:r>
              <a:rPr lang="en-GB" sz="1600" dirty="0">
                <a:solidFill>
                  <a:schemeClr val="accent2"/>
                </a:solidFill>
              </a:rPr>
              <a:t>Reports to the DEPAC</a:t>
            </a:r>
            <a:r>
              <a:rPr lang="en-GB" sz="1600" dirty="0">
                <a:solidFill>
                  <a:srgbClr val="002060"/>
                </a:solidFill>
              </a:rPr>
              <a:t>, outlining progress of User Group matters</a:t>
            </a:r>
          </a:p>
          <a:p>
            <a:pPr marL="285750" indent="-285750">
              <a:buFont typeface="Arial" panose="020B0604020202020204" pitchFamily="34" charset="0"/>
              <a:buChar char="•"/>
            </a:pPr>
            <a:r>
              <a:rPr lang="en-GB" sz="1600" dirty="0">
                <a:solidFill>
                  <a:srgbClr val="002060"/>
                </a:solidFill>
              </a:rPr>
              <a:t>Recommendations for the initiation of</a:t>
            </a:r>
            <a:r>
              <a:rPr lang="en-GB" sz="1600" dirty="0">
                <a:solidFill>
                  <a:schemeClr val="tx2">
                    <a:lumMod val="50000"/>
                  </a:schemeClr>
                </a:solidFill>
              </a:rPr>
              <a:t> </a:t>
            </a:r>
            <a:r>
              <a:rPr lang="en-GB" sz="1600" dirty="0">
                <a:solidFill>
                  <a:schemeClr val="accent2"/>
                </a:solidFill>
              </a:rPr>
              <a:t>Task Finish Groups</a:t>
            </a:r>
          </a:p>
          <a:p>
            <a:pPr marL="285750" indent="-285750">
              <a:buFont typeface="Arial" panose="020B0604020202020204" pitchFamily="34" charset="0"/>
              <a:buChar char="•"/>
            </a:pPr>
            <a:endParaRPr lang="en-GB" sz="1600" dirty="0"/>
          </a:p>
        </p:txBody>
      </p:sp>
      <p:sp>
        <p:nvSpPr>
          <p:cNvPr id="54" name="TextBox 53">
            <a:extLst>
              <a:ext uri="{FF2B5EF4-FFF2-40B4-BE49-F238E27FC236}">
                <a16:creationId xmlns:a16="http://schemas.microsoft.com/office/drawing/2014/main" id="{AC8EC62F-D204-4F23-B398-9BB1A8199BEA}"/>
              </a:ext>
            </a:extLst>
          </p:cNvPr>
          <p:cNvSpPr txBox="1"/>
          <p:nvPr/>
        </p:nvSpPr>
        <p:spPr>
          <a:xfrm>
            <a:off x="5745893" y="3360647"/>
            <a:ext cx="6505575" cy="1323439"/>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r>
              <a:rPr lang="en-GB" sz="1600" dirty="0">
                <a:solidFill>
                  <a:srgbClr val="002060"/>
                </a:solidFill>
              </a:rPr>
              <a:t>Frequency and arrangements:</a:t>
            </a:r>
          </a:p>
          <a:p>
            <a:pPr marL="285750" indent="-285750">
              <a:buFont typeface="Arial" panose="020B0604020202020204" pitchFamily="34" charset="0"/>
              <a:buChar char="•"/>
            </a:pPr>
            <a:r>
              <a:rPr lang="en-GB" sz="1600" dirty="0">
                <a:solidFill>
                  <a:schemeClr val="accent2"/>
                </a:solidFill>
              </a:rPr>
              <a:t>Up to 4 </a:t>
            </a:r>
            <a:r>
              <a:rPr lang="en-GB" sz="1600" dirty="0">
                <a:solidFill>
                  <a:srgbClr val="002060"/>
                </a:solidFill>
              </a:rPr>
              <a:t>User Groups annually</a:t>
            </a:r>
          </a:p>
          <a:p>
            <a:pPr marL="285750" indent="-285750">
              <a:buFont typeface="Arial" panose="020B0604020202020204" pitchFamily="34" charset="0"/>
              <a:buChar char="•"/>
            </a:pPr>
            <a:r>
              <a:rPr lang="en-GB" sz="1600" dirty="0">
                <a:solidFill>
                  <a:srgbClr val="002060"/>
                </a:solidFill>
              </a:rPr>
              <a:t>Arrangements and secretariat</a:t>
            </a:r>
          </a:p>
          <a:p>
            <a:r>
              <a:rPr lang="en-GB" sz="1600" dirty="0">
                <a:solidFill>
                  <a:srgbClr val="002060"/>
                </a:solidFill>
              </a:rPr>
              <a:t>     provided by OGA’s NDR Team</a:t>
            </a:r>
          </a:p>
        </p:txBody>
      </p:sp>
      <p:sp>
        <p:nvSpPr>
          <p:cNvPr id="51" name="TextBox 50">
            <a:extLst>
              <a:ext uri="{FF2B5EF4-FFF2-40B4-BE49-F238E27FC236}">
                <a16:creationId xmlns:a16="http://schemas.microsoft.com/office/drawing/2014/main" id="{479014A0-E80B-4107-BEBD-D322489523E8}"/>
              </a:ext>
            </a:extLst>
          </p:cNvPr>
          <p:cNvSpPr txBox="1"/>
          <p:nvPr/>
        </p:nvSpPr>
        <p:spPr>
          <a:xfrm>
            <a:off x="160847" y="3360648"/>
            <a:ext cx="5705473" cy="1323439"/>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r>
              <a:rPr lang="en-GB" sz="1600" dirty="0">
                <a:solidFill>
                  <a:srgbClr val="002060"/>
                </a:solidFill>
              </a:rPr>
              <a:t>Membership and Representation:</a:t>
            </a:r>
          </a:p>
          <a:p>
            <a:pPr marL="285750" indent="-285750">
              <a:buFont typeface="Arial" panose="020B0604020202020204" pitchFamily="34" charset="0"/>
              <a:buChar char="•"/>
            </a:pPr>
            <a:r>
              <a:rPr lang="en-GB" sz="1600" dirty="0">
                <a:solidFill>
                  <a:schemeClr val="accent2"/>
                </a:solidFill>
              </a:rPr>
              <a:t>Open to all </a:t>
            </a:r>
            <a:r>
              <a:rPr lang="en-GB" sz="1600" dirty="0">
                <a:solidFill>
                  <a:srgbClr val="002060"/>
                </a:solidFill>
              </a:rPr>
              <a:t>registered users of the NDR</a:t>
            </a:r>
          </a:p>
          <a:p>
            <a:pPr marL="285750" indent="-285750">
              <a:buFont typeface="Arial" panose="020B0604020202020204" pitchFamily="34" charset="0"/>
              <a:buChar char="•"/>
            </a:pPr>
            <a:r>
              <a:rPr lang="en-GB" sz="1600" dirty="0">
                <a:solidFill>
                  <a:srgbClr val="002060"/>
                </a:solidFill>
              </a:rPr>
              <a:t>Headcount at events &amp; associated groups may be limited</a:t>
            </a:r>
          </a:p>
          <a:p>
            <a:pPr marL="285750" indent="-285750">
              <a:buFont typeface="Arial" panose="020B0604020202020204" pitchFamily="34" charset="0"/>
              <a:buChar char="•"/>
            </a:pPr>
            <a:r>
              <a:rPr lang="en-GB" sz="1600" dirty="0">
                <a:solidFill>
                  <a:srgbClr val="002060"/>
                </a:solidFill>
              </a:rPr>
              <a:t>Task Finish Groups will be open to </a:t>
            </a:r>
            <a:r>
              <a:rPr lang="en-GB" sz="1600" dirty="0">
                <a:solidFill>
                  <a:schemeClr val="accent2"/>
                </a:solidFill>
              </a:rPr>
              <a:t>any relevant NDR user</a:t>
            </a:r>
          </a:p>
        </p:txBody>
      </p:sp>
      <p:sp>
        <p:nvSpPr>
          <p:cNvPr id="10" name="Rectangle 9">
            <a:extLst>
              <a:ext uri="{FF2B5EF4-FFF2-40B4-BE49-F238E27FC236}">
                <a16:creationId xmlns:a16="http://schemas.microsoft.com/office/drawing/2014/main" id="{CD5FAE85-EAAF-4902-96FD-19786DF84CF9}"/>
              </a:ext>
              <a:ext uri="{C183D7F6-B498-43B3-948B-1728B52AA6E4}">
                <adec:decorative xmlns:adec="http://schemas.microsoft.com/office/drawing/2017/decorative" val="1"/>
              </a:ext>
            </a:extLst>
          </p:cNvPr>
          <p:cNvSpPr/>
          <p:nvPr/>
        </p:nvSpPr>
        <p:spPr>
          <a:xfrm>
            <a:off x="1319212" y="4759458"/>
            <a:ext cx="6505575" cy="307777"/>
          </a:xfrm>
          <a:prstGeom prst="rect">
            <a:avLst/>
          </a:prstGeom>
        </p:spPr>
        <p:txBody>
          <a:bodyPr wrap="square">
            <a:spAutoFit/>
          </a:bodyPr>
          <a:lstStyle/>
          <a:p>
            <a:r>
              <a:rPr lang="en-GB" sz="1400" dirty="0">
                <a:solidFill>
                  <a:srgbClr val="003399"/>
                </a:solidFill>
                <a:hlinkClick r:id="rId4">
                  <a:extLst>
                    <a:ext uri="{A12FA001-AC4F-418D-AE19-62706E023703}">
                      <ahyp:hlinkClr xmlns:ahyp="http://schemas.microsoft.com/office/drawing/2018/hyperlinkcolor" val="tx"/>
                    </a:ext>
                  </a:extLst>
                </a:hlinkClick>
              </a:rPr>
              <a:t>https://www.ogauthority.co.uk/media/7079/ndr-user-group-terms-of-reference.pdf</a:t>
            </a:r>
            <a:endParaRPr lang="en-GB" sz="1400" dirty="0">
              <a:solidFill>
                <a:srgbClr val="003399"/>
              </a:solidFill>
            </a:endParaRPr>
          </a:p>
        </p:txBody>
      </p:sp>
    </p:spTree>
    <p:extLst>
      <p:ext uri="{BB962C8B-B14F-4D97-AF65-F5344CB8AC3E}">
        <p14:creationId xmlns:p14="http://schemas.microsoft.com/office/powerpoint/2010/main" val="2090496214"/>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6f71bc7-eed5-4ebc-893f-d76acaddfc24">
      <UserInfo>
        <DisplayName>Andy Thompson (Oil &amp; Gas Authority)</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2" ma:contentTypeDescription="Create a new document." ma:contentTypeScope="" ma:versionID="c0a6bcff597e32bfd6a390190ac62028">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eed3f165babc84a12257af60be3b789e"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FB752-9F3A-401C-8907-B37242933A67}">
  <ds:schemaRefs>
    <ds:schemaRef ds:uri="http://purl.org/dc/elements/1.1/"/>
    <ds:schemaRef ds:uri="66f71bc7-eed5-4ebc-893f-d76acaddfc24"/>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4b1a9e67-4bd3-4e10-8ceb-d8428c69d47a"/>
    <ds:schemaRef ds:uri="http://schemas.microsoft.com/office/2006/metadata/properties"/>
  </ds:schemaRefs>
</ds:datastoreItem>
</file>

<file path=customXml/itemProps2.xml><?xml version="1.0" encoding="utf-8"?>
<ds:datastoreItem xmlns:ds="http://schemas.openxmlformats.org/officeDocument/2006/customXml" ds:itemID="{E2A76435-78B1-4022-8E60-95A56D294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a9e67-4bd3-4e10-8ceb-d8428c69d47a"/>
    <ds:schemaRef ds:uri="66f71bc7-eed5-4ebc-893f-d76acaddfc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5A2D43-9AE9-4122-9B56-05E4F6FE61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7354</TotalTime>
  <Words>1907</Words>
  <Application>Microsoft Office PowerPoint</Application>
  <PresentationFormat>On-screen Show (16:9)</PresentationFormat>
  <Paragraphs>427</Paragraphs>
  <Slides>28</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Calibri</vt:lpstr>
      <vt:lpstr>Helvetica 45 Light</vt:lpstr>
      <vt:lpstr>Custom Design</vt:lpstr>
      <vt:lpstr>OGA_Master_template_16:9</vt:lpstr>
      <vt:lpstr>1_OGA_Master_template_16:9</vt:lpstr>
      <vt:lpstr>2_OGA_Master_template_16:9</vt:lpstr>
      <vt:lpstr>NDR User Group</vt:lpstr>
      <vt:lpstr>Meeting Etiquette</vt:lpstr>
      <vt:lpstr>Welcome and Agenda: NDR User Group 1 </vt:lpstr>
      <vt:lpstr>OGA Digital Energy Platform</vt:lpstr>
      <vt:lpstr>NDR Foundations</vt:lpstr>
      <vt:lpstr>Agenda: NDR User Group 1 </vt:lpstr>
      <vt:lpstr>Governance and Terms of Reference</vt:lpstr>
      <vt:lpstr>Governance and Terms of Reference  </vt:lpstr>
      <vt:lpstr>Governance and Terms of Reference </vt:lpstr>
      <vt:lpstr>Agenda: NDR User Group 1  </vt:lpstr>
      <vt:lpstr>Recent Service Improvements</vt:lpstr>
      <vt:lpstr>Agenda: NDR User Group 1   </vt:lpstr>
      <vt:lpstr>Transition Project </vt:lpstr>
      <vt:lpstr>Agenda: NDR User Group 1    </vt:lpstr>
      <vt:lpstr>New NDR Platform - What to expect</vt:lpstr>
      <vt:lpstr>The current NDR system...</vt:lpstr>
      <vt:lpstr>What will be changing...</vt:lpstr>
      <vt:lpstr>How does it integrate...</vt:lpstr>
      <vt:lpstr>What is changing with data delivery...</vt:lpstr>
      <vt:lpstr>What is changing with data delivery... </vt:lpstr>
      <vt:lpstr>New NDR Platform – new ways of working</vt:lpstr>
      <vt:lpstr>Agenda: NDR User Group 1     </vt:lpstr>
      <vt:lpstr>Transition: Timeline and events</vt:lpstr>
      <vt:lpstr>Preparation for migration</vt:lpstr>
      <vt:lpstr>Preparation for migration: Users</vt:lpstr>
      <vt:lpstr>Agenda: NDR User Group 1      </vt:lpstr>
      <vt:lpstr>What happens next?</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Andy Thompson (North Sea Transition Authority)</cp:lastModifiedBy>
  <cp:revision>104</cp:revision>
  <cp:lastPrinted>2016-10-24T07:58:33Z</cp:lastPrinted>
  <dcterms:created xsi:type="dcterms:W3CDTF">2016-10-17T11:59:42Z</dcterms:created>
  <dcterms:modified xsi:type="dcterms:W3CDTF">2022-06-08T14:29:29Z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Category">
    <vt:lpwstr/>
  </property>
  <property fmtid="{D5CDD505-2E9C-101B-9397-08002B2CF9AE}" pid="7" name="_dlc_DocIdItemGuid">
    <vt:lpwstr>9670c90e-f094-4c9b-aa74-5ec05bb7bd9b</vt:lpwstr>
  </property>
  <property fmtid="{D5CDD505-2E9C-101B-9397-08002B2CF9AE}" pid="8" name="TaxKeyword">
    <vt:lpwstr/>
  </property>
</Properties>
</file>