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76" r:id="rId10"/>
    <p:sldMasterId id="2147483889" r:id="rId11"/>
  </p:sldMasterIdLst>
  <p:notesMasterIdLst>
    <p:notesMasterId r:id="rId21"/>
  </p:notesMasterIdLst>
  <p:handoutMasterIdLst>
    <p:handoutMasterId r:id="rId22"/>
  </p:handoutMasterIdLst>
  <p:sldIdLst>
    <p:sldId id="2467" r:id="rId12"/>
    <p:sldId id="2437" r:id="rId13"/>
    <p:sldId id="2446" r:id="rId14"/>
    <p:sldId id="2456" r:id="rId15"/>
    <p:sldId id="2468" r:id="rId16"/>
    <p:sldId id="2441" r:id="rId17"/>
    <p:sldId id="1541" r:id="rId18"/>
    <p:sldId id="2466" r:id="rId19"/>
    <p:sldId id="2459" r:id="rId20"/>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5"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19"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51"/>
    <a:srgbClr val="003399"/>
    <a:srgbClr val="ED7D31"/>
    <a:srgbClr val="002060"/>
    <a:srgbClr val="0065A2"/>
    <a:srgbClr val="FF5050"/>
    <a:srgbClr val="CF0C71"/>
    <a:srgbClr val="4472C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F1D39D-E467-4066-880E-90A10351FFA0}" v="364" dt="2022-06-08T15:08:27.49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67" autoAdjust="0"/>
    <p:restoredTop sz="86458" autoAdjust="0"/>
  </p:normalViewPr>
  <p:slideViewPr>
    <p:cSldViewPr snapToGrid="0">
      <p:cViewPr varScale="1">
        <p:scale>
          <a:sx n="98" d="100"/>
          <a:sy n="98" d="100"/>
        </p:scale>
        <p:origin x="78"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guide orient="horz" pos="291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Thompson (North Sea Transition Authority)" userId="321959ed-7daa-421a-aad7-834d2e4c66f9" providerId="ADAL" clId="{97F1D39D-E467-4066-880E-90A10351FFA0}"/>
    <pc:docChg chg="custSel modSld">
      <pc:chgData name="Andy Thompson (North Sea Transition Authority)" userId="321959ed-7daa-421a-aad7-834d2e4c66f9" providerId="ADAL" clId="{97F1D39D-E467-4066-880E-90A10351FFA0}" dt="2022-06-08T15:08:27.495" v="1166" actId="962"/>
      <pc:docMkLst>
        <pc:docMk/>
      </pc:docMkLst>
      <pc:sldChg chg="modSp mod">
        <pc:chgData name="Andy Thompson (North Sea Transition Authority)" userId="321959ed-7daa-421a-aad7-834d2e4c66f9" providerId="ADAL" clId="{97F1D39D-E467-4066-880E-90A10351FFA0}" dt="2022-06-08T14:59:05.641" v="1092" actId="962"/>
        <pc:sldMkLst>
          <pc:docMk/>
          <pc:sldMk cId="1620614717" sldId="1541"/>
        </pc:sldMkLst>
        <pc:spChg chg="mod">
          <ac:chgData name="Andy Thompson (North Sea Transition Authority)" userId="321959ed-7daa-421a-aad7-834d2e4c66f9" providerId="ADAL" clId="{97F1D39D-E467-4066-880E-90A10351FFA0}" dt="2022-06-08T14:58:39.890" v="1088" actId="13244"/>
          <ac:spMkLst>
            <pc:docMk/>
            <pc:sldMk cId="1620614717" sldId="1541"/>
            <ac:spMk id="2" creationId="{58DBADE4-EB58-446B-BA2F-952FEC1F5664}"/>
          </ac:spMkLst>
        </pc:spChg>
        <pc:spChg chg="mod">
          <ac:chgData name="Andy Thompson (North Sea Transition Authority)" userId="321959ed-7daa-421a-aad7-834d2e4c66f9" providerId="ADAL" clId="{97F1D39D-E467-4066-880E-90A10351FFA0}" dt="2022-06-08T14:58:45.941" v="1089" actId="13244"/>
          <ac:spMkLst>
            <pc:docMk/>
            <pc:sldMk cId="1620614717" sldId="1541"/>
            <ac:spMk id="13" creationId="{2DEC38E4-4F01-423C-B343-7022610A036D}"/>
          </ac:spMkLst>
        </pc:spChg>
        <pc:spChg chg="mod">
          <ac:chgData name="Andy Thompson (North Sea Transition Authority)" userId="321959ed-7daa-421a-aad7-834d2e4c66f9" providerId="ADAL" clId="{97F1D39D-E467-4066-880E-90A10351FFA0}" dt="2022-06-08T14:58:26.705" v="1085" actId="13244"/>
          <ac:spMkLst>
            <pc:docMk/>
            <pc:sldMk cId="1620614717" sldId="1541"/>
            <ac:spMk id="14" creationId="{8BEEA490-10F9-4A0F-BDAB-755876E5BE3E}"/>
          </ac:spMkLst>
        </pc:spChg>
        <pc:spChg chg="mod">
          <ac:chgData name="Andy Thompson (North Sea Transition Authority)" userId="321959ed-7daa-421a-aad7-834d2e4c66f9" providerId="ADAL" clId="{97F1D39D-E467-4066-880E-90A10351FFA0}" dt="2022-06-08T14:58:28.950" v="1086" actId="13244"/>
          <ac:spMkLst>
            <pc:docMk/>
            <pc:sldMk cId="1620614717" sldId="1541"/>
            <ac:spMk id="15" creationId="{5BC48CFD-C439-40B4-BE11-D30A5A8BFDE3}"/>
          </ac:spMkLst>
        </pc:spChg>
        <pc:spChg chg="mod">
          <ac:chgData name="Andy Thompson (North Sea Transition Authority)" userId="321959ed-7daa-421a-aad7-834d2e4c66f9" providerId="ADAL" clId="{97F1D39D-E467-4066-880E-90A10351FFA0}" dt="2022-06-08T14:58:34.370" v="1087" actId="13244"/>
          <ac:spMkLst>
            <pc:docMk/>
            <pc:sldMk cId="1620614717" sldId="1541"/>
            <ac:spMk id="16" creationId="{0C1FE77E-E637-4239-8624-7ACD41CE81CD}"/>
          </ac:spMkLst>
        </pc:spChg>
        <pc:spChg chg="mod">
          <ac:chgData name="Andy Thompson (North Sea Transition Authority)" userId="321959ed-7daa-421a-aad7-834d2e4c66f9" providerId="ADAL" clId="{97F1D39D-E467-4066-880E-90A10351FFA0}" dt="2022-06-08T14:58:49.363" v="1090" actId="13244"/>
          <ac:spMkLst>
            <pc:docMk/>
            <pc:sldMk cId="1620614717" sldId="1541"/>
            <ac:spMk id="17" creationId="{4DAD0069-5F5D-4765-9FFD-F00BE48F382C}"/>
          </ac:spMkLst>
        </pc:spChg>
        <pc:picChg chg="mod">
          <ac:chgData name="Andy Thompson (North Sea Transition Authority)" userId="321959ed-7daa-421a-aad7-834d2e4c66f9" providerId="ADAL" clId="{97F1D39D-E467-4066-880E-90A10351FFA0}" dt="2022-06-08T14:43:10.617" v="947" actId="962"/>
          <ac:picMkLst>
            <pc:docMk/>
            <pc:sldMk cId="1620614717" sldId="1541"/>
            <ac:picMk id="26" creationId="{FDEB21AD-8C07-4068-A0B1-28687BCD9F9D}"/>
          </ac:picMkLst>
        </pc:picChg>
        <pc:picChg chg="mod">
          <ac:chgData name="Andy Thompson (North Sea Transition Authority)" userId="321959ed-7daa-421a-aad7-834d2e4c66f9" providerId="ADAL" clId="{97F1D39D-E467-4066-880E-90A10351FFA0}" dt="2022-06-08T14:59:05.641" v="1092" actId="962"/>
          <ac:picMkLst>
            <pc:docMk/>
            <pc:sldMk cId="1620614717" sldId="1541"/>
            <ac:picMk id="29" creationId="{0BDB1FD3-774F-4FEE-96CA-091163BEAA0C}"/>
          </ac:picMkLst>
        </pc:picChg>
        <pc:cxnChg chg="mod">
          <ac:chgData name="Andy Thompson (North Sea Transition Authority)" userId="321959ed-7daa-421a-aad7-834d2e4c66f9" providerId="ADAL" clId="{97F1D39D-E467-4066-880E-90A10351FFA0}" dt="2022-06-08T14:43:00.379" v="945" actId="962"/>
          <ac:cxnSpMkLst>
            <pc:docMk/>
            <pc:sldMk cId="1620614717" sldId="1541"/>
            <ac:cxnSpMk id="4" creationId="{49AA3F1C-E5E4-4EC4-9B8B-053BBF8003BA}"/>
          </ac:cxnSpMkLst>
        </pc:cxnChg>
        <pc:cxnChg chg="mod">
          <ac:chgData name="Andy Thompson (North Sea Transition Authority)" userId="321959ed-7daa-421a-aad7-834d2e4c66f9" providerId="ADAL" clId="{97F1D39D-E467-4066-880E-90A10351FFA0}" dt="2022-06-08T14:43:03.490" v="946" actId="962"/>
          <ac:cxnSpMkLst>
            <pc:docMk/>
            <pc:sldMk cId="1620614717" sldId="1541"/>
            <ac:cxnSpMk id="18" creationId="{410E46E9-0D59-4771-BF07-4ECE45DBABA9}"/>
          </ac:cxnSpMkLst>
        </pc:cxnChg>
      </pc:sldChg>
      <pc:sldChg chg="modSp mod">
        <pc:chgData name="Andy Thompson (North Sea Transition Authority)" userId="321959ed-7daa-421a-aad7-834d2e4c66f9" providerId="ADAL" clId="{97F1D39D-E467-4066-880E-90A10351FFA0}" dt="2022-06-08T14:43:23.229" v="949" actId="33553"/>
        <pc:sldMkLst>
          <pc:docMk/>
          <pc:sldMk cId="1038091927" sldId="2437"/>
        </pc:sldMkLst>
        <pc:spChg chg="mod">
          <ac:chgData name="Andy Thompson (North Sea Transition Authority)" userId="321959ed-7daa-421a-aad7-834d2e4c66f9" providerId="ADAL" clId="{97F1D39D-E467-4066-880E-90A10351FFA0}" dt="2022-06-08T14:43:23.229" v="949" actId="33553"/>
          <ac:spMkLst>
            <pc:docMk/>
            <pc:sldMk cId="1038091927" sldId="2437"/>
            <ac:spMk id="4" creationId="{B6D7EC9C-A14E-46C8-BF95-B23163404573}"/>
          </ac:spMkLst>
        </pc:spChg>
      </pc:sldChg>
      <pc:sldChg chg="addSp delSp modSp mod delAnim modAnim">
        <pc:chgData name="Andy Thompson (North Sea Transition Authority)" userId="321959ed-7daa-421a-aad7-834d2e4c66f9" providerId="ADAL" clId="{97F1D39D-E467-4066-880E-90A10351FFA0}" dt="2022-06-08T15:08:27.495" v="1166" actId="962"/>
        <pc:sldMkLst>
          <pc:docMk/>
          <pc:sldMk cId="3115698875" sldId="2441"/>
        </pc:sldMkLst>
        <pc:spChg chg="mod">
          <ac:chgData name="Andy Thompson (North Sea Transition Authority)" userId="321959ed-7daa-421a-aad7-834d2e4c66f9" providerId="ADAL" clId="{97F1D39D-E467-4066-880E-90A10351FFA0}" dt="2022-06-08T14:43:48.539" v="951" actId="13244"/>
          <ac:spMkLst>
            <pc:docMk/>
            <pc:sldMk cId="3115698875" sldId="2441"/>
            <ac:spMk id="2" creationId="{7CE310BE-54C4-4B96-9F66-25266C954E75}"/>
          </ac:spMkLst>
        </pc:spChg>
        <pc:spChg chg="mod">
          <ac:chgData name="Andy Thompson (North Sea Transition Authority)" userId="321959ed-7daa-421a-aad7-834d2e4c66f9" providerId="ADAL" clId="{97F1D39D-E467-4066-880E-90A10351FFA0}" dt="2022-06-08T14:48:15.170" v="985" actId="1035"/>
          <ac:spMkLst>
            <pc:docMk/>
            <pc:sldMk cId="3115698875" sldId="2441"/>
            <ac:spMk id="3" creationId="{6A14E03F-5901-4786-82C6-76C030754B6A}"/>
          </ac:spMkLst>
        </pc:spChg>
        <pc:spChg chg="mod">
          <ac:chgData name="Andy Thompson (North Sea Transition Authority)" userId="321959ed-7daa-421a-aad7-834d2e4c66f9" providerId="ADAL" clId="{97F1D39D-E467-4066-880E-90A10351FFA0}" dt="2022-06-08T14:48:15.170" v="985" actId="1035"/>
          <ac:spMkLst>
            <pc:docMk/>
            <pc:sldMk cId="3115698875" sldId="2441"/>
            <ac:spMk id="9" creationId="{A46D5805-E75F-4345-A3F7-2240D3E44375}"/>
          </ac:spMkLst>
        </pc:spChg>
        <pc:spChg chg="mod">
          <ac:chgData name="Andy Thompson (North Sea Transition Authority)" userId="321959ed-7daa-421a-aad7-834d2e4c66f9" providerId="ADAL" clId="{97F1D39D-E467-4066-880E-90A10351FFA0}" dt="2022-06-08T14:38:24.619" v="8" actId="164"/>
          <ac:spMkLst>
            <pc:docMk/>
            <pc:sldMk cId="3115698875" sldId="2441"/>
            <ac:spMk id="10" creationId="{9F38532F-AEE6-4EFA-AFC5-A6CAA5B53496}"/>
          </ac:spMkLst>
        </pc:spChg>
        <pc:spChg chg="mod">
          <ac:chgData name="Andy Thompson (North Sea Transition Authority)" userId="321959ed-7daa-421a-aad7-834d2e4c66f9" providerId="ADAL" clId="{97F1D39D-E467-4066-880E-90A10351FFA0}" dt="2022-06-08T14:38:31.594" v="9" actId="164"/>
          <ac:spMkLst>
            <pc:docMk/>
            <pc:sldMk cId="3115698875" sldId="2441"/>
            <ac:spMk id="13" creationId="{55E7E367-4A53-4F10-9367-04E7D7E5B0D4}"/>
          </ac:spMkLst>
        </pc:spChg>
        <pc:spChg chg="mod">
          <ac:chgData name="Andy Thompson (North Sea Transition Authority)" userId="321959ed-7daa-421a-aad7-834d2e4c66f9" providerId="ADAL" clId="{97F1D39D-E467-4066-880E-90A10351FFA0}" dt="2022-06-08T14:37:28.545" v="5" actId="164"/>
          <ac:spMkLst>
            <pc:docMk/>
            <pc:sldMk cId="3115698875" sldId="2441"/>
            <ac:spMk id="16" creationId="{25E6AF91-B991-4B13-B41C-94F75C8232D5}"/>
          </ac:spMkLst>
        </pc:spChg>
        <pc:spChg chg="mod">
          <ac:chgData name="Andy Thompson (North Sea Transition Authority)" userId="321959ed-7daa-421a-aad7-834d2e4c66f9" providerId="ADAL" clId="{97F1D39D-E467-4066-880E-90A10351FFA0}" dt="2022-06-08T14:38:24.619" v="8" actId="164"/>
          <ac:spMkLst>
            <pc:docMk/>
            <pc:sldMk cId="3115698875" sldId="2441"/>
            <ac:spMk id="19" creationId="{0ED2B486-877A-4F40-8674-DE4E07747704}"/>
          </ac:spMkLst>
        </pc:spChg>
        <pc:spChg chg="add del mod">
          <ac:chgData name="Andy Thompson (North Sea Transition Authority)" userId="321959ed-7daa-421a-aad7-834d2e4c66f9" providerId="ADAL" clId="{97F1D39D-E467-4066-880E-90A10351FFA0}" dt="2022-06-08T15:03:16.223" v="1109" actId="164"/>
          <ac:spMkLst>
            <pc:docMk/>
            <pc:sldMk cId="3115698875" sldId="2441"/>
            <ac:spMk id="20" creationId="{50711A25-F415-4796-B44E-B488300030AA}"/>
          </ac:spMkLst>
        </pc:spChg>
        <pc:spChg chg="del mod">
          <ac:chgData name="Andy Thompson (North Sea Transition Authority)" userId="321959ed-7daa-421a-aad7-834d2e4c66f9" providerId="ADAL" clId="{97F1D39D-E467-4066-880E-90A10351FFA0}" dt="2022-06-08T14:49:44.217" v="1007" actId="478"/>
          <ac:spMkLst>
            <pc:docMk/>
            <pc:sldMk cId="3115698875" sldId="2441"/>
            <ac:spMk id="24" creationId="{5BD3EE02-CE6C-4D26-A9C1-05B642E8B7E2}"/>
          </ac:spMkLst>
        </pc:spChg>
        <pc:spChg chg="mod">
          <ac:chgData name="Andy Thompson (North Sea Transition Authority)" userId="321959ed-7daa-421a-aad7-834d2e4c66f9" providerId="ADAL" clId="{97F1D39D-E467-4066-880E-90A10351FFA0}" dt="2022-06-08T14:38:24.619" v="8" actId="164"/>
          <ac:spMkLst>
            <pc:docMk/>
            <pc:sldMk cId="3115698875" sldId="2441"/>
            <ac:spMk id="25" creationId="{7A92B23C-8F8D-4233-AA11-1E15A9B9FCB1}"/>
          </ac:spMkLst>
        </pc:spChg>
        <pc:spChg chg="mod">
          <ac:chgData name="Andy Thompson (North Sea Transition Authority)" userId="321959ed-7daa-421a-aad7-834d2e4c66f9" providerId="ADAL" clId="{97F1D39D-E467-4066-880E-90A10351FFA0}" dt="2022-06-08T14:38:24.619" v="8" actId="164"/>
          <ac:spMkLst>
            <pc:docMk/>
            <pc:sldMk cId="3115698875" sldId="2441"/>
            <ac:spMk id="26" creationId="{FEC6A440-D8A2-425C-BA9D-8AB5C60A4592}"/>
          </ac:spMkLst>
        </pc:spChg>
        <pc:spChg chg="mod">
          <ac:chgData name="Andy Thompson (North Sea Transition Authority)" userId="321959ed-7daa-421a-aad7-834d2e4c66f9" providerId="ADAL" clId="{97F1D39D-E467-4066-880E-90A10351FFA0}" dt="2022-06-08T14:38:31.594" v="9" actId="164"/>
          <ac:spMkLst>
            <pc:docMk/>
            <pc:sldMk cId="3115698875" sldId="2441"/>
            <ac:spMk id="32" creationId="{3A3A86DB-21D6-4609-BE1F-7BA789212A05}"/>
          </ac:spMkLst>
        </pc:spChg>
        <pc:spChg chg="mod">
          <ac:chgData name="Andy Thompson (North Sea Transition Authority)" userId="321959ed-7daa-421a-aad7-834d2e4c66f9" providerId="ADAL" clId="{97F1D39D-E467-4066-880E-90A10351FFA0}" dt="2022-06-08T14:38:24.619" v="8" actId="164"/>
          <ac:spMkLst>
            <pc:docMk/>
            <pc:sldMk cId="3115698875" sldId="2441"/>
            <ac:spMk id="33" creationId="{CC983E01-F616-407A-AC17-D01317074B45}"/>
          </ac:spMkLst>
        </pc:spChg>
        <pc:spChg chg="mod">
          <ac:chgData name="Andy Thompson (North Sea Transition Authority)" userId="321959ed-7daa-421a-aad7-834d2e4c66f9" providerId="ADAL" clId="{97F1D39D-E467-4066-880E-90A10351FFA0}" dt="2022-06-08T14:38:31.594" v="9" actId="164"/>
          <ac:spMkLst>
            <pc:docMk/>
            <pc:sldMk cId="3115698875" sldId="2441"/>
            <ac:spMk id="34" creationId="{75D0D8C3-7F5F-46E7-8A7F-6A48EA87A1E6}"/>
          </ac:spMkLst>
        </pc:spChg>
        <pc:spChg chg="mod">
          <ac:chgData name="Andy Thompson (North Sea Transition Authority)" userId="321959ed-7daa-421a-aad7-834d2e4c66f9" providerId="ADAL" clId="{97F1D39D-E467-4066-880E-90A10351FFA0}" dt="2022-06-08T14:38:31.594" v="9" actId="164"/>
          <ac:spMkLst>
            <pc:docMk/>
            <pc:sldMk cId="3115698875" sldId="2441"/>
            <ac:spMk id="35" creationId="{D8C21BBB-E211-489C-A110-85A384BF3D65}"/>
          </ac:spMkLst>
        </pc:spChg>
        <pc:spChg chg="del">
          <ac:chgData name="Andy Thompson (North Sea Transition Authority)" userId="321959ed-7daa-421a-aad7-834d2e4c66f9" providerId="ADAL" clId="{97F1D39D-E467-4066-880E-90A10351FFA0}" dt="2022-06-08T14:36:23.292" v="1" actId="478"/>
          <ac:spMkLst>
            <pc:docMk/>
            <pc:sldMk cId="3115698875" sldId="2441"/>
            <ac:spMk id="40" creationId="{80FF7BD9-EA51-4093-9560-E31FCE3C92E7}"/>
          </ac:spMkLst>
        </pc:spChg>
        <pc:spChg chg="mod">
          <ac:chgData name="Andy Thompson (North Sea Transition Authority)" userId="321959ed-7daa-421a-aad7-834d2e4c66f9" providerId="ADAL" clId="{97F1D39D-E467-4066-880E-90A10351FFA0}" dt="2022-06-08T14:38:24.619" v="8" actId="164"/>
          <ac:spMkLst>
            <pc:docMk/>
            <pc:sldMk cId="3115698875" sldId="2441"/>
            <ac:spMk id="44" creationId="{54D1D090-0BF5-45C3-8F52-B040410ABA17}"/>
          </ac:spMkLst>
        </pc:spChg>
        <pc:spChg chg="mod">
          <ac:chgData name="Andy Thompson (North Sea Transition Authority)" userId="321959ed-7daa-421a-aad7-834d2e4c66f9" providerId="ADAL" clId="{97F1D39D-E467-4066-880E-90A10351FFA0}" dt="2022-06-08T14:38:16.221" v="7" actId="164"/>
          <ac:spMkLst>
            <pc:docMk/>
            <pc:sldMk cId="3115698875" sldId="2441"/>
            <ac:spMk id="45" creationId="{62937110-07EB-4873-A9A2-0740CDFB38D7}"/>
          </ac:spMkLst>
        </pc:spChg>
        <pc:spChg chg="mod">
          <ac:chgData name="Andy Thompson (North Sea Transition Authority)" userId="321959ed-7daa-421a-aad7-834d2e4c66f9" providerId="ADAL" clId="{97F1D39D-E467-4066-880E-90A10351FFA0}" dt="2022-06-08T14:38:31.594" v="9" actId="164"/>
          <ac:spMkLst>
            <pc:docMk/>
            <pc:sldMk cId="3115698875" sldId="2441"/>
            <ac:spMk id="46" creationId="{6A4C56ED-97A1-48F3-9670-6F789955B758}"/>
          </ac:spMkLst>
        </pc:spChg>
        <pc:spChg chg="mod">
          <ac:chgData name="Andy Thompson (North Sea Transition Authority)" userId="321959ed-7daa-421a-aad7-834d2e4c66f9" providerId="ADAL" clId="{97F1D39D-E467-4066-880E-90A10351FFA0}" dt="2022-06-08T14:38:31.594" v="9" actId="164"/>
          <ac:spMkLst>
            <pc:docMk/>
            <pc:sldMk cId="3115698875" sldId="2441"/>
            <ac:spMk id="47" creationId="{76B277C4-A4F9-47F3-A2DC-F80C3BE9A23A}"/>
          </ac:spMkLst>
        </pc:spChg>
        <pc:spChg chg="mod">
          <ac:chgData name="Andy Thompson (North Sea Transition Authority)" userId="321959ed-7daa-421a-aad7-834d2e4c66f9" providerId="ADAL" clId="{97F1D39D-E467-4066-880E-90A10351FFA0}" dt="2022-06-08T14:37:28.545" v="5" actId="164"/>
          <ac:spMkLst>
            <pc:docMk/>
            <pc:sldMk cId="3115698875" sldId="2441"/>
            <ac:spMk id="51" creationId="{75C08C0C-69D5-4B65-AEDC-08AF1DDE462B}"/>
          </ac:spMkLst>
        </pc:spChg>
        <pc:spChg chg="mod">
          <ac:chgData name="Andy Thompson (North Sea Transition Authority)" userId="321959ed-7daa-421a-aad7-834d2e4c66f9" providerId="ADAL" clId="{97F1D39D-E467-4066-880E-90A10351FFA0}" dt="2022-06-08T14:48:15.170" v="985" actId="1035"/>
          <ac:spMkLst>
            <pc:docMk/>
            <pc:sldMk cId="3115698875" sldId="2441"/>
            <ac:spMk id="53" creationId="{6E99BA3A-30F9-4431-ACA2-A8F6A934DAE4}"/>
          </ac:spMkLst>
        </pc:spChg>
        <pc:spChg chg="mod">
          <ac:chgData name="Andy Thompson (North Sea Transition Authority)" userId="321959ed-7daa-421a-aad7-834d2e4c66f9" providerId="ADAL" clId="{97F1D39D-E467-4066-880E-90A10351FFA0}" dt="2022-06-08T14:48:15.170" v="985" actId="1035"/>
          <ac:spMkLst>
            <pc:docMk/>
            <pc:sldMk cId="3115698875" sldId="2441"/>
            <ac:spMk id="54" creationId="{5C669C6B-6091-4208-B3E6-4F68B84141B6}"/>
          </ac:spMkLst>
        </pc:spChg>
        <pc:spChg chg="mod">
          <ac:chgData name="Andy Thompson (North Sea Transition Authority)" userId="321959ed-7daa-421a-aad7-834d2e4c66f9" providerId="ADAL" clId="{97F1D39D-E467-4066-880E-90A10351FFA0}" dt="2022-06-08T14:38:16.221" v="7" actId="164"/>
          <ac:spMkLst>
            <pc:docMk/>
            <pc:sldMk cId="3115698875" sldId="2441"/>
            <ac:spMk id="56" creationId="{F09F8074-BA7A-4A6E-AE18-17615F5D02C0}"/>
          </ac:spMkLst>
        </pc:spChg>
        <pc:spChg chg="del">
          <ac:chgData name="Andy Thompson (North Sea Transition Authority)" userId="321959ed-7daa-421a-aad7-834d2e4c66f9" providerId="ADAL" clId="{97F1D39D-E467-4066-880E-90A10351FFA0}" dt="2022-06-08T14:45:00.796" v="955" actId="478"/>
          <ac:spMkLst>
            <pc:docMk/>
            <pc:sldMk cId="3115698875" sldId="2441"/>
            <ac:spMk id="61" creationId="{87DF4EB1-6767-42BA-996F-09A008897010}"/>
          </ac:spMkLst>
        </pc:spChg>
        <pc:spChg chg="add mod">
          <ac:chgData name="Andy Thompson (North Sea Transition Authority)" userId="321959ed-7daa-421a-aad7-834d2e4c66f9" providerId="ADAL" clId="{97F1D39D-E467-4066-880E-90A10351FFA0}" dt="2022-06-08T15:03:16.223" v="1109" actId="164"/>
          <ac:spMkLst>
            <pc:docMk/>
            <pc:sldMk cId="3115698875" sldId="2441"/>
            <ac:spMk id="63" creationId="{8B00D8F4-8A2A-48C2-8062-920447EC64E2}"/>
          </ac:spMkLst>
        </pc:spChg>
        <pc:spChg chg="del">
          <ac:chgData name="Andy Thompson (North Sea Transition Authority)" userId="321959ed-7daa-421a-aad7-834d2e4c66f9" providerId="ADAL" clId="{97F1D39D-E467-4066-880E-90A10351FFA0}" dt="2022-06-08T14:36:23.292" v="1" actId="478"/>
          <ac:spMkLst>
            <pc:docMk/>
            <pc:sldMk cId="3115698875" sldId="2441"/>
            <ac:spMk id="69" creationId="{49291243-F30C-42C4-B166-6BBC9FA3D155}"/>
          </ac:spMkLst>
        </pc:spChg>
        <pc:spChg chg="del">
          <ac:chgData name="Andy Thompson (North Sea Transition Authority)" userId="321959ed-7daa-421a-aad7-834d2e4c66f9" providerId="ADAL" clId="{97F1D39D-E467-4066-880E-90A10351FFA0}" dt="2022-06-08T14:36:23.292" v="1" actId="478"/>
          <ac:spMkLst>
            <pc:docMk/>
            <pc:sldMk cId="3115698875" sldId="2441"/>
            <ac:spMk id="70" creationId="{2C85737D-E4F7-4B50-9339-061FBC485A92}"/>
          </ac:spMkLst>
        </pc:spChg>
        <pc:spChg chg="mod">
          <ac:chgData name="Andy Thompson (North Sea Transition Authority)" userId="321959ed-7daa-421a-aad7-834d2e4c66f9" providerId="ADAL" clId="{97F1D39D-E467-4066-880E-90A10351FFA0}" dt="2022-06-08T14:38:16.221" v="7" actId="164"/>
          <ac:spMkLst>
            <pc:docMk/>
            <pc:sldMk cId="3115698875" sldId="2441"/>
            <ac:spMk id="71" creationId="{1072EF56-4CC9-437D-85F0-1A5705A8623B}"/>
          </ac:spMkLst>
        </pc:spChg>
        <pc:spChg chg="add del mod">
          <ac:chgData name="Andy Thompson (North Sea Transition Authority)" userId="321959ed-7daa-421a-aad7-834d2e4c66f9" providerId="ADAL" clId="{97F1D39D-E467-4066-880E-90A10351FFA0}" dt="2022-06-08T15:03:50.506" v="1112" actId="478"/>
          <ac:spMkLst>
            <pc:docMk/>
            <pc:sldMk cId="3115698875" sldId="2441"/>
            <ac:spMk id="73" creationId="{F9A2E2BE-3A48-4752-8FC1-47373DBF8E4C}"/>
          </ac:spMkLst>
        </pc:spChg>
        <pc:spChg chg="add del mod">
          <ac:chgData name="Andy Thompson (North Sea Transition Authority)" userId="321959ed-7daa-421a-aad7-834d2e4c66f9" providerId="ADAL" clId="{97F1D39D-E467-4066-880E-90A10351FFA0}" dt="2022-06-08T15:00:59.345" v="1097" actId="164"/>
          <ac:spMkLst>
            <pc:docMk/>
            <pc:sldMk cId="3115698875" sldId="2441"/>
            <ac:spMk id="74" creationId="{3B0F8289-F6FC-47E5-8EC5-3CBA030BD0A7}"/>
          </ac:spMkLst>
        </pc:spChg>
        <pc:spChg chg="add del mod">
          <ac:chgData name="Andy Thompson (North Sea Transition Authority)" userId="321959ed-7daa-421a-aad7-834d2e4c66f9" providerId="ADAL" clId="{97F1D39D-E467-4066-880E-90A10351FFA0}" dt="2022-06-08T15:00:59.345" v="1097" actId="164"/>
          <ac:spMkLst>
            <pc:docMk/>
            <pc:sldMk cId="3115698875" sldId="2441"/>
            <ac:spMk id="75" creationId="{1D16CE33-2FE0-4030-BD78-DB292223D923}"/>
          </ac:spMkLst>
        </pc:spChg>
        <pc:spChg chg="add del mod topLvl">
          <ac:chgData name="Andy Thompson (North Sea Transition Authority)" userId="321959ed-7daa-421a-aad7-834d2e4c66f9" providerId="ADAL" clId="{97F1D39D-E467-4066-880E-90A10351FFA0}" dt="2022-06-08T15:08:01.031" v="1161" actId="165"/>
          <ac:spMkLst>
            <pc:docMk/>
            <pc:sldMk cId="3115698875" sldId="2441"/>
            <ac:spMk id="76" creationId="{EDAEDD3A-A53D-4394-9D4F-51D20C56A499}"/>
          </ac:spMkLst>
        </pc:spChg>
        <pc:spChg chg="add del mod topLvl">
          <ac:chgData name="Andy Thompson (North Sea Transition Authority)" userId="321959ed-7daa-421a-aad7-834d2e4c66f9" providerId="ADAL" clId="{97F1D39D-E467-4066-880E-90A10351FFA0}" dt="2022-06-08T15:08:01.031" v="1161" actId="165"/>
          <ac:spMkLst>
            <pc:docMk/>
            <pc:sldMk cId="3115698875" sldId="2441"/>
            <ac:spMk id="77" creationId="{4E07C4AE-F9C9-4217-ABB0-63A6D1782F75}"/>
          </ac:spMkLst>
        </pc:spChg>
        <pc:spChg chg="mod">
          <ac:chgData name="Andy Thompson (North Sea Transition Authority)" userId="321959ed-7daa-421a-aad7-834d2e4c66f9" providerId="ADAL" clId="{97F1D39D-E467-4066-880E-90A10351FFA0}" dt="2022-06-08T14:38:42.298" v="10" actId="164"/>
          <ac:spMkLst>
            <pc:docMk/>
            <pc:sldMk cId="3115698875" sldId="2441"/>
            <ac:spMk id="78" creationId="{0A9AEA9A-B88F-4CD2-9AE6-FDBCAC0FC66B}"/>
          </ac:spMkLst>
        </pc:spChg>
        <pc:spChg chg="mod">
          <ac:chgData name="Andy Thompson (North Sea Transition Authority)" userId="321959ed-7daa-421a-aad7-834d2e4c66f9" providerId="ADAL" clId="{97F1D39D-E467-4066-880E-90A10351FFA0}" dt="2022-06-08T14:38:42.298" v="10" actId="164"/>
          <ac:spMkLst>
            <pc:docMk/>
            <pc:sldMk cId="3115698875" sldId="2441"/>
            <ac:spMk id="79" creationId="{03AC62C4-F20F-439E-BED2-5580A4D04E08}"/>
          </ac:spMkLst>
        </pc:spChg>
        <pc:spChg chg="add del mod">
          <ac:chgData name="Andy Thompson (North Sea Transition Authority)" userId="321959ed-7daa-421a-aad7-834d2e4c66f9" providerId="ADAL" clId="{97F1D39D-E467-4066-880E-90A10351FFA0}" dt="2022-06-08T14:51:32.136" v="1025" actId="478"/>
          <ac:spMkLst>
            <pc:docMk/>
            <pc:sldMk cId="3115698875" sldId="2441"/>
            <ac:spMk id="81" creationId="{8E9CDD9A-BB10-4378-9A70-B7AC06E7DDE4}"/>
          </ac:spMkLst>
        </pc:spChg>
        <pc:spChg chg="add del mod">
          <ac:chgData name="Andy Thompson (North Sea Transition Authority)" userId="321959ed-7daa-421a-aad7-834d2e4c66f9" providerId="ADAL" clId="{97F1D39D-E467-4066-880E-90A10351FFA0}" dt="2022-06-08T14:51:55.420" v="1033" actId="478"/>
          <ac:spMkLst>
            <pc:docMk/>
            <pc:sldMk cId="3115698875" sldId="2441"/>
            <ac:spMk id="82" creationId="{A2941083-8C55-42C9-8F78-319E22B94FC6}"/>
          </ac:spMkLst>
        </pc:spChg>
        <pc:spChg chg="mod">
          <ac:chgData name="Andy Thompson (North Sea Transition Authority)" userId="321959ed-7daa-421a-aad7-834d2e4c66f9" providerId="ADAL" clId="{97F1D39D-E467-4066-880E-90A10351FFA0}" dt="2022-06-08T14:38:42.298" v="10" actId="164"/>
          <ac:spMkLst>
            <pc:docMk/>
            <pc:sldMk cId="3115698875" sldId="2441"/>
            <ac:spMk id="83" creationId="{B9E725D4-160D-4441-BD34-FBFA93D496A6}"/>
          </ac:spMkLst>
        </pc:spChg>
        <pc:grpChg chg="add mod">
          <ac:chgData name="Andy Thompson (North Sea Transition Authority)" userId="321959ed-7daa-421a-aad7-834d2e4c66f9" providerId="ADAL" clId="{97F1D39D-E467-4066-880E-90A10351FFA0}" dt="2022-06-08T14:37:28.545" v="5" actId="164"/>
          <ac:grpSpMkLst>
            <pc:docMk/>
            <pc:sldMk cId="3115698875" sldId="2441"/>
            <ac:grpSpMk id="4" creationId="{F8569FC1-CE96-4C85-A73E-81F23E68328F}"/>
          </ac:grpSpMkLst>
        </pc:grpChg>
        <pc:grpChg chg="add mod">
          <ac:chgData name="Andy Thompson (North Sea Transition Authority)" userId="321959ed-7daa-421a-aad7-834d2e4c66f9" providerId="ADAL" clId="{97F1D39D-E467-4066-880E-90A10351FFA0}" dt="2022-06-08T14:37:26.116" v="4" actId="164"/>
          <ac:grpSpMkLst>
            <pc:docMk/>
            <pc:sldMk cId="3115698875" sldId="2441"/>
            <ac:grpSpMk id="6" creationId="{5BBF6B36-45CB-4A01-A138-1B6C248107DF}"/>
          </ac:grpSpMkLst>
        </pc:grpChg>
        <pc:grpChg chg="add mod">
          <ac:chgData name="Andy Thompson (North Sea Transition Authority)" userId="321959ed-7daa-421a-aad7-834d2e4c66f9" providerId="ADAL" clId="{97F1D39D-E467-4066-880E-90A10351FFA0}" dt="2022-06-08T15:06:49.485" v="1144" actId="962"/>
          <ac:grpSpMkLst>
            <pc:docMk/>
            <pc:sldMk cId="3115698875" sldId="2441"/>
            <ac:grpSpMk id="7" creationId="{CC9757F6-25AD-40F7-BAEF-ADDE39A3AFAB}"/>
          </ac:grpSpMkLst>
        </pc:grpChg>
        <pc:grpChg chg="add mod">
          <ac:chgData name="Andy Thompson (North Sea Transition Authority)" userId="321959ed-7daa-421a-aad7-834d2e4c66f9" providerId="ADAL" clId="{97F1D39D-E467-4066-880E-90A10351FFA0}" dt="2022-06-08T15:06:48.332" v="1142" actId="962"/>
          <ac:grpSpMkLst>
            <pc:docMk/>
            <pc:sldMk cId="3115698875" sldId="2441"/>
            <ac:grpSpMk id="11" creationId="{1DD1CD91-9BB4-42A1-A0E0-E40F7E9A5B47}"/>
          </ac:grpSpMkLst>
        </pc:grpChg>
        <pc:grpChg chg="add mod">
          <ac:chgData name="Andy Thompson (North Sea Transition Authority)" userId="321959ed-7daa-421a-aad7-834d2e4c66f9" providerId="ADAL" clId="{97F1D39D-E467-4066-880E-90A10351FFA0}" dt="2022-06-08T15:06:46.569" v="1140" actId="962"/>
          <ac:grpSpMkLst>
            <pc:docMk/>
            <pc:sldMk cId="3115698875" sldId="2441"/>
            <ac:grpSpMk id="12" creationId="{496739D5-B8F7-42C8-8D14-F07BCC4DEF44}"/>
          </ac:grpSpMkLst>
        </pc:grpChg>
        <pc:grpChg chg="add mod">
          <ac:chgData name="Andy Thompson (North Sea Transition Authority)" userId="321959ed-7daa-421a-aad7-834d2e4c66f9" providerId="ADAL" clId="{97F1D39D-E467-4066-880E-90A10351FFA0}" dt="2022-06-08T15:07:25.708" v="1151" actId="962"/>
          <ac:grpSpMkLst>
            <pc:docMk/>
            <pc:sldMk cId="3115698875" sldId="2441"/>
            <ac:grpSpMk id="14" creationId="{B1B5CA1D-D105-40FB-BA92-34882AC40F3D}"/>
          </ac:grpSpMkLst>
        </pc:grpChg>
        <pc:grpChg chg="add del mod">
          <ac:chgData name="Andy Thompson (North Sea Transition Authority)" userId="321959ed-7daa-421a-aad7-834d2e4c66f9" providerId="ADAL" clId="{97F1D39D-E467-4066-880E-90A10351FFA0}" dt="2022-06-08T15:07:26.105" v="1153" actId="962"/>
          <ac:grpSpMkLst>
            <pc:docMk/>
            <pc:sldMk cId="3115698875" sldId="2441"/>
            <ac:grpSpMk id="15" creationId="{EDA6A5A8-DCC7-403A-A894-579E1C88A579}"/>
          </ac:grpSpMkLst>
        </pc:grpChg>
        <pc:grpChg chg="add mod">
          <ac:chgData name="Andy Thompson (North Sea Transition Authority)" userId="321959ed-7daa-421a-aad7-834d2e4c66f9" providerId="ADAL" clId="{97F1D39D-E467-4066-880E-90A10351FFA0}" dt="2022-06-08T15:06:46.971" v="1141" actId="962"/>
          <ac:grpSpMkLst>
            <pc:docMk/>
            <pc:sldMk cId="3115698875" sldId="2441"/>
            <ac:grpSpMk id="17" creationId="{16455AD2-3EC9-4DF8-B442-3BFFE01BC9A6}"/>
          </ac:grpSpMkLst>
        </pc:grpChg>
        <pc:grpChg chg="mod">
          <ac:chgData name="Andy Thompson (North Sea Transition Authority)" userId="321959ed-7daa-421a-aad7-834d2e4c66f9" providerId="ADAL" clId="{97F1D39D-E467-4066-880E-90A10351FFA0}" dt="2022-06-08T15:05:57.305" v="1124" actId="962"/>
          <ac:grpSpMkLst>
            <pc:docMk/>
            <pc:sldMk cId="3115698875" sldId="2441"/>
            <ac:grpSpMk id="21" creationId="{C3A0BBF1-4FD4-479E-8A0A-A70D093A4CDB}"/>
          </ac:grpSpMkLst>
        </pc:grpChg>
        <pc:grpChg chg="mod">
          <ac:chgData name="Andy Thompson (North Sea Transition Authority)" userId="321959ed-7daa-421a-aad7-834d2e4c66f9" providerId="ADAL" clId="{97F1D39D-E467-4066-880E-90A10351FFA0}" dt="2022-06-08T15:05:57.699" v="1125" actId="962"/>
          <ac:grpSpMkLst>
            <pc:docMk/>
            <pc:sldMk cId="3115698875" sldId="2441"/>
            <ac:grpSpMk id="23" creationId="{4882AD82-9AAF-466C-AF1A-CE98E7FC7E4D}"/>
          </ac:grpSpMkLst>
        </pc:grpChg>
        <pc:grpChg chg="add mod">
          <ac:chgData name="Andy Thompson (North Sea Transition Authority)" userId="321959ed-7daa-421a-aad7-834d2e4c66f9" providerId="ADAL" clId="{97F1D39D-E467-4066-880E-90A10351FFA0}" dt="2022-06-08T15:06:48.844" v="1143" actId="962"/>
          <ac:grpSpMkLst>
            <pc:docMk/>
            <pc:sldMk cId="3115698875" sldId="2441"/>
            <ac:grpSpMk id="27" creationId="{D9687D48-F584-45F0-B272-E5BD9D46FD67}"/>
          </ac:grpSpMkLst>
        </pc:grpChg>
        <pc:grpChg chg="add del mod">
          <ac:chgData name="Andy Thompson (North Sea Transition Authority)" userId="321959ed-7daa-421a-aad7-834d2e4c66f9" providerId="ADAL" clId="{97F1D39D-E467-4066-880E-90A10351FFA0}" dt="2022-06-08T15:08:27.495" v="1166" actId="962"/>
          <ac:grpSpMkLst>
            <pc:docMk/>
            <pc:sldMk cId="3115698875" sldId="2441"/>
            <ac:grpSpMk id="28" creationId="{49B5434E-B738-4F72-B644-C6B4322494FF}"/>
          </ac:grpSpMkLst>
        </pc:grpChg>
        <pc:picChg chg="mod">
          <ac:chgData name="Andy Thompson (North Sea Transition Authority)" userId="321959ed-7daa-421a-aad7-834d2e4c66f9" providerId="ADAL" clId="{97F1D39D-E467-4066-880E-90A10351FFA0}" dt="2022-06-08T14:48:15.170" v="985" actId="1035"/>
          <ac:picMkLst>
            <pc:docMk/>
            <pc:sldMk cId="3115698875" sldId="2441"/>
            <ac:picMk id="5" creationId="{73BB2836-5F5A-4031-9523-942BA6B5448E}"/>
          </ac:picMkLst>
        </pc:picChg>
        <pc:picChg chg="del">
          <ac:chgData name="Andy Thompson (North Sea Transition Authority)" userId="321959ed-7daa-421a-aad7-834d2e4c66f9" providerId="ADAL" clId="{97F1D39D-E467-4066-880E-90A10351FFA0}" dt="2022-06-08T14:42:29.489" v="937" actId="478"/>
          <ac:picMkLst>
            <pc:docMk/>
            <pc:sldMk cId="3115698875" sldId="2441"/>
            <ac:picMk id="18" creationId="{2CDA5C9E-6F6D-4C0E-B3FE-20E61C5D1F2B}"/>
          </ac:picMkLst>
        </pc:picChg>
        <pc:picChg chg="mod">
          <ac:chgData name="Andy Thompson (North Sea Transition Authority)" userId="321959ed-7daa-421a-aad7-834d2e4c66f9" providerId="ADAL" clId="{97F1D39D-E467-4066-880E-90A10351FFA0}" dt="2022-06-08T14:38:16.221" v="7" actId="164"/>
          <ac:picMkLst>
            <pc:docMk/>
            <pc:sldMk cId="3115698875" sldId="2441"/>
            <ac:picMk id="50" creationId="{5282CA1D-A0CC-4449-B58C-0A651C1DB9F0}"/>
          </ac:picMkLst>
        </pc:picChg>
        <pc:picChg chg="mod">
          <ac:chgData name="Andy Thompson (North Sea Transition Authority)" userId="321959ed-7daa-421a-aad7-834d2e4c66f9" providerId="ADAL" clId="{97F1D39D-E467-4066-880E-90A10351FFA0}" dt="2022-06-08T14:38:16.221" v="7" actId="164"/>
          <ac:picMkLst>
            <pc:docMk/>
            <pc:sldMk cId="3115698875" sldId="2441"/>
            <ac:picMk id="55" creationId="{D522B98D-793F-4A02-93CF-952F4959CA07}"/>
          </ac:picMkLst>
        </pc:picChg>
        <pc:picChg chg="mod">
          <ac:chgData name="Andy Thompson (North Sea Transition Authority)" userId="321959ed-7daa-421a-aad7-834d2e4c66f9" providerId="ADAL" clId="{97F1D39D-E467-4066-880E-90A10351FFA0}" dt="2022-06-08T14:38:16.221" v="7" actId="164"/>
          <ac:picMkLst>
            <pc:docMk/>
            <pc:sldMk cId="3115698875" sldId="2441"/>
            <ac:picMk id="59" creationId="{8950171A-5B5B-4AB3-B806-079A9BC67D60}"/>
          </ac:picMkLst>
        </pc:picChg>
        <pc:picChg chg="del">
          <ac:chgData name="Andy Thompson (North Sea Transition Authority)" userId="321959ed-7daa-421a-aad7-834d2e4c66f9" providerId="ADAL" clId="{97F1D39D-E467-4066-880E-90A10351FFA0}" dt="2022-06-08T14:41:24.378" v="639" actId="478"/>
          <ac:picMkLst>
            <pc:docMk/>
            <pc:sldMk cId="3115698875" sldId="2441"/>
            <ac:picMk id="60" creationId="{39AE7D05-D0AF-467A-9D95-A7FF75118A8B}"/>
          </ac:picMkLst>
        </pc:picChg>
        <pc:picChg chg="del">
          <ac:chgData name="Andy Thompson (North Sea Transition Authority)" userId="321959ed-7daa-421a-aad7-834d2e4c66f9" providerId="ADAL" clId="{97F1D39D-E467-4066-880E-90A10351FFA0}" dt="2022-06-08T14:45:12.687" v="957" actId="478"/>
          <ac:picMkLst>
            <pc:docMk/>
            <pc:sldMk cId="3115698875" sldId="2441"/>
            <ac:picMk id="72" creationId="{22D92C06-9BC3-411F-9103-DF49335C3871}"/>
          </ac:picMkLst>
        </pc:picChg>
        <pc:picChg chg="mod">
          <ac:chgData name="Andy Thompson (North Sea Transition Authority)" userId="321959ed-7daa-421a-aad7-834d2e4c66f9" providerId="ADAL" clId="{97F1D39D-E467-4066-880E-90A10351FFA0}" dt="2022-06-08T14:48:15.170" v="985" actId="1035"/>
          <ac:picMkLst>
            <pc:docMk/>
            <pc:sldMk cId="3115698875" sldId="2441"/>
            <ac:picMk id="1026" creationId="{DD86B218-C65B-4F96-8F2A-334CE94688A9}"/>
          </ac:picMkLst>
        </pc:picChg>
        <pc:cxnChg chg="mod">
          <ac:chgData name="Andy Thompson (North Sea Transition Authority)" userId="321959ed-7daa-421a-aad7-834d2e4c66f9" providerId="ADAL" clId="{97F1D39D-E467-4066-880E-90A10351FFA0}" dt="2022-06-08T14:38:16.221" v="7" actId="164"/>
          <ac:cxnSpMkLst>
            <pc:docMk/>
            <pc:sldMk cId="3115698875" sldId="2441"/>
            <ac:cxnSpMk id="8" creationId="{F79B517D-0CB8-4D45-AB16-B3F8112C93FD}"/>
          </ac:cxnSpMkLst>
        </pc:cxnChg>
        <pc:cxnChg chg="mod">
          <ac:chgData name="Andy Thompson (North Sea Transition Authority)" userId="321959ed-7daa-421a-aad7-834d2e4c66f9" providerId="ADAL" clId="{97F1D39D-E467-4066-880E-90A10351FFA0}" dt="2022-06-08T14:38:24.619" v="8" actId="164"/>
          <ac:cxnSpMkLst>
            <pc:docMk/>
            <pc:sldMk cId="3115698875" sldId="2441"/>
            <ac:cxnSpMk id="57" creationId="{AEB3109D-A4D4-44F3-B37F-4570B9E7A869}"/>
          </ac:cxnSpMkLst>
        </pc:cxnChg>
        <pc:cxnChg chg="mod">
          <ac:chgData name="Andy Thompson (North Sea Transition Authority)" userId="321959ed-7daa-421a-aad7-834d2e4c66f9" providerId="ADAL" clId="{97F1D39D-E467-4066-880E-90A10351FFA0}" dt="2022-06-08T14:38:16.221" v="7" actId="164"/>
          <ac:cxnSpMkLst>
            <pc:docMk/>
            <pc:sldMk cId="3115698875" sldId="2441"/>
            <ac:cxnSpMk id="58" creationId="{8B39AFA8-70CD-4C53-A55B-C1B93928F304}"/>
          </ac:cxnSpMkLst>
        </pc:cxnChg>
      </pc:sldChg>
      <pc:sldChg chg="addSp modSp mod">
        <pc:chgData name="Andy Thompson (North Sea Transition Authority)" userId="321959ed-7daa-421a-aad7-834d2e4c66f9" providerId="ADAL" clId="{97F1D39D-E467-4066-880E-90A10351FFA0}" dt="2022-06-08T14:39:26.704" v="158" actId="962"/>
        <pc:sldMkLst>
          <pc:docMk/>
          <pc:sldMk cId="1736226414" sldId="2467"/>
        </pc:sldMkLst>
        <pc:spChg chg="mod">
          <ac:chgData name="Andy Thompson (North Sea Transition Authority)" userId="321959ed-7daa-421a-aad7-834d2e4c66f9" providerId="ADAL" clId="{97F1D39D-E467-4066-880E-90A10351FFA0}" dt="2022-06-08T14:35:55.052" v="0" actId="164"/>
          <ac:spMkLst>
            <pc:docMk/>
            <pc:sldMk cId="1736226414" sldId="2467"/>
            <ac:spMk id="5" creationId="{73A57A9C-4C56-41EE-9B09-97A39283018A}"/>
          </ac:spMkLst>
        </pc:spChg>
        <pc:spChg chg="mod">
          <ac:chgData name="Andy Thompson (North Sea Transition Authority)" userId="321959ed-7daa-421a-aad7-834d2e4c66f9" providerId="ADAL" clId="{97F1D39D-E467-4066-880E-90A10351FFA0}" dt="2022-06-08T14:35:55.052" v="0" actId="164"/>
          <ac:spMkLst>
            <pc:docMk/>
            <pc:sldMk cId="1736226414" sldId="2467"/>
            <ac:spMk id="6" creationId="{7E927BF7-CB53-42FF-AD50-2DC1D98E4FD1}"/>
          </ac:spMkLst>
        </pc:spChg>
        <pc:spChg chg="mod">
          <ac:chgData name="Andy Thompson (North Sea Transition Authority)" userId="321959ed-7daa-421a-aad7-834d2e4c66f9" providerId="ADAL" clId="{97F1D39D-E467-4066-880E-90A10351FFA0}" dt="2022-06-08T14:35:55.052" v="0" actId="164"/>
          <ac:spMkLst>
            <pc:docMk/>
            <pc:sldMk cId="1736226414" sldId="2467"/>
            <ac:spMk id="8" creationId="{9934D474-CBDE-47F2-9AB6-BBAAA95C6F5D}"/>
          </ac:spMkLst>
        </pc:spChg>
        <pc:spChg chg="mod">
          <ac:chgData name="Andy Thompson (North Sea Transition Authority)" userId="321959ed-7daa-421a-aad7-834d2e4c66f9" providerId="ADAL" clId="{97F1D39D-E467-4066-880E-90A10351FFA0}" dt="2022-06-08T14:35:55.052" v="0" actId="164"/>
          <ac:spMkLst>
            <pc:docMk/>
            <pc:sldMk cId="1736226414" sldId="2467"/>
            <ac:spMk id="9" creationId="{793EA848-DB0B-42E1-851C-DCF5F437D630}"/>
          </ac:spMkLst>
        </pc:spChg>
        <pc:spChg chg="mod">
          <ac:chgData name="Andy Thompson (North Sea Transition Authority)" userId="321959ed-7daa-421a-aad7-834d2e4c66f9" providerId="ADAL" clId="{97F1D39D-E467-4066-880E-90A10351FFA0}" dt="2022-06-08T14:35:55.052" v="0" actId="164"/>
          <ac:spMkLst>
            <pc:docMk/>
            <pc:sldMk cId="1736226414" sldId="2467"/>
            <ac:spMk id="10" creationId="{91080783-3425-439B-8E68-D67537DEE883}"/>
          </ac:spMkLst>
        </pc:spChg>
        <pc:spChg chg="mod">
          <ac:chgData name="Andy Thompson (North Sea Transition Authority)" userId="321959ed-7daa-421a-aad7-834d2e4c66f9" providerId="ADAL" clId="{97F1D39D-E467-4066-880E-90A10351FFA0}" dt="2022-06-08T14:35:55.052" v="0" actId="164"/>
          <ac:spMkLst>
            <pc:docMk/>
            <pc:sldMk cId="1736226414" sldId="2467"/>
            <ac:spMk id="11" creationId="{D5F6E571-116C-44D2-8B82-A6C55BFC7F4E}"/>
          </ac:spMkLst>
        </pc:spChg>
        <pc:spChg chg="mod">
          <ac:chgData name="Andy Thompson (North Sea Transition Authority)" userId="321959ed-7daa-421a-aad7-834d2e4c66f9" providerId="ADAL" clId="{97F1D39D-E467-4066-880E-90A10351FFA0}" dt="2022-06-08T14:35:55.052" v="0" actId="164"/>
          <ac:spMkLst>
            <pc:docMk/>
            <pc:sldMk cId="1736226414" sldId="2467"/>
            <ac:spMk id="12" creationId="{D983DB28-9D7F-451A-8650-8D63FA60173C}"/>
          </ac:spMkLst>
        </pc:spChg>
        <pc:spChg chg="mod">
          <ac:chgData name="Andy Thompson (North Sea Transition Authority)" userId="321959ed-7daa-421a-aad7-834d2e4c66f9" providerId="ADAL" clId="{97F1D39D-E467-4066-880E-90A10351FFA0}" dt="2022-06-08T14:35:55.052" v="0" actId="164"/>
          <ac:spMkLst>
            <pc:docMk/>
            <pc:sldMk cId="1736226414" sldId="2467"/>
            <ac:spMk id="13" creationId="{B95AFABE-874C-4645-BFAB-1FB3521A50FA}"/>
          </ac:spMkLst>
        </pc:spChg>
        <pc:spChg chg="mod">
          <ac:chgData name="Andy Thompson (North Sea Transition Authority)" userId="321959ed-7daa-421a-aad7-834d2e4c66f9" providerId="ADAL" clId="{97F1D39D-E467-4066-880E-90A10351FFA0}" dt="2022-06-08T14:35:55.052" v="0" actId="164"/>
          <ac:spMkLst>
            <pc:docMk/>
            <pc:sldMk cId="1736226414" sldId="2467"/>
            <ac:spMk id="14" creationId="{3C970C35-E198-4BE9-94EE-9EDC0C01D5DD}"/>
          </ac:spMkLst>
        </pc:spChg>
        <pc:spChg chg="mod">
          <ac:chgData name="Andy Thompson (North Sea Transition Authority)" userId="321959ed-7daa-421a-aad7-834d2e4c66f9" providerId="ADAL" clId="{97F1D39D-E467-4066-880E-90A10351FFA0}" dt="2022-06-08T14:35:55.052" v="0" actId="164"/>
          <ac:spMkLst>
            <pc:docMk/>
            <pc:sldMk cId="1736226414" sldId="2467"/>
            <ac:spMk id="15" creationId="{BD68AD48-A002-4501-80B1-B5F4189EEACC}"/>
          </ac:spMkLst>
        </pc:spChg>
        <pc:spChg chg="mod">
          <ac:chgData name="Andy Thompson (North Sea Transition Authority)" userId="321959ed-7daa-421a-aad7-834d2e4c66f9" providerId="ADAL" clId="{97F1D39D-E467-4066-880E-90A10351FFA0}" dt="2022-06-08T14:35:55.052" v="0" actId="164"/>
          <ac:spMkLst>
            <pc:docMk/>
            <pc:sldMk cId="1736226414" sldId="2467"/>
            <ac:spMk id="16" creationId="{31D83FEB-975E-47A2-9C5D-B5CEA69383A4}"/>
          </ac:spMkLst>
        </pc:spChg>
        <pc:spChg chg="mod">
          <ac:chgData name="Andy Thompson (North Sea Transition Authority)" userId="321959ed-7daa-421a-aad7-834d2e4c66f9" providerId="ADAL" clId="{97F1D39D-E467-4066-880E-90A10351FFA0}" dt="2022-06-08T14:35:55.052" v="0" actId="164"/>
          <ac:spMkLst>
            <pc:docMk/>
            <pc:sldMk cId="1736226414" sldId="2467"/>
            <ac:spMk id="17" creationId="{36F3F411-4F17-4346-8EA0-E992D38337FF}"/>
          </ac:spMkLst>
        </pc:spChg>
        <pc:spChg chg="mod">
          <ac:chgData name="Andy Thompson (North Sea Transition Authority)" userId="321959ed-7daa-421a-aad7-834d2e4c66f9" providerId="ADAL" clId="{97F1D39D-E467-4066-880E-90A10351FFA0}" dt="2022-06-08T14:35:55.052" v="0" actId="164"/>
          <ac:spMkLst>
            <pc:docMk/>
            <pc:sldMk cId="1736226414" sldId="2467"/>
            <ac:spMk id="18" creationId="{CBE6588D-DA58-43F4-8A31-302135C9239F}"/>
          </ac:spMkLst>
        </pc:spChg>
        <pc:spChg chg="mod">
          <ac:chgData name="Andy Thompson (North Sea Transition Authority)" userId="321959ed-7daa-421a-aad7-834d2e4c66f9" providerId="ADAL" clId="{97F1D39D-E467-4066-880E-90A10351FFA0}" dt="2022-06-08T14:35:55.052" v="0" actId="164"/>
          <ac:spMkLst>
            <pc:docMk/>
            <pc:sldMk cId="1736226414" sldId="2467"/>
            <ac:spMk id="19" creationId="{4AC6AAC8-CBC2-4E1D-9216-EE12FE806A99}"/>
          </ac:spMkLst>
        </pc:spChg>
        <pc:spChg chg="mod">
          <ac:chgData name="Andy Thompson (North Sea Transition Authority)" userId="321959ed-7daa-421a-aad7-834d2e4c66f9" providerId="ADAL" clId="{97F1D39D-E467-4066-880E-90A10351FFA0}" dt="2022-06-08T14:35:55.052" v="0" actId="164"/>
          <ac:spMkLst>
            <pc:docMk/>
            <pc:sldMk cId="1736226414" sldId="2467"/>
            <ac:spMk id="20" creationId="{D23E7D28-2322-4396-BECB-A6CF6A20A7FA}"/>
          </ac:spMkLst>
        </pc:spChg>
        <pc:spChg chg="mod">
          <ac:chgData name="Andy Thompson (North Sea Transition Authority)" userId="321959ed-7daa-421a-aad7-834d2e4c66f9" providerId="ADAL" clId="{97F1D39D-E467-4066-880E-90A10351FFA0}" dt="2022-06-08T14:35:55.052" v="0" actId="164"/>
          <ac:spMkLst>
            <pc:docMk/>
            <pc:sldMk cId="1736226414" sldId="2467"/>
            <ac:spMk id="21" creationId="{12A31094-9A04-4D69-BC0D-27522C95C6DF}"/>
          </ac:spMkLst>
        </pc:spChg>
        <pc:spChg chg="mod">
          <ac:chgData name="Andy Thompson (North Sea Transition Authority)" userId="321959ed-7daa-421a-aad7-834d2e4c66f9" providerId="ADAL" clId="{97F1D39D-E467-4066-880E-90A10351FFA0}" dt="2022-06-08T14:35:55.052" v="0" actId="164"/>
          <ac:spMkLst>
            <pc:docMk/>
            <pc:sldMk cId="1736226414" sldId="2467"/>
            <ac:spMk id="22" creationId="{42C3487A-1024-4AC9-9498-303A107C9FBD}"/>
          </ac:spMkLst>
        </pc:spChg>
        <pc:spChg chg="mod">
          <ac:chgData name="Andy Thompson (North Sea Transition Authority)" userId="321959ed-7daa-421a-aad7-834d2e4c66f9" providerId="ADAL" clId="{97F1D39D-E467-4066-880E-90A10351FFA0}" dt="2022-06-08T14:35:55.052" v="0" actId="164"/>
          <ac:spMkLst>
            <pc:docMk/>
            <pc:sldMk cId="1736226414" sldId="2467"/>
            <ac:spMk id="23" creationId="{FAFA83B3-390F-44DB-83AB-98751FE495B5}"/>
          </ac:spMkLst>
        </pc:spChg>
        <pc:spChg chg="mod">
          <ac:chgData name="Andy Thompson (North Sea Transition Authority)" userId="321959ed-7daa-421a-aad7-834d2e4c66f9" providerId="ADAL" clId="{97F1D39D-E467-4066-880E-90A10351FFA0}" dt="2022-06-08T14:35:55.052" v="0" actId="164"/>
          <ac:spMkLst>
            <pc:docMk/>
            <pc:sldMk cId="1736226414" sldId="2467"/>
            <ac:spMk id="24" creationId="{4DE2E8C4-2DAA-41E6-9128-D3FB78DB875E}"/>
          </ac:spMkLst>
        </pc:spChg>
        <pc:spChg chg="mod">
          <ac:chgData name="Andy Thompson (North Sea Transition Authority)" userId="321959ed-7daa-421a-aad7-834d2e4c66f9" providerId="ADAL" clId="{97F1D39D-E467-4066-880E-90A10351FFA0}" dt="2022-06-08T14:35:55.052" v="0" actId="164"/>
          <ac:spMkLst>
            <pc:docMk/>
            <pc:sldMk cId="1736226414" sldId="2467"/>
            <ac:spMk id="25" creationId="{45DC390D-8D91-4030-A976-7785FD6BBFB6}"/>
          </ac:spMkLst>
        </pc:spChg>
        <pc:spChg chg="mod">
          <ac:chgData name="Andy Thompson (North Sea Transition Authority)" userId="321959ed-7daa-421a-aad7-834d2e4c66f9" providerId="ADAL" clId="{97F1D39D-E467-4066-880E-90A10351FFA0}" dt="2022-06-08T14:35:55.052" v="0" actId="164"/>
          <ac:spMkLst>
            <pc:docMk/>
            <pc:sldMk cId="1736226414" sldId="2467"/>
            <ac:spMk id="26" creationId="{55EED5D4-21CE-41E1-AAB4-EBD7AA4635B5}"/>
          </ac:spMkLst>
        </pc:spChg>
        <pc:spChg chg="mod">
          <ac:chgData name="Andy Thompson (North Sea Transition Authority)" userId="321959ed-7daa-421a-aad7-834d2e4c66f9" providerId="ADAL" clId="{97F1D39D-E467-4066-880E-90A10351FFA0}" dt="2022-06-08T14:35:55.052" v="0" actId="164"/>
          <ac:spMkLst>
            <pc:docMk/>
            <pc:sldMk cId="1736226414" sldId="2467"/>
            <ac:spMk id="27" creationId="{D78786E3-96E3-4242-A6F4-4993B1DE36DB}"/>
          </ac:spMkLst>
        </pc:spChg>
        <pc:spChg chg="mod">
          <ac:chgData name="Andy Thompson (North Sea Transition Authority)" userId="321959ed-7daa-421a-aad7-834d2e4c66f9" providerId="ADAL" clId="{97F1D39D-E467-4066-880E-90A10351FFA0}" dt="2022-06-08T14:35:55.052" v="0" actId="164"/>
          <ac:spMkLst>
            <pc:docMk/>
            <pc:sldMk cId="1736226414" sldId="2467"/>
            <ac:spMk id="28" creationId="{409C1DC3-3133-44EC-9C45-A0BE437D6FCF}"/>
          </ac:spMkLst>
        </pc:spChg>
        <pc:spChg chg="mod">
          <ac:chgData name="Andy Thompson (North Sea Transition Authority)" userId="321959ed-7daa-421a-aad7-834d2e4c66f9" providerId="ADAL" clId="{97F1D39D-E467-4066-880E-90A10351FFA0}" dt="2022-06-08T14:35:55.052" v="0" actId="164"/>
          <ac:spMkLst>
            <pc:docMk/>
            <pc:sldMk cId="1736226414" sldId="2467"/>
            <ac:spMk id="29" creationId="{FA0E04C7-3238-4488-B897-CAE360D4595A}"/>
          </ac:spMkLst>
        </pc:spChg>
        <pc:spChg chg="mod">
          <ac:chgData name="Andy Thompson (North Sea Transition Authority)" userId="321959ed-7daa-421a-aad7-834d2e4c66f9" providerId="ADAL" clId="{97F1D39D-E467-4066-880E-90A10351FFA0}" dt="2022-06-08T14:35:55.052" v="0" actId="164"/>
          <ac:spMkLst>
            <pc:docMk/>
            <pc:sldMk cId="1736226414" sldId="2467"/>
            <ac:spMk id="30" creationId="{87C88E1C-DADF-4621-AB79-A7875C61D35C}"/>
          </ac:spMkLst>
        </pc:spChg>
        <pc:spChg chg="mod">
          <ac:chgData name="Andy Thompson (North Sea Transition Authority)" userId="321959ed-7daa-421a-aad7-834d2e4c66f9" providerId="ADAL" clId="{97F1D39D-E467-4066-880E-90A10351FFA0}" dt="2022-06-08T14:35:55.052" v="0" actId="164"/>
          <ac:spMkLst>
            <pc:docMk/>
            <pc:sldMk cId="1736226414" sldId="2467"/>
            <ac:spMk id="31" creationId="{FC0A1586-8F05-4DD1-A67C-0D261F77424E}"/>
          </ac:spMkLst>
        </pc:spChg>
        <pc:spChg chg="mod">
          <ac:chgData name="Andy Thompson (North Sea Transition Authority)" userId="321959ed-7daa-421a-aad7-834d2e4c66f9" providerId="ADAL" clId="{97F1D39D-E467-4066-880E-90A10351FFA0}" dt="2022-06-08T14:35:55.052" v="0" actId="164"/>
          <ac:spMkLst>
            <pc:docMk/>
            <pc:sldMk cId="1736226414" sldId="2467"/>
            <ac:spMk id="32" creationId="{F53F8E2E-96BA-4DFC-8112-1FD2C52B85A0}"/>
          </ac:spMkLst>
        </pc:spChg>
        <pc:spChg chg="mod">
          <ac:chgData name="Andy Thompson (North Sea Transition Authority)" userId="321959ed-7daa-421a-aad7-834d2e4c66f9" providerId="ADAL" clId="{97F1D39D-E467-4066-880E-90A10351FFA0}" dt="2022-06-08T14:35:55.052" v="0" actId="164"/>
          <ac:spMkLst>
            <pc:docMk/>
            <pc:sldMk cId="1736226414" sldId="2467"/>
            <ac:spMk id="33" creationId="{213345C6-56E1-43F4-84F1-7077111DF404}"/>
          </ac:spMkLst>
        </pc:spChg>
        <pc:spChg chg="mod">
          <ac:chgData name="Andy Thompson (North Sea Transition Authority)" userId="321959ed-7daa-421a-aad7-834d2e4c66f9" providerId="ADAL" clId="{97F1D39D-E467-4066-880E-90A10351FFA0}" dt="2022-06-08T14:35:55.052" v="0" actId="164"/>
          <ac:spMkLst>
            <pc:docMk/>
            <pc:sldMk cId="1736226414" sldId="2467"/>
            <ac:spMk id="34" creationId="{063989F9-9753-4FE8-84D2-8D1BE5BCD5F8}"/>
          </ac:spMkLst>
        </pc:spChg>
        <pc:spChg chg="mod">
          <ac:chgData name="Andy Thompson (North Sea Transition Authority)" userId="321959ed-7daa-421a-aad7-834d2e4c66f9" providerId="ADAL" clId="{97F1D39D-E467-4066-880E-90A10351FFA0}" dt="2022-06-08T14:35:55.052" v="0" actId="164"/>
          <ac:spMkLst>
            <pc:docMk/>
            <pc:sldMk cId="1736226414" sldId="2467"/>
            <ac:spMk id="35" creationId="{A9D6EBFE-0DF5-4562-8D2E-843AB294B8F6}"/>
          </ac:spMkLst>
        </pc:spChg>
        <pc:spChg chg="mod">
          <ac:chgData name="Andy Thompson (North Sea Transition Authority)" userId="321959ed-7daa-421a-aad7-834d2e4c66f9" providerId="ADAL" clId="{97F1D39D-E467-4066-880E-90A10351FFA0}" dt="2022-06-08T14:35:55.052" v="0" actId="164"/>
          <ac:spMkLst>
            <pc:docMk/>
            <pc:sldMk cId="1736226414" sldId="2467"/>
            <ac:spMk id="36" creationId="{2A866628-463E-45E5-9DF9-7032ECA9A490}"/>
          </ac:spMkLst>
        </pc:spChg>
        <pc:spChg chg="mod">
          <ac:chgData name="Andy Thompson (North Sea Transition Authority)" userId="321959ed-7daa-421a-aad7-834d2e4c66f9" providerId="ADAL" clId="{97F1D39D-E467-4066-880E-90A10351FFA0}" dt="2022-06-08T14:35:55.052" v="0" actId="164"/>
          <ac:spMkLst>
            <pc:docMk/>
            <pc:sldMk cId="1736226414" sldId="2467"/>
            <ac:spMk id="37" creationId="{5EE85FAE-9ED1-46A3-AC57-BF8DED84F2C0}"/>
          </ac:spMkLst>
        </pc:spChg>
        <pc:spChg chg="mod">
          <ac:chgData name="Andy Thompson (North Sea Transition Authority)" userId="321959ed-7daa-421a-aad7-834d2e4c66f9" providerId="ADAL" clId="{97F1D39D-E467-4066-880E-90A10351FFA0}" dt="2022-06-08T14:35:55.052" v="0" actId="164"/>
          <ac:spMkLst>
            <pc:docMk/>
            <pc:sldMk cId="1736226414" sldId="2467"/>
            <ac:spMk id="38" creationId="{40DD07AA-9C1D-4A2B-B603-6D427DE0A518}"/>
          </ac:spMkLst>
        </pc:spChg>
        <pc:spChg chg="mod">
          <ac:chgData name="Andy Thompson (North Sea Transition Authority)" userId="321959ed-7daa-421a-aad7-834d2e4c66f9" providerId="ADAL" clId="{97F1D39D-E467-4066-880E-90A10351FFA0}" dt="2022-06-08T14:35:55.052" v="0" actId="164"/>
          <ac:spMkLst>
            <pc:docMk/>
            <pc:sldMk cId="1736226414" sldId="2467"/>
            <ac:spMk id="39" creationId="{20A13EA4-B1D2-4DC1-AE8E-A2246BDA2A98}"/>
          </ac:spMkLst>
        </pc:spChg>
        <pc:spChg chg="mod">
          <ac:chgData name="Andy Thompson (North Sea Transition Authority)" userId="321959ed-7daa-421a-aad7-834d2e4c66f9" providerId="ADAL" clId="{97F1D39D-E467-4066-880E-90A10351FFA0}" dt="2022-06-08T14:35:55.052" v="0" actId="164"/>
          <ac:spMkLst>
            <pc:docMk/>
            <pc:sldMk cId="1736226414" sldId="2467"/>
            <ac:spMk id="40" creationId="{EA7CE456-3F1E-452C-9B41-C1583E136E12}"/>
          </ac:spMkLst>
        </pc:spChg>
        <pc:spChg chg="mod">
          <ac:chgData name="Andy Thompson (North Sea Transition Authority)" userId="321959ed-7daa-421a-aad7-834d2e4c66f9" providerId="ADAL" clId="{97F1D39D-E467-4066-880E-90A10351FFA0}" dt="2022-06-08T14:35:55.052" v="0" actId="164"/>
          <ac:spMkLst>
            <pc:docMk/>
            <pc:sldMk cId="1736226414" sldId="2467"/>
            <ac:spMk id="41" creationId="{FB240FE9-1EA3-4318-8A9C-FC948B0F8350}"/>
          </ac:spMkLst>
        </pc:spChg>
        <pc:spChg chg="mod">
          <ac:chgData name="Andy Thompson (North Sea Transition Authority)" userId="321959ed-7daa-421a-aad7-834d2e4c66f9" providerId="ADAL" clId="{97F1D39D-E467-4066-880E-90A10351FFA0}" dt="2022-06-08T14:35:55.052" v="0" actId="164"/>
          <ac:spMkLst>
            <pc:docMk/>
            <pc:sldMk cId="1736226414" sldId="2467"/>
            <ac:spMk id="42" creationId="{2DDD0B37-3A98-4DE4-A231-F45009C588F9}"/>
          </ac:spMkLst>
        </pc:spChg>
        <pc:grpChg chg="add mod">
          <ac:chgData name="Andy Thompson (North Sea Transition Authority)" userId="321959ed-7daa-421a-aad7-834d2e4c66f9" providerId="ADAL" clId="{97F1D39D-E467-4066-880E-90A10351FFA0}" dt="2022-06-08T14:39:26.704" v="158" actId="962"/>
          <ac:grpSpMkLst>
            <pc:docMk/>
            <pc:sldMk cId="1736226414" sldId="2467"/>
            <ac:grpSpMk id="2" creationId="{E1B902B2-31F7-4DC9-9AA3-1C3876AFB862}"/>
          </ac:grpSpMkLst>
        </pc:grpChg>
      </pc:sldChg>
      <pc:sldChg chg="modSp mod">
        <pc:chgData name="Andy Thompson (North Sea Transition Authority)" userId="321959ed-7daa-421a-aad7-834d2e4c66f9" providerId="ADAL" clId="{97F1D39D-E467-4066-880E-90A10351FFA0}" dt="2022-06-08T14:43:35.253" v="950" actId="962"/>
        <pc:sldMkLst>
          <pc:docMk/>
          <pc:sldMk cId="321227925" sldId="2468"/>
        </pc:sldMkLst>
        <pc:graphicFrameChg chg="mod modGraphic">
          <ac:chgData name="Andy Thompson (North Sea Transition Authority)" userId="321959ed-7daa-421a-aad7-834d2e4c66f9" providerId="ADAL" clId="{97F1D39D-E467-4066-880E-90A10351FFA0}" dt="2022-06-08T14:43:35.253" v="950" actId="962"/>
          <ac:graphicFrameMkLst>
            <pc:docMk/>
            <pc:sldMk cId="321227925" sldId="2468"/>
            <ac:graphicFrameMk id="3" creationId="{8D527693-F23F-450C-8AF5-973599CA4322}"/>
          </ac:graphicFrameMkLst>
        </pc:graphicFrameChg>
      </pc:sldChg>
    </pc:docChg>
  </pc:docChgLst>
  <pc:docChgLst>
    <pc:chgData name="Andy Thompson (Oil &amp; Gas Authority)" userId="321959ed-7daa-421a-aad7-834d2e4c66f9" providerId="ADAL" clId="{67830A99-C581-461D-8303-AD82FEE85278}"/>
    <pc:docChg chg="undo redo custSel addSld delSld modSld sldOrd">
      <pc:chgData name="Andy Thompson (Oil &amp; Gas Authority)" userId="321959ed-7daa-421a-aad7-834d2e4c66f9" providerId="ADAL" clId="{67830A99-C581-461D-8303-AD82FEE85278}" dt="2021-09-29T14:54:35.616" v="4732" actId="47"/>
      <pc:docMkLst>
        <pc:docMk/>
      </pc:docMkLst>
      <pc:sldChg chg="del ord">
        <pc:chgData name="Andy Thompson (Oil &amp; Gas Authority)" userId="321959ed-7daa-421a-aad7-834d2e4c66f9" providerId="ADAL" clId="{67830A99-C581-461D-8303-AD82FEE85278}" dt="2021-09-28T17:35:56.977" v="1652" actId="47"/>
        <pc:sldMkLst>
          <pc:docMk/>
          <pc:sldMk cId="2732752462" sldId="274"/>
        </pc:sldMkLst>
      </pc:sldChg>
      <pc:sldChg chg="modSp mod">
        <pc:chgData name="Andy Thompson (Oil &amp; Gas Authority)" userId="321959ed-7daa-421a-aad7-834d2e4c66f9" providerId="ADAL" clId="{67830A99-C581-461D-8303-AD82FEE85278}" dt="2021-09-28T15:41:59.722" v="41" actId="20577"/>
        <pc:sldMkLst>
          <pc:docMk/>
          <pc:sldMk cId="1038091927" sldId="2437"/>
        </pc:sldMkLst>
        <pc:spChg chg="mod">
          <ac:chgData name="Andy Thompson (Oil &amp; Gas Authority)" userId="321959ed-7daa-421a-aad7-834d2e4c66f9" providerId="ADAL" clId="{67830A99-C581-461D-8303-AD82FEE85278}" dt="2021-09-28T15:41:48.697" v="24" actId="20577"/>
          <ac:spMkLst>
            <pc:docMk/>
            <pc:sldMk cId="1038091927" sldId="2437"/>
            <ac:spMk id="5" creationId="{FF0659A1-2B69-4A96-8D68-E009C6C86C93}"/>
          </ac:spMkLst>
        </pc:spChg>
        <pc:spChg chg="mod">
          <ac:chgData name="Andy Thompson (Oil &amp; Gas Authority)" userId="321959ed-7daa-421a-aad7-834d2e4c66f9" providerId="ADAL" clId="{67830A99-C581-461D-8303-AD82FEE85278}" dt="2021-09-28T15:41:59.722" v="41" actId="20577"/>
          <ac:spMkLst>
            <pc:docMk/>
            <pc:sldMk cId="1038091927" sldId="2437"/>
            <ac:spMk id="7" creationId="{C16A054D-9995-484F-915E-42ACED5AF669}"/>
          </ac:spMkLst>
        </pc:spChg>
      </pc:sldChg>
      <pc:sldChg chg="delSp mod ord delAnim">
        <pc:chgData name="Andy Thompson (Oil &amp; Gas Authority)" userId="321959ed-7daa-421a-aad7-834d2e4c66f9" providerId="ADAL" clId="{67830A99-C581-461D-8303-AD82FEE85278}" dt="2021-09-28T15:53:21.533" v="805" actId="478"/>
        <pc:sldMkLst>
          <pc:docMk/>
          <pc:sldMk cId="3115698875" sldId="2441"/>
        </pc:sldMkLst>
        <pc:spChg chg="del topLvl">
          <ac:chgData name="Andy Thompson (Oil &amp; Gas Authority)" userId="321959ed-7daa-421a-aad7-834d2e4c66f9" providerId="ADAL" clId="{67830A99-C581-461D-8303-AD82FEE85278}" dt="2021-09-28T15:53:21.533" v="805" actId="478"/>
          <ac:spMkLst>
            <pc:docMk/>
            <pc:sldMk cId="3115698875" sldId="2441"/>
            <ac:spMk id="64" creationId="{3337BA78-D60E-4EFB-A87E-A6A490999777}"/>
          </ac:spMkLst>
        </pc:spChg>
        <pc:spChg chg="del topLvl">
          <ac:chgData name="Andy Thompson (Oil &amp; Gas Authority)" userId="321959ed-7daa-421a-aad7-834d2e4c66f9" providerId="ADAL" clId="{67830A99-C581-461D-8303-AD82FEE85278}" dt="2021-09-28T15:53:18.787" v="804" actId="478"/>
          <ac:spMkLst>
            <pc:docMk/>
            <pc:sldMk cId="3115698875" sldId="2441"/>
            <ac:spMk id="65" creationId="{7BF053B7-D12B-4DE5-BD09-7A10A578F531}"/>
          </ac:spMkLst>
        </pc:spChg>
        <pc:grpChg chg="del">
          <ac:chgData name="Andy Thompson (Oil &amp; Gas Authority)" userId="321959ed-7daa-421a-aad7-834d2e4c66f9" providerId="ADAL" clId="{67830A99-C581-461D-8303-AD82FEE85278}" dt="2021-09-28T15:53:18.787" v="804" actId="478"/>
          <ac:grpSpMkLst>
            <pc:docMk/>
            <pc:sldMk cId="3115698875" sldId="2441"/>
            <ac:grpSpMk id="63" creationId="{6F68E854-F145-4A60-BE74-DF70C05A108F}"/>
          </ac:grpSpMkLst>
        </pc:grpChg>
      </pc:sldChg>
      <pc:sldChg chg="del">
        <pc:chgData name="Andy Thompson (Oil &amp; Gas Authority)" userId="321959ed-7daa-421a-aad7-834d2e4c66f9" providerId="ADAL" clId="{67830A99-C581-461D-8303-AD82FEE85278}" dt="2021-09-28T15:42:47.240" v="109" actId="47"/>
        <pc:sldMkLst>
          <pc:docMk/>
          <pc:sldMk cId="82109266" sldId="2442"/>
        </pc:sldMkLst>
      </pc:sldChg>
      <pc:sldChg chg="del">
        <pc:chgData name="Andy Thompson (Oil &amp; Gas Authority)" userId="321959ed-7daa-421a-aad7-834d2e4c66f9" providerId="ADAL" clId="{67830A99-C581-461D-8303-AD82FEE85278}" dt="2021-09-28T15:42:55.294" v="110" actId="47"/>
        <pc:sldMkLst>
          <pc:docMk/>
          <pc:sldMk cId="1324323092" sldId="2443"/>
        </pc:sldMkLst>
      </pc:sldChg>
      <pc:sldChg chg="del">
        <pc:chgData name="Andy Thompson (Oil &amp; Gas Authority)" userId="321959ed-7daa-421a-aad7-834d2e4c66f9" providerId="ADAL" clId="{67830A99-C581-461D-8303-AD82FEE85278}" dt="2021-09-28T15:42:55.294" v="110" actId="47"/>
        <pc:sldMkLst>
          <pc:docMk/>
          <pc:sldMk cId="2440915950" sldId="2444"/>
        </pc:sldMkLst>
      </pc:sldChg>
      <pc:sldChg chg="del">
        <pc:chgData name="Andy Thompson (Oil &amp; Gas Authority)" userId="321959ed-7daa-421a-aad7-834d2e4c66f9" providerId="ADAL" clId="{67830A99-C581-461D-8303-AD82FEE85278}" dt="2021-09-28T15:42:55.294" v="110" actId="47"/>
        <pc:sldMkLst>
          <pc:docMk/>
          <pc:sldMk cId="1039385792" sldId="2445"/>
        </pc:sldMkLst>
      </pc:sldChg>
      <pc:sldChg chg="delSp modSp mod">
        <pc:chgData name="Andy Thompson (Oil &amp; Gas Authority)" userId="321959ed-7daa-421a-aad7-834d2e4c66f9" providerId="ADAL" clId="{67830A99-C581-461D-8303-AD82FEE85278}" dt="2021-09-28T22:21:05.825" v="3529" actId="6549"/>
        <pc:sldMkLst>
          <pc:docMk/>
          <pc:sldMk cId="3554272230" sldId="2446"/>
        </pc:sldMkLst>
        <pc:spChg chg="mod">
          <ac:chgData name="Andy Thompson (Oil &amp; Gas Authority)" userId="321959ed-7daa-421a-aad7-834d2e4c66f9" providerId="ADAL" clId="{67830A99-C581-461D-8303-AD82FEE85278}" dt="2021-09-28T15:43:05.592" v="116" actId="20577"/>
          <ac:spMkLst>
            <pc:docMk/>
            <pc:sldMk cId="3554272230" sldId="2446"/>
            <ac:spMk id="2" creationId="{7CE310BE-54C4-4B96-9F66-25266C954E75}"/>
          </ac:spMkLst>
        </pc:spChg>
        <pc:spChg chg="mod">
          <ac:chgData name="Andy Thompson (Oil &amp; Gas Authority)" userId="321959ed-7daa-421a-aad7-834d2e4c66f9" providerId="ADAL" clId="{67830A99-C581-461D-8303-AD82FEE85278}" dt="2021-09-28T22:21:05.825" v="3529" actId="6549"/>
          <ac:spMkLst>
            <pc:docMk/>
            <pc:sldMk cId="3554272230" sldId="2446"/>
            <ac:spMk id="5" creationId="{EA1F08EF-D3CD-4603-B568-860517E15599}"/>
          </ac:spMkLst>
        </pc:spChg>
        <pc:spChg chg="del mod">
          <ac:chgData name="Andy Thompson (Oil &amp; Gas Authority)" userId="321959ed-7daa-421a-aad7-834d2e4c66f9" providerId="ADAL" clId="{67830A99-C581-461D-8303-AD82FEE85278}" dt="2021-09-28T15:44:46.489" v="119" actId="478"/>
          <ac:spMkLst>
            <pc:docMk/>
            <pc:sldMk cId="3554272230" sldId="2446"/>
            <ac:spMk id="6" creationId="{7ADE45D4-C8FD-474C-81AD-1D87AE8A6FAE}"/>
          </ac:spMkLst>
        </pc:spChg>
        <pc:spChg chg="del mod">
          <ac:chgData name="Andy Thompson (Oil &amp; Gas Authority)" userId="321959ed-7daa-421a-aad7-834d2e4c66f9" providerId="ADAL" clId="{67830A99-C581-461D-8303-AD82FEE85278}" dt="2021-09-28T15:44:49.642" v="120" actId="478"/>
          <ac:spMkLst>
            <pc:docMk/>
            <pc:sldMk cId="3554272230" sldId="2446"/>
            <ac:spMk id="7" creationId="{EE153ABB-DD30-42AD-8BA7-DAF13F16C675}"/>
          </ac:spMkLst>
        </pc:spChg>
      </pc:sldChg>
      <pc:sldChg chg="del">
        <pc:chgData name="Andy Thompson (Oil &amp; Gas Authority)" userId="321959ed-7daa-421a-aad7-834d2e4c66f9" providerId="ADAL" clId="{67830A99-C581-461D-8303-AD82FEE85278}" dt="2021-09-28T15:42:55.294" v="110" actId="47"/>
        <pc:sldMkLst>
          <pc:docMk/>
          <pc:sldMk cId="3178522600" sldId="2447"/>
        </pc:sldMkLst>
      </pc:sldChg>
      <pc:sldChg chg="del">
        <pc:chgData name="Andy Thompson (Oil &amp; Gas Authority)" userId="321959ed-7daa-421a-aad7-834d2e4c66f9" providerId="ADAL" clId="{67830A99-C581-461D-8303-AD82FEE85278}" dt="2021-09-28T15:42:55.294" v="110" actId="47"/>
        <pc:sldMkLst>
          <pc:docMk/>
          <pc:sldMk cId="170593178" sldId="2448"/>
        </pc:sldMkLst>
      </pc:sldChg>
      <pc:sldChg chg="del">
        <pc:chgData name="Andy Thompson (Oil &amp; Gas Authority)" userId="321959ed-7daa-421a-aad7-834d2e4c66f9" providerId="ADAL" clId="{67830A99-C581-461D-8303-AD82FEE85278}" dt="2021-09-28T15:42:55.294" v="110" actId="47"/>
        <pc:sldMkLst>
          <pc:docMk/>
          <pc:sldMk cId="3744067314" sldId="2449"/>
        </pc:sldMkLst>
      </pc:sldChg>
      <pc:sldChg chg="del">
        <pc:chgData name="Andy Thompson (Oil &amp; Gas Authority)" userId="321959ed-7daa-421a-aad7-834d2e4c66f9" providerId="ADAL" clId="{67830A99-C581-461D-8303-AD82FEE85278}" dt="2021-09-28T15:42:55.294" v="110" actId="47"/>
        <pc:sldMkLst>
          <pc:docMk/>
          <pc:sldMk cId="980466005" sldId="2450"/>
        </pc:sldMkLst>
      </pc:sldChg>
      <pc:sldChg chg="del">
        <pc:chgData name="Andy Thompson (Oil &amp; Gas Authority)" userId="321959ed-7daa-421a-aad7-834d2e4c66f9" providerId="ADAL" clId="{67830A99-C581-461D-8303-AD82FEE85278}" dt="2021-09-28T15:42:55.294" v="110" actId="47"/>
        <pc:sldMkLst>
          <pc:docMk/>
          <pc:sldMk cId="1414656206" sldId="2451"/>
        </pc:sldMkLst>
      </pc:sldChg>
      <pc:sldChg chg="del">
        <pc:chgData name="Andy Thompson (Oil &amp; Gas Authority)" userId="321959ed-7daa-421a-aad7-834d2e4c66f9" providerId="ADAL" clId="{67830A99-C581-461D-8303-AD82FEE85278}" dt="2021-09-28T15:42:55.294" v="110" actId="47"/>
        <pc:sldMkLst>
          <pc:docMk/>
          <pc:sldMk cId="3233655545" sldId="2452"/>
        </pc:sldMkLst>
      </pc:sldChg>
      <pc:sldChg chg="del">
        <pc:chgData name="Andy Thompson (Oil &amp; Gas Authority)" userId="321959ed-7daa-421a-aad7-834d2e4c66f9" providerId="ADAL" clId="{67830A99-C581-461D-8303-AD82FEE85278}" dt="2021-09-28T15:42:55.294" v="110" actId="47"/>
        <pc:sldMkLst>
          <pc:docMk/>
          <pc:sldMk cId="543054357" sldId="2453"/>
        </pc:sldMkLst>
      </pc:sldChg>
      <pc:sldChg chg="del">
        <pc:chgData name="Andy Thompson (Oil &amp; Gas Authority)" userId="321959ed-7daa-421a-aad7-834d2e4c66f9" providerId="ADAL" clId="{67830A99-C581-461D-8303-AD82FEE85278}" dt="2021-09-28T15:42:55.294" v="110" actId="47"/>
        <pc:sldMkLst>
          <pc:docMk/>
          <pc:sldMk cId="252246974" sldId="2454"/>
        </pc:sldMkLst>
      </pc:sldChg>
      <pc:sldChg chg="add del">
        <pc:chgData name="Andy Thompson (Oil &amp; Gas Authority)" userId="321959ed-7daa-421a-aad7-834d2e4c66f9" providerId="ADAL" clId="{67830A99-C581-461D-8303-AD82FEE85278}" dt="2021-09-28T15:42:47.240" v="109" actId="47"/>
        <pc:sldMkLst>
          <pc:docMk/>
          <pc:sldMk cId="1512772373" sldId="2455"/>
        </pc:sldMkLst>
      </pc:sldChg>
      <pc:sldChg chg="delSp modSp add del mod">
        <pc:chgData name="Andy Thompson (Oil &amp; Gas Authority)" userId="321959ed-7daa-421a-aad7-834d2e4c66f9" providerId="ADAL" clId="{67830A99-C581-461D-8303-AD82FEE85278}" dt="2021-09-29T14:54:24.378" v="4718" actId="47"/>
        <pc:sldMkLst>
          <pc:docMk/>
          <pc:sldMk cId="1497473227" sldId="2456"/>
        </pc:sldMkLst>
        <pc:spChg chg="mod">
          <ac:chgData name="Andy Thompson (Oil &amp; Gas Authority)" userId="321959ed-7daa-421a-aad7-834d2e4c66f9" providerId="ADAL" clId="{67830A99-C581-461D-8303-AD82FEE85278}" dt="2021-09-28T15:45:21.541" v="139" actId="20577"/>
          <ac:spMkLst>
            <pc:docMk/>
            <pc:sldMk cId="1497473227" sldId="2456"/>
            <ac:spMk id="2" creationId="{7CE310BE-54C4-4B96-9F66-25266C954E75}"/>
          </ac:spMkLst>
        </pc:spChg>
        <pc:spChg chg="del mod">
          <ac:chgData name="Andy Thompson (Oil &amp; Gas Authority)" userId="321959ed-7daa-421a-aad7-834d2e4c66f9" providerId="ADAL" clId="{67830A99-C581-461D-8303-AD82FEE85278}" dt="2021-09-28T17:42:39.552" v="2132" actId="478"/>
          <ac:spMkLst>
            <pc:docMk/>
            <pc:sldMk cId="1497473227" sldId="2456"/>
            <ac:spMk id="5" creationId="{EA1F08EF-D3CD-4603-B568-860517E15599}"/>
          </ac:spMkLst>
        </pc:spChg>
        <pc:spChg chg="del mod">
          <ac:chgData name="Andy Thompson (Oil &amp; Gas Authority)" userId="321959ed-7daa-421a-aad7-834d2e4c66f9" providerId="ADAL" clId="{67830A99-C581-461D-8303-AD82FEE85278}" dt="2021-09-28T17:39:20.582" v="1917" actId="478"/>
          <ac:spMkLst>
            <pc:docMk/>
            <pc:sldMk cId="1497473227" sldId="2456"/>
            <ac:spMk id="6" creationId="{7ADE45D4-C8FD-474C-81AD-1D87AE8A6FAE}"/>
          </ac:spMkLst>
        </pc:spChg>
        <pc:spChg chg="mod">
          <ac:chgData name="Andy Thompson (Oil &amp; Gas Authority)" userId="321959ed-7daa-421a-aad7-834d2e4c66f9" providerId="ADAL" clId="{67830A99-C581-461D-8303-AD82FEE85278}" dt="2021-09-28T22:18:41.162" v="3420" actId="20577"/>
          <ac:spMkLst>
            <pc:docMk/>
            <pc:sldMk cId="1497473227" sldId="2456"/>
            <ac:spMk id="7" creationId="{EE153ABB-DD30-42AD-8BA7-DAF13F16C675}"/>
          </ac:spMkLst>
        </pc:spChg>
        <pc:picChg chg="del">
          <ac:chgData name="Andy Thompson (Oil &amp; Gas Authority)" userId="321959ed-7daa-421a-aad7-834d2e4c66f9" providerId="ADAL" clId="{67830A99-C581-461D-8303-AD82FEE85278}" dt="2021-09-28T17:35:26.227" v="1649"/>
          <ac:picMkLst>
            <pc:docMk/>
            <pc:sldMk cId="1497473227" sldId="2456"/>
            <ac:picMk id="3" creationId="{939E15A8-4AC2-4DF8-A5A3-DD1A1D640718}"/>
          </ac:picMkLst>
        </pc:picChg>
      </pc:sldChg>
      <pc:sldChg chg="modSp add mod">
        <pc:chgData name="Andy Thompson (Oil &amp; Gas Authority)" userId="321959ed-7daa-421a-aad7-834d2e4c66f9" providerId="ADAL" clId="{67830A99-C581-461D-8303-AD82FEE85278}" dt="2021-09-28T15:47:22.952" v="337" actId="5793"/>
        <pc:sldMkLst>
          <pc:docMk/>
          <pc:sldMk cId="1293859360" sldId="2457"/>
        </pc:sldMkLst>
        <pc:spChg chg="mod">
          <ac:chgData name="Andy Thompson (Oil &amp; Gas Authority)" userId="321959ed-7daa-421a-aad7-834d2e4c66f9" providerId="ADAL" clId="{67830A99-C581-461D-8303-AD82FEE85278}" dt="2021-09-28T15:45:33.549" v="162" actId="20577"/>
          <ac:spMkLst>
            <pc:docMk/>
            <pc:sldMk cId="1293859360" sldId="2457"/>
            <ac:spMk id="2" creationId="{7CE310BE-54C4-4B96-9F66-25266C954E75}"/>
          </ac:spMkLst>
        </pc:spChg>
        <pc:spChg chg="mod">
          <ac:chgData name="Andy Thompson (Oil &amp; Gas Authority)" userId="321959ed-7daa-421a-aad7-834d2e4c66f9" providerId="ADAL" clId="{67830A99-C581-461D-8303-AD82FEE85278}" dt="2021-09-28T15:46:53.043" v="290" actId="1076"/>
          <ac:spMkLst>
            <pc:docMk/>
            <pc:sldMk cId="1293859360" sldId="2457"/>
            <ac:spMk id="5" creationId="{EA1F08EF-D3CD-4603-B568-860517E15599}"/>
          </ac:spMkLst>
        </pc:spChg>
        <pc:spChg chg="mod">
          <ac:chgData name="Andy Thompson (Oil &amp; Gas Authority)" userId="321959ed-7daa-421a-aad7-834d2e4c66f9" providerId="ADAL" clId="{67830A99-C581-461D-8303-AD82FEE85278}" dt="2021-09-28T15:46:37.814" v="289" actId="20577"/>
          <ac:spMkLst>
            <pc:docMk/>
            <pc:sldMk cId="1293859360" sldId="2457"/>
            <ac:spMk id="6" creationId="{7ADE45D4-C8FD-474C-81AD-1D87AE8A6FAE}"/>
          </ac:spMkLst>
        </pc:spChg>
        <pc:spChg chg="mod">
          <ac:chgData name="Andy Thompson (Oil &amp; Gas Authority)" userId="321959ed-7daa-421a-aad7-834d2e4c66f9" providerId="ADAL" clId="{67830A99-C581-461D-8303-AD82FEE85278}" dt="2021-09-28T15:47:22.952" v="337" actId="5793"/>
          <ac:spMkLst>
            <pc:docMk/>
            <pc:sldMk cId="1293859360" sldId="2457"/>
            <ac:spMk id="7" creationId="{EE153ABB-DD30-42AD-8BA7-DAF13F16C675}"/>
          </ac:spMkLst>
        </pc:spChg>
      </pc:sldChg>
      <pc:sldChg chg="addSp delSp modSp add del mod">
        <pc:chgData name="Andy Thompson (Oil &amp; Gas Authority)" userId="321959ed-7daa-421a-aad7-834d2e4c66f9" providerId="ADAL" clId="{67830A99-C581-461D-8303-AD82FEE85278}" dt="2021-09-29T14:54:35.616" v="4732" actId="47"/>
        <pc:sldMkLst>
          <pc:docMk/>
          <pc:sldMk cId="1629910991" sldId="2458"/>
        </pc:sldMkLst>
        <pc:spChg chg="mod">
          <ac:chgData name="Andy Thompson (Oil &amp; Gas Authority)" userId="321959ed-7daa-421a-aad7-834d2e4c66f9" providerId="ADAL" clId="{67830A99-C581-461D-8303-AD82FEE85278}" dt="2021-09-28T21:56:13.881" v="2876" actId="6549"/>
          <ac:spMkLst>
            <pc:docMk/>
            <pc:sldMk cId="1629910991" sldId="2458"/>
            <ac:spMk id="2" creationId="{7CE310BE-54C4-4B96-9F66-25266C954E75}"/>
          </ac:spMkLst>
        </pc:spChg>
        <pc:spChg chg="mod">
          <ac:chgData name="Andy Thompson (Oil &amp; Gas Authority)" userId="321959ed-7daa-421a-aad7-834d2e4c66f9" providerId="ADAL" clId="{67830A99-C581-461D-8303-AD82FEE85278}" dt="2021-09-28T22:13:46.836" v="3386" actId="113"/>
          <ac:spMkLst>
            <pc:docMk/>
            <pc:sldMk cId="1629910991" sldId="2458"/>
            <ac:spMk id="5" creationId="{EA1F08EF-D3CD-4603-B568-860517E15599}"/>
          </ac:spMkLst>
        </pc:spChg>
        <pc:spChg chg="mod">
          <ac:chgData name="Andy Thompson (Oil &amp; Gas Authority)" userId="321959ed-7daa-421a-aad7-834d2e4c66f9" providerId="ADAL" clId="{67830A99-C581-461D-8303-AD82FEE85278}" dt="2021-09-28T22:14:11.950" v="3388" actId="207"/>
          <ac:spMkLst>
            <pc:docMk/>
            <pc:sldMk cId="1629910991" sldId="2458"/>
            <ac:spMk id="6" creationId="{7ADE45D4-C8FD-474C-81AD-1D87AE8A6FAE}"/>
          </ac:spMkLst>
        </pc:spChg>
        <pc:spChg chg="add del mod">
          <ac:chgData name="Andy Thompson (Oil &amp; Gas Authority)" userId="321959ed-7daa-421a-aad7-834d2e4c66f9" providerId="ADAL" clId="{67830A99-C581-461D-8303-AD82FEE85278}" dt="2021-09-28T22:15:40.383" v="3402" actId="1076"/>
          <ac:spMkLst>
            <pc:docMk/>
            <pc:sldMk cId="1629910991" sldId="2458"/>
            <ac:spMk id="7" creationId="{EE153ABB-DD30-42AD-8BA7-DAF13F16C675}"/>
          </ac:spMkLst>
        </pc:spChg>
        <pc:spChg chg="add del mod">
          <ac:chgData name="Andy Thompson (Oil &amp; Gas Authority)" userId="321959ed-7daa-421a-aad7-834d2e4c66f9" providerId="ADAL" clId="{67830A99-C581-461D-8303-AD82FEE85278}" dt="2021-09-28T21:52:00.016" v="2795" actId="478"/>
          <ac:spMkLst>
            <pc:docMk/>
            <pc:sldMk cId="1629910991" sldId="2458"/>
            <ac:spMk id="8" creationId="{E6D2936A-55B2-4FBF-B02D-43DD091BF56F}"/>
          </ac:spMkLst>
        </pc:spChg>
        <pc:spChg chg="add del mod">
          <ac:chgData name="Andy Thompson (Oil &amp; Gas Authority)" userId="321959ed-7daa-421a-aad7-834d2e4c66f9" providerId="ADAL" clId="{67830A99-C581-461D-8303-AD82FEE85278}" dt="2021-09-28T21:52:27.376" v="2813" actId="478"/>
          <ac:spMkLst>
            <pc:docMk/>
            <pc:sldMk cId="1629910991" sldId="2458"/>
            <ac:spMk id="9" creationId="{2D59D19A-C186-4DDB-A800-3B8832C4E710}"/>
          </ac:spMkLst>
        </pc:spChg>
      </pc:sldChg>
      <pc:sldChg chg="delSp modSp add mod">
        <pc:chgData name="Andy Thompson (Oil &amp; Gas Authority)" userId="321959ed-7daa-421a-aad7-834d2e4c66f9" providerId="ADAL" clId="{67830A99-C581-461D-8303-AD82FEE85278}" dt="2021-09-28T22:38:48.805" v="4609" actId="113"/>
        <pc:sldMkLst>
          <pc:docMk/>
          <pc:sldMk cId="1690510843" sldId="2459"/>
        </pc:sldMkLst>
        <pc:spChg chg="mod">
          <ac:chgData name="Andy Thompson (Oil &amp; Gas Authority)" userId="321959ed-7daa-421a-aad7-834d2e4c66f9" providerId="ADAL" clId="{67830A99-C581-461D-8303-AD82FEE85278}" dt="2021-09-28T15:51:55.607" v="680" actId="20577"/>
          <ac:spMkLst>
            <pc:docMk/>
            <pc:sldMk cId="1690510843" sldId="2459"/>
            <ac:spMk id="2" creationId="{7CE310BE-54C4-4B96-9F66-25266C954E75}"/>
          </ac:spMkLst>
        </pc:spChg>
        <pc:spChg chg="mod">
          <ac:chgData name="Andy Thompson (Oil &amp; Gas Authority)" userId="321959ed-7daa-421a-aad7-834d2e4c66f9" providerId="ADAL" clId="{67830A99-C581-461D-8303-AD82FEE85278}" dt="2021-09-28T22:38:48.805" v="4609" actId="113"/>
          <ac:spMkLst>
            <pc:docMk/>
            <pc:sldMk cId="1690510843" sldId="2459"/>
            <ac:spMk id="5" creationId="{EA1F08EF-D3CD-4603-B568-860517E15599}"/>
          </ac:spMkLst>
        </pc:spChg>
        <pc:spChg chg="del mod">
          <ac:chgData name="Andy Thompson (Oil &amp; Gas Authority)" userId="321959ed-7daa-421a-aad7-834d2e4c66f9" providerId="ADAL" clId="{67830A99-C581-461D-8303-AD82FEE85278}" dt="2021-09-28T22:34:25.719" v="4396" actId="478"/>
          <ac:spMkLst>
            <pc:docMk/>
            <pc:sldMk cId="1690510843" sldId="2459"/>
            <ac:spMk id="6" creationId="{7ADE45D4-C8FD-474C-81AD-1D87AE8A6FAE}"/>
          </ac:spMkLst>
        </pc:spChg>
        <pc:spChg chg="del mod">
          <ac:chgData name="Andy Thompson (Oil &amp; Gas Authority)" userId="321959ed-7daa-421a-aad7-834d2e4c66f9" providerId="ADAL" clId="{67830A99-C581-461D-8303-AD82FEE85278}" dt="2021-09-28T22:34:44.131" v="4421" actId="478"/>
          <ac:spMkLst>
            <pc:docMk/>
            <pc:sldMk cId="1690510843" sldId="2459"/>
            <ac:spMk id="7" creationId="{EE153ABB-DD30-42AD-8BA7-DAF13F16C675}"/>
          </ac:spMkLst>
        </pc:spChg>
      </pc:sldChg>
      <pc:sldChg chg="addSp delSp modSp add del mod">
        <pc:chgData name="Andy Thompson (Oil &amp; Gas Authority)" userId="321959ed-7daa-421a-aad7-834d2e4c66f9" providerId="ADAL" clId="{67830A99-C581-461D-8303-AD82FEE85278}" dt="2021-09-29T14:54:35.616" v="4732" actId="47"/>
        <pc:sldMkLst>
          <pc:docMk/>
          <pc:sldMk cId="178087094" sldId="2460"/>
        </pc:sldMkLst>
        <pc:spChg chg="mod">
          <ac:chgData name="Andy Thompson (Oil &amp; Gas Authority)" userId="321959ed-7daa-421a-aad7-834d2e4c66f9" providerId="ADAL" clId="{67830A99-C581-461D-8303-AD82FEE85278}" dt="2021-09-28T21:56:20.646" v="2882" actId="6549"/>
          <ac:spMkLst>
            <pc:docMk/>
            <pc:sldMk cId="178087094" sldId="2460"/>
            <ac:spMk id="2" creationId="{7CE310BE-54C4-4B96-9F66-25266C954E75}"/>
          </ac:spMkLst>
        </pc:spChg>
        <pc:spChg chg="del mod">
          <ac:chgData name="Andy Thompson (Oil &amp; Gas Authority)" userId="321959ed-7daa-421a-aad7-834d2e4c66f9" providerId="ADAL" clId="{67830A99-C581-461D-8303-AD82FEE85278}" dt="2021-09-28T22:16:12.016" v="3404" actId="478"/>
          <ac:spMkLst>
            <pc:docMk/>
            <pc:sldMk cId="178087094" sldId="2460"/>
            <ac:spMk id="5" creationId="{EA1F08EF-D3CD-4603-B568-860517E15599}"/>
          </ac:spMkLst>
        </pc:spChg>
        <pc:spChg chg="del mod">
          <ac:chgData name="Andy Thompson (Oil &amp; Gas Authority)" userId="321959ed-7daa-421a-aad7-834d2e4c66f9" providerId="ADAL" clId="{67830A99-C581-461D-8303-AD82FEE85278}" dt="2021-09-28T22:16:12.016" v="3404" actId="478"/>
          <ac:spMkLst>
            <pc:docMk/>
            <pc:sldMk cId="178087094" sldId="2460"/>
            <ac:spMk id="6" creationId="{7ADE45D4-C8FD-474C-81AD-1D87AE8A6FAE}"/>
          </ac:spMkLst>
        </pc:spChg>
        <pc:spChg chg="mod">
          <ac:chgData name="Andy Thompson (Oil &amp; Gas Authority)" userId="321959ed-7daa-421a-aad7-834d2e4c66f9" providerId="ADAL" clId="{67830A99-C581-461D-8303-AD82FEE85278}" dt="2021-09-28T22:22:17.388" v="3535" actId="1076"/>
          <ac:spMkLst>
            <pc:docMk/>
            <pc:sldMk cId="178087094" sldId="2460"/>
            <ac:spMk id="7" creationId="{EE153ABB-DD30-42AD-8BA7-DAF13F16C675}"/>
          </ac:spMkLst>
        </pc:spChg>
        <pc:spChg chg="add del mod">
          <ac:chgData name="Andy Thompson (Oil &amp; Gas Authority)" userId="321959ed-7daa-421a-aad7-834d2e4c66f9" providerId="ADAL" clId="{67830A99-C581-461D-8303-AD82FEE85278}" dt="2021-09-28T21:56:03.251" v="2870" actId="478"/>
          <ac:spMkLst>
            <pc:docMk/>
            <pc:sldMk cId="178087094" sldId="2460"/>
            <ac:spMk id="8" creationId="{81E4B1B6-1F98-4D6B-9762-9C7F16B6422A}"/>
          </ac:spMkLst>
        </pc:spChg>
        <pc:spChg chg="add del mod">
          <ac:chgData name="Andy Thompson (Oil &amp; Gas Authority)" userId="321959ed-7daa-421a-aad7-834d2e4c66f9" providerId="ADAL" clId="{67830A99-C581-461D-8303-AD82FEE85278}" dt="2021-09-28T21:56:00.626" v="2869" actId="478"/>
          <ac:spMkLst>
            <pc:docMk/>
            <pc:sldMk cId="178087094" sldId="2460"/>
            <ac:spMk id="9" creationId="{A7E62E99-C9D3-448B-9E38-7CE9D82AEF4A}"/>
          </ac:spMkLst>
        </pc:spChg>
        <pc:spChg chg="add mod">
          <ac:chgData name="Andy Thompson (Oil &amp; Gas Authority)" userId="321959ed-7daa-421a-aad7-834d2e4c66f9" providerId="ADAL" clId="{67830A99-C581-461D-8303-AD82FEE85278}" dt="2021-09-29T14:54:35.174" v="4731" actId="20577"/>
          <ac:spMkLst>
            <pc:docMk/>
            <pc:sldMk cId="178087094" sldId="2460"/>
            <ac:spMk id="10" creationId="{9E32DEF8-01A7-4316-8C08-7E47CE6D5324}"/>
          </ac:spMkLst>
        </pc:spChg>
        <pc:spChg chg="add mod">
          <ac:chgData name="Andy Thompson (Oil &amp; Gas Authority)" userId="321959ed-7daa-421a-aad7-834d2e4c66f9" providerId="ADAL" clId="{67830A99-C581-461D-8303-AD82FEE85278}" dt="2021-09-28T22:40:55.130" v="4702"/>
          <ac:spMkLst>
            <pc:docMk/>
            <pc:sldMk cId="178087094" sldId="2460"/>
            <ac:spMk id="11" creationId="{BBF6286C-9420-4D0D-AA80-FE9B564F3F60}"/>
          </ac:spMkLst>
        </pc:spChg>
      </pc:sldChg>
      <pc:sldChg chg="add del">
        <pc:chgData name="Andy Thompson (Oil &amp; Gas Authority)" userId="321959ed-7daa-421a-aad7-834d2e4c66f9" providerId="ADAL" clId="{67830A99-C581-461D-8303-AD82FEE85278}" dt="2021-09-28T15:42:47.240" v="109" actId="47"/>
        <pc:sldMkLst>
          <pc:docMk/>
          <pc:sldMk cId="3703693745" sldId="2460"/>
        </pc:sldMkLst>
      </pc:sldChg>
      <pc:sldChg chg="addSp modSp add del mod">
        <pc:chgData name="Andy Thompson (Oil &amp; Gas Authority)" userId="321959ed-7daa-421a-aad7-834d2e4c66f9" providerId="ADAL" clId="{67830A99-C581-461D-8303-AD82FEE85278}" dt="2021-09-28T22:30:44.145" v="3855" actId="47"/>
        <pc:sldMkLst>
          <pc:docMk/>
          <pc:sldMk cId="1128265181" sldId="2461"/>
        </pc:sldMkLst>
        <pc:spChg chg="mod">
          <ac:chgData name="Andy Thompson (Oil &amp; Gas Authority)" userId="321959ed-7daa-421a-aad7-834d2e4c66f9" providerId="ADAL" clId="{67830A99-C581-461D-8303-AD82FEE85278}" dt="2021-09-28T15:51:35.082" v="642" actId="20577"/>
          <ac:spMkLst>
            <pc:docMk/>
            <pc:sldMk cId="1128265181" sldId="2461"/>
            <ac:spMk id="2" creationId="{7CE310BE-54C4-4B96-9F66-25266C954E75}"/>
          </ac:spMkLst>
        </pc:spChg>
        <pc:spChg chg="mod">
          <ac:chgData name="Andy Thompson (Oil &amp; Gas Authority)" userId="321959ed-7daa-421a-aad7-834d2e4c66f9" providerId="ADAL" clId="{67830A99-C581-461D-8303-AD82FEE85278}" dt="2021-09-28T15:51:27.739" v="637" actId="20577"/>
          <ac:spMkLst>
            <pc:docMk/>
            <pc:sldMk cId="1128265181" sldId="2461"/>
            <ac:spMk id="7" creationId="{EE153ABB-DD30-42AD-8BA7-DAF13F16C675}"/>
          </ac:spMkLst>
        </pc:spChg>
        <pc:spChg chg="add mod">
          <ac:chgData name="Andy Thompson (Oil &amp; Gas Authority)" userId="321959ed-7daa-421a-aad7-834d2e4c66f9" providerId="ADAL" clId="{67830A99-C581-461D-8303-AD82FEE85278}" dt="2021-09-28T21:51:25.058" v="2789"/>
          <ac:spMkLst>
            <pc:docMk/>
            <pc:sldMk cId="1128265181" sldId="2461"/>
            <ac:spMk id="8" creationId="{57879683-C2B4-4CFF-BCF1-E26D285FEEC7}"/>
          </ac:spMkLst>
        </pc:spChg>
        <pc:spChg chg="add mod">
          <ac:chgData name="Andy Thompson (Oil &amp; Gas Authority)" userId="321959ed-7daa-421a-aad7-834d2e4c66f9" providerId="ADAL" clId="{67830A99-C581-461D-8303-AD82FEE85278}" dt="2021-09-28T21:51:25.058" v="2789"/>
          <ac:spMkLst>
            <pc:docMk/>
            <pc:sldMk cId="1128265181" sldId="2461"/>
            <ac:spMk id="9" creationId="{90E04FB6-17A0-4459-8B38-822CE655EAB6}"/>
          </ac:spMkLst>
        </pc:spChg>
      </pc:sldChg>
      <pc:sldChg chg="addSp delSp modSp add del mod">
        <pc:chgData name="Andy Thompson (Oil &amp; Gas Authority)" userId="321959ed-7daa-421a-aad7-834d2e4c66f9" providerId="ADAL" clId="{67830A99-C581-461D-8303-AD82FEE85278}" dt="2021-09-29T14:54:35.616" v="4732" actId="47"/>
        <pc:sldMkLst>
          <pc:docMk/>
          <pc:sldMk cId="2318125804" sldId="2462"/>
        </pc:sldMkLst>
        <pc:spChg chg="mod">
          <ac:chgData name="Andy Thompson (Oil &amp; Gas Authority)" userId="321959ed-7daa-421a-aad7-834d2e4c66f9" providerId="ADAL" clId="{67830A99-C581-461D-8303-AD82FEE85278}" dt="2021-09-28T21:53:31.152" v="2828" actId="20577"/>
          <ac:spMkLst>
            <pc:docMk/>
            <pc:sldMk cId="2318125804" sldId="2462"/>
            <ac:spMk id="2" creationId="{7CE310BE-54C4-4B96-9F66-25266C954E75}"/>
          </ac:spMkLst>
        </pc:spChg>
        <pc:spChg chg="del mod">
          <ac:chgData name="Andy Thompson (Oil &amp; Gas Authority)" userId="321959ed-7daa-421a-aad7-834d2e4c66f9" providerId="ADAL" clId="{67830A99-C581-461D-8303-AD82FEE85278}" dt="2021-09-28T22:14:43.790" v="3389" actId="478"/>
          <ac:spMkLst>
            <pc:docMk/>
            <pc:sldMk cId="2318125804" sldId="2462"/>
            <ac:spMk id="5" creationId="{EA1F08EF-D3CD-4603-B568-860517E15599}"/>
          </ac:spMkLst>
        </pc:spChg>
        <pc:spChg chg="del mod">
          <ac:chgData name="Andy Thompson (Oil &amp; Gas Authority)" userId="321959ed-7daa-421a-aad7-834d2e4c66f9" providerId="ADAL" clId="{67830A99-C581-461D-8303-AD82FEE85278}" dt="2021-09-28T22:14:46.225" v="3390" actId="478"/>
          <ac:spMkLst>
            <pc:docMk/>
            <pc:sldMk cId="2318125804" sldId="2462"/>
            <ac:spMk id="6" creationId="{7ADE45D4-C8FD-474C-81AD-1D87AE8A6FAE}"/>
          </ac:spMkLst>
        </pc:spChg>
        <pc:spChg chg="mod">
          <ac:chgData name="Andy Thompson (Oil &amp; Gas Authority)" userId="321959ed-7daa-421a-aad7-834d2e4c66f9" providerId="ADAL" clId="{67830A99-C581-461D-8303-AD82FEE85278}" dt="2021-09-28T22:22:03.723" v="3532" actId="1076"/>
          <ac:spMkLst>
            <pc:docMk/>
            <pc:sldMk cId="2318125804" sldId="2462"/>
            <ac:spMk id="7" creationId="{EE153ABB-DD30-42AD-8BA7-DAF13F16C675}"/>
          </ac:spMkLst>
        </pc:spChg>
        <pc:spChg chg="add del mod">
          <ac:chgData name="Andy Thompson (Oil &amp; Gas Authority)" userId="321959ed-7daa-421a-aad7-834d2e4c66f9" providerId="ADAL" clId="{67830A99-C581-461D-8303-AD82FEE85278}" dt="2021-09-28T21:52:41.013" v="2815" actId="478"/>
          <ac:spMkLst>
            <pc:docMk/>
            <pc:sldMk cId="2318125804" sldId="2462"/>
            <ac:spMk id="8" creationId="{BAA24704-D2AB-4834-9318-F817996920ED}"/>
          </ac:spMkLst>
        </pc:spChg>
        <pc:spChg chg="add del mod">
          <ac:chgData name="Andy Thompson (Oil &amp; Gas Authority)" userId="321959ed-7daa-421a-aad7-834d2e4c66f9" providerId="ADAL" clId="{67830A99-C581-461D-8303-AD82FEE85278}" dt="2021-09-28T21:52:43.893" v="2816" actId="478"/>
          <ac:spMkLst>
            <pc:docMk/>
            <pc:sldMk cId="2318125804" sldId="2462"/>
            <ac:spMk id="9" creationId="{4E97F29C-A982-4D57-9415-296CE6587BEF}"/>
          </ac:spMkLst>
        </pc:spChg>
        <pc:spChg chg="add mod">
          <ac:chgData name="Andy Thompson (Oil &amp; Gas Authority)" userId="321959ed-7daa-421a-aad7-834d2e4c66f9" providerId="ADAL" clId="{67830A99-C581-461D-8303-AD82FEE85278}" dt="2021-09-28T22:40:26.397" v="4699" actId="6549"/>
          <ac:spMkLst>
            <pc:docMk/>
            <pc:sldMk cId="2318125804" sldId="2462"/>
            <ac:spMk id="10" creationId="{420DA992-0CA2-4E0F-8739-9622A04DAC05}"/>
          </ac:spMkLst>
        </pc:spChg>
        <pc:spChg chg="add mod">
          <ac:chgData name="Andy Thompson (Oil &amp; Gas Authority)" userId="321959ed-7daa-421a-aad7-834d2e4c66f9" providerId="ADAL" clId="{67830A99-C581-461D-8303-AD82FEE85278}" dt="2021-09-28T22:40:17.665" v="4697" actId="1076"/>
          <ac:spMkLst>
            <pc:docMk/>
            <pc:sldMk cId="2318125804" sldId="2462"/>
            <ac:spMk id="11" creationId="{A81041BD-793D-4234-B749-272311E2D6B9}"/>
          </ac:spMkLst>
        </pc:spChg>
      </pc:sldChg>
      <pc:sldChg chg="addSp delSp modSp add del mod ord">
        <pc:chgData name="Andy Thompson (Oil &amp; Gas Authority)" userId="321959ed-7daa-421a-aad7-834d2e4c66f9" providerId="ADAL" clId="{67830A99-C581-461D-8303-AD82FEE85278}" dt="2021-09-28T22:24:10.040" v="3551" actId="47"/>
        <pc:sldMkLst>
          <pc:docMk/>
          <pc:sldMk cId="2614964026" sldId="2463"/>
        </pc:sldMkLst>
        <pc:spChg chg="mod">
          <ac:chgData name="Andy Thompson (Oil &amp; Gas Authority)" userId="321959ed-7daa-421a-aad7-834d2e4c66f9" providerId="ADAL" clId="{67830A99-C581-461D-8303-AD82FEE85278}" dt="2021-09-28T21:56:34.011" v="2893" actId="14100"/>
          <ac:spMkLst>
            <pc:docMk/>
            <pc:sldMk cId="2614964026" sldId="2463"/>
            <ac:spMk id="2" creationId="{7CE310BE-54C4-4B96-9F66-25266C954E75}"/>
          </ac:spMkLst>
        </pc:spChg>
        <pc:spChg chg="del">
          <ac:chgData name="Andy Thompson (Oil &amp; Gas Authority)" userId="321959ed-7daa-421a-aad7-834d2e4c66f9" providerId="ADAL" clId="{67830A99-C581-461D-8303-AD82FEE85278}" dt="2021-09-28T21:56:46.204" v="2894" actId="478"/>
          <ac:spMkLst>
            <pc:docMk/>
            <pc:sldMk cId="2614964026" sldId="2463"/>
            <ac:spMk id="5" creationId="{EA1F08EF-D3CD-4603-B568-860517E15599}"/>
          </ac:spMkLst>
        </pc:spChg>
        <pc:spChg chg="del">
          <ac:chgData name="Andy Thompson (Oil &amp; Gas Authority)" userId="321959ed-7daa-421a-aad7-834d2e4c66f9" providerId="ADAL" clId="{67830A99-C581-461D-8303-AD82FEE85278}" dt="2021-09-28T21:56:48.690" v="2895" actId="478"/>
          <ac:spMkLst>
            <pc:docMk/>
            <pc:sldMk cId="2614964026" sldId="2463"/>
            <ac:spMk id="6" creationId="{7ADE45D4-C8FD-474C-81AD-1D87AE8A6FAE}"/>
          </ac:spMkLst>
        </pc:spChg>
        <pc:spChg chg="mod">
          <ac:chgData name="Andy Thompson (Oil &amp; Gas Authority)" userId="321959ed-7daa-421a-aad7-834d2e4c66f9" providerId="ADAL" clId="{67830A99-C581-461D-8303-AD82FEE85278}" dt="2021-09-28T16:17:09.404" v="1501" actId="20577"/>
          <ac:spMkLst>
            <pc:docMk/>
            <pc:sldMk cId="2614964026" sldId="2463"/>
            <ac:spMk id="7" creationId="{EE153ABB-DD30-42AD-8BA7-DAF13F16C675}"/>
          </ac:spMkLst>
        </pc:spChg>
        <pc:spChg chg="add del mod">
          <ac:chgData name="Andy Thompson (Oil &amp; Gas Authority)" userId="321959ed-7daa-421a-aad7-834d2e4c66f9" providerId="ADAL" clId="{67830A99-C581-461D-8303-AD82FEE85278}" dt="2021-09-28T21:58:32.746" v="2902" actId="478"/>
          <ac:spMkLst>
            <pc:docMk/>
            <pc:sldMk cId="2614964026" sldId="2463"/>
            <ac:spMk id="8" creationId="{1FBDB105-71C7-461B-88AD-98211CF6C8BF}"/>
          </ac:spMkLst>
        </pc:spChg>
        <pc:spChg chg="add del mod">
          <ac:chgData name="Andy Thompson (Oil &amp; Gas Authority)" userId="321959ed-7daa-421a-aad7-834d2e4c66f9" providerId="ADAL" clId="{67830A99-C581-461D-8303-AD82FEE85278}" dt="2021-09-28T21:58:35.220" v="2903" actId="478"/>
          <ac:spMkLst>
            <pc:docMk/>
            <pc:sldMk cId="2614964026" sldId="2463"/>
            <ac:spMk id="9" creationId="{E28D7C64-0EDF-45AC-95E0-1C6B0697EDAA}"/>
          </ac:spMkLst>
        </pc:spChg>
        <pc:spChg chg="add mod">
          <ac:chgData name="Andy Thompson (Oil &amp; Gas Authority)" userId="321959ed-7daa-421a-aad7-834d2e4c66f9" providerId="ADAL" clId="{67830A99-C581-461D-8303-AD82FEE85278}" dt="2021-09-28T21:58:39.802" v="2904" actId="20577"/>
          <ac:spMkLst>
            <pc:docMk/>
            <pc:sldMk cId="2614964026" sldId="2463"/>
            <ac:spMk id="10" creationId="{F63A25B6-C751-4B2B-9FD3-8204EC329D0A}"/>
          </ac:spMkLst>
        </pc:spChg>
        <pc:spChg chg="add mod">
          <ac:chgData name="Andy Thompson (Oil &amp; Gas Authority)" userId="321959ed-7daa-421a-aad7-834d2e4c66f9" providerId="ADAL" clId="{67830A99-C581-461D-8303-AD82FEE85278}" dt="2021-09-28T21:58:43.150" v="2905" actId="20577"/>
          <ac:spMkLst>
            <pc:docMk/>
            <pc:sldMk cId="2614964026" sldId="2463"/>
            <ac:spMk id="11" creationId="{B96075C5-7075-4162-A987-7E1EE4EB3E94}"/>
          </ac:spMkLst>
        </pc:spChg>
      </pc:sldChg>
      <pc:sldChg chg="addSp modSp add del mod">
        <pc:chgData name="Andy Thompson (Oil &amp; Gas Authority)" userId="321959ed-7daa-421a-aad7-834d2e4c66f9" providerId="ADAL" clId="{67830A99-C581-461D-8303-AD82FEE85278}" dt="2021-09-28T22:30:52.012" v="3856" actId="47"/>
        <pc:sldMkLst>
          <pc:docMk/>
          <pc:sldMk cId="4095364901" sldId="2464"/>
        </pc:sldMkLst>
        <pc:spChg chg="mod">
          <ac:chgData name="Andy Thompson (Oil &amp; Gas Authority)" userId="321959ed-7daa-421a-aad7-834d2e4c66f9" providerId="ADAL" clId="{67830A99-C581-461D-8303-AD82FEE85278}" dt="2021-09-28T16:17:28.582" v="1509" actId="20577"/>
          <ac:spMkLst>
            <pc:docMk/>
            <pc:sldMk cId="4095364901" sldId="2464"/>
            <ac:spMk id="2" creationId="{7CE310BE-54C4-4B96-9F66-25266C954E75}"/>
          </ac:spMkLst>
        </pc:spChg>
        <pc:spChg chg="mod">
          <ac:chgData name="Andy Thompson (Oil &amp; Gas Authority)" userId="321959ed-7daa-421a-aad7-834d2e4c66f9" providerId="ADAL" clId="{67830A99-C581-461D-8303-AD82FEE85278}" dt="2021-09-28T16:18:00.610" v="1554" actId="20577"/>
          <ac:spMkLst>
            <pc:docMk/>
            <pc:sldMk cId="4095364901" sldId="2464"/>
            <ac:spMk id="7" creationId="{EE153ABB-DD30-42AD-8BA7-DAF13F16C675}"/>
          </ac:spMkLst>
        </pc:spChg>
        <pc:spChg chg="add mod">
          <ac:chgData name="Andy Thompson (Oil &amp; Gas Authority)" userId="321959ed-7daa-421a-aad7-834d2e4c66f9" providerId="ADAL" clId="{67830A99-C581-461D-8303-AD82FEE85278}" dt="2021-09-28T21:51:27.344" v="2790"/>
          <ac:spMkLst>
            <pc:docMk/>
            <pc:sldMk cId="4095364901" sldId="2464"/>
            <ac:spMk id="8" creationId="{CAD2DC71-D2EC-48E5-9951-609831D35718}"/>
          </ac:spMkLst>
        </pc:spChg>
        <pc:spChg chg="add mod">
          <ac:chgData name="Andy Thompson (Oil &amp; Gas Authority)" userId="321959ed-7daa-421a-aad7-834d2e4c66f9" providerId="ADAL" clId="{67830A99-C581-461D-8303-AD82FEE85278}" dt="2021-09-28T21:51:27.344" v="2790"/>
          <ac:spMkLst>
            <pc:docMk/>
            <pc:sldMk cId="4095364901" sldId="2464"/>
            <ac:spMk id="9" creationId="{3479152F-DA4D-4343-BD8D-A6A3C1974142}"/>
          </ac:spMkLst>
        </pc:spChg>
      </pc:sldChg>
      <pc:sldChg chg="new del">
        <pc:chgData name="Andy Thompson (Oil &amp; Gas Authority)" userId="321959ed-7daa-421a-aad7-834d2e4c66f9" providerId="ADAL" clId="{67830A99-C581-461D-8303-AD82FEE85278}" dt="2021-09-28T16:24:55.483" v="1645" actId="2696"/>
        <pc:sldMkLst>
          <pc:docMk/>
          <pc:sldMk cId="1620534492" sldId="2465"/>
        </pc:sldMkLst>
      </pc:sldChg>
      <pc:sldChg chg="delSp modSp add mod">
        <pc:chgData name="Andy Thompson (Oil &amp; Gas Authority)" userId="321959ed-7daa-421a-aad7-834d2e4c66f9" providerId="ADAL" clId="{67830A99-C581-461D-8303-AD82FEE85278}" dt="2021-09-28T16:22:44.504" v="1644" actId="404"/>
        <pc:sldMkLst>
          <pc:docMk/>
          <pc:sldMk cId="2177274294" sldId="2466"/>
        </pc:sldMkLst>
        <pc:spChg chg="mod">
          <ac:chgData name="Andy Thompson (Oil &amp; Gas Authority)" userId="321959ed-7daa-421a-aad7-834d2e4c66f9" providerId="ADAL" clId="{67830A99-C581-461D-8303-AD82FEE85278}" dt="2021-09-28T16:19:12.959" v="1584" actId="20577"/>
          <ac:spMkLst>
            <pc:docMk/>
            <pc:sldMk cId="2177274294" sldId="2466"/>
            <ac:spMk id="2" creationId="{7CE310BE-54C4-4B96-9F66-25266C954E75}"/>
          </ac:spMkLst>
        </pc:spChg>
        <pc:spChg chg="del">
          <ac:chgData name="Andy Thompson (Oil &amp; Gas Authority)" userId="321959ed-7daa-421a-aad7-834d2e4c66f9" providerId="ADAL" clId="{67830A99-C581-461D-8303-AD82FEE85278}" dt="2021-09-28T16:19:02.614" v="1559" actId="478"/>
          <ac:spMkLst>
            <pc:docMk/>
            <pc:sldMk cId="2177274294" sldId="2466"/>
            <ac:spMk id="5" creationId="{EA1F08EF-D3CD-4603-B568-860517E15599}"/>
          </ac:spMkLst>
        </pc:spChg>
        <pc:spChg chg="del">
          <ac:chgData name="Andy Thompson (Oil &amp; Gas Authority)" userId="321959ed-7daa-421a-aad7-834d2e4c66f9" providerId="ADAL" clId="{67830A99-C581-461D-8303-AD82FEE85278}" dt="2021-09-28T16:21:36.630" v="1632" actId="478"/>
          <ac:spMkLst>
            <pc:docMk/>
            <pc:sldMk cId="2177274294" sldId="2466"/>
            <ac:spMk id="6" creationId="{7ADE45D4-C8FD-474C-81AD-1D87AE8A6FAE}"/>
          </ac:spMkLst>
        </pc:spChg>
        <pc:spChg chg="mod">
          <ac:chgData name="Andy Thompson (Oil &amp; Gas Authority)" userId="321959ed-7daa-421a-aad7-834d2e4c66f9" providerId="ADAL" clId="{67830A99-C581-461D-8303-AD82FEE85278}" dt="2021-09-28T16:22:44.504" v="1644" actId="404"/>
          <ac:spMkLst>
            <pc:docMk/>
            <pc:sldMk cId="2177274294" sldId="2466"/>
            <ac:spMk id="7" creationId="{EE153ABB-DD30-42AD-8BA7-DAF13F16C675}"/>
          </ac:spMkLst>
        </pc:spChg>
      </pc:sldChg>
      <pc:sldChg chg="add ord">
        <pc:chgData name="Andy Thompson (Oil &amp; Gas Authority)" userId="321959ed-7daa-421a-aad7-834d2e4c66f9" providerId="ADAL" clId="{67830A99-C581-461D-8303-AD82FEE85278}" dt="2021-09-28T17:42:25.200" v="2131"/>
        <pc:sldMkLst>
          <pc:docMk/>
          <pc:sldMk cId="1736226414" sldId="2467"/>
        </pc:sldMkLst>
      </pc:sldChg>
      <pc:sldChg chg="del">
        <pc:chgData name="Andy Thompson (Oil &amp; Gas Authority)" userId="321959ed-7daa-421a-aad7-834d2e4c66f9" providerId="ADAL" clId="{67830A99-C581-461D-8303-AD82FEE85278}" dt="2021-09-28T17:35:46.664" v="1650"/>
        <pc:sldMkLst>
          <pc:docMk/>
          <pc:sldMk cId="3683319005" sldId="2467"/>
        </pc:sldMkLst>
      </pc:sldChg>
      <pc:sldChg chg="addSp delSp modSp add mod">
        <pc:chgData name="Andy Thompson (Oil &amp; Gas Authority)" userId="321959ed-7daa-421a-aad7-834d2e4c66f9" providerId="ADAL" clId="{67830A99-C581-461D-8303-AD82FEE85278}" dt="2021-09-28T22:20:50.846" v="3525" actId="1076"/>
        <pc:sldMkLst>
          <pc:docMk/>
          <pc:sldMk cId="321227925" sldId="2468"/>
        </pc:sldMkLst>
        <pc:spChg chg="mod">
          <ac:chgData name="Andy Thompson (Oil &amp; Gas Authority)" userId="321959ed-7daa-421a-aad7-834d2e4c66f9" providerId="ADAL" clId="{67830A99-C581-461D-8303-AD82FEE85278}" dt="2021-09-28T22:18:56.606" v="3422" actId="404"/>
          <ac:spMkLst>
            <pc:docMk/>
            <pc:sldMk cId="321227925" sldId="2468"/>
            <ac:spMk id="2" creationId="{7CE310BE-54C4-4B96-9F66-25266C954E75}"/>
          </ac:spMkLst>
        </pc:spChg>
        <pc:spChg chg="mod">
          <ac:chgData name="Andy Thompson (Oil &amp; Gas Authority)" userId="321959ed-7daa-421a-aad7-834d2e4c66f9" providerId="ADAL" clId="{67830A99-C581-461D-8303-AD82FEE85278}" dt="2021-09-28T22:20:50.846" v="3525" actId="1076"/>
          <ac:spMkLst>
            <pc:docMk/>
            <pc:sldMk cId="321227925" sldId="2468"/>
            <ac:spMk id="5" creationId="{EA1F08EF-D3CD-4603-B568-860517E15599}"/>
          </ac:spMkLst>
        </pc:spChg>
        <pc:spChg chg="add del mod">
          <ac:chgData name="Andy Thompson (Oil &amp; Gas Authority)" userId="321959ed-7daa-421a-aad7-834d2e4c66f9" providerId="ADAL" clId="{67830A99-C581-461D-8303-AD82FEE85278}" dt="2021-09-28T21:44:27.084" v="2592" actId="478"/>
          <ac:spMkLst>
            <pc:docMk/>
            <pc:sldMk cId="321227925" sldId="2468"/>
            <ac:spMk id="6" creationId="{81A16320-CB95-4D9B-8FBE-2A606BEB7EBD}"/>
          </ac:spMkLst>
        </pc:spChg>
        <pc:spChg chg="del">
          <ac:chgData name="Andy Thompson (Oil &amp; Gas Authority)" userId="321959ed-7daa-421a-aad7-834d2e4c66f9" providerId="ADAL" clId="{67830A99-C581-461D-8303-AD82FEE85278}" dt="2021-09-28T17:39:48.253" v="1923" actId="478"/>
          <ac:spMkLst>
            <pc:docMk/>
            <pc:sldMk cId="321227925" sldId="2468"/>
            <ac:spMk id="7" creationId="{EE153ABB-DD30-42AD-8BA7-DAF13F16C675}"/>
          </ac:spMkLst>
        </pc:spChg>
        <pc:spChg chg="add mod">
          <ac:chgData name="Andy Thompson (Oil &amp; Gas Authority)" userId="321959ed-7daa-421a-aad7-834d2e4c66f9" providerId="ADAL" clId="{67830A99-C581-461D-8303-AD82FEE85278}" dt="2021-09-28T22:18:56.606" v="3422" actId="404"/>
          <ac:spMkLst>
            <pc:docMk/>
            <pc:sldMk cId="321227925" sldId="2468"/>
            <ac:spMk id="8" creationId="{B272AF98-8BAF-4AC1-AF66-159E49641638}"/>
          </ac:spMkLst>
        </pc:spChg>
        <pc:spChg chg="add mod">
          <ac:chgData name="Andy Thompson (Oil &amp; Gas Authority)" userId="321959ed-7daa-421a-aad7-834d2e4c66f9" providerId="ADAL" clId="{67830A99-C581-461D-8303-AD82FEE85278}" dt="2021-09-28T22:18:56.606" v="3422" actId="404"/>
          <ac:spMkLst>
            <pc:docMk/>
            <pc:sldMk cId="321227925" sldId="2468"/>
            <ac:spMk id="9" creationId="{5636938E-6D14-435C-B090-819CA210512D}"/>
          </ac:spMkLst>
        </pc:spChg>
        <pc:graphicFrameChg chg="add mod modGraphic">
          <ac:chgData name="Andy Thompson (Oil &amp; Gas Authority)" userId="321959ed-7daa-421a-aad7-834d2e4c66f9" providerId="ADAL" clId="{67830A99-C581-461D-8303-AD82FEE85278}" dt="2021-09-28T22:19:32.848" v="3426" actId="1076"/>
          <ac:graphicFrameMkLst>
            <pc:docMk/>
            <pc:sldMk cId="321227925" sldId="2468"/>
            <ac:graphicFrameMk id="3" creationId="{8D527693-F23F-450C-8AF5-973599CA4322}"/>
          </ac:graphicFrameMkLst>
        </pc:graphicFrameChg>
      </pc:sldChg>
      <pc:sldChg chg="new del">
        <pc:chgData name="Andy Thompson (Oil &amp; Gas Authority)" userId="321959ed-7daa-421a-aad7-834d2e4c66f9" providerId="ADAL" clId="{67830A99-C581-461D-8303-AD82FEE85278}" dt="2021-09-28T21:52:15.301" v="2800" actId="680"/>
        <pc:sldMkLst>
          <pc:docMk/>
          <pc:sldMk cId="1639769213" sldId="2469"/>
        </pc:sldMkLst>
      </pc:sldChg>
      <pc:sldChg chg="addSp delSp modSp add del mod">
        <pc:chgData name="Andy Thompson (Oil &amp; Gas Authority)" userId="321959ed-7daa-421a-aad7-834d2e4c66f9" providerId="ADAL" clId="{67830A99-C581-461D-8303-AD82FEE85278}" dt="2021-09-29T14:54:35.616" v="4732" actId="47"/>
        <pc:sldMkLst>
          <pc:docMk/>
          <pc:sldMk cId="3505372131" sldId="2469"/>
        </pc:sldMkLst>
        <pc:spChg chg="mod">
          <ac:chgData name="Andy Thompson (Oil &amp; Gas Authority)" userId="321959ed-7daa-421a-aad7-834d2e4c66f9" providerId="ADAL" clId="{67830A99-C581-461D-8303-AD82FEE85278}" dt="2021-09-28T22:24:01.066" v="3550" actId="14100"/>
          <ac:spMkLst>
            <pc:docMk/>
            <pc:sldMk cId="3505372131" sldId="2469"/>
            <ac:spMk id="2" creationId="{7CE310BE-54C4-4B96-9F66-25266C954E75}"/>
          </ac:spMkLst>
        </pc:spChg>
        <pc:spChg chg="del">
          <ac:chgData name="Andy Thompson (Oil &amp; Gas Authority)" userId="321959ed-7daa-421a-aad7-834d2e4c66f9" providerId="ADAL" clId="{67830A99-C581-461D-8303-AD82FEE85278}" dt="2021-09-28T22:22:57.791" v="3536" actId="478"/>
          <ac:spMkLst>
            <pc:docMk/>
            <pc:sldMk cId="3505372131" sldId="2469"/>
            <ac:spMk id="5" creationId="{EA1F08EF-D3CD-4603-B568-860517E15599}"/>
          </ac:spMkLst>
        </pc:spChg>
        <pc:spChg chg="del">
          <ac:chgData name="Andy Thompson (Oil &amp; Gas Authority)" userId="321959ed-7daa-421a-aad7-834d2e4c66f9" providerId="ADAL" clId="{67830A99-C581-461D-8303-AD82FEE85278}" dt="2021-09-28T22:22:57.791" v="3536" actId="478"/>
          <ac:spMkLst>
            <pc:docMk/>
            <pc:sldMk cId="3505372131" sldId="2469"/>
            <ac:spMk id="6" creationId="{7ADE45D4-C8FD-474C-81AD-1D87AE8A6FAE}"/>
          </ac:spMkLst>
        </pc:spChg>
        <pc:spChg chg="del">
          <ac:chgData name="Andy Thompson (Oil &amp; Gas Authority)" userId="321959ed-7daa-421a-aad7-834d2e4c66f9" providerId="ADAL" clId="{67830A99-C581-461D-8303-AD82FEE85278}" dt="2021-09-28T22:22:57.791" v="3536" actId="478"/>
          <ac:spMkLst>
            <pc:docMk/>
            <pc:sldMk cId="3505372131" sldId="2469"/>
            <ac:spMk id="7" creationId="{EE153ABB-DD30-42AD-8BA7-DAF13F16C675}"/>
          </ac:spMkLst>
        </pc:spChg>
        <pc:spChg chg="add mod">
          <ac:chgData name="Andy Thompson (Oil &amp; Gas Authority)" userId="321959ed-7daa-421a-aad7-834d2e4c66f9" providerId="ADAL" clId="{67830A99-C581-461D-8303-AD82FEE85278}" dt="2021-09-28T22:23:26.344" v="3540" actId="20577"/>
          <ac:spMkLst>
            <pc:docMk/>
            <pc:sldMk cId="3505372131" sldId="2469"/>
            <ac:spMk id="8" creationId="{B83FBF2A-C7CA-4258-9A0E-D60B7C3FAA51}"/>
          </ac:spMkLst>
        </pc:spChg>
        <pc:spChg chg="add mod">
          <ac:chgData name="Andy Thompson (Oil &amp; Gas Authority)" userId="321959ed-7daa-421a-aad7-834d2e4c66f9" providerId="ADAL" clId="{67830A99-C581-461D-8303-AD82FEE85278}" dt="2021-09-28T22:41:21.991" v="4707" actId="1076"/>
          <ac:spMkLst>
            <pc:docMk/>
            <pc:sldMk cId="3505372131" sldId="2469"/>
            <ac:spMk id="9" creationId="{2D4321B2-347D-45F8-825F-56909738ED04}"/>
          </ac:spMkLst>
        </pc:spChg>
        <pc:spChg chg="add mod">
          <ac:chgData name="Andy Thompson (Oil &amp; Gas Authority)" userId="321959ed-7daa-421a-aad7-834d2e4c66f9" providerId="ADAL" clId="{67830A99-C581-461D-8303-AD82FEE85278}" dt="2021-09-28T22:41:26.912" v="4708" actId="1076"/>
          <ac:spMkLst>
            <pc:docMk/>
            <pc:sldMk cId="3505372131" sldId="2469"/>
            <ac:spMk id="10" creationId="{76B5E9BF-8302-4FD4-9941-D6DFCF3064ED}"/>
          </ac:spMkLst>
        </pc:spChg>
      </pc:sldChg>
      <pc:sldChg chg="modSp add del mod">
        <pc:chgData name="Andy Thompson (Oil &amp; Gas Authority)" userId="321959ed-7daa-421a-aad7-834d2e4c66f9" providerId="ADAL" clId="{67830A99-C581-461D-8303-AD82FEE85278}" dt="2021-09-29T14:54:35.616" v="4732" actId="47"/>
        <pc:sldMkLst>
          <pc:docMk/>
          <pc:sldMk cId="1647185329" sldId="2470"/>
        </pc:sldMkLst>
        <pc:spChg chg="mod">
          <ac:chgData name="Andy Thompson (Oil &amp; Gas Authority)" userId="321959ed-7daa-421a-aad7-834d2e4c66f9" providerId="ADAL" clId="{67830A99-C581-461D-8303-AD82FEE85278}" dt="2021-09-28T22:24:37.146" v="3558" actId="6549"/>
          <ac:spMkLst>
            <pc:docMk/>
            <pc:sldMk cId="1647185329" sldId="2470"/>
            <ac:spMk id="2" creationId="{7CE310BE-54C4-4B96-9F66-25266C954E75}"/>
          </ac:spMkLst>
        </pc:spChg>
        <pc:spChg chg="mod">
          <ac:chgData name="Andy Thompson (Oil &amp; Gas Authority)" userId="321959ed-7daa-421a-aad7-834d2e4c66f9" providerId="ADAL" clId="{67830A99-C581-461D-8303-AD82FEE85278}" dt="2021-09-28T22:30:17.266" v="3843" actId="20577"/>
          <ac:spMkLst>
            <pc:docMk/>
            <pc:sldMk cId="1647185329" sldId="2470"/>
            <ac:spMk id="7" creationId="{EE153ABB-DD30-42AD-8BA7-DAF13F16C675}"/>
          </ac:spMkLst>
        </pc:spChg>
        <pc:spChg chg="mod">
          <ac:chgData name="Andy Thompson (Oil &amp; Gas Authority)" userId="321959ed-7daa-421a-aad7-834d2e4c66f9" providerId="ADAL" clId="{67830A99-C581-461D-8303-AD82FEE85278}" dt="2021-09-28T22:26:57.508" v="3601" actId="113"/>
          <ac:spMkLst>
            <pc:docMk/>
            <pc:sldMk cId="1647185329" sldId="2470"/>
            <ac:spMk id="10" creationId="{9E32DEF8-01A7-4316-8C08-7E47CE6D5324}"/>
          </ac:spMkLst>
        </pc:spChg>
        <pc:spChg chg="mod">
          <ac:chgData name="Andy Thompson (Oil &amp; Gas Authority)" userId="321959ed-7daa-421a-aad7-834d2e4c66f9" providerId="ADAL" clId="{67830A99-C581-461D-8303-AD82FEE85278}" dt="2021-09-28T22:29:51.665" v="3841" actId="20577"/>
          <ac:spMkLst>
            <pc:docMk/>
            <pc:sldMk cId="1647185329" sldId="2470"/>
            <ac:spMk id="11" creationId="{BBF6286C-9420-4D0D-AA80-FE9B564F3F60}"/>
          </ac:spMkLst>
        </pc:spChg>
      </pc:sldChg>
      <pc:sldChg chg="modSp add del mod">
        <pc:chgData name="Andy Thompson (Oil &amp; Gas Authority)" userId="321959ed-7daa-421a-aad7-834d2e4c66f9" providerId="ADAL" clId="{67830A99-C581-461D-8303-AD82FEE85278}" dt="2021-09-29T14:54:35.616" v="4732" actId="47"/>
        <pc:sldMkLst>
          <pc:docMk/>
          <pc:sldMk cId="686066645" sldId="2471"/>
        </pc:sldMkLst>
        <pc:spChg chg="mod">
          <ac:chgData name="Andy Thompson (Oil &amp; Gas Authority)" userId="321959ed-7daa-421a-aad7-834d2e4c66f9" providerId="ADAL" clId="{67830A99-C581-461D-8303-AD82FEE85278}" dt="2021-09-28T22:30:33.832" v="3854" actId="20577"/>
          <ac:spMkLst>
            <pc:docMk/>
            <pc:sldMk cId="686066645" sldId="2471"/>
            <ac:spMk id="2" creationId="{7CE310BE-54C4-4B96-9F66-25266C954E75}"/>
          </ac:spMkLst>
        </pc:spChg>
        <pc:spChg chg="mod">
          <ac:chgData name="Andy Thompson (Oil &amp; Gas Authority)" userId="321959ed-7daa-421a-aad7-834d2e4c66f9" providerId="ADAL" clId="{67830A99-C581-461D-8303-AD82FEE85278}" dt="2021-09-28T22:31:16.494" v="3885" actId="1076"/>
          <ac:spMkLst>
            <pc:docMk/>
            <pc:sldMk cId="686066645" sldId="2471"/>
            <ac:spMk id="7" creationId="{EE153ABB-DD30-42AD-8BA7-DAF13F16C675}"/>
          </ac:spMkLst>
        </pc:spChg>
        <pc:spChg chg="mod">
          <ac:chgData name="Andy Thompson (Oil &amp; Gas Authority)" userId="321959ed-7daa-421a-aad7-834d2e4c66f9" providerId="ADAL" clId="{67830A99-C581-461D-8303-AD82FEE85278}" dt="2021-09-29T14:54:32.734" v="4728" actId="1076"/>
          <ac:spMkLst>
            <pc:docMk/>
            <pc:sldMk cId="686066645" sldId="2471"/>
            <ac:spMk id="10" creationId="{9E32DEF8-01A7-4316-8C08-7E47CE6D5324}"/>
          </ac:spMkLst>
        </pc:spChg>
        <pc:spChg chg="mod">
          <ac:chgData name="Andy Thompson (Oil &amp; Gas Authority)" userId="321959ed-7daa-421a-aad7-834d2e4c66f9" providerId="ADAL" clId="{67830A99-C581-461D-8303-AD82FEE85278}" dt="2021-09-29T14:54:33.545" v="4729" actId="1076"/>
          <ac:spMkLst>
            <pc:docMk/>
            <pc:sldMk cId="686066645" sldId="2471"/>
            <ac:spMk id="11" creationId="{BBF6286C-9420-4D0D-AA80-FE9B564F3F60}"/>
          </ac:spMkLst>
        </pc:spChg>
      </pc:sldChg>
    </pc:docChg>
  </pc:docChgLst>
  <pc:docChgLst>
    <pc:chgData name="John Seabourn (Oil &amp; Gas Authority)" userId="eb90218a-4f45-4a2d-9e23-729677d3c2ef" providerId="ADAL" clId="{7A8D564A-E746-4EAE-8A2C-BE727782C719}"/>
    <pc:docChg chg="undo custSel delSld modSld sldOrd">
      <pc:chgData name="John Seabourn (Oil &amp; Gas Authority)" userId="eb90218a-4f45-4a2d-9e23-729677d3c2ef" providerId="ADAL" clId="{7A8D564A-E746-4EAE-8A2C-BE727782C719}" dt="2021-09-29T08:16:03.096" v="1244"/>
      <pc:docMkLst>
        <pc:docMk/>
      </pc:docMkLst>
      <pc:sldChg chg="addSp delSp modSp mod ord">
        <pc:chgData name="John Seabourn (Oil &amp; Gas Authority)" userId="eb90218a-4f45-4a2d-9e23-729677d3c2ef" providerId="ADAL" clId="{7A8D564A-E746-4EAE-8A2C-BE727782C719}" dt="2021-09-28T16:59:11.293" v="1235"/>
        <pc:sldMkLst>
          <pc:docMk/>
          <pc:sldMk cId="1620614717" sldId="1541"/>
        </pc:sldMkLst>
        <pc:spChg chg="mod">
          <ac:chgData name="John Seabourn (Oil &amp; Gas Authority)" userId="eb90218a-4f45-4a2d-9e23-729677d3c2ef" providerId="ADAL" clId="{7A8D564A-E746-4EAE-8A2C-BE727782C719}" dt="2021-09-28T16:41:14.947" v="455" actId="1076"/>
          <ac:spMkLst>
            <pc:docMk/>
            <pc:sldMk cId="1620614717" sldId="1541"/>
            <ac:spMk id="2" creationId="{58DBADE4-EB58-446B-BA2F-952FEC1F5664}"/>
          </ac:spMkLst>
        </pc:spChg>
        <pc:spChg chg="add del mod">
          <ac:chgData name="John Seabourn (Oil &amp; Gas Authority)" userId="eb90218a-4f45-4a2d-9e23-729677d3c2ef" providerId="ADAL" clId="{7A8D564A-E746-4EAE-8A2C-BE727782C719}" dt="2021-09-28T16:36:09.665" v="344" actId="478"/>
          <ac:spMkLst>
            <pc:docMk/>
            <pc:sldMk cId="1620614717" sldId="1541"/>
            <ac:spMk id="5" creationId="{47394D63-5A65-4E0A-B6EA-047F12719AE5}"/>
          </ac:spMkLst>
        </pc:spChg>
        <pc:spChg chg="add del mod">
          <ac:chgData name="John Seabourn (Oil &amp; Gas Authority)" userId="eb90218a-4f45-4a2d-9e23-729677d3c2ef" providerId="ADAL" clId="{7A8D564A-E746-4EAE-8A2C-BE727782C719}" dt="2021-09-28T16:37:30.741" v="351" actId="931"/>
          <ac:spMkLst>
            <pc:docMk/>
            <pc:sldMk cId="1620614717" sldId="1541"/>
            <ac:spMk id="7" creationId="{4A0CD117-67F6-40B8-82BE-66CF6A55CFD4}"/>
          </ac:spMkLst>
        </pc:spChg>
        <pc:spChg chg="mod">
          <ac:chgData name="John Seabourn (Oil &amp; Gas Authority)" userId="eb90218a-4f45-4a2d-9e23-729677d3c2ef" providerId="ADAL" clId="{7A8D564A-E746-4EAE-8A2C-BE727782C719}" dt="2021-09-28T16:32:37.317" v="197" actId="108"/>
          <ac:spMkLst>
            <pc:docMk/>
            <pc:sldMk cId="1620614717" sldId="1541"/>
            <ac:spMk id="8" creationId="{45B9366C-B16F-4C09-ACD4-5984F00FD54A}"/>
          </ac:spMkLst>
        </pc:spChg>
        <pc:spChg chg="add del mod">
          <ac:chgData name="John Seabourn (Oil &amp; Gas Authority)" userId="eb90218a-4f45-4a2d-9e23-729677d3c2ef" providerId="ADAL" clId="{7A8D564A-E746-4EAE-8A2C-BE727782C719}" dt="2021-09-28T16:37:34.759" v="354" actId="478"/>
          <ac:spMkLst>
            <pc:docMk/>
            <pc:sldMk cId="1620614717" sldId="1541"/>
            <ac:spMk id="11" creationId="{5B6A6F3E-C27B-4191-8005-09B61428DA7D}"/>
          </ac:spMkLst>
        </pc:spChg>
        <pc:spChg chg="mod">
          <ac:chgData name="John Seabourn (Oil &amp; Gas Authority)" userId="eb90218a-4f45-4a2d-9e23-729677d3c2ef" providerId="ADAL" clId="{7A8D564A-E746-4EAE-8A2C-BE727782C719}" dt="2021-09-28T16:40:57.407" v="454" actId="1076"/>
          <ac:spMkLst>
            <pc:docMk/>
            <pc:sldMk cId="1620614717" sldId="1541"/>
            <ac:spMk id="13" creationId="{2DEC38E4-4F01-423C-B343-7022610A036D}"/>
          </ac:spMkLst>
        </pc:spChg>
        <pc:spChg chg="mod">
          <ac:chgData name="John Seabourn (Oil &amp; Gas Authority)" userId="eb90218a-4f45-4a2d-9e23-729677d3c2ef" providerId="ADAL" clId="{7A8D564A-E746-4EAE-8A2C-BE727782C719}" dt="2021-09-28T16:41:23.975" v="457" actId="14100"/>
          <ac:spMkLst>
            <pc:docMk/>
            <pc:sldMk cId="1620614717" sldId="1541"/>
            <ac:spMk id="14" creationId="{8BEEA490-10F9-4A0F-BDAB-755876E5BE3E}"/>
          </ac:spMkLst>
        </pc:spChg>
        <pc:spChg chg="mod">
          <ac:chgData name="John Seabourn (Oil &amp; Gas Authority)" userId="eb90218a-4f45-4a2d-9e23-729677d3c2ef" providerId="ADAL" clId="{7A8D564A-E746-4EAE-8A2C-BE727782C719}" dt="2021-09-28T16:48:17.297" v="1066" actId="403"/>
          <ac:spMkLst>
            <pc:docMk/>
            <pc:sldMk cId="1620614717" sldId="1541"/>
            <ac:spMk id="15" creationId="{5BC48CFD-C439-40B4-BE11-D30A5A8BFDE3}"/>
          </ac:spMkLst>
        </pc:spChg>
        <pc:spChg chg="mod">
          <ac:chgData name="John Seabourn (Oil &amp; Gas Authority)" userId="eb90218a-4f45-4a2d-9e23-729677d3c2ef" providerId="ADAL" clId="{7A8D564A-E746-4EAE-8A2C-BE727782C719}" dt="2021-09-28T16:58:11.329" v="1231" actId="20577"/>
          <ac:spMkLst>
            <pc:docMk/>
            <pc:sldMk cId="1620614717" sldId="1541"/>
            <ac:spMk id="16" creationId="{0C1FE77E-E637-4239-8624-7ACD41CE81CD}"/>
          </ac:spMkLst>
        </pc:spChg>
        <pc:spChg chg="mod">
          <ac:chgData name="John Seabourn (Oil &amp; Gas Authority)" userId="eb90218a-4f45-4a2d-9e23-729677d3c2ef" providerId="ADAL" clId="{7A8D564A-E746-4EAE-8A2C-BE727782C719}" dt="2021-09-28T16:42:19.062" v="467" actId="20577"/>
          <ac:spMkLst>
            <pc:docMk/>
            <pc:sldMk cId="1620614717" sldId="1541"/>
            <ac:spMk id="17" creationId="{4DAD0069-5F5D-4765-9FFD-F00BE48F382C}"/>
          </ac:spMkLst>
        </pc:spChg>
        <pc:spChg chg="del">
          <ac:chgData name="John Seabourn (Oil &amp; Gas Authority)" userId="eb90218a-4f45-4a2d-9e23-729677d3c2ef" providerId="ADAL" clId="{7A8D564A-E746-4EAE-8A2C-BE727782C719}" dt="2021-09-28T15:54:48.426" v="172" actId="478"/>
          <ac:spMkLst>
            <pc:docMk/>
            <pc:sldMk cId="1620614717" sldId="1541"/>
            <ac:spMk id="19" creationId="{F6EA6CD2-B930-4E9D-AA7E-2E2FB6FAC8CB}"/>
          </ac:spMkLst>
        </pc:spChg>
        <pc:spChg chg="del">
          <ac:chgData name="John Seabourn (Oil &amp; Gas Authority)" userId="eb90218a-4f45-4a2d-9e23-729677d3c2ef" providerId="ADAL" clId="{7A8D564A-E746-4EAE-8A2C-BE727782C719}" dt="2021-09-28T16:58:31.645" v="1232" actId="478"/>
          <ac:spMkLst>
            <pc:docMk/>
            <pc:sldMk cId="1620614717" sldId="1541"/>
            <ac:spMk id="21" creationId="{8EA9D84D-7FFA-4F0C-A9F3-4BEFA5E3227C}"/>
          </ac:spMkLst>
        </pc:spChg>
        <pc:spChg chg="del">
          <ac:chgData name="John Seabourn (Oil &amp; Gas Authority)" userId="eb90218a-4f45-4a2d-9e23-729677d3c2ef" providerId="ADAL" clId="{7A8D564A-E746-4EAE-8A2C-BE727782C719}" dt="2021-09-28T15:54:50.769" v="173" actId="478"/>
          <ac:spMkLst>
            <pc:docMk/>
            <pc:sldMk cId="1620614717" sldId="1541"/>
            <ac:spMk id="22" creationId="{7248C1BC-D8C2-4E0B-A5BD-5E624E8B2E52}"/>
          </ac:spMkLst>
        </pc:spChg>
        <pc:spChg chg="del">
          <ac:chgData name="John Seabourn (Oil &amp; Gas Authority)" userId="eb90218a-4f45-4a2d-9e23-729677d3c2ef" providerId="ADAL" clId="{7A8D564A-E746-4EAE-8A2C-BE727782C719}" dt="2021-09-28T15:54:52.515" v="174" actId="478"/>
          <ac:spMkLst>
            <pc:docMk/>
            <pc:sldMk cId="1620614717" sldId="1541"/>
            <ac:spMk id="23" creationId="{66877CA7-5474-42F2-8AEA-023F269E4E06}"/>
          </ac:spMkLst>
        </pc:spChg>
        <pc:spChg chg="add del mod">
          <ac:chgData name="John Seabourn (Oil &amp; Gas Authority)" userId="eb90218a-4f45-4a2d-9e23-729677d3c2ef" providerId="ADAL" clId="{7A8D564A-E746-4EAE-8A2C-BE727782C719}" dt="2021-09-28T16:38:08.892" v="357" actId="931"/>
          <ac:spMkLst>
            <pc:docMk/>
            <pc:sldMk cId="1620614717" sldId="1541"/>
            <ac:spMk id="25" creationId="{720F7B51-4A2E-499C-8382-05CE9F931573}"/>
          </ac:spMkLst>
        </pc:spChg>
        <pc:spChg chg="del">
          <ac:chgData name="John Seabourn (Oil &amp; Gas Authority)" userId="eb90218a-4f45-4a2d-9e23-729677d3c2ef" providerId="ADAL" clId="{7A8D564A-E746-4EAE-8A2C-BE727782C719}" dt="2021-09-28T16:58:32.360" v="1233" actId="478"/>
          <ac:spMkLst>
            <pc:docMk/>
            <pc:sldMk cId="1620614717" sldId="1541"/>
            <ac:spMk id="28" creationId="{254D379D-5940-43C9-9D3B-B4F465A7F3E4}"/>
          </ac:spMkLst>
        </pc:spChg>
        <pc:spChg chg="add del mod">
          <ac:chgData name="John Seabourn (Oil &amp; Gas Authority)" userId="eb90218a-4f45-4a2d-9e23-729677d3c2ef" providerId="ADAL" clId="{7A8D564A-E746-4EAE-8A2C-BE727782C719}" dt="2021-09-28T16:39:06.715" v="420" actId="478"/>
          <ac:spMkLst>
            <pc:docMk/>
            <pc:sldMk cId="1620614717" sldId="1541"/>
            <ac:spMk id="30" creationId="{45025497-2F0D-43B6-93CA-11CE314C5C56}"/>
          </ac:spMkLst>
        </pc:spChg>
        <pc:picChg chg="add del mod">
          <ac:chgData name="John Seabourn (Oil &amp; Gas Authority)" userId="eb90218a-4f45-4a2d-9e23-729677d3c2ef" providerId="ADAL" clId="{7A8D564A-E746-4EAE-8A2C-BE727782C719}" dt="2021-09-28T16:37:39.439" v="356" actId="478"/>
          <ac:picMkLst>
            <pc:docMk/>
            <pc:sldMk cId="1620614717" sldId="1541"/>
            <ac:picMk id="10" creationId="{4D45990C-4D75-4AA9-9BD4-367DF6C69555}"/>
          </ac:picMkLst>
        </pc:picChg>
        <pc:picChg chg="del">
          <ac:chgData name="John Seabourn (Oil &amp; Gas Authority)" userId="eb90218a-4f45-4a2d-9e23-729677d3c2ef" providerId="ADAL" clId="{7A8D564A-E746-4EAE-8A2C-BE727782C719}" dt="2021-09-28T16:36:08.416" v="343" actId="478"/>
          <ac:picMkLst>
            <pc:docMk/>
            <pc:sldMk cId="1620614717" sldId="1541"/>
            <ac:picMk id="20" creationId="{BC4BE22F-49A8-4FFE-B23C-D918DB3B22D7}"/>
          </ac:picMkLst>
        </pc:picChg>
        <pc:picChg chg="del">
          <ac:chgData name="John Seabourn (Oil &amp; Gas Authority)" userId="eb90218a-4f45-4a2d-9e23-729677d3c2ef" providerId="ADAL" clId="{7A8D564A-E746-4EAE-8A2C-BE727782C719}" dt="2021-09-28T16:36:55.385" v="350" actId="478"/>
          <ac:picMkLst>
            <pc:docMk/>
            <pc:sldMk cId="1620614717" sldId="1541"/>
            <ac:picMk id="24" creationId="{9C1D70A4-F9A3-406C-B5BC-CDBC57936C98}"/>
          </ac:picMkLst>
        </pc:picChg>
        <pc:picChg chg="mod">
          <ac:chgData name="John Seabourn (Oil &amp; Gas Authority)" userId="eb90218a-4f45-4a2d-9e23-729677d3c2ef" providerId="ADAL" clId="{7A8D564A-E746-4EAE-8A2C-BE727782C719}" dt="2021-09-28T16:40:57.407" v="454" actId="1076"/>
          <ac:picMkLst>
            <pc:docMk/>
            <pc:sldMk cId="1620614717" sldId="1541"/>
            <ac:picMk id="26" creationId="{FDEB21AD-8C07-4068-A0B1-28687BCD9F9D}"/>
          </ac:picMkLst>
        </pc:picChg>
        <pc:picChg chg="add mod">
          <ac:chgData name="John Seabourn (Oil &amp; Gas Authority)" userId="eb90218a-4f45-4a2d-9e23-729677d3c2ef" providerId="ADAL" clId="{7A8D564A-E746-4EAE-8A2C-BE727782C719}" dt="2021-09-28T16:40:32.173" v="437" actId="1076"/>
          <ac:picMkLst>
            <pc:docMk/>
            <pc:sldMk cId="1620614717" sldId="1541"/>
            <ac:picMk id="29" creationId="{0BDB1FD3-774F-4FEE-96CA-091163BEAA0C}"/>
          </ac:picMkLst>
        </pc:picChg>
      </pc:sldChg>
      <pc:sldChg chg="modAnim">
        <pc:chgData name="John Seabourn (Oil &amp; Gas Authority)" userId="eb90218a-4f45-4a2d-9e23-729677d3c2ef" providerId="ADAL" clId="{7A8D564A-E746-4EAE-8A2C-BE727782C719}" dt="2021-09-29T08:16:03.096" v="1244"/>
        <pc:sldMkLst>
          <pc:docMk/>
          <pc:sldMk cId="3115698875" sldId="2441"/>
        </pc:sldMkLst>
      </pc:sldChg>
      <pc:sldChg chg="addSp modSp del mod">
        <pc:chgData name="John Seabourn (Oil &amp; Gas Authority)" userId="eb90218a-4f45-4a2d-9e23-729677d3c2ef" providerId="ADAL" clId="{7A8D564A-E746-4EAE-8A2C-BE727782C719}" dt="2021-09-28T16:02:28.311" v="175" actId="47"/>
        <pc:sldMkLst>
          <pc:docMk/>
          <pc:sldMk cId="1293859360" sldId="2457"/>
        </pc:sldMkLst>
        <pc:spChg chg="mod">
          <ac:chgData name="John Seabourn (Oil &amp; Gas Authority)" userId="eb90218a-4f45-4a2d-9e23-729677d3c2ef" providerId="ADAL" clId="{7A8D564A-E746-4EAE-8A2C-BE727782C719}" dt="2021-09-28T15:47:41.291" v="45" actId="20577"/>
          <ac:spMkLst>
            <pc:docMk/>
            <pc:sldMk cId="1293859360" sldId="2457"/>
            <ac:spMk id="7" creationId="{EE153ABB-DD30-42AD-8BA7-DAF13F16C675}"/>
          </ac:spMkLst>
        </pc:spChg>
        <pc:spChg chg="add mod">
          <ac:chgData name="John Seabourn (Oil &amp; Gas Authority)" userId="eb90218a-4f45-4a2d-9e23-729677d3c2ef" providerId="ADAL" clId="{7A8D564A-E746-4EAE-8A2C-BE727782C719}" dt="2021-09-28T15:46:42.511" v="2" actId="207"/>
          <ac:spMkLst>
            <pc:docMk/>
            <pc:sldMk cId="1293859360" sldId="2457"/>
            <ac:spMk id="8" creationId="{E0A075BC-AFC0-4CDD-9F12-C4D33463D41C}"/>
          </ac:spMkLst>
        </pc:spChg>
      </pc:sldChg>
      <pc:sldChg chg="modSp mod ord">
        <pc:chgData name="John Seabourn (Oil &amp; Gas Authority)" userId="eb90218a-4f45-4a2d-9e23-729677d3c2ef" providerId="ADAL" clId="{7A8D564A-E746-4EAE-8A2C-BE727782C719}" dt="2021-09-28T16:59:11.293" v="1235"/>
        <pc:sldMkLst>
          <pc:docMk/>
          <pc:sldMk cId="2177274294" sldId="2466"/>
        </pc:sldMkLst>
        <pc:spChg chg="mod">
          <ac:chgData name="John Seabourn (Oil &amp; Gas Authority)" userId="eb90218a-4f45-4a2d-9e23-729677d3c2ef" providerId="ADAL" clId="{7A8D564A-E746-4EAE-8A2C-BE727782C719}" dt="2021-09-28T16:33:25.695" v="232" actId="20577"/>
          <ac:spMkLst>
            <pc:docMk/>
            <pc:sldMk cId="2177274294" sldId="2466"/>
            <ac:spMk id="2" creationId="{7CE310BE-54C4-4B96-9F66-25266C954E75}"/>
          </ac:spMkLst>
        </pc:spChg>
        <pc:spChg chg="mod">
          <ac:chgData name="John Seabourn (Oil &amp; Gas Authority)" userId="eb90218a-4f45-4a2d-9e23-729677d3c2ef" providerId="ADAL" clId="{7A8D564A-E746-4EAE-8A2C-BE727782C719}" dt="2021-09-28T16:40:04.558" v="435" actId="113"/>
          <ac:spMkLst>
            <pc:docMk/>
            <pc:sldMk cId="2177274294" sldId="2466"/>
            <ac:spMk id="7" creationId="{EE153ABB-DD30-42AD-8BA7-DAF13F16C67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08/06/2022</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08/06/2022</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a:p>
        </p:txBody>
      </p:sp>
      <p:sp>
        <p:nvSpPr>
          <p:cNvPr id="4" name="Slide Number Placeholder 3"/>
          <p:cNvSpPr>
            <a:spLocks noGrp="1"/>
          </p:cNvSpPr>
          <p:nvPr>
            <p:ph type="sldNum" sz="quarter" idx="5"/>
          </p:nvPr>
        </p:nvSpPr>
        <p:spPr/>
        <p:txBody>
          <a:bodyPr/>
          <a:lstStyle/>
          <a:p>
            <a:fld id="{F27E7B17-5099-4BBE-8F19-7BFADD7AACEA}" type="slidenum">
              <a:rPr lang="en-GB" smtClean="0"/>
              <a:t>2</a:t>
            </a:fld>
            <a:endParaRPr lang="en-GB"/>
          </a:p>
        </p:txBody>
      </p:sp>
    </p:spTree>
    <p:extLst>
      <p:ext uri="{BB962C8B-B14F-4D97-AF65-F5344CB8AC3E}">
        <p14:creationId xmlns:p14="http://schemas.microsoft.com/office/powerpoint/2010/main" val="377925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John/Paul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1A7007-A200-4625-857B-C1B607EDAC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291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08/06/2022</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A10-B3F0-4C3C-B525-9EDFAAA13E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910C4B-70AD-4A02-9FA7-EE46F6677A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342B2B-560C-479C-B1B5-E3DF6EBF3E09}"/>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4070670E-90F6-4E5C-9EBE-8B171323B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1CBFD-88A9-41F6-BE0E-35016B36F08C}"/>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534468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AC9-1415-49C2-AC66-9C5BE3229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F9F1C-D6E8-4681-86B8-01CF8B697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45C1-2162-4108-8DFB-C47A4B373C85}"/>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A50B3852-91BF-47E2-9E85-674D70A7F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E5412-69AA-4954-A027-9AA804C05CDD}"/>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88393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A8E-B085-4D54-94F1-61686335B8C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B06C7-957D-43FE-A4B3-DC306306F15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BB9C0C-3800-4E19-9875-2BC123317E50}"/>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34A039AE-6F78-4830-8FD4-C8002A3E4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77BD-D499-4172-8FDC-44AC57FE05E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072144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62E-0F5E-431B-8C40-FC7D1C08B6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D4AA04-A86D-4E68-934D-1D20D92657A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67A0C3-D0B3-4BD5-9200-4CA1B5BC9DC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7D29AB-B128-45AD-BB85-4A44FA65E72D}"/>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F86B0337-960C-4652-8DCA-A232A5F67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DE14E-48CE-4A25-AB8E-E09BE7DA155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485195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1CF4-9DBF-474A-9DC4-25663AE75B2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06C442-21D6-4C32-A002-0BE04D5C9B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E33F53E-5EF3-4E73-840E-C7E737FEB47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35B05-426C-474E-9CD6-57AFE22919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C3F9EF4-F424-4818-9D59-BA5281FAFED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55429-F6F7-4CD8-82C6-3580BE361A7B}"/>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8" name="Footer Placeholder 7">
            <a:extLst>
              <a:ext uri="{FF2B5EF4-FFF2-40B4-BE49-F238E27FC236}">
                <a16:creationId xmlns:a16="http://schemas.microsoft.com/office/drawing/2014/main" id="{3DCCF61D-F7D4-4205-AD87-33974D15BF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A2494-AFFD-44BC-A903-5F17739700A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670955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EE1-D747-4C76-85FB-263B8562FC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E7226-88AD-4A16-B73F-FB1356293DDC}"/>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4" name="Footer Placeholder 3">
            <a:extLst>
              <a:ext uri="{FF2B5EF4-FFF2-40B4-BE49-F238E27FC236}">
                <a16:creationId xmlns:a16="http://schemas.microsoft.com/office/drawing/2014/main" id="{4AED93DF-D11A-40A5-8106-C340325B4D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37AC5-5BE3-4275-B0BB-3B2CAF83AF3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07048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5D380-01CC-4472-8405-940E4B9D78CE}"/>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3" name="Footer Placeholder 2">
            <a:extLst>
              <a:ext uri="{FF2B5EF4-FFF2-40B4-BE49-F238E27FC236}">
                <a16:creationId xmlns:a16="http://schemas.microsoft.com/office/drawing/2014/main" id="{19F14232-91EE-4B67-A56E-1B0D13566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61C621-4BCA-47E5-80C1-342DF8D22296}"/>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10533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BC6-261E-47EC-8865-7E8A18E9D4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91A9C4-2CD8-4011-B0C1-7B54DAA14A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0DAA2D-8C64-4DCA-8518-D2A2F42F84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61D51F-4438-451B-B893-92630D9C02C8}"/>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7EA2C2E7-6635-4AF1-A316-82A717D8A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8EE6B2-168B-4F94-B875-D5B7AC623CB7}"/>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73612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0606-E288-437A-8DD0-1DF4631EEC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EB15C2-DFF1-4D46-8C57-1E9E9087BE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467389B-2513-4A85-A28A-B3E292E9444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0B4BC1-D76C-4F22-A51F-96CA639161C7}"/>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222E1493-A4B7-4F59-AEE4-CEF28DA37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C7C59-966B-45F2-91A0-CD3358B14BDE}"/>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583158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3628-183D-4314-AB4F-5916D5C8C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5115F-B39E-488A-B8B7-8C8653E90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8A00D-0373-44D4-B729-AD540125B4F7}"/>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55DF8181-CBA0-4B50-A660-46E018BA9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5A9CA-3167-40D8-B0D0-FAAA8FAB971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13993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54928-F19F-40FC-A862-E54309FA8EC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49005-C5E5-4C6F-B958-241CDEF095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B2192-7E40-469C-BEF7-3C4969E8610A}"/>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D6E2D402-5A32-4A3B-8D31-3B12BF5EC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5CA93-D42F-4CFD-8173-9109495C8EA5}"/>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4009623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077967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CDD51-D0A7-4AC9-B0BB-520906C6C2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6BF7B6-5F92-4475-9023-991FA778FEC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A957F-26EB-482D-85E0-5BBB70B0B88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255D394D-ED60-4C0E-940D-FACA8BF658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A47E55-BDA3-4578-A6EB-192177D6F5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E5D190-1B88-466C-AF35-1C8C5A1DB9DE}" type="slidenum">
              <a:rPr lang="en-GB" smtClean="0"/>
              <a:t>‹#›</a:t>
            </a:fld>
            <a:endParaRPr lang="en-GB"/>
          </a:p>
        </p:txBody>
      </p:sp>
    </p:spTree>
    <p:extLst>
      <p:ext uri="{BB962C8B-B14F-4D97-AF65-F5344CB8AC3E}">
        <p14:creationId xmlns:p14="http://schemas.microsoft.com/office/powerpoint/2010/main" val="3725295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04.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3B7B0B-A168-40CC-B32F-E5CC7645A8A1}"/>
              </a:ext>
            </a:extLst>
          </p:cNvPr>
          <p:cNvSpPr>
            <a:spLocks noGrp="1"/>
          </p:cNvSpPr>
          <p:nvPr>
            <p:ph type="title"/>
          </p:nvPr>
        </p:nvSpPr>
        <p:spPr>
          <a:xfrm>
            <a:off x="23042" y="79625"/>
            <a:ext cx="6491746" cy="243741"/>
          </a:xfrm>
        </p:spPr>
        <p:txBody>
          <a:bodyPr>
            <a:noAutofit/>
          </a:bodyPr>
          <a:lstStyle/>
          <a:p>
            <a:r>
              <a:rPr lang="en-GB" sz="1350" b="1" dirty="0">
                <a:solidFill>
                  <a:schemeClr val="accent1">
                    <a:lumMod val="50000"/>
                  </a:schemeClr>
                </a:solidFill>
                <a:latin typeface="HelveticaNeueLT Pro 45 Lt" panose="020B0403020202020204" pitchFamily="34" charset="0"/>
              </a:rPr>
              <a:t>NDR Development considerations 1.0 - September 2021</a:t>
            </a:r>
          </a:p>
        </p:txBody>
      </p:sp>
      <p:grpSp>
        <p:nvGrpSpPr>
          <p:cNvPr id="2" name="Group 1" descr="Graphic showing NDR Development workstreams and projects">
            <a:extLst>
              <a:ext uri="{FF2B5EF4-FFF2-40B4-BE49-F238E27FC236}">
                <a16:creationId xmlns:a16="http://schemas.microsoft.com/office/drawing/2014/main" id="{E1B902B2-31F7-4DC9-9AA3-1C3876AFB862}"/>
              </a:ext>
            </a:extLst>
          </p:cNvPr>
          <p:cNvGrpSpPr/>
          <p:nvPr/>
        </p:nvGrpSpPr>
        <p:grpSpPr>
          <a:xfrm>
            <a:off x="23042" y="124172"/>
            <a:ext cx="9152218" cy="5008463"/>
            <a:chOff x="23042" y="124172"/>
            <a:chExt cx="9152218" cy="5008463"/>
          </a:xfrm>
        </p:grpSpPr>
        <p:sp>
          <p:nvSpPr>
            <p:cNvPr id="5" name="Rectangle: Rounded Corners 4">
              <a:extLst>
                <a:ext uri="{FF2B5EF4-FFF2-40B4-BE49-F238E27FC236}">
                  <a16:creationId xmlns:a16="http://schemas.microsoft.com/office/drawing/2014/main" id="{73A57A9C-4C56-41EE-9B09-97A39283018A}"/>
                </a:ext>
              </a:extLst>
            </p:cNvPr>
            <p:cNvSpPr/>
            <p:nvPr/>
          </p:nvSpPr>
          <p:spPr>
            <a:xfrm>
              <a:off x="23042" y="896661"/>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Wellbore SoR integration</a:t>
              </a:r>
            </a:p>
          </p:txBody>
        </p:sp>
        <p:sp>
          <p:nvSpPr>
            <p:cNvPr id="6" name="Rectangle: Rounded Corners 5">
              <a:extLst>
                <a:ext uri="{FF2B5EF4-FFF2-40B4-BE49-F238E27FC236}">
                  <a16:creationId xmlns:a16="http://schemas.microsoft.com/office/drawing/2014/main" id="{7E927BF7-CB53-42FF-AD50-2DC1D98E4FD1}"/>
                </a:ext>
              </a:extLst>
            </p:cNvPr>
            <p:cNvSpPr/>
            <p:nvPr/>
          </p:nvSpPr>
          <p:spPr>
            <a:xfrm>
              <a:off x="51384" y="1321066"/>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“Delta” Online Data Migration</a:t>
              </a:r>
            </a:p>
          </p:txBody>
        </p:sp>
        <p:sp>
          <p:nvSpPr>
            <p:cNvPr id="8" name="Rectangle: Rounded Corners 7">
              <a:extLst>
                <a:ext uri="{FF2B5EF4-FFF2-40B4-BE49-F238E27FC236}">
                  <a16:creationId xmlns:a16="http://schemas.microsoft.com/office/drawing/2014/main" id="{9934D474-CBDE-47F2-9AB6-BBAAA95C6F5D}"/>
                </a:ext>
              </a:extLst>
            </p:cNvPr>
            <p:cNvSpPr/>
            <p:nvPr/>
          </p:nvSpPr>
          <p:spPr>
            <a:xfrm>
              <a:off x="1662701" y="1117543"/>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Offline Data Ingress</a:t>
              </a:r>
            </a:p>
          </p:txBody>
        </p:sp>
        <p:sp>
          <p:nvSpPr>
            <p:cNvPr id="9" name="Rectangle: Rounded Corners 8">
              <a:extLst>
                <a:ext uri="{FF2B5EF4-FFF2-40B4-BE49-F238E27FC236}">
                  <a16:creationId xmlns:a16="http://schemas.microsoft.com/office/drawing/2014/main" id="{793EA848-DB0B-42E1-851C-DCF5F437D630}"/>
                </a:ext>
              </a:extLst>
            </p:cNvPr>
            <p:cNvSpPr/>
            <p:nvPr/>
          </p:nvSpPr>
          <p:spPr>
            <a:xfrm>
              <a:off x="890574" y="1442147"/>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Government Seismic Upload</a:t>
              </a:r>
            </a:p>
          </p:txBody>
        </p:sp>
        <p:sp>
          <p:nvSpPr>
            <p:cNvPr id="10" name="Rectangle: Rounded Corners 9">
              <a:extLst>
                <a:ext uri="{FF2B5EF4-FFF2-40B4-BE49-F238E27FC236}">
                  <a16:creationId xmlns:a16="http://schemas.microsoft.com/office/drawing/2014/main" id="{91080783-3425-439B-8E68-D67537DEE883}"/>
                </a:ext>
              </a:extLst>
            </p:cNvPr>
            <p:cNvSpPr/>
            <p:nvPr/>
          </p:nvSpPr>
          <p:spPr>
            <a:xfrm>
              <a:off x="2877851" y="947954"/>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Data “delete” or Change by OGA/other</a:t>
              </a:r>
            </a:p>
          </p:txBody>
        </p:sp>
        <p:sp>
          <p:nvSpPr>
            <p:cNvPr id="11" name="Rectangle: Rounded Corners 10">
              <a:extLst>
                <a:ext uri="{FF2B5EF4-FFF2-40B4-BE49-F238E27FC236}">
                  <a16:creationId xmlns:a16="http://schemas.microsoft.com/office/drawing/2014/main" id="{D5F6E571-116C-44D2-8B82-A6C55BFC7F4E}"/>
                </a:ext>
              </a:extLst>
            </p:cNvPr>
            <p:cNvSpPr/>
            <p:nvPr/>
          </p:nvSpPr>
          <p:spPr>
            <a:xfrm>
              <a:off x="4251659" y="1975214"/>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Enhance search e.g. in file text</a:t>
              </a:r>
            </a:p>
          </p:txBody>
        </p:sp>
        <p:sp>
          <p:nvSpPr>
            <p:cNvPr id="12" name="Rectangle: Rounded Corners 11">
              <a:extLst>
                <a:ext uri="{FF2B5EF4-FFF2-40B4-BE49-F238E27FC236}">
                  <a16:creationId xmlns:a16="http://schemas.microsoft.com/office/drawing/2014/main" id="{D983DB28-9D7F-451A-8650-8D63FA60173C}"/>
                </a:ext>
              </a:extLst>
            </p:cNvPr>
            <p:cNvSpPr/>
            <p:nvPr/>
          </p:nvSpPr>
          <p:spPr>
            <a:xfrm>
              <a:off x="3191536" y="2165334"/>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Query save and share etc.</a:t>
              </a:r>
            </a:p>
          </p:txBody>
        </p:sp>
        <p:sp>
          <p:nvSpPr>
            <p:cNvPr id="13" name="Rectangle: Rounded Corners 12">
              <a:extLst>
                <a:ext uri="{FF2B5EF4-FFF2-40B4-BE49-F238E27FC236}">
                  <a16:creationId xmlns:a16="http://schemas.microsoft.com/office/drawing/2014/main" id="{B95AFABE-874C-4645-BFAB-1FB3521A50FA}"/>
                </a:ext>
              </a:extLst>
            </p:cNvPr>
            <p:cNvSpPr/>
            <p:nvPr/>
          </p:nvSpPr>
          <p:spPr>
            <a:xfrm>
              <a:off x="455652" y="2329751"/>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Web Service data access</a:t>
              </a:r>
            </a:p>
          </p:txBody>
        </p:sp>
        <p:sp>
          <p:nvSpPr>
            <p:cNvPr id="14" name="Rectangle: Rounded Corners 13">
              <a:extLst>
                <a:ext uri="{FF2B5EF4-FFF2-40B4-BE49-F238E27FC236}">
                  <a16:creationId xmlns:a16="http://schemas.microsoft.com/office/drawing/2014/main" id="{3C970C35-E198-4BE9-94EE-9EDC0C01D5DD}"/>
                </a:ext>
              </a:extLst>
            </p:cNvPr>
            <p:cNvSpPr/>
            <p:nvPr/>
          </p:nvSpPr>
          <p:spPr>
            <a:xfrm>
              <a:off x="4086260" y="1334517"/>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Data load to  “ownerless” Project ID</a:t>
              </a:r>
            </a:p>
          </p:txBody>
        </p:sp>
        <p:sp>
          <p:nvSpPr>
            <p:cNvPr id="15" name="Rectangle: Rounded Corners 14">
              <a:extLst>
                <a:ext uri="{FF2B5EF4-FFF2-40B4-BE49-F238E27FC236}">
                  <a16:creationId xmlns:a16="http://schemas.microsoft.com/office/drawing/2014/main" id="{BD68AD48-A002-4501-80B1-B5F4189EEACC}"/>
                </a:ext>
              </a:extLst>
            </p:cNvPr>
            <p:cNvSpPr/>
            <p:nvPr/>
          </p:nvSpPr>
          <p:spPr>
            <a:xfrm>
              <a:off x="1854684" y="3034846"/>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Monitoring of MDR responses</a:t>
              </a:r>
            </a:p>
          </p:txBody>
        </p:sp>
        <p:sp>
          <p:nvSpPr>
            <p:cNvPr id="16" name="Rectangle: Rounded Corners 15">
              <a:extLst>
                <a:ext uri="{FF2B5EF4-FFF2-40B4-BE49-F238E27FC236}">
                  <a16:creationId xmlns:a16="http://schemas.microsoft.com/office/drawing/2014/main" id="{31D83FEB-975E-47A2-9C5D-B5CEA69383A4}"/>
                </a:ext>
              </a:extLst>
            </p:cNvPr>
            <p:cNvSpPr/>
            <p:nvPr/>
          </p:nvSpPr>
          <p:spPr>
            <a:xfrm>
              <a:off x="703029" y="3008848"/>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18" name="Rectangle: Rounded Corners 17">
              <a:extLst>
                <a:ext uri="{FF2B5EF4-FFF2-40B4-BE49-F238E27FC236}">
                  <a16:creationId xmlns:a16="http://schemas.microsoft.com/office/drawing/2014/main" id="{CBE6588D-DA58-43F4-8A31-302135C9239F}"/>
                </a:ext>
              </a:extLst>
            </p:cNvPr>
            <p:cNvSpPr/>
            <p:nvPr/>
          </p:nvSpPr>
          <p:spPr>
            <a:xfrm>
              <a:off x="965793" y="3634670"/>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Review new inventories vs legacy settings</a:t>
              </a:r>
            </a:p>
          </p:txBody>
        </p:sp>
        <p:sp>
          <p:nvSpPr>
            <p:cNvPr id="19" name="Rectangle: Rounded Corners 18">
              <a:extLst>
                <a:ext uri="{FF2B5EF4-FFF2-40B4-BE49-F238E27FC236}">
                  <a16:creationId xmlns:a16="http://schemas.microsoft.com/office/drawing/2014/main" id="{4AC6AAC8-CBC2-4E1D-9216-EE12FE806A99}"/>
                </a:ext>
              </a:extLst>
            </p:cNvPr>
            <p:cNvSpPr/>
            <p:nvPr/>
          </p:nvSpPr>
          <p:spPr>
            <a:xfrm>
              <a:off x="2335683" y="347842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Monitoring of compliance in data reporting</a:t>
              </a:r>
            </a:p>
          </p:txBody>
        </p:sp>
        <p:sp>
          <p:nvSpPr>
            <p:cNvPr id="20" name="Rectangle: Rounded Corners 19">
              <a:extLst>
                <a:ext uri="{FF2B5EF4-FFF2-40B4-BE49-F238E27FC236}">
                  <a16:creationId xmlns:a16="http://schemas.microsoft.com/office/drawing/2014/main" id="{D23E7D28-2322-4396-BECB-A6CF6A20A7FA}"/>
                </a:ext>
              </a:extLst>
            </p:cNvPr>
            <p:cNvSpPr/>
            <p:nvPr/>
          </p:nvSpPr>
          <p:spPr>
            <a:xfrm>
              <a:off x="1942983" y="2440307"/>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Download “direct to desktop”</a:t>
              </a:r>
            </a:p>
          </p:txBody>
        </p:sp>
        <p:sp>
          <p:nvSpPr>
            <p:cNvPr id="21" name="Rectangle: Rounded Corners 20">
              <a:extLst>
                <a:ext uri="{FF2B5EF4-FFF2-40B4-BE49-F238E27FC236}">
                  <a16:creationId xmlns:a16="http://schemas.microsoft.com/office/drawing/2014/main" id="{12A31094-9A04-4D69-BC0D-27522C95C6DF}"/>
                </a:ext>
              </a:extLst>
            </p:cNvPr>
            <p:cNvSpPr/>
            <p:nvPr/>
          </p:nvSpPr>
          <p:spPr>
            <a:xfrm>
              <a:off x="7165646" y="2326878"/>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Cloud enabled ML workflows</a:t>
              </a:r>
            </a:p>
          </p:txBody>
        </p:sp>
        <p:sp>
          <p:nvSpPr>
            <p:cNvPr id="22" name="Rectangle: Rounded Corners 21">
              <a:extLst>
                <a:ext uri="{FF2B5EF4-FFF2-40B4-BE49-F238E27FC236}">
                  <a16:creationId xmlns:a16="http://schemas.microsoft.com/office/drawing/2014/main" id="{42C3487A-1024-4AC9-9498-303A107C9FBD}"/>
                </a:ext>
              </a:extLst>
            </p:cNvPr>
            <p:cNvSpPr/>
            <p:nvPr/>
          </p:nvSpPr>
          <p:spPr>
            <a:xfrm>
              <a:off x="196789" y="4396690"/>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Change &amp; Release Management</a:t>
              </a:r>
            </a:p>
          </p:txBody>
        </p:sp>
        <p:sp>
          <p:nvSpPr>
            <p:cNvPr id="23" name="Rectangle: Rounded Corners 22">
              <a:extLst>
                <a:ext uri="{FF2B5EF4-FFF2-40B4-BE49-F238E27FC236}">
                  <a16:creationId xmlns:a16="http://schemas.microsoft.com/office/drawing/2014/main" id="{FAFA83B3-390F-44DB-83AB-98751FE495B5}"/>
                </a:ext>
              </a:extLst>
            </p:cNvPr>
            <p:cNvSpPr/>
            <p:nvPr/>
          </p:nvSpPr>
          <p:spPr>
            <a:xfrm>
              <a:off x="1759101" y="422568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Service </a:t>
              </a:r>
              <a:r>
                <a:rPr lang="en-GB" sz="900" dirty="0" err="1">
                  <a:solidFill>
                    <a:prstClr val="black"/>
                  </a:solidFill>
                  <a:latin typeface="Calibri" panose="020F0502020204030204"/>
                </a:rPr>
                <a:t>Mgt</a:t>
              </a:r>
              <a:r>
                <a:rPr lang="en-GB" sz="900" dirty="0">
                  <a:solidFill>
                    <a:prstClr val="black"/>
                  </a:solidFill>
                  <a:latin typeface="Calibri" panose="020F0502020204030204"/>
                </a:rPr>
                <a:t> Procedures</a:t>
              </a:r>
            </a:p>
          </p:txBody>
        </p:sp>
        <p:sp>
          <p:nvSpPr>
            <p:cNvPr id="24" name="Rectangle: Rounded Corners 23">
              <a:extLst>
                <a:ext uri="{FF2B5EF4-FFF2-40B4-BE49-F238E27FC236}">
                  <a16:creationId xmlns:a16="http://schemas.microsoft.com/office/drawing/2014/main" id="{4DE2E8C4-2DAA-41E6-9128-D3FB78DB875E}"/>
                </a:ext>
              </a:extLst>
            </p:cNvPr>
            <p:cNvSpPr/>
            <p:nvPr/>
          </p:nvSpPr>
          <p:spPr>
            <a:xfrm>
              <a:off x="1005855" y="4589053"/>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Service Activity Reporting</a:t>
              </a:r>
            </a:p>
          </p:txBody>
        </p:sp>
        <p:sp>
          <p:nvSpPr>
            <p:cNvPr id="25" name="Rectangle: Rounded Corners 24">
              <a:extLst>
                <a:ext uri="{FF2B5EF4-FFF2-40B4-BE49-F238E27FC236}">
                  <a16:creationId xmlns:a16="http://schemas.microsoft.com/office/drawing/2014/main" id="{45DC390D-8D91-4030-A976-7785FD6BBFB6}"/>
                </a:ext>
              </a:extLst>
            </p:cNvPr>
            <p:cNvSpPr/>
            <p:nvPr/>
          </p:nvSpPr>
          <p:spPr>
            <a:xfrm>
              <a:off x="3165805" y="452253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Upload &amp; Download Heatmaps</a:t>
              </a:r>
            </a:p>
          </p:txBody>
        </p:sp>
        <p:sp>
          <p:nvSpPr>
            <p:cNvPr id="26" name="Rectangle: Rounded Corners 25">
              <a:extLst>
                <a:ext uri="{FF2B5EF4-FFF2-40B4-BE49-F238E27FC236}">
                  <a16:creationId xmlns:a16="http://schemas.microsoft.com/office/drawing/2014/main" id="{55EED5D4-21CE-41E1-AAB4-EBD7AA4635B5}"/>
                </a:ext>
              </a:extLst>
            </p:cNvPr>
            <p:cNvSpPr/>
            <p:nvPr/>
          </p:nvSpPr>
          <p:spPr>
            <a:xfrm>
              <a:off x="4938331" y="3288995"/>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ISP enabling workflows</a:t>
              </a:r>
            </a:p>
          </p:txBody>
        </p:sp>
        <p:sp>
          <p:nvSpPr>
            <p:cNvPr id="27" name="Rectangle: Rounded Corners 26">
              <a:extLst>
                <a:ext uri="{FF2B5EF4-FFF2-40B4-BE49-F238E27FC236}">
                  <a16:creationId xmlns:a16="http://schemas.microsoft.com/office/drawing/2014/main" id="{D78786E3-96E3-4242-A6F4-4993B1DE36DB}"/>
                </a:ext>
              </a:extLst>
            </p:cNvPr>
            <p:cNvSpPr/>
            <p:nvPr/>
          </p:nvSpPr>
          <p:spPr>
            <a:xfrm>
              <a:off x="7650064" y="3274697"/>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Support for</a:t>
              </a:r>
            </a:p>
            <a:p>
              <a:pPr algn="ctr" defTabSz="685800">
                <a:defRPr/>
              </a:pPr>
              <a:r>
                <a:rPr lang="en-GB" sz="900" dirty="0">
                  <a:solidFill>
                    <a:prstClr val="black"/>
                  </a:solidFill>
                  <a:latin typeface="Calibri" panose="020F0502020204030204"/>
                </a:rPr>
                <a:t>CS Licence Data</a:t>
              </a:r>
            </a:p>
          </p:txBody>
        </p:sp>
        <p:sp>
          <p:nvSpPr>
            <p:cNvPr id="28" name="Rectangle: Rounded Corners 27">
              <a:extLst>
                <a:ext uri="{FF2B5EF4-FFF2-40B4-BE49-F238E27FC236}">
                  <a16:creationId xmlns:a16="http://schemas.microsoft.com/office/drawing/2014/main" id="{409C1DC3-3133-44EC-9C45-A0BE437D6FCF}"/>
                </a:ext>
              </a:extLst>
            </p:cNvPr>
            <p:cNvSpPr/>
            <p:nvPr/>
          </p:nvSpPr>
          <p:spPr>
            <a:xfrm>
              <a:off x="1441918" y="1955484"/>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UX – review of</a:t>
              </a:r>
            </a:p>
            <a:p>
              <a:pPr algn="ctr" defTabSz="685800">
                <a:defRPr/>
              </a:pPr>
              <a:r>
                <a:rPr lang="en-GB" sz="900" dirty="0">
                  <a:solidFill>
                    <a:prstClr val="black"/>
                  </a:solidFill>
                  <a:latin typeface="Calibri" panose="020F0502020204030204"/>
                </a:rPr>
                <a:t>Well Summary</a:t>
              </a:r>
            </a:p>
          </p:txBody>
        </p:sp>
        <p:sp>
          <p:nvSpPr>
            <p:cNvPr id="29" name="Rectangle: Rounded Corners 28">
              <a:extLst>
                <a:ext uri="{FF2B5EF4-FFF2-40B4-BE49-F238E27FC236}">
                  <a16:creationId xmlns:a16="http://schemas.microsoft.com/office/drawing/2014/main" id="{FA0E04C7-3238-4488-B897-CAE360D4595A}"/>
                </a:ext>
              </a:extLst>
            </p:cNvPr>
            <p:cNvSpPr/>
            <p:nvPr/>
          </p:nvSpPr>
          <p:spPr>
            <a:xfrm>
              <a:off x="3859690" y="2641585"/>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UX – review</a:t>
              </a:r>
            </a:p>
            <a:p>
              <a:pPr algn="ctr" defTabSz="685800">
                <a:defRPr/>
              </a:pPr>
              <a:r>
                <a:rPr lang="en-GB" sz="900" dirty="0">
                  <a:solidFill>
                    <a:prstClr val="black"/>
                  </a:solidFill>
                  <a:latin typeface="Calibri" panose="020F0502020204030204"/>
                </a:rPr>
                <a:t>Seis Summary</a:t>
              </a:r>
            </a:p>
          </p:txBody>
        </p:sp>
        <p:sp>
          <p:nvSpPr>
            <p:cNvPr id="30" name="Rectangle: Rounded Corners 29">
              <a:extLst>
                <a:ext uri="{FF2B5EF4-FFF2-40B4-BE49-F238E27FC236}">
                  <a16:creationId xmlns:a16="http://schemas.microsoft.com/office/drawing/2014/main" id="{87C88E1C-DADF-4621-AB79-A7875C61D35C}"/>
                </a:ext>
              </a:extLst>
            </p:cNvPr>
            <p:cNvSpPr/>
            <p:nvPr/>
          </p:nvSpPr>
          <p:spPr>
            <a:xfrm>
              <a:off x="2006766" y="37832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Seismic Survey System of Record</a:t>
              </a:r>
            </a:p>
          </p:txBody>
        </p:sp>
        <p:sp>
          <p:nvSpPr>
            <p:cNvPr id="31" name="Rectangle: Rounded Corners 30">
              <a:extLst>
                <a:ext uri="{FF2B5EF4-FFF2-40B4-BE49-F238E27FC236}">
                  <a16:creationId xmlns:a16="http://schemas.microsoft.com/office/drawing/2014/main" id="{FC0A1586-8F05-4DD1-A67C-0D261F77424E}"/>
                </a:ext>
              </a:extLst>
            </p:cNvPr>
            <p:cNvSpPr/>
            <p:nvPr/>
          </p:nvSpPr>
          <p:spPr>
            <a:xfrm>
              <a:off x="4764479" y="14825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Support for</a:t>
              </a:r>
            </a:p>
            <a:p>
              <a:pPr algn="ctr" defTabSz="685800">
                <a:defRPr/>
              </a:pPr>
              <a:r>
                <a:rPr lang="en-GB" sz="900" dirty="0">
                  <a:solidFill>
                    <a:prstClr val="black"/>
                  </a:solidFill>
                  <a:latin typeface="Calibri" panose="020F0502020204030204"/>
                </a:rPr>
                <a:t>Non-seismic Geophysics</a:t>
              </a:r>
            </a:p>
          </p:txBody>
        </p:sp>
        <p:sp>
          <p:nvSpPr>
            <p:cNvPr id="32" name="Rectangle: Rounded Corners 31">
              <a:extLst>
                <a:ext uri="{FF2B5EF4-FFF2-40B4-BE49-F238E27FC236}">
                  <a16:creationId xmlns:a16="http://schemas.microsoft.com/office/drawing/2014/main" id="{F53F8E2E-96BA-4DFC-8112-1FD2C52B85A0}"/>
                </a:ext>
              </a:extLst>
            </p:cNvPr>
            <p:cNvSpPr/>
            <p:nvPr/>
          </p:nvSpPr>
          <p:spPr>
            <a:xfrm>
              <a:off x="7755635" y="215444"/>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Support for</a:t>
              </a:r>
            </a:p>
            <a:p>
              <a:pPr algn="ctr" defTabSz="685800">
                <a:defRPr/>
              </a:pPr>
              <a:r>
                <a:rPr lang="en-GB" sz="900" dirty="0">
                  <a:solidFill>
                    <a:prstClr val="black"/>
                  </a:solidFill>
                  <a:latin typeface="Calibri" panose="020F0502020204030204"/>
                </a:rPr>
                <a:t>“Other” </a:t>
              </a:r>
            </a:p>
            <a:p>
              <a:pPr algn="ctr" defTabSz="685800">
                <a:defRPr/>
              </a:pPr>
              <a:r>
                <a:rPr lang="en-GB" sz="900" dirty="0">
                  <a:solidFill>
                    <a:prstClr val="black"/>
                  </a:solidFill>
                  <a:latin typeface="Calibri" panose="020F0502020204030204"/>
                </a:rPr>
                <a:t>Licence Info</a:t>
              </a:r>
            </a:p>
          </p:txBody>
        </p:sp>
        <p:sp>
          <p:nvSpPr>
            <p:cNvPr id="33" name="Rectangle: Rounded Corners 32">
              <a:extLst>
                <a:ext uri="{FF2B5EF4-FFF2-40B4-BE49-F238E27FC236}">
                  <a16:creationId xmlns:a16="http://schemas.microsoft.com/office/drawing/2014/main" id="{213345C6-56E1-43F4-84F1-7077111DF404}"/>
                </a:ext>
              </a:extLst>
            </p:cNvPr>
            <p:cNvSpPr/>
            <p:nvPr/>
          </p:nvSpPr>
          <p:spPr>
            <a:xfrm>
              <a:off x="5724231" y="226076"/>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Support for</a:t>
              </a:r>
            </a:p>
            <a:p>
              <a:pPr algn="ctr" defTabSz="685800">
                <a:defRPr/>
              </a:pPr>
              <a:r>
                <a:rPr lang="en-GB" sz="900" dirty="0">
                  <a:solidFill>
                    <a:prstClr val="black"/>
                  </a:solidFill>
                  <a:latin typeface="Calibri" panose="020F0502020204030204"/>
                </a:rPr>
                <a:t>Field Info</a:t>
              </a:r>
            </a:p>
          </p:txBody>
        </p:sp>
        <p:sp>
          <p:nvSpPr>
            <p:cNvPr id="34" name="Rectangle: Rounded Corners 33">
              <a:extLst>
                <a:ext uri="{FF2B5EF4-FFF2-40B4-BE49-F238E27FC236}">
                  <a16:creationId xmlns:a16="http://schemas.microsoft.com/office/drawing/2014/main" id="{063989F9-9753-4FE8-84D2-8D1BE5BCD5F8}"/>
                </a:ext>
              </a:extLst>
            </p:cNvPr>
            <p:cNvSpPr/>
            <p:nvPr/>
          </p:nvSpPr>
          <p:spPr>
            <a:xfrm>
              <a:off x="6570095" y="12417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Support for</a:t>
              </a:r>
            </a:p>
            <a:p>
              <a:pPr algn="ctr" defTabSz="685800">
                <a:defRPr/>
              </a:pPr>
              <a:r>
                <a:rPr lang="en-GB" sz="900" dirty="0">
                  <a:solidFill>
                    <a:prstClr val="black"/>
                  </a:solidFill>
                  <a:latin typeface="Calibri" panose="020F0502020204030204"/>
                </a:rPr>
                <a:t>Infrastructure Information</a:t>
              </a:r>
            </a:p>
          </p:txBody>
        </p:sp>
        <p:sp>
          <p:nvSpPr>
            <p:cNvPr id="35" name="Title 1">
              <a:extLst>
                <a:ext uri="{FF2B5EF4-FFF2-40B4-BE49-F238E27FC236}">
                  <a16:creationId xmlns:a16="http://schemas.microsoft.com/office/drawing/2014/main" id="{A9D6EBFE-0DF5-4562-8D2E-843AB294B8F6}"/>
                </a:ext>
              </a:extLst>
            </p:cNvPr>
            <p:cNvSpPr txBox="1">
              <a:spLocks/>
            </p:cNvSpPr>
            <p:nvPr/>
          </p:nvSpPr>
          <p:spPr>
            <a:xfrm>
              <a:off x="6336010" y="754634"/>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6" name="Title 1">
              <a:extLst>
                <a:ext uri="{FF2B5EF4-FFF2-40B4-BE49-F238E27FC236}">
                  <a16:creationId xmlns:a16="http://schemas.microsoft.com/office/drawing/2014/main" id="{2A866628-463E-45E5-9DF9-7032ECA9A490}"/>
                </a:ext>
              </a:extLst>
            </p:cNvPr>
            <p:cNvSpPr txBox="1">
              <a:spLocks/>
            </p:cNvSpPr>
            <p:nvPr/>
          </p:nvSpPr>
          <p:spPr>
            <a:xfrm>
              <a:off x="5877050" y="1800371"/>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7" name="Title 1">
              <a:extLst>
                <a:ext uri="{FF2B5EF4-FFF2-40B4-BE49-F238E27FC236}">
                  <a16:creationId xmlns:a16="http://schemas.microsoft.com/office/drawing/2014/main" id="{5EE85FAE-9ED1-46A3-AC57-BF8DED84F2C0}"/>
                </a:ext>
              </a:extLst>
            </p:cNvPr>
            <p:cNvSpPr txBox="1">
              <a:spLocks/>
            </p:cNvSpPr>
            <p:nvPr/>
          </p:nvSpPr>
          <p:spPr>
            <a:xfrm>
              <a:off x="7490549" y="2835177"/>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8" name="Title 1">
              <a:extLst>
                <a:ext uri="{FF2B5EF4-FFF2-40B4-BE49-F238E27FC236}">
                  <a16:creationId xmlns:a16="http://schemas.microsoft.com/office/drawing/2014/main" id="{40DD07AA-9C1D-4A2B-B603-6D427DE0A518}"/>
                </a:ext>
              </a:extLst>
            </p:cNvPr>
            <p:cNvSpPr txBox="1">
              <a:spLocks/>
            </p:cNvSpPr>
            <p:nvPr/>
          </p:nvSpPr>
          <p:spPr>
            <a:xfrm>
              <a:off x="6789879" y="3860560"/>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dirty="0">
                  <a:solidFill>
                    <a:srgbClr val="4472C4">
                      <a:lumMod val="20000"/>
                      <a:lumOff val="80000"/>
                    </a:srgbClr>
                  </a:solidFill>
                  <a:latin typeface="HelveticaNeueLT Pro 45 Lt" panose="020B0403020202020204" pitchFamily="34" charset="0"/>
                </a:rPr>
                <a:t>Compliance</a:t>
              </a:r>
              <a:r>
                <a:rPr lang="en-GB" sz="1500" b="1" dirty="0">
                  <a:solidFill>
                    <a:srgbClr val="4472C4">
                      <a:lumMod val="20000"/>
                      <a:lumOff val="80000"/>
                    </a:srgbClr>
                  </a:solidFill>
                  <a:latin typeface="HelveticaNeueLT Pro 45 Lt" panose="020B0403020202020204" pitchFamily="34" charset="0"/>
                </a:rPr>
                <a:t> </a:t>
              </a:r>
              <a:r>
                <a:rPr lang="en-GB" sz="1500" dirty="0">
                  <a:solidFill>
                    <a:srgbClr val="4472C4">
                      <a:lumMod val="20000"/>
                      <a:lumOff val="80000"/>
                    </a:srgbClr>
                  </a:solidFill>
                  <a:latin typeface="HelveticaNeueLT Pro 45 Lt" panose="020B0403020202020204" pitchFamily="34" charset="0"/>
                </a:rPr>
                <a:t>Management</a:t>
              </a:r>
            </a:p>
          </p:txBody>
        </p:sp>
        <p:sp>
          <p:nvSpPr>
            <p:cNvPr id="39" name="Title 1">
              <a:extLst>
                <a:ext uri="{FF2B5EF4-FFF2-40B4-BE49-F238E27FC236}">
                  <a16:creationId xmlns:a16="http://schemas.microsoft.com/office/drawing/2014/main" id="{20A13EA4-B1D2-4DC1-AE8E-A2246BDA2A98}"/>
                </a:ext>
              </a:extLst>
            </p:cNvPr>
            <p:cNvSpPr txBox="1">
              <a:spLocks/>
            </p:cNvSpPr>
            <p:nvPr/>
          </p:nvSpPr>
          <p:spPr>
            <a:xfrm>
              <a:off x="7194220" y="4888894"/>
              <a:ext cx="194978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GB" sz="1500" dirty="0">
                  <a:solidFill>
                    <a:srgbClr val="4472C4">
                      <a:lumMod val="20000"/>
                      <a:lumOff val="80000"/>
                    </a:srgbClr>
                  </a:solidFill>
                  <a:latin typeface="HelveticaNeueLT Pro 45 Lt" panose="020B0403020202020204" pitchFamily="34" charset="0"/>
                </a:rPr>
                <a:t>Service</a:t>
              </a:r>
              <a:r>
                <a:rPr lang="en-GB" sz="1500" b="1" dirty="0">
                  <a:solidFill>
                    <a:srgbClr val="4472C4">
                      <a:lumMod val="20000"/>
                      <a:lumOff val="80000"/>
                    </a:srgbClr>
                  </a:solidFill>
                  <a:latin typeface="HelveticaNeueLT Pro 45 Lt" panose="020B0403020202020204" pitchFamily="34" charset="0"/>
                </a:rPr>
                <a:t> </a:t>
              </a:r>
              <a:r>
                <a:rPr lang="en-GB" sz="1500" dirty="0">
                  <a:solidFill>
                    <a:srgbClr val="4472C4">
                      <a:lumMod val="20000"/>
                      <a:lumOff val="80000"/>
                    </a:srgbClr>
                  </a:solidFill>
                  <a:latin typeface="HelveticaNeueLT Pro 45 Lt" panose="020B0403020202020204" pitchFamily="34" charset="0"/>
                </a:rPr>
                <a:t>Management</a:t>
              </a:r>
            </a:p>
          </p:txBody>
        </p:sp>
        <p:sp>
          <p:nvSpPr>
            <p:cNvPr id="40" name="Rectangle: Rounded Corners 39">
              <a:extLst>
                <a:ext uri="{FF2B5EF4-FFF2-40B4-BE49-F238E27FC236}">
                  <a16:creationId xmlns:a16="http://schemas.microsoft.com/office/drawing/2014/main" id="{EA7CE456-3F1E-452C-9B41-C1583E136E12}"/>
                </a:ext>
              </a:extLst>
            </p:cNvPr>
            <p:cNvSpPr/>
            <p:nvPr/>
          </p:nvSpPr>
          <p:spPr>
            <a:xfrm>
              <a:off x="4875866" y="725178"/>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Cloud to Cloud Reporting</a:t>
              </a:r>
            </a:p>
          </p:txBody>
        </p:sp>
        <p:sp>
          <p:nvSpPr>
            <p:cNvPr id="41" name="Rectangle: Rounded Corners 40">
              <a:extLst>
                <a:ext uri="{FF2B5EF4-FFF2-40B4-BE49-F238E27FC236}">
                  <a16:creationId xmlns:a16="http://schemas.microsoft.com/office/drawing/2014/main" id="{FB240FE9-1EA3-4318-8A9C-FC948B0F8350}"/>
                </a:ext>
              </a:extLst>
            </p:cNvPr>
            <p:cNvSpPr/>
            <p:nvPr/>
          </p:nvSpPr>
          <p:spPr>
            <a:xfrm>
              <a:off x="627246" y="446516"/>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Entitlements to Protected Information</a:t>
              </a:r>
            </a:p>
          </p:txBody>
        </p:sp>
        <p:sp>
          <p:nvSpPr>
            <p:cNvPr id="17" name="Rectangle: Rounded Corners 16">
              <a:extLst>
                <a:ext uri="{FF2B5EF4-FFF2-40B4-BE49-F238E27FC236}">
                  <a16:creationId xmlns:a16="http://schemas.microsoft.com/office/drawing/2014/main" id="{36F3F411-4F17-4346-8EA0-E992D38337FF}"/>
                </a:ext>
              </a:extLst>
            </p:cNvPr>
            <p:cNvSpPr/>
            <p:nvPr/>
          </p:nvSpPr>
          <p:spPr>
            <a:xfrm>
              <a:off x="142863" y="3432425"/>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Data Inventory Management</a:t>
              </a:r>
            </a:p>
          </p:txBody>
        </p:sp>
        <p:sp>
          <p:nvSpPr>
            <p:cNvPr id="42" name="Rectangle: Rounded Corners 41">
              <a:extLst>
                <a:ext uri="{FF2B5EF4-FFF2-40B4-BE49-F238E27FC236}">
                  <a16:creationId xmlns:a16="http://schemas.microsoft.com/office/drawing/2014/main" id="{2DDD0B37-3A98-4DE4-A231-F45009C588F9}"/>
                </a:ext>
              </a:extLst>
            </p:cNvPr>
            <p:cNvSpPr/>
            <p:nvPr/>
          </p:nvSpPr>
          <p:spPr>
            <a:xfrm>
              <a:off x="6002110" y="3131551"/>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sz="900" dirty="0">
                  <a:solidFill>
                    <a:prstClr val="black"/>
                  </a:solidFill>
                  <a:latin typeface="Calibri" panose="020F0502020204030204"/>
                </a:rPr>
                <a:t>Samples Catalogue Integration</a:t>
              </a:r>
            </a:p>
          </p:txBody>
        </p:sp>
      </p:grpSp>
    </p:spTree>
    <p:extLst>
      <p:ext uri="{BB962C8B-B14F-4D97-AF65-F5344CB8AC3E}">
        <p14:creationId xmlns:p14="http://schemas.microsoft.com/office/powerpoint/2010/main" val="1736226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7EC9C-A14E-46C8-BF95-B23163404573}"/>
              </a:ext>
            </a:extLst>
          </p:cNvPr>
          <p:cNvSpPr>
            <a:spLocks noGrp="1"/>
          </p:cNvSpPr>
          <p:nvPr>
            <p:ph type="title" idx="4294967295"/>
          </p:nvPr>
        </p:nvSpPr>
        <p:spPr>
          <a:xfrm>
            <a:off x="431800" y="1979123"/>
            <a:ext cx="8388350" cy="748313"/>
          </a:xfrm>
          <a:prstGeom prst="rect">
            <a:avLst/>
          </a:prstGeom>
          <a:noFill/>
          <a:ln>
            <a:noFill/>
            <a:prstDash/>
          </a:ln>
          <a:effectLst/>
        </p:spPr>
        <p:txBody>
          <a:bodyPr rot="0" spcFirstLastPara="0" vertOverflow="overflow" horzOverflow="overflow" vert="horz" wrap="square" lIns="0" tIns="45720" rIns="91440" bIns="45720" numCol="1" spcCol="0" rtlCol="0" fromWordArt="0" anchor="b"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chemeClr val="bg1"/>
                </a:solidFill>
                <a:effectLst/>
                <a:uLnTx/>
                <a:uFillTx/>
                <a:latin typeface="+mn-lt"/>
                <a:ea typeface="+mn-ea"/>
                <a:cs typeface="+mn-cs"/>
              </a:rPr>
              <a:t>National Data Repository</a:t>
            </a:r>
          </a:p>
        </p:txBody>
      </p:sp>
      <p:sp>
        <p:nvSpPr>
          <p:cNvPr id="5" name="Text Placeholder 4">
            <a:extLst>
              <a:ext uri="{FF2B5EF4-FFF2-40B4-BE49-F238E27FC236}">
                <a16:creationId xmlns:a16="http://schemas.microsoft.com/office/drawing/2014/main" id="{FF0659A1-2B69-4A96-8D68-E009C6C86C93}"/>
              </a:ext>
            </a:extLst>
          </p:cNvPr>
          <p:cNvSpPr>
            <a:spLocks noGrp="1"/>
          </p:cNvSpPr>
          <p:nvPr>
            <p:ph type="body" sz="quarter" idx="13"/>
          </p:nvPr>
        </p:nvSpPr>
        <p:spPr/>
        <p:txBody>
          <a:bodyPr lIns="91440" tIns="45720" rIns="91440" bIns="45720" anchor="t"/>
          <a:lstStyle/>
          <a:p>
            <a:r>
              <a:rPr lang="en-GB" dirty="0"/>
              <a:t>User Group Meeting No. 3 </a:t>
            </a:r>
          </a:p>
        </p:txBody>
      </p:sp>
      <p:sp>
        <p:nvSpPr>
          <p:cNvPr id="7" name="Text Placeholder 6">
            <a:extLst>
              <a:ext uri="{FF2B5EF4-FFF2-40B4-BE49-F238E27FC236}">
                <a16:creationId xmlns:a16="http://schemas.microsoft.com/office/drawing/2014/main" id="{C16A054D-9995-484F-915E-42ACED5AF669}"/>
              </a:ext>
            </a:extLst>
          </p:cNvPr>
          <p:cNvSpPr>
            <a:spLocks noGrp="1"/>
          </p:cNvSpPr>
          <p:nvPr>
            <p:ph type="body" sz="quarter" idx="14"/>
          </p:nvPr>
        </p:nvSpPr>
        <p:spPr>
          <a:xfrm>
            <a:off x="6586430" y="3732212"/>
            <a:ext cx="2213876" cy="523215"/>
          </a:xfrm>
        </p:spPr>
        <p:txBody>
          <a:bodyPr/>
          <a:lstStyle/>
          <a:p>
            <a:r>
              <a:rPr lang="en-GB" dirty="0"/>
              <a:t>29</a:t>
            </a:r>
            <a:r>
              <a:rPr lang="en-GB" baseline="30000" dirty="0"/>
              <a:t>th</a:t>
            </a:r>
            <a:r>
              <a:rPr lang="en-GB" dirty="0"/>
              <a:t> September 2021</a:t>
            </a:r>
          </a:p>
        </p:txBody>
      </p:sp>
    </p:spTree>
    <p:extLst>
      <p:ext uri="{BB962C8B-B14F-4D97-AF65-F5344CB8AC3E}">
        <p14:creationId xmlns:p14="http://schemas.microsoft.com/office/powerpoint/2010/main" val="1038091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400" b="1" dirty="0">
                <a:solidFill>
                  <a:schemeClr val="tx2">
                    <a:lumMod val="50000"/>
                  </a:schemeClr>
                </a:solidFill>
                <a:latin typeface="Arial"/>
                <a:cs typeface="Arial"/>
              </a:rPr>
              <a:t>Agenda</a:t>
            </a:r>
          </a:p>
        </p:txBody>
      </p:sp>
      <p:sp>
        <p:nvSpPr>
          <p:cNvPr id="5" name="TextBox 4">
            <a:extLst>
              <a:ext uri="{FF2B5EF4-FFF2-40B4-BE49-F238E27FC236}">
                <a16:creationId xmlns:a16="http://schemas.microsoft.com/office/drawing/2014/main" id="{EA1F08EF-D3CD-4603-B568-860517E15599}"/>
              </a:ext>
            </a:extLst>
          </p:cNvPr>
          <p:cNvSpPr txBox="1"/>
          <p:nvPr/>
        </p:nvSpPr>
        <p:spPr>
          <a:xfrm>
            <a:off x="131878" y="539970"/>
            <a:ext cx="8892481" cy="4247317"/>
          </a:xfrm>
          <a:prstGeom prst="rect">
            <a:avLst/>
          </a:prstGeom>
          <a:noFill/>
        </p:spPr>
        <p:txBody>
          <a:bodyPr wrap="square" rtlCol="0">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10:30   Welcome and introduction to the meeting</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10:40   Breakout Discussions 1A &amp; 1B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10:55   Summary 1A &amp; Summary 1B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11:05   Breakout Discussions 2A &amp; 2B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11:20   Summary 2A &amp; Summary 2B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11:30   Breakout Discussions 3A &amp; 3B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11:45   Summary 3A &amp; Summary 3B</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800" dirty="0">
                <a:effectLst/>
                <a:latin typeface="Arial" panose="020B0604020202020204" pitchFamily="34" charset="0"/>
                <a:ea typeface="Calibri" panose="020F0502020204030204" pitchFamily="34" charset="0"/>
                <a:cs typeface="Arial" panose="020B0604020202020204" pitchFamily="34" charset="0"/>
              </a:rPr>
              <a:t>11:55   Meeting Summary and Close</a:t>
            </a:r>
          </a:p>
          <a:p>
            <a:r>
              <a:rPr lang="en-GB" sz="1800" dirty="0">
                <a:effectLst/>
                <a:latin typeface="Arial" panose="020B0604020202020204" pitchFamily="34" charset="0"/>
                <a:ea typeface="Calibri" panose="020F0502020204030204" pitchFamily="34" charset="0"/>
                <a:cs typeface="Arial" panose="020B0604020202020204" pitchFamily="34" charset="0"/>
              </a:rPr>
              <a:t> </a:t>
            </a:r>
          </a:p>
          <a:p>
            <a:r>
              <a:rPr lang="en-GB" sz="1800" dirty="0">
                <a:effectLst/>
                <a:latin typeface="Arial" panose="020B0604020202020204" pitchFamily="34" charset="0"/>
                <a:ea typeface="Calibri" panose="020F0502020204030204" pitchFamily="34" charset="0"/>
                <a:cs typeface="Arial" panose="020B0604020202020204" pitchFamily="34" charset="0"/>
              </a:rPr>
              <a:t>	We will run a necessarily tight schedule today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272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400" b="1" dirty="0">
                <a:solidFill>
                  <a:schemeClr val="tx2">
                    <a:lumMod val="50000"/>
                  </a:schemeClr>
                </a:solidFill>
                <a:latin typeface="Arial"/>
                <a:cs typeface="Arial"/>
              </a:rPr>
              <a:t>Meeting structure</a:t>
            </a:r>
          </a:p>
        </p:txBody>
      </p:sp>
      <p:sp>
        <p:nvSpPr>
          <p:cNvPr id="7" name="TextBox 6">
            <a:extLst>
              <a:ext uri="{FF2B5EF4-FFF2-40B4-BE49-F238E27FC236}">
                <a16:creationId xmlns:a16="http://schemas.microsoft.com/office/drawing/2014/main" id="{EE153ABB-DD30-42AD-8BA7-DAF13F16C675}"/>
              </a:ext>
            </a:extLst>
          </p:cNvPr>
          <p:cNvSpPr txBox="1"/>
          <p:nvPr/>
        </p:nvSpPr>
        <p:spPr>
          <a:xfrm>
            <a:off x="139410" y="816739"/>
            <a:ext cx="8865180" cy="4031873"/>
          </a:xfrm>
          <a:prstGeom prst="rect">
            <a:avLst/>
          </a:prstGeom>
          <a:noFill/>
        </p:spPr>
        <p:txBody>
          <a:bodyPr wrap="square" rtlCol="0">
            <a:spAutoFit/>
          </a:bodyPr>
          <a:lstStyle/>
          <a:p>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User Group is about us hearing what you have to say, and making a plan to address needs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will run a series of Breakout Rooms - 15 minutes of open discussion with other users</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Followed by a 5 minute summing up of each discussion, by a volunteer spokesperson</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10 minutes of feedback in total.</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OGA and NDR service folks will join each room – to listen rather than to speak</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We will </a:t>
            </a:r>
            <a:r>
              <a:rPr lang="en-GB" sz="1600" b="1" u="sng" dirty="0">
                <a:latin typeface="Arial" panose="020B0604020202020204" pitchFamily="34" charset="0"/>
                <a:cs typeface="Arial" panose="020B0604020202020204" pitchFamily="34" charset="0"/>
              </a:rPr>
              <a:t>not attempt to resolve anything </a:t>
            </a:r>
            <a:r>
              <a:rPr lang="en-GB" sz="1600" dirty="0">
                <a:latin typeface="Arial" panose="020B0604020202020204" pitchFamily="34" charset="0"/>
                <a:cs typeface="Arial" panose="020B0604020202020204" pitchFamily="34" charset="0"/>
              </a:rPr>
              <a:t>in the User Group meeting</a:t>
            </a: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Arial" panose="020B0604020202020204" pitchFamily="34" charset="0"/>
              </a:rPr>
              <a:t>You can expect actions to involve set up and execution of Task Finish Groups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747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000" b="1" dirty="0">
                <a:solidFill>
                  <a:schemeClr val="tx2">
                    <a:lumMod val="50000"/>
                  </a:schemeClr>
                </a:solidFill>
                <a:latin typeface="Arial" panose="020B0604020202020204" pitchFamily="34" charset="0"/>
                <a:cs typeface="Arial" panose="020B0604020202020204" pitchFamily="34" charset="0"/>
              </a:rPr>
              <a:t>Breakout Discussions</a:t>
            </a:r>
          </a:p>
        </p:txBody>
      </p:sp>
      <p:sp>
        <p:nvSpPr>
          <p:cNvPr id="5" name="TextBox 4">
            <a:extLst>
              <a:ext uri="{FF2B5EF4-FFF2-40B4-BE49-F238E27FC236}">
                <a16:creationId xmlns:a16="http://schemas.microsoft.com/office/drawing/2014/main" id="{EA1F08EF-D3CD-4603-B568-860517E15599}"/>
              </a:ext>
            </a:extLst>
          </p:cNvPr>
          <p:cNvSpPr txBox="1"/>
          <p:nvPr/>
        </p:nvSpPr>
        <p:spPr>
          <a:xfrm>
            <a:off x="976227" y="2222208"/>
            <a:ext cx="7357126" cy="13450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There will be six Breakout discussions – with the A and B tracks running in parallel  </a:t>
            </a: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You have been allocated to one or the other, based on your feedback during registration</a:t>
            </a: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Not always possible to get everyone into discussions that reflect their Top 3.</a:t>
            </a:r>
          </a:p>
          <a:p>
            <a:pPr marL="285750" indent="-285750">
              <a:lnSpc>
                <a:spcPct val="150000"/>
              </a:lnSpc>
              <a:buFont typeface="Arial" panose="020B0604020202020204" pitchFamily="34" charset="0"/>
              <a:buChar char="•"/>
            </a:pPr>
            <a:r>
              <a:rPr lang="en-GB" sz="1400" dirty="0">
                <a:latin typeface="Arial" panose="020B0604020202020204" pitchFamily="34" charset="0"/>
                <a:cs typeface="Arial" panose="020B0604020202020204" pitchFamily="34" charset="0"/>
              </a:rPr>
              <a:t>You may find that you switch from Room A to Room B as we proceed</a:t>
            </a:r>
          </a:p>
        </p:txBody>
      </p:sp>
      <p:graphicFrame>
        <p:nvGraphicFramePr>
          <p:cNvPr id="3" name="Table 2">
            <a:extLst>
              <a:ext uri="{FF2B5EF4-FFF2-40B4-BE49-F238E27FC236}">
                <a16:creationId xmlns:a16="http://schemas.microsoft.com/office/drawing/2014/main" id="{8D527693-F23F-450C-8AF5-973599CA43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1381848"/>
              </p:ext>
            </p:extLst>
          </p:nvPr>
        </p:nvGraphicFramePr>
        <p:xfrm>
          <a:off x="1206510" y="619070"/>
          <a:ext cx="6896561" cy="1490741"/>
        </p:xfrm>
        <a:graphic>
          <a:graphicData uri="http://schemas.openxmlformats.org/drawingml/2006/table">
            <a:tbl>
              <a:tblPr firstRow="1"/>
              <a:tblGrid>
                <a:gridCol w="595387">
                  <a:extLst>
                    <a:ext uri="{9D8B030D-6E8A-4147-A177-3AD203B41FA5}">
                      <a16:colId xmlns:a16="http://schemas.microsoft.com/office/drawing/2014/main" val="2854426567"/>
                    </a:ext>
                  </a:extLst>
                </a:gridCol>
                <a:gridCol w="670869">
                  <a:extLst>
                    <a:ext uri="{9D8B030D-6E8A-4147-A177-3AD203B41FA5}">
                      <a16:colId xmlns:a16="http://schemas.microsoft.com/office/drawing/2014/main" val="4291429722"/>
                    </a:ext>
                  </a:extLst>
                </a:gridCol>
                <a:gridCol w="5630305">
                  <a:extLst>
                    <a:ext uri="{9D8B030D-6E8A-4147-A177-3AD203B41FA5}">
                      <a16:colId xmlns:a16="http://schemas.microsoft.com/office/drawing/2014/main" val="3559923568"/>
                    </a:ext>
                  </a:extLst>
                </a:gridCol>
              </a:tblGrid>
              <a:tr h="212963">
                <a:tc>
                  <a:txBody>
                    <a:bodyPr/>
                    <a:lstStyle/>
                    <a:p>
                      <a:pPr algn="ctr" fontAlgn="b">
                        <a:spcAft>
                          <a:spcPts val="600"/>
                        </a:spcAft>
                      </a:pPr>
                      <a:r>
                        <a:rPr lang="en-GB" sz="1100" b="0" i="0" u="none" strike="noStrike">
                          <a:solidFill>
                            <a:srgbClr val="000000"/>
                          </a:solidFill>
                          <a:effectLst/>
                          <a:latin typeface="Calibri" panose="020F0502020204030204" pitchFamily="34" charset="0"/>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spcAft>
                          <a:spcPts val="600"/>
                        </a:spcAft>
                      </a:pPr>
                      <a:r>
                        <a:rPr lang="en-GB" sz="1100" b="0" i="0" u="none" strike="noStrike">
                          <a:solidFill>
                            <a:srgbClr val="000000"/>
                          </a:solidFill>
                          <a:effectLst/>
                          <a:latin typeface="Calibri" panose="020F0502020204030204" pitchFamily="34" charset="0"/>
                        </a:rPr>
                        <a:t>Requests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spcAft>
                          <a:spcPts val="600"/>
                        </a:spcAft>
                      </a:pPr>
                      <a:r>
                        <a:rPr lang="en-GB" sz="1100" b="0" i="0" u="none" strike="noStrike" dirty="0">
                          <a:solidFill>
                            <a:srgbClr val="000000"/>
                          </a:solidFill>
                          <a:effectLst/>
                          <a:latin typeface="Calibri" panose="020F0502020204030204" pitchFamily="34" charset="0"/>
                        </a:rPr>
                        <a:t>  Topic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852872"/>
                  </a:ext>
                </a:extLst>
              </a:tr>
              <a:tr h="212963">
                <a:tc>
                  <a:txBody>
                    <a:bodyPr/>
                    <a:lstStyle/>
                    <a:p>
                      <a:pPr algn="ctr" fontAlgn="b"/>
                      <a:r>
                        <a:rPr lang="en-GB"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8696B"/>
                    </a:solidFill>
                  </a:tcPr>
                </a:tc>
                <a:tc>
                  <a:txBody>
                    <a:bodyPr/>
                    <a:lstStyle/>
                    <a:p>
                      <a:pPr algn="l" fontAlgn="b"/>
                      <a:r>
                        <a:rPr lang="en-GB" sz="1100" b="0" i="0" u="none" strike="noStrike" dirty="0">
                          <a:solidFill>
                            <a:srgbClr val="000000"/>
                          </a:solidFill>
                          <a:effectLst/>
                          <a:latin typeface="Calibri" panose="020F0502020204030204" pitchFamily="34" charset="0"/>
                        </a:rPr>
                        <a:t>    7. Data Accessibility - User Interface, workflows, content and presentation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07626681"/>
                  </a:ext>
                </a:extLst>
              </a:tr>
              <a:tr h="212963">
                <a:tc>
                  <a:txBody>
                    <a:bodyPr/>
                    <a:lstStyle/>
                    <a:p>
                      <a:pPr algn="ctr" fontAlgn="b"/>
                      <a:r>
                        <a:rPr lang="en-GB"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B9F76"/>
                    </a:solidFill>
                  </a:tcPr>
                </a:tc>
                <a:tc>
                  <a:txBody>
                    <a:bodyPr/>
                    <a:lstStyle/>
                    <a:p>
                      <a:pPr algn="l" fontAlgn="b"/>
                      <a:r>
                        <a:rPr lang="en-GB" sz="1100" b="0" i="0" u="none" strike="noStrike" dirty="0">
                          <a:solidFill>
                            <a:srgbClr val="000000"/>
                          </a:solidFill>
                          <a:effectLst/>
                          <a:latin typeface="Calibri" panose="020F0502020204030204" pitchFamily="34" charset="0"/>
                        </a:rPr>
                        <a:t>    9. Data Accessibility - Enhanced search functionality - granular classification of content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945852579"/>
                  </a:ext>
                </a:extLst>
              </a:tr>
              <a:tr h="212963">
                <a:tc>
                  <a:txBody>
                    <a:bodyPr/>
                    <a:lstStyle/>
                    <a:p>
                      <a:pPr algn="ctr" fontAlgn="b"/>
                      <a:r>
                        <a:rPr lang="en-GB"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CAE79"/>
                    </a:solidFill>
                  </a:tcPr>
                </a:tc>
                <a:tc>
                  <a:txBody>
                    <a:bodyPr/>
                    <a:lstStyle/>
                    <a:p>
                      <a:pPr algn="l" fontAlgn="b"/>
                      <a:r>
                        <a:rPr lang="en-GB" sz="1100" b="0" i="0" u="none" strike="noStrike" dirty="0">
                          <a:solidFill>
                            <a:srgbClr val="000000"/>
                          </a:solidFill>
                          <a:effectLst/>
                          <a:latin typeface="Calibri" panose="020F0502020204030204" pitchFamily="34" charset="0"/>
                        </a:rPr>
                        <a:t>  10. Compliance Management - Data Inventory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324698113"/>
                  </a:ext>
                </a:extLst>
              </a:tr>
              <a:tr h="212963">
                <a:tc>
                  <a:txBody>
                    <a:bodyPr/>
                    <a:lstStyle/>
                    <a:p>
                      <a:pPr algn="ctr" fontAlgn="b"/>
                      <a:r>
                        <a:rPr lang="en-GB"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C82"/>
                    </a:solidFill>
                  </a:tcPr>
                </a:tc>
                <a:tc>
                  <a:txBody>
                    <a:bodyPr/>
                    <a:lstStyle/>
                    <a:p>
                      <a:pPr algn="l" fontAlgn="b"/>
                      <a:r>
                        <a:rPr lang="en-GB" sz="1100" b="0" i="0" u="none" strike="noStrike" dirty="0">
                          <a:solidFill>
                            <a:srgbClr val="000000"/>
                          </a:solidFill>
                          <a:effectLst/>
                          <a:latin typeface="Calibri" panose="020F0502020204030204" pitchFamily="34" charset="0"/>
                        </a:rPr>
                        <a:t>    8. Data Accessibility - Download options and enhancements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465098562"/>
                  </a:ext>
                </a:extLst>
              </a:tr>
              <a:tr h="212963">
                <a:tc>
                  <a:txBody>
                    <a:bodyPr/>
                    <a:lstStyle/>
                    <a:p>
                      <a:pPr algn="ctr" fontAlgn="b"/>
                      <a:r>
                        <a:rPr lang="en-GB" sz="11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DC82"/>
                    </a:solidFill>
                  </a:tcPr>
                </a:tc>
                <a:tc>
                  <a:txBody>
                    <a:bodyPr/>
                    <a:lstStyle/>
                    <a:p>
                      <a:pPr algn="l" fontAlgn="b"/>
                      <a:r>
                        <a:rPr lang="en-GB" sz="1100" b="0" i="0" u="none" strike="noStrike" dirty="0">
                          <a:solidFill>
                            <a:srgbClr val="000000"/>
                          </a:solidFill>
                          <a:effectLst/>
                          <a:latin typeface="Calibri" panose="020F0502020204030204" pitchFamily="34" charset="0"/>
                        </a:rPr>
                        <a:t>  12. Compliance Management - Monitoring data reporting compliance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87444054"/>
                  </a:ext>
                </a:extLst>
              </a:tr>
              <a:tr h="212963">
                <a:tc>
                  <a:txBody>
                    <a:bodyPr/>
                    <a:lstStyle/>
                    <a:p>
                      <a:pPr algn="ctr" fontAlgn="b"/>
                      <a:r>
                        <a:rPr lang="en-GB"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E483"/>
                    </a:solidFill>
                  </a:tcPr>
                </a:tc>
                <a:tc>
                  <a:txBody>
                    <a:bodyPr/>
                    <a:lstStyle/>
                    <a:p>
                      <a:pPr algn="l" fontAlgn="b"/>
                      <a:r>
                        <a:rPr lang="en-GB" sz="1100" b="0" i="0" u="none" strike="noStrike" dirty="0">
                          <a:solidFill>
                            <a:srgbClr val="000000"/>
                          </a:solidFill>
                          <a:effectLst/>
                          <a:latin typeface="Calibri" panose="020F0502020204030204" pitchFamily="34" charset="0"/>
                        </a:rPr>
                        <a:t>    2. Data Reporting &amp; Collaboration - Form and Manner requirements and guidance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605075"/>
                  </a:ext>
                </a:extLst>
              </a:tr>
            </a:tbl>
          </a:graphicData>
        </a:graphic>
      </p:graphicFrame>
      <p:sp>
        <p:nvSpPr>
          <p:cNvPr id="8" name="TextBox 7">
            <a:extLst>
              <a:ext uri="{FF2B5EF4-FFF2-40B4-BE49-F238E27FC236}">
                <a16:creationId xmlns:a16="http://schemas.microsoft.com/office/drawing/2014/main" id="{B272AF98-8BAF-4AC1-AF66-159E49641638}"/>
              </a:ext>
            </a:extLst>
          </p:cNvPr>
          <p:cNvSpPr txBox="1"/>
          <p:nvPr/>
        </p:nvSpPr>
        <p:spPr>
          <a:xfrm>
            <a:off x="259590" y="3679653"/>
            <a:ext cx="4312410" cy="1169551"/>
          </a:xfrm>
          <a:prstGeom prst="rect">
            <a:avLst/>
          </a:prstGeom>
          <a:noFill/>
          <a:ln w="3175">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A1 – 7. Data Accessibility – UI, Workflows, etc.</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A2 – 9. Data Accessibility – Enhanced Search</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A3 – 8. Data Accessibility – Download options etc.</a:t>
            </a:r>
          </a:p>
        </p:txBody>
      </p:sp>
      <p:sp>
        <p:nvSpPr>
          <p:cNvPr id="9" name="TextBox 8">
            <a:extLst>
              <a:ext uri="{FF2B5EF4-FFF2-40B4-BE49-F238E27FC236}">
                <a16:creationId xmlns:a16="http://schemas.microsoft.com/office/drawing/2014/main" id="{5636938E-6D14-435C-B090-819CA210512D}"/>
              </a:ext>
            </a:extLst>
          </p:cNvPr>
          <p:cNvSpPr txBox="1"/>
          <p:nvPr/>
        </p:nvSpPr>
        <p:spPr>
          <a:xfrm>
            <a:off x="4654792" y="3679653"/>
            <a:ext cx="4412090" cy="1169551"/>
          </a:xfrm>
          <a:prstGeom prst="rect">
            <a:avLst/>
          </a:prstGeom>
          <a:noFill/>
          <a:ln w="3175">
            <a:solidFill>
              <a:schemeClr val="tx1"/>
            </a:solidFill>
          </a:ln>
        </p:spPr>
        <p:txBody>
          <a:bodyPr wrap="square" rtlCol="0">
            <a:spAutoFit/>
          </a:bodyPr>
          <a:lstStyle/>
          <a:p>
            <a:r>
              <a:rPr lang="en-GB" sz="1400" dirty="0">
                <a:latin typeface="Arial" panose="020B0604020202020204" pitchFamily="34" charset="0"/>
                <a:cs typeface="Arial" panose="020B0604020202020204" pitchFamily="34" charset="0"/>
              </a:rPr>
              <a:t>B1 – 10. Compliance </a:t>
            </a:r>
            <a:r>
              <a:rPr lang="en-GB" sz="1400" dirty="0" err="1">
                <a:latin typeface="Arial" panose="020B0604020202020204" pitchFamily="34" charset="0"/>
                <a:cs typeface="Arial" panose="020B0604020202020204" pitchFamily="34" charset="0"/>
              </a:rPr>
              <a:t>Mgt</a:t>
            </a:r>
            <a:r>
              <a:rPr lang="en-GB" sz="1400" dirty="0">
                <a:latin typeface="Arial" panose="020B0604020202020204" pitchFamily="34" charset="0"/>
                <a:cs typeface="Arial" panose="020B0604020202020204" pitchFamily="34" charset="0"/>
              </a:rPr>
              <a:t> – Data Inventory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B2 – 12. Compliance </a:t>
            </a:r>
            <a:r>
              <a:rPr lang="en-GB" sz="1400" dirty="0" err="1">
                <a:latin typeface="Arial" panose="020B0604020202020204" pitchFamily="34" charset="0"/>
                <a:cs typeface="Arial" panose="020B0604020202020204" pitchFamily="34" charset="0"/>
              </a:rPr>
              <a:t>Mgt</a:t>
            </a:r>
            <a:r>
              <a:rPr lang="en-GB" sz="1400" dirty="0">
                <a:latin typeface="Arial" panose="020B0604020202020204" pitchFamily="34" charset="0"/>
                <a:cs typeface="Arial" panose="020B0604020202020204" pitchFamily="34" charset="0"/>
              </a:rPr>
              <a:t> – Monitoring Compliance</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B3 – 2. Data Reporting – Form &amp; Manner</a:t>
            </a:r>
          </a:p>
        </p:txBody>
      </p:sp>
    </p:spTree>
    <p:extLst>
      <p:ext uri="{BB962C8B-B14F-4D97-AF65-F5344CB8AC3E}">
        <p14:creationId xmlns:p14="http://schemas.microsoft.com/office/powerpoint/2010/main" val="32122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lstStyle/>
          <a:p>
            <a:r>
              <a:rPr lang="en-GB" dirty="0">
                <a:solidFill>
                  <a:schemeClr val="tx2">
                    <a:lumMod val="50000"/>
                  </a:schemeClr>
                </a:solidFill>
                <a:latin typeface="Arial"/>
                <a:cs typeface="Arial"/>
              </a:rPr>
              <a:t>NDR Relaunch – what has changed?</a:t>
            </a:r>
          </a:p>
        </p:txBody>
      </p:sp>
      <p:grpSp>
        <p:nvGrpSpPr>
          <p:cNvPr id="21" name="Group 20">
            <a:extLst>
              <a:ext uri="{FF2B5EF4-FFF2-40B4-BE49-F238E27FC236}">
                <a16:creationId xmlns:a16="http://schemas.microsoft.com/office/drawing/2014/main" id="{C3A0BBF1-4FD4-479E-8A0A-A70D093A4CDB}"/>
              </a:ext>
              <a:ext uri="{C183D7F6-B498-43B3-948B-1728B52AA6E4}">
                <adec:decorative xmlns:adec="http://schemas.microsoft.com/office/drawing/2017/decorative" val="1"/>
              </a:ext>
            </a:extLst>
          </p:cNvPr>
          <p:cNvGrpSpPr/>
          <p:nvPr/>
        </p:nvGrpSpPr>
        <p:grpSpPr>
          <a:xfrm>
            <a:off x="343879" y="656723"/>
            <a:ext cx="1917902" cy="329272"/>
            <a:chOff x="343879" y="656723"/>
            <a:chExt cx="1917902" cy="329272"/>
          </a:xfrm>
        </p:grpSpPr>
        <p:sp>
          <p:nvSpPr>
            <p:cNvPr id="16" name="TextBox 15">
              <a:extLst>
                <a:ext uri="{FF2B5EF4-FFF2-40B4-BE49-F238E27FC236}">
                  <a16:creationId xmlns:a16="http://schemas.microsoft.com/office/drawing/2014/main" id="{25E6AF91-B991-4B13-B41C-94F75C8232D5}"/>
                </a:ext>
              </a:extLst>
            </p:cNvPr>
            <p:cNvSpPr txBox="1"/>
            <p:nvPr/>
          </p:nvSpPr>
          <p:spPr>
            <a:xfrm>
              <a:off x="415765" y="667470"/>
              <a:ext cx="1458248" cy="307777"/>
            </a:xfrm>
            <a:prstGeom prst="rect">
              <a:avLst/>
            </a:prstGeom>
            <a:noFill/>
            <a:ln>
              <a:noFill/>
            </a:ln>
          </p:spPr>
          <p:txBody>
            <a:bodyPr wrap="square" lIns="91440" tIns="45720" rIns="91440" bIns="45720" rtlCol="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chemeClr val="accent3"/>
                  </a:solidFill>
                  <a:effectLst/>
                  <a:uLnTx/>
                  <a:uFillTx/>
                  <a:latin typeface="Arial" panose="020B0604020202020204"/>
                  <a:ea typeface="+mn-ea"/>
                  <a:cs typeface="Arial" panose="020B0604020202020204"/>
                </a:rPr>
                <a:t>Legacy service</a:t>
              </a:r>
              <a:endParaRPr kumimoji="0" lang="en-US" sz="1400" b="1" i="0" u="none" strike="noStrike" kern="1200" cap="none" spc="0" normalizeH="0" baseline="0" noProof="0">
                <a:ln>
                  <a:noFill/>
                </a:ln>
                <a:solidFill>
                  <a:schemeClr val="accent3"/>
                </a:solidFill>
                <a:effectLst/>
                <a:uLnTx/>
                <a:uFillTx/>
                <a:latin typeface="Arial" panose="020B0604020202020204"/>
                <a:ea typeface="+mn-ea"/>
                <a:cs typeface="Arial" panose="020B0604020202020204"/>
              </a:endParaRPr>
            </a:p>
          </p:txBody>
        </p:sp>
        <p:sp>
          <p:nvSpPr>
            <p:cNvPr id="51" name="Rectangle: Rounded Corners 50">
              <a:extLst>
                <a:ext uri="{FF2B5EF4-FFF2-40B4-BE49-F238E27FC236}">
                  <a16:creationId xmlns:a16="http://schemas.microsoft.com/office/drawing/2014/main" id="{75C08C0C-69D5-4B65-AEDC-08AF1DDE462B}"/>
                </a:ext>
              </a:extLst>
            </p:cNvPr>
            <p:cNvSpPr/>
            <p:nvPr/>
          </p:nvSpPr>
          <p:spPr>
            <a:xfrm>
              <a:off x="343879" y="656723"/>
              <a:ext cx="1917902" cy="329272"/>
            </a:xfrm>
            <a:prstGeom prst="round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grpSp>
      <p:grpSp>
        <p:nvGrpSpPr>
          <p:cNvPr id="23" name="Group 22">
            <a:extLst>
              <a:ext uri="{FF2B5EF4-FFF2-40B4-BE49-F238E27FC236}">
                <a16:creationId xmlns:a16="http://schemas.microsoft.com/office/drawing/2014/main" id="{4882AD82-9AAF-466C-AF1A-CE98E7FC7E4D}"/>
              </a:ext>
              <a:ext uri="{C183D7F6-B498-43B3-948B-1728B52AA6E4}">
                <adec:decorative xmlns:adec="http://schemas.microsoft.com/office/drawing/2017/decorative" val="1"/>
              </a:ext>
            </a:extLst>
          </p:cNvPr>
          <p:cNvGrpSpPr/>
          <p:nvPr/>
        </p:nvGrpSpPr>
        <p:grpSpPr>
          <a:xfrm>
            <a:off x="4301474" y="659699"/>
            <a:ext cx="1917902" cy="329272"/>
            <a:chOff x="4301474" y="659699"/>
            <a:chExt cx="1917902" cy="329272"/>
          </a:xfrm>
        </p:grpSpPr>
        <p:sp>
          <p:nvSpPr>
            <p:cNvPr id="22" name="TextBox 21">
              <a:extLst>
                <a:ext uri="{FF2B5EF4-FFF2-40B4-BE49-F238E27FC236}">
                  <a16:creationId xmlns:a16="http://schemas.microsoft.com/office/drawing/2014/main" id="{26D79A25-F781-4959-B572-20BD4218F1A9}"/>
                </a:ext>
              </a:extLst>
            </p:cNvPr>
            <p:cNvSpPr txBox="1"/>
            <p:nvPr/>
          </p:nvSpPr>
          <p:spPr>
            <a:xfrm>
              <a:off x="4316760" y="666009"/>
              <a:ext cx="1902616"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panose="020B0604020202020204"/>
                  <a:ea typeface="+mn-ea"/>
                  <a:cs typeface="Arial" panose="020B0604020202020204"/>
                </a:rPr>
                <a:t>Relaunched service</a:t>
              </a:r>
              <a:endParaRPr kumimoji="0" lang="en-US" sz="1400" b="1" i="0" u="none" strike="noStrike" kern="1200" cap="none" spc="0" normalizeH="0" baseline="0" noProof="0">
                <a:ln>
                  <a:noFill/>
                </a:ln>
                <a:solidFill>
                  <a:srgbClr val="00B050"/>
                </a:solidFill>
                <a:effectLst/>
                <a:uLnTx/>
                <a:uFillTx/>
                <a:latin typeface="Arial" panose="020B0604020202020204"/>
                <a:ea typeface="+mn-ea"/>
                <a:cs typeface="Arial" panose="020B0604020202020204"/>
              </a:endParaRPr>
            </a:p>
          </p:txBody>
        </p:sp>
        <p:sp>
          <p:nvSpPr>
            <p:cNvPr id="62" name="Rectangle: Rounded Corners 61">
              <a:extLst>
                <a:ext uri="{FF2B5EF4-FFF2-40B4-BE49-F238E27FC236}">
                  <a16:creationId xmlns:a16="http://schemas.microsoft.com/office/drawing/2014/main" id="{8A2F1855-BFA5-4F7C-9FBC-61DC82AF7C68}"/>
                </a:ext>
              </a:extLst>
            </p:cNvPr>
            <p:cNvSpPr/>
            <p:nvPr/>
          </p:nvSpPr>
          <p:spPr>
            <a:xfrm>
              <a:off x="4301474" y="659699"/>
              <a:ext cx="1917902" cy="3292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grpSp>
        <p:nvGrpSpPr>
          <p:cNvPr id="7" name="Group 6" descr="Service will be hosted from the Cloud rather than on premise">
            <a:extLst>
              <a:ext uri="{FF2B5EF4-FFF2-40B4-BE49-F238E27FC236}">
                <a16:creationId xmlns:a16="http://schemas.microsoft.com/office/drawing/2014/main" id="{CC9757F6-25AD-40F7-BAEF-ADDE39A3AFAB}"/>
              </a:ext>
            </a:extLst>
          </p:cNvPr>
          <p:cNvGrpSpPr/>
          <p:nvPr/>
        </p:nvGrpSpPr>
        <p:grpSpPr>
          <a:xfrm>
            <a:off x="663549" y="1039888"/>
            <a:ext cx="5698528" cy="1027424"/>
            <a:chOff x="663549" y="1039888"/>
            <a:chExt cx="5698528" cy="1027424"/>
          </a:xfrm>
        </p:grpSpPr>
        <p:sp>
          <p:nvSpPr>
            <p:cNvPr id="3" name="Rectangle: Rounded Corners 2">
              <a:extLst>
                <a:ext uri="{FF2B5EF4-FFF2-40B4-BE49-F238E27FC236}">
                  <a16:creationId xmlns:a16="http://schemas.microsoft.com/office/drawing/2014/main" id="{6A14E03F-5901-4786-82C6-76C030754B6A}"/>
                </a:ext>
              </a:extLst>
            </p:cNvPr>
            <p:cNvSpPr/>
            <p:nvPr/>
          </p:nvSpPr>
          <p:spPr>
            <a:xfrm>
              <a:off x="2338076" y="1039888"/>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Data Storage</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
          <p:nvSpPr>
            <p:cNvPr id="9" name="Rectangle: Rounded Corners 8">
              <a:extLst>
                <a:ext uri="{FF2B5EF4-FFF2-40B4-BE49-F238E27FC236}">
                  <a16:creationId xmlns:a16="http://schemas.microsoft.com/office/drawing/2014/main" id="{A46D5805-E75F-4345-A3F7-2240D3E44375}"/>
                </a:ext>
              </a:extLst>
            </p:cNvPr>
            <p:cNvSpPr/>
            <p:nvPr/>
          </p:nvSpPr>
          <p:spPr>
            <a:xfrm>
              <a:off x="2338076" y="1542559"/>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IT “Hardware”</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73BB2836-5F5A-4031-9523-942BA6B5448E}"/>
                </a:ext>
              </a:extLst>
            </p:cNvPr>
            <p:cNvPicPr>
              <a:picLocks noChangeAspect="1"/>
            </p:cNvPicPr>
            <p:nvPr/>
          </p:nvPicPr>
          <p:blipFill>
            <a:blip r:embed="rId2"/>
            <a:stretch>
              <a:fillRect/>
            </a:stretch>
          </p:blipFill>
          <p:spPr>
            <a:xfrm>
              <a:off x="4283890" y="1223730"/>
              <a:ext cx="1510219" cy="843582"/>
            </a:xfrm>
            <a:prstGeom prst="rect">
              <a:avLst/>
            </a:prstGeom>
          </p:spPr>
        </p:pic>
        <p:pic>
          <p:nvPicPr>
            <p:cNvPr id="1026" name="Picture 2" descr="Image result for AWS Logo. Size: 226 x 136. Source: aws.amazon.com">
              <a:extLst>
                <a:ext uri="{FF2B5EF4-FFF2-40B4-BE49-F238E27FC236}">
                  <a16:creationId xmlns:a16="http://schemas.microsoft.com/office/drawing/2014/main" id="{DD86B218-C65B-4F96-8F2A-334CE94688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241" y="1516183"/>
              <a:ext cx="456836" cy="274910"/>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a:extLst>
                <a:ext uri="{FF2B5EF4-FFF2-40B4-BE49-F238E27FC236}">
                  <a16:creationId xmlns:a16="http://schemas.microsoft.com/office/drawing/2014/main" id="{6E99BA3A-30F9-4431-ACA2-A8F6A934DAE4}"/>
                </a:ext>
              </a:extLst>
            </p:cNvPr>
            <p:cNvSpPr txBox="1"/>
            <p:nvPr/>
          </p:nvSpPr>
          <p:spPr>
            <a:xfrm>
              <a:off x="663549" y="1093363"/>
              <a:ext cx="1586780" cy="738664"/>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srgbClr val="0065A2">
                      <a:lumMod val="50000"/>
                    </a:srgbClr>
                  </a:solidFill>
                  <a:effectLst/>
                  <a:uLnTx/>
                  <a:uFillTx/>
                  <a:latin typeface="Arial" panose="020B0604020202020204"/>
                  <a:ea typeface="+mn-ea"/>
                  <a:cs typeface="Arial" panose="020B0604020202020204"/>
                </a:rPr>
                <a:t>Service Provider hosted           “on premise”</a:t>
              </a:r>
              <a:endParaRPr kumimoji="0" lang="en-US" sz="1400" b="1" i="0" u="none" strike="noStrike" kern="1200" cap="none" spc="0" normalizeH="0" baseline="0" noProof="0" dirty="0">
                <a:ln>
                  <a:noFill/>
                </a:ln>
                <a:solidFill>
                  <a:srgbClr val="0065A2">
                    <a:lumMod val="50000"/>
                  </a:srgbClr>
                </a:solidFill>
                <a:effectLst/>
                <a:uLnTx/>
                <a:uFillTx/>
                <a:latin typeface="Arial" panose="020B0604020202020204"/>
                <a:ea typeface="+mn-ea"/>
                <a:cs typeface="Arial" panose="020B0604020202020204"/>
              </a:endParaRPr>
            </a:p>
          </p:txBody>
        </p:sp>
        <p:sp>
          <p:nvSpPr>
            <p:cNvPr id="54" name="TextBox 53">
              <a:extLst>
                <a:ext uri="{FF2B5EF4-FFF2-40B4-BE49-F238E27FC236}">
                  <a16:creationId xmlns:a16="http://schemas.microsoft.com/office/drawing/2014/main" id="{5C669C6B-6091-4208-B3E6-4F68B84141B6}"/>
                </a:ext>
              </a:extLst>
            </p:cNvPr>
            <p:cNvSpPr txBox="1"/>
            <p:nvPr/>
          </p:nvSpPr>
          <p:spPr>
            <a:xfrm>
              <a:off x="4226124" y="1095286"/>
              <a:ext cx="2039186" cy="307777"/>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rPr>
                <a:t>OGA Cloud provision</a:t>
              </a:r>
              <a:endParaRPr kumimoji="0" lang="en-US" sz="14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grpSp>
      <p:grpSp>
        <p:nvGrpSpPr>
          <p:cNvPr id="27" name="Group 26" descr="Content inside OGA system&#10;Scalable to accommodate all legacy information +&#10;Potential cloud-based use?">
            <a:extLst>
              <a:ext uri="{FF2B5EF4-FFF2-40B4-BE49-F238E27FC236}">
                <a16:creationId xmlns:a16="http://schemas.microsoft.com/office/drawing/2014/main" id="{D9687D48-F584-45F0-B272-E5BD9D46FD67}"/>
              </a:ext>
            </a:extLst>
          </p:cNvPr>
          <p:cNvGrpSpPr/>
          <p:nvPr/>
        </p:nvGrpSpPr>
        <p:grpSpPr>
          <a:xfrm>
            <a:off x="6633743" y="972154"/>
            <a:ext cx="2472736" cy="1048080"/>
            <a:chOff x="6633743" y="972154"/>
            <a:chExt cx="2472736" cy="1048080"/>
          </a:xfrm>
        </p:grpSpPr>
        <p:sp>
          <p:nvSpPr>
            <p:cNvPr id="20" name="Rectangle 19">
              <a:extLst>
                <a:ext uri="{FF2B5EF4-FFF2-40B4-BE49-F238E27FC236}">
                  <a16:creationId xmlns:a16="http://schemas.microsoft.com/office/drawing/2014/main" id="{50711A25-F415-4796-B44E-B488300030AA}"/>
                </a:ext>
              </a:extLst>
            </p:cNvPr>
            <p:cNvSpPr/>
            <p:nvPr/>
          </p:nvSpPr>
          <p:spPr>
            <a:xfrm>
              <a:off x="6689006" y="984013"/>
              <a:ext cx="2417473" cy="984885"/>
            </a:xfrm>
            <a:prstGeom prst="rect">
              <a:avLst/>
            </a:prstGeom>
            <a:noFill/>
          </p:spPr>
          <p:txBody>
            <a:bodyPr wrap="square">
              <a:spAutoFit/>
            </a:bodyPr>
            <a:lstStyle/>
            <a:p>
              <a:pPr lvl="0">
                <a:spcBef>
                  <a:spcPts val="600"/>
                </a:spcBef>
                <a:defRPr/>
              </a:pPr>
              <a:r>
                <a:rPr lang="en-GB" sz="1200" b="1" dirty="0">
                  <a:solidFill>
                    <a:srgbClr val="00B050"/>
                  </a:solidFill>
                  <a:cs typeface="Arial" panose="020B0604020202020204"/>
                </a:rPr>
                <a:t>Content inside OGA system</a:t>
              </a:r>
            </a:p>
            <a:p>
              <a:pPr lvl="0">
                <a:spcBef>
                  <a:spcPts val="600"/>
                </a:spcBef>
                <a:defRPr/>
              </a:pPr>
              <a:r>
                <a:rPr lang="en-GB" sz="1200" b="1" dirty="0">
                  <a:solidFill>
                    <a:srgbClr val="00B050"/>
                  </a:solidFill>
                  <a:cs typeface="Arial" panose="020B0604020202020204"/>
                </a:rPr>
                <a:t>Scalable to accommodate all legacy information +</a:t>
              </a:r>
            </a:p>
            <a:p>
              <a:pPr lvl="0">
                <a:spcBef>
                  <a:spcPts val="600"/>
                </a:spcBef>
                <a:defRPr/>
              </a:pPr>
              <a:r>
                <a:rPr lang="en-GB" sz="1200" b="1" dirty="0">
                  <a:solidFill>
                    <a:srgbClr val="00B050"/>
                  </a:solidFill>
                  <a:cs typeface="Arial" panose="020B0604020202020204"/>
                </a:rPr>
                <a:t>Potential cloud-based use?</a:t>
              </a:r>
              <a:endParaRPr lang="en-US" sz="1200" b="1" dirty="0">
                <a:solidFill>
                  <a:srgbClr val="00B050"/>
                </a:solidFill>
                <a:cs typeface="Arial" panose="020B0604020202020204"/>
              </a:endParaRPr>
            </a:p>
          </p:txBody>
        </p:sp>
        <p:sp>
          <p:nvSpPr>
            <p:cNvPr id="63" name="Rectangle: Rounded Corners 62">
              <a:extLst>
                <a:ext uri="{FF2B5EF4-FFF2-40B4-BE49-F238E27FC236}">
                  <a16:creationId xmlns:a16="http://schemas.microsoft.com/office/drawing/2014/main" id="{8B00D8F4-8A2A-48C2-8062-920447EC64E2}"/>
                </a:ext>
                <a:ext uri="{C183D7F6-B498-43B3-948B-1728B52AA6E4}">
                  <adec:decorative xmlns:adec="http://schemas.microsoft.com/office/drawing/2017/decorative" val="1"/>
                </a:ext>
              </a:extLst>
            </p:cNvPr>
            <p:cNvSpPr/>
            <p:nvPr/>
          </p:nvSpPr>
          <p:spPr>
            <a:xfrm>
              <a:off x="6633743" y="972154"/>
              <a:ext cx="2236510" cy="104808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grpSp>
        <p:nvGrpSpPr>
          <p:cNvPr id="11" name="Group 10" descr="More closely integrated with the Digital Energy Platform - making use of definitive information in the OGA's systems of record">
            <a:extLst>
              <a:ext uri="{FF2B5EF4-FFF2-40B4-BE49-F238E27FC236}">
                <a16:creationId xmlns:a16="http://schemas.microsoft.com/office/drawing/2014/main" id="{1DD1CD91-9BB4-42A1-A0E0-E40F7E9A5B47}"/>
              </a:ext>
            </a:extLst>
          </p:cNvPr>
          <p:cNvGrpSpPr/>
          <p:nvPr/>
        </p:nvGrpSpPr>
        <p:grpSpPr>
          <a:xfrm>
            <a:off x="690023" y="2031208"/>
            <a:ext cx="5811809" cy="736561"/>
            <a:chOff x="690023" y="2031208"/>
            <a:chExt cx="5811809" cy="736561"/>
          </a:xfrm>
        </p:grpSpPr>
        <p:cxnSp>
          <p:nvCxnSpPr>
            <p:cNvPr id="8" name="Straight Connector 7">
              <a:extLst>
                <a:ext uri="{FF2B5EF4-FFF2-40B4-BE49-F238E27FC236}">
                  <a16:creationId xmlns:a16="http://schemas.microsoft.com/office/drawing/2014/main" id="{F79B517D-0CB8-4D45-AB16-B3F8112C93FD}"/>
                </a:ext>
              </a:extLst>
            </p:cNvPr>
            <p:cNvCxnSpPr>
              <a:cxnSpLocks/>
            </p:cNvCxnSpPr>
            <p:nvPr/>
          </p:nvCxnSpPr>
          <p:spPr>
            <a:xfrm>
              <a:off x="793069" y="2031208"/>
              <a:ext cx="538313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39AFA8-70CD-4C53-A55B-C1B93928F304}"/>
                </a:ext>
              </a:extLst>
            </p:cNvPr>
            <p:cNvCxnSpPr>
              <a:cxnSpLocks/>
            </p:cNvCxnSpPr>
            <p:nvPr/>
          </p:nvCxnSpPr>
          <p:spPr>
            <a:xfrm>
              <a:off x="793069" y="2767769"/>
              <a:ext cx="543827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62937110-07EB-4873-A9A2-0740CDFB38D7}"/>
                </a:ext>
              </a:extLst>
            </p:cNvPr>
            <p:cNvSpPr/>
            <p:nvPr/>
          </p:nvSpPr>
          <p:spPr>
            <a:xfrm>
              <a:off x="2342416" y="2234804"/>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GB" sz="1400">
                  <a:solidFill>
                    <a:srgbClr val="000000"/>
                  </a:solidFill>
                  <a:cs typeface="Arial"/>
                </a:rPr>
                <a:t>Integrated systems</a:t>
              </a:r>
              <a:endParaRPr lang="en-US" sz="1400"/>
            </a:p>
          </p:txBody>
        </p:sp>
        <p:pic>
          <p:nvPicPr>
            <p:cNvPr id="50" name="Picture 17">
              <a:extLst>
                <a:ext uri="{FF2B5EF4-FFF2-40B4-BE49-F238E27FC236}">
                  <a16:creationId xmlns:a16="http://schemas.microsoft.com/office/drawing/2014/main" id="{5282CA1D-A0CC-4449-B58C-0A651C1DB9F0}"/>
                </a:ext>
              </a:extLst>
            </p:cNvPr>
            <p:cNvPicPr>
              <a:picLocks noChangeAspect="1"/>
            </p:cNvPicPr>
            <p:nvPr/>
          </p:nvPicPr>
          <p:blipFill>
            <a:blip r:embed="rId4"/>
            <a:stretch>
              <a:fillRect/>
            </a:stretch>
          </p:blipFill>
          <p:spPr>
            <a:xfrm>
              <a:off x="4316724" y="2191355"/>
              <a:ext cx="1787437" cy="269497"/>
            </a:xfrm>
            <a:prstGeom prst="rect">
              <a:avLst/>
            </a:prstGeom>
          </p:spPr>
        </p:pic>
        <p:pic>
          <p:nvPicPr>
            <p:cNvPr id="55" name="Picture 15">
              <a:extLst>
                <a:ext uri="{FF2B5EF4-FFF2-40B4-BE49-F238E27FC236}">
                  <a16:creationId xmlns:a16="http://schemas.microsoft.com/office/drawing/2014/main" id="{D522B98D-793F-4A02-93CF-952F4959CA07}"/>
                </a:ext>
              </a:extLst>
            </p:cNvPr>
            <p:cNvPicPr>
              <a:picLocks noChangeAspect="1"/>
            </p:cNvPicPr>
            <p:nvPr/>
          </p:nvPicPr>
          <p:blipFill rotWithShape="1">
            <a:blip r:embed="rId5"/>
            <a:srcRect t="16981" r="-746" b="16981"/>
            <a:stretch/>
          </p:blipFill>
          <p:spPr>
            <a:xfrm>
              <a:off x="1213572" y="2390796"/>
              <a:ext cx="520297" cy="269497"/>
            </a:xfrm>
            <a:prstGeom prst="rect">
              <a:avLst/>
            </a:prstGeom>
          </p:spPr>
        </p:pic>
        <p:sp>
          <p:nvSpPr>
            <p:cNvPr id="56" name="TextBox 55">
              <a:extLst>
                <a:ext uri="{FF2B5EF4-FFF2-40B4-BE49-F238E27FC236}">
                  <a16:creationId xmlns:a16="http://schemas.microsoft.com/office/drawing/2014/main" id="{F09F8074-BA7A-4A6E-AE18-17615F5D02C0}"/>
                </a:ext>
              </a:extLst>
            </p:cNvPr>
            <p:cNvSpPr txBox="1"/>
            <p:nvPr/>
          </p:nvSpPr>
          <p:spPr>
            <a:xfrm>
              <a:off x="4282009" y="2403546"/>
              <a:ext cx="1902616" cy="276999"/>
            </a:xfrm>
            <a:prstGeom prst="rect">
              <a:avLst/>
            </a:prstGeom>
            <a:noFill/>
          </p:spPr>
          <p:txBody>
            <a:bodyPr wrap="square" lIns="91440" tIns="45720" rIns="91440" bIns="45720" rtlCol="0" anchor="t">
              <a:spAutoFit/>
            </a:bodyPr>
            <a:lstStyle/>
            <a:p>
              <a:pPr algn="r">
                <a:spcBef>
                  <a:spcPts val="600"/>
                </a:spcBef>
              </a:pPr>
              <a:r>
                <a:rPr lang="en-GB" sz="1200" b="1" dirty="0">
                  <a:solidFill>
                    <a:schemeClr val="bg1"/>
                  </a:solidFill>
                </a:rPr>
                <a:t>Digital Energy Platform</a:t>
              </a:r>
              <a:endParaRPr lang="en-US" sz="1200" b="1" dirty="0">
                <a:solidFill>
                  <a:schemeClr val="bg1"/>
                </a:solidFill>
                <a:cs typeface="Arial" panose="020B0604020202020204"/>
              </a:endParaRPr>
            </a:p>
          </p:txBody>
        </p:sp>
        <p:pic>
          <p:nvPicPr>
            <p:cNvPr id="59" name="Picture 17">
              <a:extLst>
                <a:ext uri="{FF2B5EF4-FFF2-40B4-BE49-F238E27FC236}">
                  <a16:creationId xmlns:a16="http://schemas.microsoft.com/office/drawing/2014/main" id="{8950171A-5B5B-4AB3-B806-079A9BC67D60}"/>
                </a:ext>
              </a:extLst>
            </p:cNvPr>
            <p:cNvPicPr>
              <a:picLocks noChangeAspect="1"/>
            </p:cNvPicPr>
            <p:nvPr/>
          </p:nvPicPr>
          <p:blipFill>
            <a:blip r:embed="rId4"/>
            <a:stretch>
              <a:fillRect/>
            </a:stretch>
          </p:blipFill>
          <p:spPr>
            <a:xfrm>
              <a:off x="690023" y="2179648"/>
              <a:ext cx="1221947" cy="184237"/>
            </a:xfrm>
            <a:prstGeom prst="rect">
              <a:avLst/>
            </a:prstGeom>
          </p:spPr>
        </p:pic>
        <p:sp>
          <p:nvSpPr>
            <p:cNvPr id="71" name="TextBox 70">
              <a:extLst>
                <a:ext uri="{FF2B5EF4-FFF2-40B4-BE49-F238E27FC236}">
                  <a16:creationId xmlns:a16="http://schemas.microsoft.com/office/drawing/2014/main" id="{1072EF56-4CC9-437D-85F0-1A5705A8623B}"/>
                </a:ext>
              </a:extLst>
            </p:cNvPr>
            <p:cNvSpPr txBox="1"/>
            <p:nvPr/>
          </p:nvSpPr>
          <p:spPr>
            <a:xfrm>
              <a:off x="6184625" y="2243637"/>
              <a:ext cx="317207" cy="338554"/>
            </a:xfrm>
            <a:prstGeom prst="rect">
              <a:avLst/>
            </a:prstGeom>
            <a:noFill/>
          </p:spPr>
          <p:txBody>
            <a:bodyPr wrap="square" lIns="91440" tIns="45720" rIns="91440" bIns="45720" rtlCol="0" anchor="t">
              <a:spAutoFit/>
            </a:bodyPr>
            <a:lstStyle/>
            <a:p>
              <a:pPr algn="r">
                <a:spcBef>
                  <a:spcPts val="600"/>
                </a:spcBef>
              </a:pPr>
              <a:r>
                <a:rPr lang="en-GB" sz="1600" b="1">
                  <a:solidFill>
                    <a:schemeClr val="tx2">
                      <a:lumMod val="50000"/>
                    </a:schemeClr>
                  </a:solidFill>
                </a:rPr>
                <a:t>&amp;</a:t>
              </a:r>
              <a:endParaRPr lang="en-US" sz="1600" b="1">
                <a:solidFill>
                  <a:schemeClr val="tx2">
                    <a:lumMod val="50000"/>
                  </a:schemeClr>
                </a:solidFill>
                <a:cs typeface="Arial" panose="020B0604020202020204"/>
              </a:endParaRPr>
            </a:p>
          </p:txBody>
        </p:sp>
      </p:grpSp>
      <p:grpSp>
        <p:nvGrpSpPr>
          <p:cNvPr id="17" name="Group 16" descr="Tight coupling to e.g. WONS&#10;Accurate, efficient oversight">
            <a:extLst>
              <a:ext uri="{FF2B5EF4-FFF2-40B4-BE49-F238E27FC236}">
                <a16:creationId xmlns:a16="http://schemas.microsoft.com/office/drawing/2014/main" id="{16455AD2-3EC9-4DF8-B442-3BFFE01BC9A6}"/>
              </a:ext>
            </a:extLst>
          </p:cNvPr>
          <p:cNvGrpSpPr/>
          <p:nvPr/>
        </p:nvGrpSpPr>
        <p:grpSpPr>
          <a:xfrm>
            <a:off x="6660947" y="2061776"/>
            <a:ext cx="2279528" cy="657205"/>
            <a:chOff x="6660947" y="2061776"/>
            <a:chExt cx="2279528" cy="657205"/>
          </a:xfrm>
        </p:grpSpPr>
        <p:sp>
          <p:nvSpPr>
            <p:cNvPr id="74" name="Rectangle: Rounded Corners 73">
              <a:extLst>
                <a:ext uri="{FF2B5EF4-FFF2-40B4-BE49-F238E27FC236}">
                  <a16:creationId xmlns:a16="http://schemas.microsoft.com/office/drawing/2014/main" id="{3B0F8289-F6FC-47E5-8EC5-3CBA030BD0A7}"/>
                </a:ext>
                <a:ext uri="{C183D7F6-B498-43B3-948B-1728B52AA6E4}">
                  <adec:decorative xmlns:adec="http://schemas.microsoft.com/office/drawing/2017/decorative" val="1"/>
                </a:ext>
              </a:extLst>
            </p:cNvPr>
            <p:cNvSpPr/>
            <p:nvPr/>
          </p:nvSpPr>
          <p:spPr>
            <a:xfrm>
              <a:off x="6660947" y="2061776"/>
              <a:ext cx="2236510" cy="657205"/>
            </a:xfrm>
            <a:prstGeom prst="roundRect">
              <a:avLst/>
            </a:prstGeom>
            <a:solidFill>
              <a:srgbClr val="FFFFF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AEEF"/>
                </a:solidFill>
                <a:effectLst/>
                <a:uLnTx/>
                <a:uFillTx/>
                <a:latin typeface="Arial" panose="020B0604020202020204"/>
                <a:ea typeface="+mn-ea"/>
                <a:cs typeface="+mn-cs"/>
              </a:endParaRPr>
            </a:p>
          </p:txBody>
        </p:sp>
        <p:sp>
          <p:nvSpPr>
            <p:cNvPr id="75" name="Rectangle 74">
              <a:extLst>
                <a:ext uri="{FF2B5EF4-FFF2-40B4-BE49-F238E27FC236}">
                  <a16:creationId xmlns:a16="http://schemas.microsoft.com/office/drawing/2014/main" id="{1D16CE33-2FE0-4030-BD78-DB292223D923}"/>
                </a:ext>
              </a:extLst>
            </p:cNvPr>
            <p:cNvSpPr/>
            <p:nvPr/>
          </p:nvSpPr>
          <p:spPr>
            <a:xfrm>
              <a:off x="6689007" y="2109211"/>
              <a:ext cx="2251468" cy="538609"/>
            </a:xfrm>
            <a:prstGeom prst="rect">
              <a:avLst/>
            </a:prstGeom>
            <a:noFill/>
          </p:spPr>
          <p:txBody>
            <a:bodyPr wrap="square">
              <a:spAutoFit/>
            </a:bodyPr>
            <a:lstStyle/>
            <a:p>
              <a:pPr lvl="0">
                <a:spcBef>
                  <a:spcPts val="600"/>
                </a:spcBef>
                <a:defRPr/>
              </a:pPr>
              <a:r>
                <a:rPr lang="en-GB" sz="1200" b="1" dirty="0">
                  <a:solidFill>
                    <a:srgbClr val="00B050"/>
                  </a:solidFill>
                  <a:cs typeface="Arial" panose="020B0604020202020204"/>
                </a:rPr>
                <a:t>Tight coupling to e.g. WONS</a:t>
              </a:r>
            </a:p>
            <a:p>
              <a:pPr lvl="0">
                <a:spcBef>
                  <a:spcPts val="600"/>
                </a:spcBef>
                <a:defRPr/>
              </a:pPr>
              <a:r>
                <a:rPr lang="en-GB" sz="1200" b="1" dirty="0">
                  <a:solidFill>
                    <a:srgbClr val="00B050"/>
                  </a:solidFill>
                  <a:cs typeface="Arial" panose="020B0604020202020204"/>
                </a:rPr>
                <a:t>Accurate, efficient oversight</a:t>
              </a:r>
              <a:endParaRPr lang="en-US" sz="1200" b="1" dirty="0">
                <a:solidFill>
                  <a:srgbClr val="00B050"/>
                </a:solidFill>
                <a:cs typeface="Arial" panose="020B0604020202020204"/>
              </a:endParaRPr>
            </a:p>
          </p:txBody>
        </p:sp>
      </p:grpSp>
      <p:grpSp>
        <p:nvGrpSpPr>
          <p:cNvPr id="12" name="Group 11" descr="Well information will continue to be reported via self service&#10;&#10;Seismic information will be reportable using self service and on media option">
            <a:extLst>
              <a:ext uri="{FF2B5EF4-FFF2-40B4-BE49-F238E27FC236}">
                <a16:creationId xmlns:a16="http://schemas.microsoft.com/office/drawing/2014/main" id="{496739D5-B8F7-42C8-8D14-F07BCC4DEF44}"/>
              </a:ext>
            </a:extLst>
          </p:cNvPr>
          <p:cNvGrpSpPr/>
          <p:nvPr/>
        </p:nvGrpSpPr>
        <p:grpSpPr>
          <a:xfrm>
            <a:off x="492903" y="2928493"/>
            <a:ext cx="6235471" cy="990598"/>
            <a:chOff x="492903" y="2928493"/>
            <a:chExt cx="6235471" cy="990598"/>
          </a:xfrm>
        </p:grpSpPr>
        <p:sp>
          <p:nvSpPr>
            <p:cNvPr id="10" name="Rectangle: Rounded Corners 9">
              <a:extLst>
                <a:ext uri="{FF2B5EF4-FFF2-40B4-BE49-F238E27FC236}">
                  <a16:creationId xmlns:a16="http://schemas.microsoft.com/office/drawing/2014/main" id="{9F38532F-AEE6-4EFA-AFC5-A6CAA5B53496}"/>
                </a:ext>
              </a:extLst>
            </p:cNvPr>
            <p:cNvSpPr/>
            <p:nvPr/>
          </p:nvSpPr>
          <p:spPr>
            <a:xfrm>
              <a:off x="2333992" y="3400725"/>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Seismic information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CC983E01-F616-407A-AC17-D01317074B45}"/>
                </a:ext>
              </a:extLst>
            </p:cNvPr>
            <p:cNvSpPr txBox="1"/>
            <p:nvPr/>
          </p:nvSpPr>
          <p:spPr>
            <a:xfrm>
              <a:off x="563589" y="2962852"/>
              <a:ext cx="1757267" cy="276999"/>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Self-service reporting</a:t>
              </a:r>
              <a:endParaRPr kumimoji="0" lang="en-US" sz="12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sp>
          <p:nvSpPr>
            <p:cNvPr id="19" name="Rectangle: Rounded Corners 18">
              <a:extLst>
                <a:ext uri="{FF2B5EF4-FFF2-40B4-BE49-F238E27FC236}">
                  <a16:creationId xmlns:a16="http://schemas.microsoft.com/office/drawing/2014/main" id="{0ED2B486-877A-4F40-8674-DE4E07747704}"/>
                </a:ext>
              </a:extLst>
            </p:cNvPr>
            <p:cNvSpPr/>
            <p:nvPr/>
          </p:nvSpPr>
          <p:spPr>
            <a:xfrm>
              <a:off x="2335914" y="2928493"/>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Well information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7A92B23C-8F8D-4233-AA11-1E15A9B9FCB1}"/>
                </a:ext>
              </a:extLst>
            </p:cNvPr>
            <p:cNvSpPr txBox="1"/>
            <p:nvPr/>
          </p:nvSpPr>
          <p:spPr>
            <a:xfrm>
              <a:off x="4215886" y="2962852"/>
              <a:ext cx="1757267" cy="276999"/>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Self-service reporting</a:t>
              </a:r>
              <a:endParaRPr kumimoji="0" lang="en-US" sz="12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sp>
          <p:nvSpPr>
            <p:cNvPr id="26" name="TextBox 25">
              <a:extLst>
                <a:ext uri="{FF2B5EF4-FFF2-40B4-BE49-F238E27FC236}">
                  <a16:creationId xmlns:a16="http://schemas.microsoft.com/office/drawing/2014/main" id="{FEC6A440-D8A2-425C-BA9D-8AB5C60A4592}"/>
                </a:ext>
              </a:extLst>
            </p:cNvPr>
            <p:cNvSpPr txBox="1"/>
            <p:nvPr/>
          </p:nvSpPr>
          <p:spPr>
            <a:xfrm>
              <a:off x="4226124" y="3353841"/>
              <a:ext cx="2502250" cy="53860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Self-service reporting £0.00</a:t>
              </a:r>
            </a:p>
            <a:p>
              <a:pPr>
                <a:spcBef>
                  <a:spcPts val="600"/>
                </a:spcBef>
              </a:pPr>
              <a:r>
                <a:rPr lang="en-GB" sz="1200" b="1" u="sng">
                  <a:solidFill>
                    <a:srgbClr val="0065A2">
                      <a:lumMod val="50000"/>
                    </a:srgbClr>
                  </a:solidFill>
                </a:rPr>
                <a:t>Optional</a:t>
              </a:r>
              <a:r>
                <a:rPr lang="en-GB" sz="1200" b="1">
                  <a:solidFill>
                    <a:srgbClr val="0065A2">
                      <a:lumMod val="50000"/>
                    </a:srgbClr>
                  </a:solidFill>
                </a:rPr>
                <a:t> media reporting: £KK</a:t>
              </a:r>
              <a:endParaRPr kumimoji="0" lang="en-US" sz="12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sp>
          <p:nvSpPr>
            <p:cNvPr id="44" name="TextBox 43">
              <a:extLst>
                <a:ext uri="{FF2B5EF4-FFF2-40B4-BE49-F238E27FC236}">
                  <a16:creationId xmlns:a16="http://schemas.microsoft.com/office/drawing/2014/main" id="{54D1D090-0BF5-45C3-8F52-B040410ABA17}"/>
                </a:ext>
              </a:extLst>
            </p:cNvPr>
            <p:cNvSpPr txBox="1"/>
            <p:nvPr/>
          </p:nvSpPr>
          <p:spPr>
            <a:xfrm>
              <a:off x="492903" y="3353841"/>
              <a:ext cx="1828799"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On media reporting via support team: £KK</a:t>
              </a:r>
              <a:endParaRPr kumimoji="0" lang="en-US" sz="12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cxnSp>
          <p:nvCxnSpPr>
            <p:cNvPr id="57" name="Straight Connector 56">
              <a:extLst>
                <a:ext uri="{FF2B5EF4-FFF2-40B4-BE49-F238E27FC236}">
                  <a16:creationId xmlns:a16="http://schemas.microsoft.com/office/drawing/2014/main" id="{AEB3109D-A4D4-44F3-B37F-4570B9E7A869}"/>
                </a:ext>
              </a:extLst>
            </p:cNvPr>
            <p:cNvCxnSpPr>
              <a:cxnSpLocks/>
            </p:cNvCxnSpPr>
            <p:nvPr/>
          </p:nvCxnSpPr>
          <p:spPr>
            <a:xfrm flipV="1">
              <a:off x="778733" y="3914924"/>
              <a:ext cx="5391556" cy="41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oup 13" descr="Seismic and log data will be visualised in the browser.&#10;Download limits will increase from 20 Gigabytes at a time o 3 Terabytes per company per month">
            <a:extLst>
              <a:ext uri="{FF2B5EF4-FFF2-40B4-BE49-F238E27FC236}">
                <a16:creationId xmlns:a16="http://schemas.microsoft.com/office/drawing/2014/main" id="{B1B5CA1D-D105-40FB-BA92-34882AC40F3D}"/>
              </a:ext>
              <a:ext uri="{C183D7F6-B498-43B3-948B-1728B52AA6E4}">
                <adec:decorative xmlns:adec="http://schemas.microsoft.com/office/drawing/2017/decorative" val="0"/>
              </a:ext>
            </a:extLst>
          </p:cNvPr>
          <p:cNvGrpSpPr/>
          <p:nvPr/>
        </p:nvGrpSpPr>
        <p:grpSpPr>
          <a:xfrm>
            <a:off x="197963" y="4007014"/>
            <a:ext cx="6510284" cy="976070"/>
            <a:chOff x="197963" y="4007014"/>
            <a:chExt cx="6510284" cy="976070"/>
          </a:xfrm>
        </p:grpSpPr>
        <p:sp>
          <p:nvSpPr>
            <p:cNvPr id="13" name="Rectangle: Rounded Corners 12">
              <a:extLst>
                <a:ext uri="{FF2B5EF4-FFF2-40B4-BE49-F238E27FC236}">
                  <a16:creationId xmlns:a16="http://schemas.microsoft.com/office/drawing/2014/main" id="{55E7E367-4A53-4F10-9367-04E7D7E5B0D4}"/>
                </a:ext>
              </a:extLst>
            </p:cNvPr>
            <p:cNvSpPr/>
            <p:nvPr/>
          </p:nvSpPr>
          <p:spPr>
            <a:xfrm>
              <a:off x="2323359" y="4043879"/>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Data Visualisation</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Rectangle: Rounded Corners 31">
              <a:extLst>
                <a:ext uri="{FF2B5EF4-FFF2-40B4-BE49-F238E27FC236}">
                  <a16:creationId xmlns:a16="http://schemas.microsoft.com/office/drawing/2014/main" id="{3A3A86DB-21D6-4609-BE1F-7BA789212A05}"/>
                </a:ext>
              </a:extLst>
            </p:cNvPr>
            <p:cNvSpPr/>
            <p:nvPr/>
          </p:nvSpPr>
          <p:spPr>
            <a:xfrm>
              <a:off x="2332087" y="4516111"/>
              <a:ext cx="1828800" cy="365760"/>
            </a:xfrm>
            <a:prstGeom prst="roundRect">
              <a:avLst/>
            </a:prstGeom>
            <a:noFill/>
            <a:ln w="28575">
              <a:solidFill>
                <a:schemeClr val="tx2"/>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Arial"/>
                </a:rPr>
                <a:t>Data Download</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75D0D8C3-7F5F-46E7-8A7F-6A48EA87A1E6}"/>
                </a:ext>
              </a:extLst>
            </p:cNvPr>
            <p:cNvSpPr txBox="1"/>
            <p:nvPr/>
          </p:nvSpPr>
          <p:spPr>
            <a:xfrm>
              <a:off x="197963" y="4444475"/>
              <a:ext cx="2034172" cy="538609"/>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&lt; 20GB Download limit</a:t>
              </a:r>
            </a:p>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 or delivery on </a:t>
              </a:r>
              <a:r>
                <a:rPr lang="en-GB" sz="1200" b="1">
                  <a:solidFill>
                    <a:srgbClr val="0065A2">
                      <a:lumMod val="50000"/>
                    </a:srgbClr>
                  </a:solidFill>
                  <a:latin typeface="Arial" panose="020B0604020202020204"/>
                </a:rPr>
                <a:t>media,</a:t>
              </a: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 £K</a:t>
              </a:r>
              <a:endParaRPr kumimoji="0" lang="en-US" sz="1800" b="1" i="0" u="none" strike="noStrike" kern="1200" cap="none" spc="0" normalizeH="0" baseline="0" noProof="0">
                <a:ln>
                  <a:noFill/>
                </a:ln>
                <a:solidFill>
                  <a:srgbClr val="0065A2">
                    <a:lumMod val="50000"/>
                  </a:srgbClr>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6A4C56ED-97A1-48F3-9670-6F789955B758}"/>
                </a:ext>
              </a:extLst>
            </p:cNvPr>
            <p:cNvSpPr txBox="1"/>
            <p:nvPr/>
          </p:nvSpPr>
          <p:spPr>
            <a:xfrm>
              <a:off x="4260839" y="4007014"/>
              <a:ext cx="2240993"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Assess data and </a:t>
              </a:r>
              <a:r>
                <a:rPr lang="en-GB" sz="1200" b="1">
                  <a:solidFill>
                    <a:srgbClr val="0065A2">
                      <a:lumMod val="50000"/>
                    </a:srgbClr>
                  </a:solidFill>
                  <a:latin typeface="Arial" panose="020B0604020202020204"/>
                </a:rPr>
                <a:t>documents </a:t>
              </a: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prior to download</a:t>
              </a:r>
              <a:endParaRPr kumimoji="0" lang="en-US" sz="1800" b="1" i="0" u="none" strike="noStrike" kern="1200" cap="none" spc="0" normalizeH="0" baseline="0" noProof="0">
                <a:ln>
                  <a:noFill/>
                </a:ln>
                <a:solidFill>
                  <a:srgbClr val="0065A2">
                    <a:lumMod val="50000"/>
                  </a:srgbClr>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76B277C4-A4F9-47F3-A2DC-F80C3BE9A23A}"/>
                </a:ext>
              </a:extLst>
            </p:cNvPr>
            <p:cNvSpPr txBox="1"/>
            <p:nvPr/>
          </p:nvSpPr>
          <p:spPr>
            <a:xfrm>
              <a:off x="654757" y="4086098"/>
              <a:ext cx="1621077" cy="276999"/>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Not available</a:t>
              </a:r>
              <a:endParaRPr kumimoji="0" lang="en-US" sz="1200" b="1" i="0" u="none" strike="noStrike" kern="1200" cap="none" spc="0" normalizeH="0" baseline="0" noProof="0">
                <a:ln>
                  <a:noFill/>
                </a:ln>
                <a:solidFill>
                  <a:srgbClr val="0065A2">
                    <a:lumMod val="50000"/>
                  </a:srgbClr>
                </a:solidFill>
                <a:effectLst/>
                <a:uLnTx/>
                <a:uFillTx/>
                <a:latin typeface="Arial" panose="020B0604020202020204"/>
                <a:ea typeface="+mn-ea"/>
                <a:cs typeface="Arial" panose="020B0604020202020204"/>
              </a:endParaRPr>
            </a:p>
          </p:txBody>
        </p:sp>
        <p:sp>
          <p:nvSpPr>
            <p:cNvPr id="35" name="TextBox 34">
              <a:extLst>
                <a:ext uri="{FF2B5EF4-FFF2-40B4-BE49-F238E27FC236}">
                  <a16:creationId xmlns:a16="http://schemas.microsoft.com/office/drawing/2014/main" id="{D8C21BBB-E211-489C-A110-85A384BF3D65}"/>
                </a:ext>
              </a:extLst>
            </p:cNvPr>
            <p:cNvSpPr txBox="1"/>
            <p:nvPr/>
          </p:nvSpPr>
          <p:spPr>
            <a:xfrm>
              <a:off x="4260838" y="4460896"/>
              <a:ext cx="2447409"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0065A2">
                      <a:lumMod val="50000"/>
                    </a:srgbClr>
                  </a:solidFill>
                  <a:effectLst/>
                  <a:uLnTx/>
                  <a:uFillTx/>
                  <a:latin typeface="Arial" panose="020B0604020202020204"/>
                  <a:ea typeface="+mn-ea"/>
                  <a:cs typeface="+mn-cs"/>
                </a:rPr>
                <a:t>Up to 3 TB per calendar month per company (&amp; academia etc.)</a:t>
              </a:r>
              <a:endParaRPr kumimoji="0" lang="en-US" sz="1800" b="1" i="0" u="none" strike="noStrike" kern="1200" cap="none" spc="0" normalizeH="0" baseline="0" noProof="0">
                <a:ln>
                  <a:noFill/>
                </a:ln>
                <a:solidFill>
                  <a:srgbClr val="0065A2">
                    <a:lumMod val="50000"/>
                  </a:srgbClr>
                </a:solidFill>
                <a:effectLst/>
                <a:uLnTx/>
                <a:uFillTx/>
                <a:latin typeface="Arial" panose="020B0604020202020204"/>
                <a:ea typeface="+mn-ea"/>
                <a:cs typeface="+mn-cs"/>
              </a:endParaRPr>
            </a:p>
          </p:txBody>
        </p:sp>
      </p:grpSp>
      <p:grpSp>
        <p:nvGrpSpPr>
          <p:cNvPr id="28" name="Group 27">
            <a:extLst>
              <a:ext uri="{FF2B5EF4-FFF2-40B4-BE49-F238E27FC236}">
                <a16:creationId xmlns:a16="http://schemas.microsoft.com/office/drawing/2014/main" id="{49B5434E-B738-4F72-B644-C6B4322494FF}"/>
              </a:ext>
              <a:ext uri="{C183D7F6-B498-43B3-948B-1728B52AA6E4}">
                <adec:decorative xmlns:adec="http://schemas.microsoft.com/office/drawing/2017/decorative" val="1"/>
              </a:ext>
            </a:extLst>
          </p:cNvPr>
          <p:cNvGrpSpPr/>
          <p:nvPr/>
        </p:nvGrpSpPr>
        <p:grpSpPr>
          <a:xfrm>
            <a:off x="6660947" y="2803172"/>
            <a:ext cx="2264570" cy="1057872"/>
            <a:chOff x="6660947" y="2803172"/>
            <a:chExt cx="2264570" cy="1057872"/>
          </a:xfrm>
        </p:grpSpPr>
        <p:sp>
          <p:nvSpPr>
            <p:cNvPr id="77" name="Rectangle 76">
              <a:extLst>
                <a:ext uri="{FF2B5EF4-FFF2-40B4-BE49-F238E27FC236}">
                  <a16:creationId xmlns:a16="http://schemas.microsoft.com/office/drawing/2014/main" id="{4E07C4AE-F9C9-4217-ABB0-63A6D1782F75}"/>
                </a:ext>
              </a:extLst>
            </p:cNvPr>
            <p:cNvSpPr/>
            <p:nvPr/>
          </p:nvSpPr>
          <p:spPr>
            <a:xfrm>
              <a:off x="6689007" y="2827755"/>
              <a:ext cx="2236510" cy="984885"/>
            </a:xfrm>
            <a:prstGeom prst="rect">
              <a:avLst/>
            </a:prstGeom>
          </p:spPr>
          <p:txBody>
            <a:bodyPr wrap="square">
              <a:spAutoFit/>
            </a:bodyPr>
            <a:lstStyle/>
            <a:p>
              <a:pPr lvl="0">
                <a:spcBef>
                  <a:spcPts val="600"/>
                </a:spcBef>
                <a:defRPr/>
              </a:pPr>
              <a:r>
                <a:rPr lang="en-GB" sz="1200" b="1" dirty="0">
                  <a:solidFill>
                    <a:srgbClr val="00B050"/>
                  </a:solidFill>
                  <a:cs typeface="Arial" panose="020B0604020202020204"/>
                </a:rPr>
                <a:t>Established, poorly upheld reporting standards applied</a:t>
              </a:r>
            </a:p>
            <a:p>
              <a:pPr lvl="0">
                <a:spcBef>
                  <a:spcPts val="600"/>
                </a:spcBef>
                <a:defRPr/>
              </a:pPr>
              <a:r>
                <a:rPr lang="en-GB" sz="1200" b="1" dirty="0">
                  <a:solidFill>
                    <a:srgbClr val="00B050"/>
                  </a:solidFill>
                  <a:cs typeface="Arial" panose="020B0604020202020204"/>
                </a:rPr>
                <a:t>Elective reporting enabled</a:t>
              </a:r>
            </a:p>
            <a:p>
              <a:pPr lvl="0">
                <a:spcBef>
                  <a:spcPts val="600"/>
                </a:spcBef>
                <a:defRPr/>
              </a:pPr>
              <a:r>
                <a:rPr lang="en-GB" sz="1200" b="1" dirty="0">
                  <a:solidFill>
                    <a:srgbClr val="00B050"/>
                  </a:solidFill>
                  <a:cs typeface="Arial" panose="020B0604020202020204"/>
                </a:rPr>
                <a:t>“Regulatory” costs reduced</a:t>
              </a:r>
              <a:endParaRPr lang="en-US" sz="1200" b="1" dirty="0">
                <a:solidFill>
                  <a:srgbClr val="00B050"/>
                </a:solidFill>
                <a:cs typeface="Arial" panose="020B0604020202020204"/>
              </a:endParaRPr>
            </a:p>
          </p:txBody>
        </p:sp>
        <p:sp>
          <p:nvSpPr>
            <p:cNvPr id="76" name="Rectangle: Rounded Corners 75">
              <a:extLst>
                <a:ext uri="{FF2B5EF4-FFF2-40B4-BE49-F238E27FC236}">
                  <a16:creationId xmlns:a16="http://schemas.microsoft.com/office/drawing/2014/main" id="{EDAEDD3A-A53D-4394-9D4F-51D20C56A499}"/>
                </a:ext>
                <a:ext uri="{C183D7F6-B498-43B3-948B-1728B52AA6E4}">
                  <adec:decorative xmlns:adec="http://schemas.microsoft.com/office/drawing/2017/decorative" val="1"/>
                </a:ext>
              </a:extLst>
            </p:cNvPr>
            <p:cNvSpPr/>
            <p:nvPr/>
          </p:nvSpPr>
          <p:spPr>
            <a:xfrm>
              <a:off x="6660947" y="2803172"/>
              <a:ext cx="2236510" cy="105787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grpSp>
      <p:grpSp>
        <p:nvGrpSpPr>
          <p:cNvPr id="15" name="Group 14" descr="More data in…&#10;Better quality data out…&#10;Barriers to access lowered&#10;Continuous improvement…">
            <a:extLst>
              <a:ext uri="{FF2B5EF4-FFF2-40B4-BE49-F238E27FC236}">
                <a16:creationId xmlns:a16="http://schemas.microsoft.com/office/drawing/2014/main" id="{EDA6A5A8-DCC7-403A-A894-579E1C88A579}"/>
              </a:ext>
              <a:ext uri="{C183D7F6-B498-43B3-948B-1728B52AA6E4}">
                <adec:decorative xmlns:adec="http://schemas.microsoft.com/office/drawing/2017/decorative" val="0"/>
              </a:ext>
            </a:extLst>
          </p:cNvPr>
          <p:cNvGrpSpPr/>
          <p:nvPr/>
        </p:nvGrpSpPr>
        <p:grpSpPr>
          <a:xfrm>
            <a:off x="6633743" y="3954442"/>
            <a:ext cx="2447408" cy="1063834"/>
            <a:chOff x="6633743" y="3954442"/>
            <a:chExt cx="2447408" cy="1063834"/>
          </a:xfrm>
        </p:grpSpPr>
        <p:sp>
          <p:nvSpPr>
            <p:cNvPr id="83" name="Rectangle 82">
              <a:extLst>
                <a:ext uri="{FF2B5EF4-FFF2-40B4-BE49-F238E27FC236}">
                  <a16:creationId xmlns:a16="http://schemas.microsoft.com/office/drawing/2014/main" id="{B9E725D4-160D-4441-BD34-FBFA93D496A6}"/>
                </a:ext>
              </a:extLst>
            </p:cNvPr>
            <p:cNvSpPr/>
            <p:nvPr/>
          </p:nvSpPr>
          <p:spPr>
            <a:xfrm>
              <a:off x="6633743" y="3987434"/>
              <a:ext cx="2447408" cy="10241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Rounded Corners 77">
              <a:extLst>
                <a:ext uri="{FF2B5EF4-FFF2-40B4-BE49-F238E27FC236}">
                  <a16:creationId xmlns:a16="http://schemas.microsoft.com/office/drawing/2014/main" id="{0A9AEA9A-B88F-4CD2-9AE6-FDBCAC0FC66B}"/>
                </a:ext>
              </a:extLst>
            </p:cNvPr>
            <p:cNvSpPr/>
            <p:nvPr/>
          </p:nvSpPr>
          <p:spPr>
            <a:xfrm>
              <a:off x="6657043" y="3954442"/>
              <a:ext cx="2236510" cy="1057872"/>
            </a:xfrm>
            <a:prstGeom prst="roundRect">
              <a:avLst/>
            </a:prstGeom>
            <a:solidFill>
              <a:srgbClr val="FFFFF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EEF"/>
                </a:solidFill>
                <a:effectLst/>
                <a:uLnTx/>
                <a:uFillTx/>
                <a:latin typeface="Arial" panose="020B0604020202020204"/>
                <a:ea typeface="+mn-ea"/>
                <a:cs typeface="+mn-cs"/>
              </a:endParaRPr>
            </a:p>
          </p:txBody>
        </p:sp>
        <p:sp>
          <p:nvSpPr>
            <p:cNvPr id="79" name="Rectangle 78">
              <a:extLst>
                <a:ext uri="{FF2B5EF4-FFF2-40B4-BE49-F238E27FC236}">
                  <a16:creationId xmlns:a16="http://schemas.microsoft.com/office/drawing/2014/main" id="{03AC62C4-F20F-439E-BED2-5580A4D04E08}"/>
                </a:ext>
              </a:extLst>
            </p:cNvPr>
            <p:cNvSpPr/>
            <p:nvPr/>
          </p:nvSpPr>
          <p:spPr>
            <a:xfrm>
              <a:off x="6685103" y="3956447"/>
              <a:ext cx="2236510" cy="1061829"/>
            </a:xfrm>
            <a:prstGeom prst="rect">
              <a:avLst/>
            </a:prstGeom>
          </p:spPr>
          <p:txBody>
            <a:bodyPr wrap="square">
              <a:spAutoFit/>
            </a:bodyPr>
            <a:lstStyle/>
            <a:p>
              <a:pPr lvl="0">
                <a:spcBef>
                  <a:spcPts val="600"/>
                </a:spcBef>
                <a:defRPr/>
              </a:pPr>
              <a:r>
                <a:rPr lang="en-GB" sz="1200" b="1" dirty="0">
                  <a:solidFill>
                    <a:srgbClr val="00B050"/>
                  </a:solidFill>
                  <a:cs typeface="Arial" panose="020B0604020202020204"/>
                </a:rPr>
                <a:t>More data in…</a:t>
              </a:r>
            </a:p>
            <a:p>
              <a:pPr lvl="0">
                <a:spcBef>
                  <a:spcPts val="600"/>
                </a:spcBef>
                <a:defRPr/>
              </a:pPr>
              <a:r>
                <a:rPr lang="en-GB" sz="1200" b="1" dirty="0">
                  <a:solidFill>
                    <a:srgbClr val="00B050"/>
                  </a:solidFill>
                  <a:cs typeface="Arial" panose="020B0604020202020204"/>
                </a:rPr>
                <a:t>Better quality data out…</a:t>
              </a:r>
            </a:p>
            <a:p>
              <a:pPr lvl="0">
                <a:spcBef>
                  <a:spcPts val="600"/>
                </a:spcBef>
                <a:defRPr/>
              </a:pPr>
              <a:r>
                <a:rPr lang="en-GB" sz="1200" b="1" dirty="0">
                  <a:solidFill>
                    <a:srgbClr val="00B050"/>
                  </a:solidFill>
                  <a:cs typeface="Arial" panose="020B0604020202020204"/>
                </a:rPr>
                <a:t>Barriers to access lowered</a:t>
              </a:r>
            </a:p>
            <a:p>
              <a:pPr lvl="0">
                <a:spcBef>
                  <a:spcPts val="600"/>
                </a:spcBef>
                <a:defRPr/>
              </a:pPr>
              <a:r>
                <a:rPr lang="en-GB" sz="1200" b="1" dirty="0">
                  <a:solidFill>
                    <a:srgbClr val="00B050"/>
                  </a:solidFill>
                  <a:cs typeface="Arial" panose="020B0604020202020204"/>
                </a:rPr>
                <a:t>Continuous improvement…</a:t>
              </a:r>
              <a:endParaRPr lang="en-US" sz="1200" b="1" dirty="0">
                <a:solidFill>
                  <a:srgbClr val="00B050"/>
                </a:solidFill>
                <a:cs typeface="Arial" panose="020B0604020202020204"/>
              </a:endParaRPr>
            </a:p>
          </p:txBody>
        </p:sp>
      </p:grpSp>
    </p:spTree>
    <p:extLst>
      <p:ext uri="{BB962C8B-B14F-4D97-AF65-F5344CB8AC3E}">
        <p14:creationId xmlns:p14="http://schemas.microsoft.com/office/powerpoint/2010/main" val="311569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B9366C-B16F-4C09-ACD4-5984F00FD54A}"/>
              </a:ext>
            </a:extLst>
          </p:cNvPr>
          <p:cNvSpPr>
            <a:spLocks noGrp="1"/>
          </p:cNvSpPr>
          <p:nvPr>
            <p:ph type="title"/>
          </p:nvPr>
        </p:nvSpPr>
        <p:spPr>
          <a:xfrm>
            <a:off x="431799" y="195264"/>
            <a:ext cx="6020847" cy="376237"/>
          </a:xfrm>
        </p:spPr>
        <p:txBody>
          <a:bodyPr/>
          <a:lstStyle/>
          <a:p>
            <a:r>
              <a:rPr lang="en-GB" dirty="0">
                <a:solidFill>
                  <a:schemeClr val="tx2">
                    <a:lumMod val="50000"/>
                  </a:schemeClr>
                </a:solidFill>
                <a:latin typeface="Arial"/>
                <a:cs typeface="Arial"/>
              </a:rPr>
              <a:t>OGA’s Digital Energy Platform (DEP)</a:t>
            </a:r>
          </a:p>
        </p:txBody>
      </p:sp>
      <p:sp>
        <p:nvSpPr>
          <p:cNvPr id="17" name="Rectangle 16">
            <a:extLst>
              <a:ext uri="{FF2B5EF4-FFF2-40B4-BE49-F238E27FC236}">
                <a16:creationId xmlns:a16="http://schemas.microsoft.com/office/drawing/2014/main" id="{4DAD0069-5F5D-4765-9FFD-F00BE48F382C}"/>
              </a:ext>
            </a:extLst>
          </p:cNvPr>
          <p:cNvSpPr/>
          <p:nvPr/>
        </p:nvSpPr>
        <p:spPr>
          <a:xfrm>
            <a:off x="469934" y="726904"/>
            <a:ext cx="2551351" cy="338554"/>
          </a:xfrm>
          <a:prstGeom prst="rect">
            <a:avLst/>
          </a:prstGeom>
        </p:spPr>
        <p:txBody>
          <a:bodyPr wrap="square">
            <a:spAutoFit/>
          </a:bodyPr>
          <a:lstStyle/>
          <a:p>
            <a:pPr defTabSz="685800">
              <a:defRPr/>
            </a:pPr>
            <a:r>
              <a:rPr lang="en-GB" sz="1600" b="1">
                <a:solidFill>
                  <a:srgbClr val="003351"/>
                </a:solidFill>
                <a:latin typeface="Arial" panose="020B0604020202020204"/>
              </a:rPr>
              <a:t>The Imperative</a:t>
            </a:r>
          </a:p>
        </p:txBody>
      </p:sp>
      <p:sp>
        <p:nvSpPr>
          <p:cNvPr id="16" name="TextBox 15">
            <a:extLst>
              <a:ext uri="{FF2B5EF4-FFF2-40B4-BE49-F238E27FC236}">
                <a16:creationId xmlns:a16="http://schemas.microsoft.com/office/drawing/2014/main" id="{0C1FE77E-E637-4239-8624-7ACD41CE81CD}"/>
              </a:ext>
            </a:extLst>
          </p:cNvPr>
          <p:cNvSpPr txBox="1"/>
          <p:nvPr/>
        </p:nvSpPr>
        <p:spPr>
          <a:xfrm>
            <a:off x="430195" y="2534708"/>
            <a:ext cx="2700335" cy="2354491"/>
          </a:xfrm>
          <a:prstGeom prst="rect">
            <a:avLst/>
          </a:prstGeom>
          <a:noFill/>
        </p:spPr>
        <p:txBody>
          <a:bodyPr wrap="square" lIns="0" rIns="0" rtlCol="0">
            <a:spAutoFit/>
          </a:bodyPr>
          <a:lstStyle/>
          <a:p>
            <a:pPr marL="171450" indent="-171450" defTabSz="685800">
              <a:spcAft>
                <a:spcPts val="600"/>
              </a:spcAft>
              <a:buFont typeface="Arial" panose="020B0604020202020204" pitchFamily="34" charset="0"/>
              <a:buChar char="•"/>
              <a:defRPr/>
            </a:pPr>
            <a:r>
              <a:rPr lang="en-GB" sz="1200">
                <a:solidFill>
                  <a:srgbClr val="0065A2"/>
                </a:solidFill>
                <a:latin typeface="Arial" panose="020B0604020202020204"/>
              </a:rPr>
              <a:t>The UKCS is rapidly changing and digital/data will play an enormous part in the energy transition</a:t>
            </a:r>
          </a:p>
          <a:p>
            <a:pPr marL="171450" indent="-171450" defTabSz="685800">
              <a:spcAft>
                <a:spcPts val="600"/>
              </a:spcAft>
              <a:buFont typeface="Arial" panose="020B0604020202020204" pitchFamily="34" charset="0"/>
              <a:buChar char="•"/>
              <a:defRPr/>
            </a:pPr>
            <a:r>
              <a:rPr lang="en-GB" sz="1200">
                <a:solidFill>
                  <a:srgbClr val="0065A2"/>
                </a:solidFill>
                <a:latin typeface="Arial" panose="020B0604020202020204"/>
              </a:rPr>
              <a:t>The OGA’s DEP has needed modernising for many years. The NDR is one of 25+ applications</a:t>
            </a:r>
          </a:p>
          <a:p>
            <a:pPr marL="171450" indent="-171450" defTabSz="685800">
              <a:spcAft>
                <a:spcPts val="600"/>
              </a:spcAft>
              <a:buFont typeface="Arial" panose="020B0604020202020204" pitchFamily="34" charset="0"/>
              <a:buChar char="•"/>
              <a:defRPr/>
            </a:pPr>
            <a:r>
              <a:rPr lang="en-GB" sz="1200">
                <a:solidFill>
                  <a:srgbClr val="0065A2"/>
                </a:solidFill>
                <a:latin typeface="Arial" panose="020B0604020202020204"/>
              </a:rPr>
              <a:t>Data Quality needs a seismic shift to support ML/AI and exciting new technologies</a:t>
            </a:r>
          </a:p>
          <a:p>
            <a:pPr marL="171450" indent="-171450" defTabSz="685800">
              <a:spcAft>
                <a:spcPts val="600"/>
              </a:spcAft>
              <a:buFont typeface="Arial" panose="020B0604020202020204" pitchFamily="34" charset="0"/>
              <a:buChar char="•"/>
              <a:defRPr/>
            </a:pPr>
            <a:r>
              <a:rPr lang="en-GB" sz="1200">
                <a:solidFill>
                  <a:srgbClr val="0065A2"/>
                </a:solidFill>
                <a:latin typeface="Arial" panose="020B0604020202020204"/>
              </a:rPr>
              <a:t>Data provenance is an issue across government and industry</a:t>
            </a:r>
          </a:p>
        </p:txBody>
      </p:sp>
      <p:sp>
        <p:nvSpPr>
          <p:cNvPr id="2" name="Rectangle 1">
            <a:extLst>
              <a:ext uri="{FF2B5EF4-FFF2-40B4-BE49-F238E27FC236}">
                <a16:creationId xmlns:a16="http://schemas.microsoft.com/office/drawing/2014/main" id="{58DBADE4-EB58-446B-BA2F-952FEC1F5664}"/>
              </a:ext>
            </a:extLst>
          </p:cNvPr>
          <p:cNvSpPr/>
          <p:nvPr/>
        </p:nvSpPr>
        <p:spPr>
          <a:xfrm>
            <a:off x="3277461" y="678811"/>
            <a:ext cx="2811929" cy="338554"/>
          </a:xfrm>
          <a:prstGeom prst="rect">
            <a:avLst/>
          </a:prstGeom>
        </p:spPr>
        <p:txBody>
          <a:bodyPr wrap="square">
            <a:spAutoFit/>
          </a:bodyPr>
          <a:lstStyle/>
          <a:p>
            <a:pPr defTabSz="685800">
              <a:defRPr/>
            </a:pPr>
            <a:r>
              <a:rPr lang="en-GB" sz="1600" b="1">
                <a:solidFill>
                  <a:srgbClr val="003351"/>
                </a:solidFill>
                <a:latin typeface="Arial" panose="020B0604020202020204"/>
              </a:rPr>
              <a:t>DEP Advisory Committee</a:t>
            </a:r>
            <a:endParaRPr lang="en-GB">
              <a:solidFill>
                <a:srgbClr val="003351"/>
              </a:solidFill>
              <a:latin typeface="Arial" panose="020B0604020202020204"/>
            </a:endParaRPr>
          </a:p>
        </p:txBody>
      </p:sp>
      <p:sp>
        <p:nvSpPr>
          <p:cNvPr id="14" name="TextBox 13">
            <a:extLst>
              <a:ext uri="{FF2B5EF4-FFF2-40B4-BE49-F238E27FC236}">
                <a16:creationId xmlns:a16="http://schemas.microsoft.com/office/drawing/2014/main" id="{8BEEA490-10F9-4A0F-BDAB-755876E5BE3E}"/>
              </a:ext>
            </a:extLst>
          </p:cNvPr>
          <p:cNvSpPr txBox="1"/>
          <p:nvPr/>
        </p:nvSpPr>
        <p:spPr>
          <a:xfrm>
            <a:off x="3238369" y="974607"/>
            <a:ext cx="2767333" cy="3916457"/>
          </a:xfrm>
          <a:prstGeom prst="rect">
            <a:avLst/>
          </a:prstGeom>
          <a:noFill/>
        </p:spPr>
        <p:txBody>
          <a:bodyPr wrap="square" lIns="0" tIns="34290" rIns="0" bIns="34290" rtlCol="0" anchor="t">
            <a:spAutoFit/>
          </a:bodyPr>
          <a:lstStyle/>
          <a:p>
            <a:pPr marL="171450" indent="-171450">
              <a:buFont typeface="Arial" panose="020B0604020202020204" pitchFamily="34" charset="0"/>
              <a:buChar char="•"/>
            </a:pPr>
            <a:r>
              <a:rPr lang="en-GB" sz="1000">
                <a:solidFill>
                  <a:schemeClr val="tx2"/>
                </a:solidFill>
              </a:rPr>
              <a:t>Provide input and feedback on the OGA’s digital data and technology strategy including the long-term sustainable curation and value realisation from petroleum-related information and samples and other information required to support the transition to low-carbon; </a:t>
            </a:r>
          </a:p>
          <a:p>
            <a:pPr marL="171450" indent="-171450">
              <a:buFont typeface="Arial" panose="020B0604020202020204" pitchFamily="34" charset="0"/>
              <a:buChar char="•"/>
            </a:pPr>
            <a:endParaRPr lang="en-GB" sz="1000">
              <a:solidFill>
                <a:schemeClr val="tx2"/>
              </a:solidFill>
            </a:endParaRPr>
          </a:p>
          <a:p>
            <a:pPr marL="171450" indent="-171450">
              <a:buFont typeface="Arial" panose="020B0604020202020204" pitchFamily="34" charset="0"/>
              <a:buChar char="•"/>
            </a:pPr>
            <a:r>
              <a:rPr lang="en-GB" sz="1000">
                <a:solidFill>
                  <a:schemeClr val="tx2"/>
                </a:solidFill>
              </a:rPr>
              <a:t>Providing feedback and advice on the development and operation of the OGA Digital Energy Platform, a collaborative digital and data platform, for its many stakeholders;</a:t>
            </a:r>
          </a:p>
          <a:p>
            <a:pPr marL="171450" indent="-171450">
              <a:buFont typeface="Arial" panose="020B0604020202020204" pitchFamily="34" charset="0"/>
              <a:buChar char="•"/>
            </a:pPr>
            <a:endParaRPr lang="en-GB" sz="1000">
              <a:solidFill>
                <a:schemeClr val="tx2"/>
              </a:solidFill>
            </a:endParaRPr>
          </a:p>
          <a:p>
            <a:pPr marL="171450" indent="-171450">
              <a:buFont typeface="Arial" panose="020B0604020202020204" pitchFamily="34" charset="0"/>
              <a:buChar char="•"/>
            </a:pPr>
            <a:r>
              <a:rPr lang="en-GB" sz="1000">
                <a:solidFill>
                  <a:schemeClr val="tx2"/>
                </a:solidFill>
              </a:rPr>
              <a:t>Helping to ensure that information, samples and analysis are published and made available to the widest possible audience with the aim of maximising the benefit to the UK Economy and Net Zero agenda; </a:t>
            </a:r>
          </a:p>
          <a:p>
            <a:pPr marL="171450" indent="-171450">
              <a:buFont typeface="Arial" panose="020B0604020202020204" pitchFamily="34" charset="0"/>
              <a:buChar char="•"/>
            </a:pPr>
            <a:endParaRPr lang="en-GB" sz="1000">
              <a:solidFill>
                <a:schemeClr val="tx2"/>
              </a:solidFill>
            </a:endParaRPr>
          </a:p>
          <a:p>
            <a:pPr marL="171450" indent="-171450">
              <a:buFont typeface="Arial" panose="020B0604020202020204" pitchFamily="34" charset="0"/>
              <a:buChar char="•"/>
            </a:pPr>
            <a:r>
              <a:rPr lang="en-GB" sz="1000">
                <a:solidFill>
                  <a:schemeClr val="tx2"/>
                </a:solidFill>
              </a:rPr>
              <a:t>Supporting improved efficiency by optimising data and platform sharing across government, industry and academia; </a:t>
            </a:r>
          </a:p>
          <a:p>
            <a:pPr marL="171450" indent="-171450">
              <a:buFont typeface="Arial" panose="020B0604020202020204" pitchFamily="34" charset="0"/>
              <a:buChar char="•"/>
            </a:pPr>
            <a:endParaRPr lang="en-GB" sz="1000">
              <a:solidFill>
                <a:schemeClr val="tx2"/>
              </a:solidFill>
            </a:endParaRPr>
          </a:p>
          <a:p>
            <a:pPr marL="171450" indent="-171450">
              <a:buFont typeface="Arial" panose="020B0604020202020204" pitchFamily="34" charset="0"/>
              <a:buChar char="•"/>
            </a:pPr>
            <a:r>
              <a:rPr lang="en-GB" sz="1000">
                <a:solidFill>
                  <a:schemeClr val="tx2"/>
                </a:solidFill>
              </a:rPr>
              <a:t>Supporting the OGA strategy in promoting and influencing digital skills development and ways of working amongst its stakeholders. </a:t>
            </a:r>
          </a:p>
        </p:txBody>
      </p:sp>
      <p:sp>
        <p:nvSpPr>
          <p:cNvPr id="13" name="Rectangle 12">
            <a:extLst>
              <a:ext uri="{FF2B5EF4-FFF2-40B4-BE49-F238E27FC236}">
                <a16:creationId xmlns:a16="http://schemas.microsoft.com/office/drawing/2014/main" id="{2DEC38E4-4F01-423C-B343-7022610A036D}"/>
              </a:ext>
            </a:extLst>
          </p:cNvPr>
          <p:cNvSpPr/>
          <p:nvPr/>
        </p:nvSpPr>
        <p:spPr>
          <a:xfrm>
            <a:off x="6128481" y="678811"/>
            <a:ext cx="2787905" cy="338554"/>
          </a:xfrm>
          <a:prstGeom prst="rect">
            <a:avLst/>
          </a:prstGeom>
        </p:spPr>
        <p:txBody>
          <a:bodyPr wrap="square">
            <a:spAutoFit/>
          </a:bodyPr>
          <a:lstStyle/>
          <a:p>
            <a:pPr defTabSz="685800">
              <a:defRPr/>
            </a:pPr>
            <a:r>
              <a:rPr lang="en-GB" sz="1600" b="1">
                <a:solidFill>
                  <a:srgbClr val="003351"/>
                </a:solidFill>
                <a:latin typeface="Arial" panose="020B0604020202020204"/>
              </a:rPr>
              <a:t>User &amp; Task Finish Groups</a:t>
            </a:r>
          </a:p>
        </p:txBody>
      </p:sp>
      <p:sp>
        <p:nvSpPr>
          <p:cNvPr id="15" name="TextBox 14">
            <a:extLst>
              <a:ext uri="{FF2B5EF4-FFF2-40B4-BE49-F238E27FC236}">
                <a16:creationId xmlns:a16="http://schemas.microsoft.com/office/drawing/2014/main" id="{5BC48CFD-C439-40B4-BE11-D30A5A8BFDE3}"/>
              </a:ext>
            </a:extLst>
          </p:cNvPr>
          <p:cNvSpPr txBox="1"/>
          <p:nvPr/>
        </p:nvSpPr>
        <p:spPr>
          <a:xfrm>
            <a:off x="6158427" y="2416648"/>
            <a:ext cx="2700335" cy="2123658"/>
          </a:xfrm>
          <a:prstGeom prst="rect">
            <a:avLst/>
          </a:prstGeom>
          <a:noFill/>
        </p:spPr>
        <p:txBody>
          <a:bodyPr wrap="square" lIns="0" rIns="0" rtlCol="0">
            <a:spAutoFit/>
          </a:bodyPr>
          <a:lstStyle/>
          <a:p>
            <a:r>
              <a:rPr lang="en-GB" sz="1200" dirty="0">
                <a:solidFill>
                  <a:schemeClr val="tx2"/>
                </a:solidFill>
              </a:rPr>
              <a:t>User Groups</a:t>
            </a:r>
          </a:p>
          <a:p>
            <a:pPr marL="171450" indent="-171450">
              <a:buFont typeface="Arial" panose="020B0604020202020204" pitchFamily="34" charset="0"/>
              <a:buChar char="•"/>
            </a:pPr>
            <a:r>
              <a:rPr lang="en-GB" sz="1200" dirty="0">
                <a:solidFill>
                  <a:schemeClr val="tx2"/>
                </a:solidFill>
              </a:rPr>
              <a:t>Formal groups to provide ongoing advice and support on particular domains, workflows or platform development</a:t>
            </a:r>
          </a:p>
          <a:p>
            <a:pPr lvl="1"/>
            <a:r>
              <a:rPr lang="en-GB" sz="1200" dirty="0">
                <a:solidFill>
                  <a:schemeClr val="tx2"/>
                </a:solidFill>
              </a:rPr>
              <a:t> </a:t>
            </a:r>
          </a:p>
          <a:p>
            <a:r>
              <a:rPr lang="en-GB" sz="1200" dirty="0">
                <a:solidFill>
                  <a:schemeClr val="tx2"/>
                </a:solidFill>
              </a:rPr>
              <a:t>Task Finish Groups</a:t>
            </a:r>
          </a:p>
          <a:p>
            <a:pPr marL="171450" indent="-171450">
              <a:buFont typeface="Arial" panose="020B0604020202020204" pitchFamily="34" charset="0"/>
              <a:buChar char="•"/>
            </a:pPr>
            <a:r>
              <a:rPr lang="en-GB" sz="1200" dirty="0">
                <a:solidFill>
                  <a:schemeClr val="tx2"/>
                </a:solidFill>
              </a:rPr>
              <a:t>Ad-hoc groups to deal with a time-bound project, deliverable or problem. </a:t>
            </a:r>
          </a:p>
          <a:p>
            <a:pPr defTabSz="685800">
              <a:spcAft>
                <a:spcPts val="600"/>
              </a:spcAft>
              <a:defRPr/>
            </a:pPr>
            <a:endParaRPr lang="en-GB" sz="1200" dirty="0">
              <a:solidFill>
                <a:srgbClr val="0065A2"/>
              </a:solidFill>
              <a:latin typeface="Arial" panose="020B0604020202020204"/>
            </a:endParaRPr>
          </a:p>
        </p:txBody>
      </p:sp>
      <p:cxnSp>
        <p:nvCxnSpPr>
          <p:cNvPr id="4" name="Straight Connector 3">
            <a:extLst>
              <a:ext uri="{FF2B5EF4-FFF2-40B4-BE49-F238E27FC236}">
                <a16:creationId xmlns:a16="http://schemas.microsoft.com/office/drawing/2014/main" id="{49AA3F1C-E5E4-4EC4-9B8B-053BBF8003BA}"/>
              </a:ext>
              <a:ext uri="{C183D7F6-B498-43B3-948B-1728B52AA6E4}">
                <adec:decorative xmlns:adec="http://schemas.microsoft.com/office/drawing/2017/decorative" val="1"/>
              </a:ext>
            </a:extLst>
          </p:cNvPr>
          <p:cNvCxnSpPr>
            <a:cxnSpLocks/>
          </p:cNvCxnSpPr>
          <p:nvPr/>
        </p:nvCxnSpPr>
        <p:spPr>
          <a:xfrm>
            <a:off x="3203995" y="781778"/>
            <a:ext cx="0" cy="3866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10E46E9-0D59-4771-BF07-4ECE45DBABA9}"/>
              </a:ext>
              <a:ext uri="{C183D7F6-B498-43B3-948B-1728B52AA6E4}">
                <adec:decorative xmlns:adec="http://schemas.microsoft.com/office/drawing/2017/decorative" val="1"/>
              </a:ext>
            </a:extLst>
          </p:cNvPr>
          <p:cNvCxnSpPr>
            <a:cxnSpLocks/>
          </p:cNvCxnSpPr>
          <p:nvPr/>
        </p:nvCxnSpPr>
        <p:spPr>
          <a:xfrm>
            <a:off x="6047547" y="781778"/>
            <a:ext cx="0" cy="38664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6" name="Picture Placeholder 25">
            <a:extLst>
              <a:ext uri="{FF2B5EF4-FFF2-40B4-BE49-F238E27FC236}">
                <a16:creationId xmlns:a16="http://schemas.microsoft.com/office/drawing/2014/main" id="{FDEB21AD-8C07-4068-A0B1-28687BCD9F9D}"/>
              </a:ext>
              <a:ext uri="{C183D7F6-B498-43B3-948B-1728B52AA6E4}">
                <adec:decorative xmlns:adec="http://schemas.microsoft.com/office/drawing/2017/decorative" val="1"/>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3448" r="3448"/>
          <a:stretch>
            <a:fillRect/>
          </a:stretch>
        </p:blipFill>
        <p:spPr>
          <a:xfrm>
            <a:off x="6396301" y="987064"/>
            <a:ext cx="2230399" cy="1377773"/>
          </a:xfrm>
        </p:spPr>
      </p:pic>
      <p:pic>
        <p:nvPicPr>
          <p:cNvPr id="29" name="Picture Placeholder 28">
            <a:extLst>
              <a:ext uri="{FF2B5EF4-FFF2-40B4-BE49-F238E27FC236}">
                <a16:creationId xmlns:a16="http://schemas.microsoft.com/office/drawing/2014/main" id="{0BDB1FD3-774F-4FEE-96CA-091163BEAA0C}"/>
              </a:ext>
              <a:ext uri="{C183D7F6-B498-43B3-948B-1728B52AA6E4}">
                <adec:decorative xmlns:adec="http://schemas.microsoft.com/office/drawing/2017/decorative" val="1"/>
              </a:ext>
            </a:extLst>
          </p:cNvPr>
          <p:cNvPicPr>
            <a:picLocks noGrp="1" noChangeAspect="1"/>
          </p:cNvPicPr>
          <p:nvPr>
            <p:ph type="pic" sz="quarter" idx="14"/>
          </p:nvPr>
        </p:nvPicPr>
        <p:blipFill>
          <a:blip r:embed="rId4"/>
          <a:srcRect l="14242" r="14242"/>
          <a:stretch>
            <a:fillRect/>
          </a:stretch>
        </p:blipFill>
        <p:spPr>
          <a:xfrm>
            <a:off x="800066" y="1073837"/>
            <a:ext cx="1960593" cy="1434693"/>
          </a:xfrm>
        </p:spPr>
      </p:pic>
    </p:spTree>
    <p:extLst>
      <p:ext uri="{BB962C8B-B14F-4D97-AF65-F5344CB8AC3E}">
        <p14:creationId xmlns:p14="http://schemas.microsoft.com/office/powerpoint/2010/main" val="1620614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400" b="1">
                <a:solidFill>
                  <a:schemeClr val="tx2">
                    <a:lumMod val="50000"/>
                  </a:schemeClr>
                </a:solidFill>
                <a:latin typeface="Arial"/>
                <a:cs typeface="Arial"/>
              </a:rPr>
              <a:t>NDR User Group </a:t>
            </a:r>
            <a:r>
              <a:rPr lang="en-GB" sz="2400" b="1" err="1">
                <a:solidFill>
                  <a:schemeClr val="tx2">
                    <a:lumMod val="50000"/>
                  </a:schemeClr>
                </a:solidFill>
                <a:latin typeface="Arial"/>
                <a:cs typeface="Arial"/>
              </a:rPr>
              <a:t>ToR</a:t>
            </a:r>
            <a:r>
              <a:rPr lang="en-GB" sz="2400" b="1" dirty="0">
                <a:solidFill>
                  <a:schemeClr val="tx2">
                    <a:lumMod val="50000"/>
                  </a:schemeClr>
                </a:solidFill>
                <a:latin typeface="Arial"/>
                <a:cs typeface="Arial"/>
              </a:rPr>
              <a:t> recap</a:t>
            </a:r>
          </a:p>
        </p:txBody>
      </p:sp>
      <p:sp>
        <p:nvSpPr>
          <p:cNvPr id="7" name="TextBox 6">
            <a:extLst>
              <a:ext uri="{FF2B5EF4-FFF2-40B4-BE49-F238E27FC236}">
                <a16:creationId xmlns:a16="http://schemas.microsoft.com/office/drawing/2014/main" id="{EE153ABB-DD30-42AD-8BA7-DAF13F16C675}"/>
              </a:ext>
            </a:extLst>
          </p:cNvPr>
          <p:cNvSpPr txBox="1"/>
          <p:nvPr/>
        </p:nvSpPr>
        <p:spPr>
          <a:xfrm>
            <a:off x="431799" y="659143"/>
            <a:ext cx="8550649" cy="4154984"/>
          </a:xfrm>
          <a:prstGeom prst="rect">
            <a:avLst/>
          </a:prstGeom>
          <a:noFill/>
        </p:spPr>
        <p:txBody>
          <a:bodyPr wrap="square" rtlCol="0">
            <a:spAutoFit/>
          </a:bodyPr>
          <a:lstStyle/>
          <a:p>
            <a:r>
              <a:rPr lang="en-GB" sz="1200" b="1" dirty="0">
                <a:solidFill>
                  <a:schemeClr val="tx2"/>
                </a:solidFill>
              </a:rPr>
              <a:t>Scope</a:t>
            </a:r>
            <a:r>
              <a:rPr lang="en-GB" sz="1200" dirty="0">
                <a:solidFill>
                  <a:schemeClr val="tx2"/>
                </a:solidFill>
              </a:rPr>
              <a:t> </a:t>
            </a:r>
          </a:p>
          <a:p>
            <a:r>
              <a:rPr lang="en-GB" sz="1200" dirty="0">
                <a:solidFill>
                  <a:schemeClr val="tx2"/>
                </a:solidFill>
              </a:rPr>
              <a:t>All aspects of NDR functionality, including but not limited to: </a:t>
            </a:r>
          </a:p>
          <a:p>
            <a:pPr marL="171450" indent="-171450">
              <a:buFont typeface="Arial" panose="020B0604020202020204" pitchFamily="34" charset="0"/>
              <a:buChar char="•"/>
            </a:pPr>
            <a:r>
              <a:rPr lang="en-GB" sz="1200" dirty="0">
                <a:solidFill>
                  <a:schemeClr val="tx2"/>
                </a:solidFill>
              </a:rPr>
              <a:t>Establishment of an enduring national archive of offshore petroleum related information</a:t>
            </a:r>
          </a:p>
          <a:p>
            <a:pPr marL="171450" indent="-171450">
              <a:buFont typeface="Arial" panose="020B0604020202020204" pitchFamily="34" charset="0"/>
              <a:buChar char="•"/>
            </a:pPr>
            <a:r>
              <a:rPr lang="en-GB" sz="1200" dirty="0">
                <a:solidFill>
                  <a:schemeClr val="tx2"/>
                </a:solidFill>
              </a:rPr>
              <a:t>Fulfilment of industry obligations to report information to the OGA</a:t>
            </a:r>
          </a:p>
          <a:p>
            <a:pPr marL="171450" indent="-171450">
              <a:buFont typeface="Arial" panose="020B0604020202020204" pitchFamily="34" charset="0"/>
              <a:buChar char="•"/>
            </a:pPr>
            <a:r>
              <a:rPr lang="en-GB" sz="1200" dirty="0">
                <a:solidFill>
                  <a:schemeClr val="tx2"/>
                </a:solidFill>
              </a:rPr>
              <a:t>The process of information disclosure of information</a:t>
            </a:r>
          </a:p>
          <a:p>
            <a:pPr marL="171450" indent="-171450">
              <a:buFont typeface="Arial" panose="020B0604020202020204" pitchFamily="34" charset="0"/>
              <a:buChar char="•"/>
            </a:pPr>
            <a:r>
              <a:rPr lang="en-GB" sz="1200" dirty="0">
                <a:solidFill>
                  <a:schemeClr val="tx2"/>
                </a:solidFill>
              </a:rPr>
              <a:t>Data quality improvements and conditioning of data for reuse </a:t>
            </a:r>
          </a:p>
          <a:p>
            <a:endParaRPr lang="en-GB" sz="1200" dirty="0">
              <a:solidFill>
                <a:schemeClr val="tx2"/>
              </a:solidFill>
            </a:endParaRPr>
          </a:p>
          <a:p>
            <a:r>
              <a:rPr lang="en-GB" sz="1200" b="1" dirty="0">
                <a:solidFill>
                  <a:schemeClr val="tx2"/>
                </a:solidFill>
              </a:rPr>
              <a:t>Objectives</a:t>
            </a:r>
          </a:p>
          <a:p>
            <a:pPr marL="171450" indent="-171450">
              <a:buFont typeface="Arial" panose="020B0604020202020204" pitchFamily="34" charset="0"/>
              <a:buChar char="•"/>
            </a:pPr>
            <a:r>
              <a:rPr lang="en-GB" sz="1200" dirty="0">
                <a:solidFill>
                  <a:schemeClr val="tx2"/>
                </a:solidFill>
              </a:rPr>
              <a:t>To create opportunities for users to collaborate on development and testing of services</a:t>
            </a:r>
          </a:p>
          <a:p>
            <a:pPr marL="171450" indent="-171450">
              <a:buFont typeface="Arial" panose="020B0604020202020204" pitchFamily="34" charset="0"/>
              <a:buChar char="•"/>
            </a:pPr>
            <a:r>
              <a:rPr lang="en-GB" sz="1200" dirty="0">
                <a:solidFill>
                  <a:schemeClr val="tx2"/>
                </a:solidFill>
              </a:rPr>
              <a:t>To identify and propose solutions to resolve issues with functionality</a:t>
            </a:r>
          </a:p>
          <a:p>
            <a:pPr marL="171450" indent="-171450">
              <a:buFont typeface="Arial" panose="020B0604020202020204" pitchFamily="34" charset="0"/>
              <a:buChar char="•"/>
            </a:pPr>
            <a:r>
              <a:rPr lang="en-GB" sz="1200" dirty="0">
                <a:solidFill>
                  <a:schemeClr val="tx2"/>
                </a:solidFill>
              </a:rPr>
              <a:t>To identify and propose solutions to issues with system usability and user awareness</a:t>
            </a:r>
          </a:p>
          <a:p>
            <a:pPr marL="171450" indent="-171450">
              <a:buFont typeface="Arial" panose="020B0604020202020204" pitchFamily="34" charset="0"/>
              <a:buChar char="•"/>
            </a:pPr>
            <a:r>
              <a:rPr lang="en-GB" sz="1200" dirty="0">
                <a:solidFill>
                  <a:schemeClr val="tx2"/>
                </a:solidFill>
              </a:rPr>
              <a:t>To identify and characterise potential developments to existing functionality</a:t>
            </a:r>
          </a:p>
          <a:p>
            <a:pPr marL="171450" indent="-171450">
              <a:buFont typeface="Arial" panose="020B0604020202020204" pitchFamily="34" charset="0"/>
              <a:buChar char="•"/>
            </a:pPr>
            <a:r>
              <a:rPr lang="en-GB" sz="1200" dirty="0">
                <a:solidFill>
                  <a:schemeClr val="tx2"/>
                </a:solidFill>
              </a:rPr>
              <a:t>To identify and characterise potential new functionality </a:t>
            </a:r>
          </a:p>
          <a:p>
            <a:endParaRPr lang="en-GB" sz="1200" dirty="0">
              <a:solidFill>
                <a:schemeClr val="tx2"/>
              </a:solidFill>
            </a:endParaRPr>
          </a:p>
          <a:p>
            <a:r>
              <a:rPr lang="en-GB" sz="1200" b="1" dirty="0">
                <a:solidFill>
                  <a:schemeClr val="tx2"/>
                </a:solidFill>
              </a:rPr>
              <a:t>Membership and Representation </a:t>
            </a:r>
          </a:p>
          <a:p>
            <a:pPr marL="171450" indent="-171450">
              <a:buFont typeface="Arial" panose="020B0604020202020204" pitchFamily="34" charset="0"/>
              <a:buChar char="•"/>
            </a:pPr>
            <a:r>
              <a:rPr lang="en-GB" sz="1200" dirty="0">
                <a:solidFill>
                  <a:schemeClr val="tx2"/>
                </a:solidFill>
              </a:rPr>
              <a:t>Membership of the NDR User Group will be open to all registered users of the NDR, whether they represent a licensee, academia, other government and industry representatives or members of the wider public. </a:t>
            </a:r>
          </a:p>
          <a:p>
            <a:pPr marL="171450" indent="-171450">
              <a:buFont typeface="Arial" panose="020B0604020202020204" pitchFamily="34" charset="0"/>
              <a:buChar char="•"/>
            </a:pPr>
            <a:r>
              <a:rPr lang="en-GB" sz="1200" dirty="0">
                <a:solidFill>
                  <a:schemeClr val="tx2"/>
                </a:solidFill>
              </a:rPr>
              <a:t>While all users will be welcome to participate in the activities of the group, for practical reasons meetings, events and associated task-finish groups may be limited to a maximum size, at the discretion of the OGA.</a:t>
            </a:r>
          </a:p>
          <a:p>
            <a:pPr marL="171450" indent="-171450">
              <a:buFont typeface="Arial" panose="020B0604020202020204" pitchFamily="34" charset="0"/>
              <a:buChar char="•"/>
            </a:pPr>
            <a:r>
              <a:rPr lang="en-GB" sz="1200" dirty="0">
                <a:solidFill>
                  <a:schemeClr val="tx2"/>
                </a:solidFill>
              </a:rPr>
              <a:t>Membership of Task Finish Groups that arise from this User Group will be open to any user whose NDR user roles and business activities are relevant to the topic.</a:t>
            </a:r>
          </a:p>
          <a:p>
            <a:pPr marL="171450" indent="-171450">
              <a:buFont typeface="Arial" panose="020B0604020202020204" pitchFamily="34" charset="0"/>
              <a:buChar char="•"/>
            </a:pPr>
            <a:r>
              <a:rPr lang="en-GB" sz="1200" dirty="0">
                <a:solidFill>
                  <a:schemeClr val="tx2"/>
                </a:solidFill>
              </a:rPr>
              <a:t>Each task finish group will report back to the NDR User Group with any outcomes.</a:t>
            </a:r>
          </a:p>
        </p:txBody>
      </p:sp>
    </p:spTree>
    <p:extLst>
      <p:ext uri="{BB962C8B-B14F-4D97-AF65-F5344CB8AC3E}">
        <p14:creationId xmlns:p14="http://schemas.microsoft.com/office/powerpoint/2010/main" val="217727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400" b="1" dirty="0">
                <a:solidFill>
                  <a:schemeClr val="tx2">
                    <a:lumMod val="50000"/>
                  </a:schemeClr>
                </a:solidFill>
                <a:latin typeface="Arial"/>
                <a:cs typeface="Arial"/>
              </a:rPr>
              <a:t>Summary and Next Steps</a:t>
            </a:r>
          </a:p>
        </p:txBody>
      </p:sp>
      <p:sp>
        <p:nvSpPr>
          <p:cNvPr id="5" name="TextBox 4">
            <a:extLst>
              <a:ext uri="{FF2B5EF4-FFF2-40B4-BE49-F238E27FC236}">
                <a16:creationId xmlns:a16="http://schemas.microsoft.com/office/drawing/2014/main" id="{EA1F08EF-D3CD-4603-B568-860517E15599}"/>
              </a:ext>
            </a:extLst>
          </p:cNvPr>
          <p:cNvSpPr txBox="1"/>
          <p:nvPr/>
        </p:nvSpPr>
        <p:spPr>
          <a:xfrm>
            <a:off x="397207" y="863590"/>
            <a:ext cx="8349586"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Please share any notes or observations that you think are relevant to the discussions you have participated in today.</a:t>
            </a:r>
          </a:p>
          <a:p>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These will be shared with </a:t>
            </a:r>
            <a:r>
              <a:rPr lang="en-GB" b="1" dirty="0">
                <a:latin typeface="Arial" panose="020B0604020202020204" pitchFamily="34" charset="0"/>
                <a:cs typeface="Arial" panose="020B0604020202020204" pitchFamily="34" charset="0"/>
              </a:rPr>
              <a:t>Task Finish Groups </a:t>
            </a:r>
            <a:r>
              <a:rPr lang="en-GB" dirty="0">
                <a:latin typeface="Arial" panose="020B0604020202020204" pitchFamily="34" charset="0"/>
                <a:cs typeface="Arial" panose="020B0604020202020204" pitchFamily="34" charset="0"/>
              </a:rPr>
              <a:t>to set scope and deliverables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TFGs will report back to the User Group – not necessarily in the next meeting!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TFGs will be arranged by the OGA according to the UG ToR and your availability to participate (it isn’t always easy to make the time…)</a:t>
            </a:r>
          </a:p>
          <a:p>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Summary of proposed TFGs: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summary of this event and the proposed TFGs and their objectives will be shared with NDR User Group subscribers</a:t>
            </a:r>
            <a:endParaRPr lang="en-GB" dirty="0"/>
          </a:p>
        </p:txBody>
      </p:sp>
    </p:spTree>
    <p:extLst>
      <p:ext uri="{BB962C8B-B14F-4D97-AF65-F5344CB8AC3E}">
        <p14:creationId xmlns:p14="http://schemas.microsoft.com/office/powerpoint/2010/main" val="1690510843"/>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2" ma:contentTypeDescription="Create a new document." ma:contentTypeScope="" ma:versionID="c0a6bcff597e32bfd6a390190ac62028">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eed3f165babc84a12257af60be3b789e"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11F257-7A8D-4BEB-87E7-2C2FBC739E4B}">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AAFB752-9F3A-401C-8907-B37242933A67}">
  <ds:schemaRefs>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openxmlformats.org/package/2006/metadata/core-properties"/>
    <ds:schemaRef ds:uri="http://purl.org/dc/elements/1.1/"/>
    <ds:schemaRef ds:uri="4b1a9e67-4bd3-4e10-8ceb-d8428c69d47a"/>
    <ds:schemaRef ds:uri="66f71bc7-eed5-4ebc-893f-d76acaddfc24"/>
    <ds:schemaRef ds:uri="http://schemas.microsoft.com/office/infopath/2007/PartnerControls"/>
  </ds:schemaRefs>
</ds:datastoreItem>
</file>

<file path=customXml/itemProps3.xml><?xml version="1.0" encoding="utf-8"?>
<ds:datastoreItem xmlns:ds="http://schemas.openxmlformats.org/officeDocument/2006/customXml" ds:itemID="{125A2D43-9AE9-4122-9B56-05E4F6FE6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31888</TotalTime>
  <Words>1310</Words>
  <Application>Microsoft Office PowerPoint</Application>
  <PresentationFormat>On-screen Show (16:9)</PresentationFormat>
  <Paragraphs>211</Paragraphs>
  <Slides>9</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9</vt:i4>
      </vt:variant>
    </vt:vector>
  </HeadingPairs>
  <TitlesOfParts>
    <vt:vector size="22" baseType="lpstr">
      <vt:lpstr>Arial</vt:lpstr>
      <vt:lpstr>Calibri</vt:lpstr>
      <vt:lpstr>Calibri Light</vt:lpstr>
      <vt:lpstr>Helvetica 45 Light</vt:lpstr>
      <vt:lpstr>HelveticaNeueLT Pro 45 Lt</vt:lpstr>
      <vt:lpstr>Custom Design</vt:lpstr>
      <vt:lpstr>OGA_Master_template_16:9</vt:lpstr>
      <vt:lpstr>1_OGA_Master_template_16:9</vt:lpstr>
      <vt:lpstr>2_OGA_Master_template_16:9</vt:lpstr>
      <vt:lpstr>3_OGA_Master_template_16:9</vt:lpstr>
      <vt:lpstr>4_OGA_Master_template_16:9</vt:lpstr>
      <vt:lpstr>1_Office Theme</vt:lpstr>
      <vt:lpstr>5_OGA_Master_template_16:9</vt:lpstr>
      <vt:lpstr>NDR Development considerations 1.0 - September 2021</vt:lpstr>
      <vt:lpstr>National Data Repository</vt:lpstr>
      <vt:lpstr>Agenda</vt:lpstr>
      <vt:lpstr>Meeting structure</vt:lpstr>
      <vt:lpstr>Breakout Discussions</vt:lpstr>
      <vt:lpstr>NDR Relaunch – what has changed?</vt:lpstr>
      <vt:lpstr>OGA’s Digital Energy Platform (DEP)</vt:lpstr>
      <vt:lpstr>NDR User Group ToR recap</vt:lpstr>
      <vt:lpstr>Summary and Next Steps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Andy Thompson (North Sea Transition Authority)</cp:lastModifiedBy>
  <cp:revision>35</cp:revision>
  <cp:lastPrinted>2016-10-24T07:58:33Z</cp:lastPrinted>
  <dcterms:created xsi:type="dcterms:W3CDTF">2016-10-17T11:59:42Z</dcterms:created>
  <dcterms:modified xsi:type="dcterms:W3CDTF">2022-06-08T15:08:34Z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ies>
</file>