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6.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7.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8.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9.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0.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01" r:id="rId4"/>
    <p:sldMasterId id="2147483719" r:id="rId5"/>
    <p:sldMasterId id="2147483808" r:id="rId6"/>
    <p:sldMasterId id="2147483826" r:id="rId7"/>
    <p:sldMasterId id="2147483843" r:id="rId8"/>
    <p:sldMasterId id="2147483860" r:id="rId9"/>
    <p:sldMasterId id="2147483876" r:id="rId10"/>
    <p:sldMasterId id="2147483889" r:id="rId11"/>
    <p:sldMasterId id="2147483971" r:id="rId12"/>
    <p:sldMasterId id="2147483978" r:id="rId13"/>
    <p:sldMasterId id="2147484007" r:id="rId14"/>
  </p:sldMasterIdLst>
  <p:notesMasterIdLst>
    <p:notesMasterId r:id="rId43"/>
  </p:notesMasterIdLst>
  <p:handoutMasterIdLst>
    <p:handoutMasterId r:id="rId44"/>
  </p:handoutMasterIdLst>
  <p:sldIdLst>
    <p:sldId id="813" r:id="rId15"/>
    <p:sldId id="3583" r:id="rId16"/>
    <p:sldId id="3584" r:id="rId17"/>
    <p:sldId id="3577" r:id="rId18"/>
    <p:sldId id="2487" r:id="rId19"/>
    <p:sldId id="3576" r:id="rId20"/>
    <p:sldId id="3591" r:id="rId21"/>
    <p:sldId id="3588" r:id="rId22"/>
    <p:sldId id="280" r:id="rId23"/>
    <p:sldId id="314" r:id="rId24"/>
    <p:sldId id="315" r:id="rId25"/>
    <p:sldId id="327" r:id="rId26"/>
    <p:sldId id="321" r:id="rId27"/>
    <p:sldId id="324" r:id="rId28"/>
    <p:sldId id="316" r:id="rId29"/>
    <p:sldId id="3579" r:id="rId30"/>
    <p:sldId id="3585" r:id="rId31"/>
    <p:sldId id="3580" r:id="rId32"/>
    <p:sldId id="3592" r:id="rId33"/>
    <p:sldId id="3593" r:id="rId34"/>
    <p:sldId id="3594" r:id="rId35"/>
    <p:sldId id="3586" r:id="rId36"/>
    <p:sldId id="3589" r:id="rId37"/>
    <p:sldId id="3590" r:id="rId38"/>
    <p:sldId id="3581" r:id="rId39"/>
    <p:sldId id="816" r:id="rId40"/>
    <p:sldId id="2486" r:id="rId41"/>
    <p:sldId id="3587" r:id="rId42"/>
  </p:sldIdLst>
  <p:sldSz cx="9144000" cy="5143500" type="screen16x9"/>
  <p:notesSz cx="6858000"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13">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alker Christopher (Oil and Gas Authority)" initials="WC" lastIdx="3" clrIdx="0"/>
  <p:cmAuthor id="7" name="Nic Granger (Oil &amp; Gas Authority)" initials="NG(&amp;GA" lastIdx="1" clrIdx="7">
    <p:extLst>
      <p:ext uri="{19B8F6BF-5375-455C-9EA6-DF929625EA0E}">
        <p15:presenceInfo xmlns:p15="http://schemas.microsoft.com/office/powerpoint/2012/main" userId="S::Nic.Granger@ogauthority.co.uk::86df2bd1-d84d-4527-9c22-4a49c45a0b8e" providerId="AD"/>
      </p:ext>
    </p:extLst>
  </p:cmAuthor>
  <p:cmAuthor id="1" name="David Lecore (Oil &amp; Gas Authority)" initials="DL(&amp;GA" lastIdx="15" clrIdx="1">
    <p:extLst>
      <p:ext uri="{19B8F6BF-5375-455C-9EA6-DF929625EA0E}">
        <p15:presenceInfo xmlns:p15="http://schemas.microsoft.com/office/powerpoint/2012/main" userId="S::David.Lecore@ogauthority.co.uk::5a63dd3c-845b-4393-8a87-75039c82e634" providerId="AD"/>
      </p:ext>
    </p:extLst>
  </p:cmAuthor>
  <p:cmAuthor id="2" name="Robert Swiergon (Oil &amp; Gas Authority)" initials="RA" lastIdx="11" clrIdx="2">
    <p:extLst>
      <p:ext uri="{19B8F6BF-5375-455C-9EA6-DF929625EA0E}">
        <p15:presenceInfo xmlns:p15="http://schemas.microsoft.com/office/powerpoint/2012/main" userId="S::robert.swiergon@ogauthority.co.uk::cc03a8d1-46b3-46a3-85ac-5df82dc13b5d" providerId="AD"/>
      </p:ext>
    </p:extLst>
  </p:cmAuthor>
  <p:cmAuthor id="3" name="John Seabourn (Oil &amp; Gas Authority)" initials="JS(&amp;GA" lastIdx="8" clrIdx="3">
    <p:extLst>
      <p:ext uri="{19B8F6BF-5375-455C-9EA6-DF929625EA0E}">
        <p15:presenceInfo xmlns:p15="http://schemas.microsoft.com/office/powerpoint/2012/main" userId="S::John.Seabourn@ogauthority.co.uk::eb90218a-4f45-4a2d-9e23-729677d3c2ef" providerId="AD"/>
      </p:ext>
    </p:extLst>
  </p:cmAuthor>
  <p:cmAuthor id="4" name="Andy Thompson (Oil &amp; Gas Authority)" initials="AT(&amp;GA" lastIdx="23" clrIdx="4">
    <p:extLst>
      <p:ext uri="{19B8F6BF-5375-455C-9EA6-DF929625EA0E}">
        <p15:presenceInfo xmlns:p15="http://schemas.microsoft.com/office/powerpoint/2012/main" userId="S::Andrew.Thompson@ogauthority.co.uk::321959ed-7daa-421a-aad7-834d2e4c66f9" providerId="AD"/>
      </p:ext>
    </p:extLst>
  </p:cmAuthor>
  <p:cmAuthor id="5" name="Miriam Paterson (Oil &amp; Gas Authority)" initials="MP(&amp;GA" lastIdx="1" clrIdx="5">
    <p:extLst>
      <p:ext uri="{19B8F6BF-5375-455C-9EA6-DF929625EA0E}">
        <p15:presenceInfo xmlns:p15="http://schemas.microsoft.com/office/powerpoint/2012/main" userId="S::Miriam.Paterson@ogauthority.co.uk::74bb3175-2638-4c5f-af30-d06d48dd2ab3" providerId="AD"/>
      </p:ext>
    </p:extLst>
  </p:cmAuthor>
  <p:cmAuthor id="6" name="Simon James (Oil &amp; Gas Authority)" initials="SJ(&amp;GA" lastIdx="4" clrIdx="6">
    <p:extLst>
      <p:ext uri="{19B8F6BF-5375-455C-9EA6-DF929625EA0E}">
        <p15:presenceInfo xmlns:p15="http://schemas.microsoft.com/office/powerpoint/2012/main" userId="S::Simon.James@ogauthority.co.uk::762e178f-77c3-475a-8359-d3c2bfe8a4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351"/>
    <a:srgbClr val="FFFFFF"/>
    <a:srgbClr val="ED7D31"/>
    <a:srgbClr val="CF0C71"/>
    <a:srgbClr val="003399"/>
    <a:srgbClr val="002060"/>
    <a:srgbClr val="0065A2"/>
    <a:srgbClr val="FF5050"/>
    <a:srgbClr val="4472C4"/>
    <a:srgbClr val="70AD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8801A3-723F-4B59-B019-646D0F68EC06}" v="271" dt="2022-06-08T11:46:55.558"/>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619" autoAdjust="0"/>
    <p:restoredTop sz="86458" autoAdjust="0"/>
  </p:normalViewPr>
  <p:slideViewPr>
    <p:cSldViewPr snapToGrid="0">
      <p:cViewPr varScale="1">
        <p:scale>
          <a:sx n="73" d="100"/>
          <a:sy n="73" d="100"/>
        </p:scale>
        <p:origin x="72" y="55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guide orient="horz" pos="2913"/>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Master" Target="slideMasters/slideMaster5.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presProps" Target="presProps.xml"/><Relationship Id="rId20" Type="http://schemas.openxmlformats.org/officeDocument/2006/relationships/slide" Target="slides/slide6.xml"/><Relationship Id="rId41"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y Thompson (North Sea Transition Authority)" userId="321959ed-7daa-421a-aad7-834d2e4c66f9" providerId="ADAL" clId="{418801A3-723F-4B59-B019-646D0F68EC06}"/>
    <pc:docChg chg="custSel modSld">
      <pc:chgData name="Andy Thompson (North Sea Transition Authority)" userId="321959ed-7daa-421a-aad7-834d2e4c66f9" providerId="ADAL" clId="{418801A3-723F-4B59-B019-646D0F68EC06}" dt="2022-06-08T11:46:55.558" v="1353" actId="962"/>
      <pc:docMkLst>
        <pc:docMk/>
      </pc:docMkLst>
      <pc:sldChg chg="modSp">
        <pc:chgData name="Andy Thompson (North Sea Transition Authority)" userId="321959ed-7daa-421a-aad7-834d2e4c66f9" providerId="ADAL" clId="{418801A3-723F-4B59-B019-646D0F68EC06}" dt="2022-06-08T11:46:11.928" v="1251" actId="962"/>
        <pc:sldMkLst>
          <pc:docMk/>
          <pc:sldMk cId="2810693" sldId="280"/>
        </pc:sldMkLst>
        <pc:picChg chg="mod">
          <ac:chgData name="Andy Thompson (North Sea Transition Authority)" userId="321959ed-7daa-421a-aad7-834d2e4c66f9" providerId="ADAL" clId="{418801A3-723F-4B59-B019-646D0F68EC06}" dt="2022-06-08T11:46:11.928" v="1251" actId="962"/>
          <ac:picMkLst>
            <pc:docMk/>
            <pc:sldMk cId="2810693" sldId="280"/>
            <ac:picMk id="4" creationId="{CE6240C3-A8F8-4BF7-828C-DC1CCEB2EF08}"/>
          </ac:picMkLst>
        </pc:picChg>
      </pc:sldChg>
      <pc:sldChg chg="modSp mod">
        <pc:chgData name="Andy Thompson (North Sea Transition Authority)" userId="321959ed-7daa-421a-aad7-834d2e4c66f9" providerId="ADAL" clId="{418801A3-723F-4B59-B019-646D0F68EC06}" dt="2022-06-08T11:46:49.372" v="1351" actId="962"/>
        <pc:sldMkLst>
          <pc:docMk/>
          <pc:sldMk cId="2872815753" sldId="314"/>
        </pc:sldMkLst>
        <pc:spChg chg="mod">
          <ac:chgData name="Andy Thompson (North Sea Transition Authority)" userId="321959ed-7daa-421a-aad7-834d2e4c66f9" providerId="ADAL" clId="{418801A3-723F-4B59-B019-646D0F68EC06}" dt="2022-06-08T11:39:12.166" v="1138" actId="13244"/>
          <ac:spMkLst>
            <pc:docMk/>
            <pc:sldMk cId="2872815753" sldId="314"/>
            <ac:spMk id="11" creationId="{A01986D7-66B6-1ED9-7F85-59E97F161697}"/>
          </ac:spMkLst>
        </pc:spChg>
        <pc:picChg chg="mod">
          <ac:chgData name="Andy Thompson (North Sea Transition Authority)" userId="321959ed-7daa-421a-aad7-834d2e4c66f9" providerId="ADAL" clId="{418801A3-723F-4B59-B019-646D0F68EC06}" dt="2022-06-08T11:46:41.572" v="1349" actId="962"/>
          <ac:picMkLst>
            <pc:docMk/>
            <pc:sldMk cId="2872815753" sldId="314"/>
            <ac:picMk id="9" creationId="{6B3272B6-8D9F-40A7-CAF5-91A8A9AD1C46}"/>
          </ac:picMkLst>
        </pc:picChg>
        <pc:picChg chg="mod">
          <ac:chgData name="Andy Thompson (North Sea Transition Authority)" userId="321959ed-7daa-421a-aad7-834d2e4c66f9" providerId="ADAL" clId="{418801A3-723F-4B59-B019-646D0F68EC06}" dt="2022-06-08T11:46:49.372" v="1351" actId="962"/>
          <ac:picMkLst>
            <pc:docMk/>
            <pc:sldMk cId="2872815753" sldId="314"/>
            <ac:picMk id="21" creationId="{79117DD5-5A4F-4423-A918-363246610D33}"/>
          </ac:picMkLst>
        </pc:picChg>
      </pc:sldChg>
      <pc:sldChg chg="modSp">
        <pc:chgData name="Andy Thompson (North Sea Transition Authority)" userId="321959ed-7daa-421a-aad7-834d2e4c66f9" providerId="ADAL" clId="{418801A3-723F-4B59-B019-646D0F68EC06}" dt="2022-06-08T11:46:55.558" v="1353" actId="962"/>
        <pc:sldMkLst>
          <pc:docMk/>
          <pc:sldMk cId="3869749614" sldId="315"/>
        </pc:sldMkLst>
        <pc:picChg chg="mod">
          <ac:chgData name="Andy Thompson (North Sea Transition Authority)" userId="321959ed-7daa-421a-aad7-834d2e4c66f9" providerId="ADAL" clId="{418801A3-723F-4B59-B019-646D0F68EC06}" dt="2022-06-08T11:39:50.735" v="1141" actId="13244"/>
          <ac:picMkLst>
            <pc:docMk/>
            <pc:sldMk cId="3869749614" sldId="315"/>
            <ac:picMk id="11" creationId="{5B267582-2F0C-D933-7478-4105B3DA92B3}"/>
          </ac:picMkLst>
        </pc:picChg>
        <pc:picChg chg="mod">
          <ac:chgData name="Andy Thompson (North Sea Transition Authority)" userId="321959ed-7daa-421a-aad7-834d2e4c66f9" providerId="ADAL" clId="{418801A3-723F-4B59-B019-646D0F68EC06}" dt="2022-06-08T11:46:55.558" v="1353" actId="962"/>
          <ac:picMkLst>
            <pc:docMk/>
            <pc:sldMk cId="3869749614" sldId="315"/>
            <ac:picMk id="21" creationId="{79117DD5-5A4F-4423-A918-363246610D33}"/>
          </ac:picMkLst>
        </pc:picChg>
      </pc:sldChg>
      <pc:sldChg chg="modSp mod">
        <pc:chgData name="Andy Thompson (North Sea Transition Authority)" userId="321959ed-7daa-421a-aad7-834d2e4c66f9" providerId="ADAL" clId="{418801A3-723F-4B59-B019-646D0F68EC06}" dt="2022-06-08T11:42:25.758" v="1158" actId="13244"/>
        <pc:sldMkLst>
          <pc:docMk/>
          <pc:sldMk cId="3465639420" sldId="316"/>
        </pc:sldMkLst>
        <pc:spChg chg="mod">
          <ac:chgData name="Andy Thompson (North Sea Transition Authority)" userId="321959ed-7daa-421a-aad7-834d2e4c66f9" providerId="ADAL" clId="{418801A3-723F-4B59-B019-646D0F68EC06}" dt="2022-06-08T11:42:13.780" v="1155" actId="13244"/>
          <ac:spMkLst>
            <pc:docMk/>
            <pc:sldMk cId="3465639420" sldId="316"/>
            <ac:spMk id="11" creationId="{F4B3B9E2-FD7F-EC9A-1A31-B550AEBB0377}"/>
          </ac:spMkLst>
        </pc:spChg>
        <pc:picChg chg="mod">
          <ac:chgData name="Andy Thompson (North Sea Transition Authority)" userId="321959ed-7daa-421a-aad7-834d2e4c66f9" providerId="ADAL" clId="{418801A3-723F-4B59-B019-646D0F68EC06}" dt="2022-06-08T11:42:20.123" v="1157" actId="13244"/>
          <ac:picMkLst>
            <pc:docMk/>
            <pc:sldMk cId="3465639420" sldId="316"/>
            <ac:picMk id="3" creationId="{803B8445-7B8F-4252-B290-457F6C649CFE}"/>
          </ac:picMkLst>
        </pc:picChg>
        <pc:picChg chg="mod">
          <ac:chgData name="Andy Thompson (North Sea Transition Authority)" userId="321959ed-7daa-421a-aad7-834d2e4c66f9" providerId="ADAL" clId="{418801A3-723F-4B59-B019-646D0F68EC06}" dt="2022-06-08T11:42:25.758" v="1158" actId="13244"/>
          <ac:picMkLst>
            <pc:docMk/>
            <pc:sldMk cId="3465639420" sldId="316"/>
            <ac:picMk id="16" creationId="{D6D43DBF-3C75-B0A6-D3F2-906F10EF834A}"/>
          </ac:picMkLst>
        </pc:picChg>
        <pc:picChg chg="mod">
          <ac:chgData name="Andy Thompson (North Sea Transition Authority)" userId="321959ed-7daa-421a-aad7-834d2e4c66f9" providerId="ADAL" clId="{418801A3-723F-4B59-B019-646D0F68EC06}" dt="2022-06-08T11:42:16.364" v="1156" actId="13244"/>
          <ac:picMkLst>
            <pc:docMk/>
            <pc:sldMk cId="3465639420" sldId="316"/>
            <ac:picMk id="21" creationId="{79117DD5-5A4F-4423-A918-363246610D33}"/>
          </ac:picMkLst>
        </pc:picChg>
      </pc:sldChg>
      <pc:sldChg chg="addSp modSp mod">
        <pc:chgData name="Andy Thompson (North Sea Transition Authority)" userId="321959ed-7daa-421a-aad7-834d2e4c66f9" providerId="ADAL" clId="{418801A3-723F-4B59-B019-646D0F68EC06}" dt="2022-06-08T11:41:39.495" v="1150" actId="13244"/>
        <pc:sldMkLst>
          <pc:docMk/>
          <pc:sldMk cId="368136317" sldId="321"/>
        </pc:sldMkLst>
        <pc:spChg chg="add mod">
          <ac:chgData name="Andy Thompson (North Sea Transition Authority)" userId="321959ed-7daa-421a-aad7-834d2e4c66f9" providerId="ADAL" clId="{418801A3-723F-4B59-B019-646D0F68EC06}" dt="2022-06-08T11:41:02.917" v="1145" actId="13244"/>
          <ac:spMkLst>
            <pc:docMk/>
            <pc:sldMk cId="368136317" sldId="321"/>
            <ac:spMk id="2" creationId="{22F25BD7-2560-4CE7-BA7E-89A719B2FBD9}"/>
          </ac:spMkLst>
        </pc:spChg>
        <pc:spChg chg="mod">
          <ac:chgData name="Andy Thompson (North Sea Transition Authority)" userId="321959ed-7daa-421a-aad7-834d2e4c66f9" providerId="ADAL" clId="{418801A3-723F-4B59-B019-646D0F68EC06}" dt="2022-06-08T11:41:16.698" v="1147" actId="13244"/>
          <ac:spMkLst>
            <pc:docMk/>
            <pc:sldMk cId="368136317" sldId="321"/>
            <ac:spMk id="6" creationId="{29980CBB-FCCE-E0A7-21F9-3E2870D63B9B}"/>
          </ac:spMkLst>
        </pc:spChg>
        <pc:spChg chg="mod">
          <ac:chgData name="Andy Thompson (North Sea Transition Authority)" userId="321959ed-7daa-421a-aad7-834d2e4c66f9" providerId="ADAL" clId="{418801A3-723F-4B59-B019-646D0F68EC06}" dt="2022-06-08T11:41:39.495" v="1150" actId="13244"/>
          <ac:spMkLst>
            <pc:docMk/>
            <pc:sldMk cId="368136317" sldId="321"/>
            <ac:spMk id="7" creationId="{BBBE7D1C-E5D2-967B-C48F-06A3D4AEA646}"/>
          </ac:spMkLst>
        </pc:spChg>
        <pc:spChg chg="mod">
          <ac:chgData name="Andy Thompson (North Sea Transition Authority)" userId="321959ed-7daa-421a-aad7-834d2e4c66f9" providerId="ADAL" clId="{418801A3-723F-4B59-B019-646D0F68EC06}" dt="2022-06-08T11:41:20.035" v="1148" actId="13244"/>
          <ac:spMkLst>
            <pc:docMk/>
            <pc:sldMk cId="368136317" sldId="321"/>
            <ac:spMk id="9" creationId="{629E83AF-C543-E88A-D778-9ACAE47E1319}"/>
          </ac:spMkLst>
        </pc:spChg>
        <pc:picChg chg="mod">
          <ac:chgData name="Andy Thompson (North Sea Transition Authority)" userId="321959ed-7daa-421a-aad7-834d2e4c66f9" providerId="ADAL" clId="{418801A3-723F-4B59-B019-646D0F68EC06}" dt="2022-06-08T11:28:29.564" v="357" actId="962"/>
          <ac:picMkLst>
            <pc:docMk/>
            <pc:sldMk cId="368136317" sldId="321"/>
            <ac:picMk id="3" creationId="{8957E40C-8692-EBC3-BE10-340E6495BE2D}"/>
          </ac:picMkLst>
        </pc:picChg>
        <pc:picChg chg="mod">
          <ac:chgData name="Andy Thompson (North Sea Transition Authority)" userId="321959ed-7daa-421a-aad7-834d2e4c66f9" providerId="ADAL" clId="{418801A3-723F-4B59-B019-646D0F68EC06}" dt="2022-06-08T11:28:45.906" v="393" actId="962"/>
          <ac:picMkLst>
            <pc:docMk/>
            <pc:sldMk cId="368136317" sldId="321"/>
            <ac:picMk id="8" creationId="{6D0D25CC-A38D-22EC-376B-AD2E2F8DE49D}"/>
          </ac:picMkLst>
        </pc:picChg>
        <pc:picChg chg="mod">
          <ac:chgData name="Andy Thompson (North Sea Transition Authority)" userId="321959ed-7daa-421a-aad7-834d2e4c66f9" providerId="ADAL" clId="{418801A3-723F-4B59-B019-646D0F68EC06}" dt="2022-06-08T11:41:38.262" v="1149" actId="13244"/>
          <ac:picMkLst>
            <pc:docMk/>
            <pc:sldMk cId="368136317" sldId="321"/>
            <ac:picMk id="10" creationId="{BD169DE1-44FE-EDDE-5ED0-40D240226E65}"/>
          </ac:picMkLst>
        </pc:picChg>
        <pc:picChg chg="mod">
          <ac:chgData name="Andy Thompson (North Sea Transition Authority)" userId="321959ed-7daa-421a-aad7-834d2e4c66f9" providerId="ADAL" clId="{418801A3-723F-4B59-B019-646D0F68EC06}" dt="2022-06-08T11:41:09.115" v="1146" actId="13244"/>
          <ac:picMkLst>
            <pc:docMk/>
            <pc:sldMk cId="368136317" sldId="321"/>
            <ac:picMk id="21" creationId="{79117DD5-5A4F-4423-A918-363246610D33}"/>
          </ac:picMkLst>
        </pc:picChg>
      </pc:sldChg>
      <pc:sldChg chg="modSp mod">
        <pc:chgData name="Andy Thompson (North Sea Transition Authority)" userId="321959ed-7daa-421a-aad7-834d2e4c66f9" providerId="ADAL" clId="{418801A3-723F-4B59-B019-646D0F68EC06}" dt="2022-06-08T11:42:00.366" v="1154" actId="962"/>
        <pc:sldMkLst>
          <pc:docMk/>
          <pc:sldMk cId="453771874" sldId="324"/>
        </pc:sldMkLst>
        <pc:spChg chg="mod">
          <ac:chgData name="Andy Thompson (North Sea Transition Authority)" userId="321959ed-7daa-421a-aad7-834d2e4c66f9" providerId="ADAL" clId="{418801A3-723F-4B59-B019-646D0F68EC06}" dt="2022-06-08T11:41:47.400" v="1151" actId="13244"/>
          <ac:spMkLst>
            <pc:docMk/>
            <pc:sldMk cId="453771874" sldId="324"/>
            <ac:spMk id="7" creationId="{72A82C33-D263-D743-5AA7-7CC92D021C88}"/>
          </ac:spMkLst>
        </pc:spChg>
        <pc:spChg chg="mod">
          <ac:chgData name="Andy Thompson (North Sea Transition Authority)" userId="321959ed-7daa-421a-aad7-834d2e4c66f9" providerId="ADAL" clId="{418801A3-723F-4B59-B019-646D0F68EC06}" dt="2022-06-08T11:29:01.299" v="419" actId="962"/>
          <ac:spMkLst>
            <pc:docMk/>
            <pc:sldMk cId="453771874" sldId="324"/>
            <ac:spMk id="8" creationId="{8F90D7CC-979E-1B2F-153F-606B5F980548}"/>
          </ac:spMkLst>
        </pc:spChg>
        <pc:picChg chg="mod">
          <ac:chgData name="Andy Thompson (North Sea Transition Authority)" userId="321959ed-7daa-421a-aad7-834d2e4c66f9" providerId="ADAL" clId="{418801A3-723F-4B59-B019-646D0F68EC06}" dt="2022-06-08T11:30:55.370" v="767" actId="962"/>
          <ac:picMkLst>
            <pc:docMk/>
            <pc:sldMk cId="453771874" sldId="324"/>
            <ac:picMk id="12" creationId="{226598E2-58EE-3C99-E130-FCDAF02F373A}"/>
          </ac:picMkLst>
        </pc:picChg>
        <pc:picChg chg="mod">
          <ac:chgData name="Andy Thompson (North Sea Transition Authority)" userId="321959ed-7daa-421a-aad7-834d2e4c66f9" providerId="ADAL" clId="{418801A3-723F-4B59-B019-646D0F68EC06}" dt="2022-06-08T11:42:00.366" v="1154" actId="962"/>
          <ac:picMkLst>
            <pc:docMk/>
            <pc:sldMk cId="453771874" sldId="324"/>
            <ac:picMk id="21" creationId="{79117DD5-5A4F-4423-A918-363246610D33}"/>
          </ac:picMkLst>
        </pc:picChg>
      </pc:sldChg>
      <pc:sldChg chg="modSp mod">
        <pc:chgData name="Andy Thompson (North Sea Transition Authority)" userId="321959ed-7daa-421a-aad7-834d2e4c66f9" providerId="ADAL" clId="{418801A3-723F-4B59-B019-646D0F68EC06}" dt="2022-06-08T11:40:50.967" v="1144" actId="13244"/>
        <pc:sldMkLst>
          <pc:docMk/>
          <pc:sldMk cId="1906101094" sldId="327"/>
        </pc:sldMkLst>
        <pc:spChg chg="mod">
          <ac:chgData name="Andy Thompson (North Sea Transition Authority)" userId="321959ed-7daa-421a-aad7-834d2e4c66f9" providerId="ADAL" clId="{418801A3-723F-4B59-B019-646D0F68EC06}" dt="2022-06-08T11:40:15.562" v="1143" actId="13244"/>
          <ac:spMkLst>
            <pc:docMk/>
            <pc:sldMk cId="1906101094" sldId="327"/>
            <ac:spMk id="9" creationId="{B2205D7D-3270-1F37-250D-21A738110EE0}"/>
          </ac:spMkLst>
        </pc:spChg>
        <pc:spChg chg="mod">
          <ac:chgData name="Andy Thompson (North Sea Transition Authority)" userId="321959ed-7daa-421a-aad7-834d2e4c66f9" providerId="ADAL" clId="{418801A3-723F-4B59-B019-646D0F68EC06}" dt="2022-06-08T11:40:50.967" v="1144" actId="13244"/>
          <ac:spMkLst>
            <pc:docMk/>
            <pc:sldMk cId="1906101094" sldId="327"/>
            <ac:spMk id="11" creationId="{4C7FB0A5-BB32-5E23-6753-046107619455}"/>
          </ac:spMkLst>
        </pc:spChg>
        <pc:picChg chg="mod">
          <ac:chgData name="Andy Thompson (North Sea Transition Authority)" userId="321959ed-7daa-421a-aad7-834d2e4c66f9" providerId="ADAL" clId="{418801A3-723F-4B59-B019-646D0F68EC06}" dt="2022-06-08T11:27:16.175" v="167" actId="962"/>
          <ac:picMkLst>
            <pc:docMk/>
            <pc:sldMk cId="1906101094" sldId="327"/>
            <ac:picMk id="12" creationId="{7F3A27F1-A077-1981-AAEB-6086ADECFA33}"/>
          </ac:picMkLst>
        </pc:picChg>
        <pc:picChg chg="mod">
          <ac:chgData name="Andy Thompson (North Sea Transition Authority)" userId="321959ed-7daa-421a-aad7-834d2e4c66f9" providerId="ADAL" clId="{418801A3-723F-4B59-B019-646D0F68EC06}" dt="2022-06-08T11:27:43.090" v="293" actId="962"/>
          <ac:picMkLst>
            <pc:docMk/>
            <pc:sldMk cId="1906101094" sldId="327"/>
            <ac:picMk id="13" creationId="{7A0D6282-3485-76F0-A025-C21ED9EB997F}"/>
          </ac:picMkLst>
        </pc:picChg>
        <pc:picChg chg="mod">
          <ac:chgData name="Andy Thompson (North Sea Transition Authority)" userId="321959ed-7daa-421a-aad7-834d2e4c66f9" providerId="ADAL" clId="{418801A3-723F-4B59-B019-646D0F68EC06}" dt="2022-06-08T11:39:57.975" v="1142" actId="13244"/>
          <ac:picMkLst>
            <pc:docMk/>
            <pc:sldMk cId="1906101094" sldId="327"/>
            <ac:picMk id="21" creationId="{79117DD5-5A4F-4423-A918-363246610D33}"/>
          </ac:picMkLst>
        </pc:picChg>
      </pc:sldChg>
      <pc:sldChg chg="delSp modSp">
        <pc:chgData name="Andy Thompson (North Sea Transition Authority)" userId="321959ed-7daa-421a-aad7-834d2e4c66f9" providerId="ADAL" clId="{418801A3-723F-4B59-B019-646D0F68EC06}" dt="2022-06-08T11:45:28.238" v="1195" actId="478"/>
        <pc:sldMkLst>
          <pc:docMk/>
          <pc:sldMk cId="1523553574" sldId="816"/>
        </pc:sldMkLst>
        <pc:spChg chg="mod">
          <ac:chgData name="Andy Thompson (North Sea Transition Authority)" userId="321959ed-7daa-421a-aad7-834d2e4c66f9" providerId="ADAL" clId="{418801A3-723F-4B59-B019-646D0F68EC06}" dt="2022-06-08T11:45:22.505" v="1194" actId="20577"/>
          <ac:spMkLst>
            <pc:docMk/>
            <pc:sldMk cId="1523553574" sldId="816"/>
            <ac:spMk id="4" creationId="{B6D7EC9C-A14E-46C8-BF95-B23163404573}"/>
          </ac:spMkLst>
        </pc:spChg>
        <pc:spChg chg="del">
          <ac:chgData name="Andy Thompson (North Sea Transition Authority)" userId="321959ed-7daa-421a-aad7-834d2e4c66f9" providerId="ADAL" clId="{418801A3-723F-4B59-B019-646D0F68EC06}" dt="2022-06-08T11:45:28.238" v="1195" actId="478"/>
          <ac:spMkLst>
            <pc:docMk/>
            <pc:sldMk cId="1523553574" sldId="816"/>
            <ac:spMk id="5" creationId="{FF0659A1-2B69-4A96-8D68-E009C6C86C93}"/>
          </ac:spMkLst>
        </pc:spChg>
      </pc:sldChg>
      <pc:sldChg chg="modSp mod">
        <pc:chgData name="Andy Thompson (North Sea Transition Authority)" userId="321959ed-7daa-421a-aad7-834d2e4c66f9" providerId="ADAL" clId="{418801A3-723F-4B59-B019-646D0F68EC06}" dt="2022-06-08T11:36:22.910" v="1127" actId="207"/>
        <pc:sldMkLst>
          <pc:docMk/>
          <pc:sldMk cId="3106669113" sldId="2486"/>
        </pc:sldMkLst>
        <pc:graphicFrameChg chg="mod modGraphic">
          <ac:chgData name="Andy Thompson (North Sea Transition Authority)" userId="321959ed-7daa-421a-aad7-834d2e4c66f9" providerId="ADAL" clId="{418801A3-723F-4B59-B019-646D0F68EC06}" dt="2022-06-08T11:36:22.910" v="1127" actId="207"/>
          <ac:graphicFrameMkLst>
            <pc:docMk/>
            <pc:sldMk cId="3106669113" sldId="2486"/>
            <ac:graphicFrameMk id="3" creationId="{1CBF805D-E027-4D4B-ACE9-98D4DD350D67}"/>
          </ac:graphicFrameMkLst>
        </pc:graphicFrameChg>
      </pc:sldChg>
      <pc:sldChg chg="modSp">
        <pc:chgData name="Andy Thompson (North Sea Transition Authority)" userId="321959ed-7daa-421a-aad7-834d2e4c66f9" providerId="ADAL" clId="{418801A3-723F-4B59-B019-646D0F68EC06}" dt="2022-06-08T11:38:21.850" v="1133"/>
        <pc:sldMkLst>
          <pc:docMk/>
          <pc:sldMk cId="3604136109" sldId="2487"/>
        </pc:sldMkLst>
        <pc:spChg chg="mod">
          <ac:chgData name="Andy Thompson (North Sea Transition Authority)" userId="321959ed-7daa-421a-aad7-834d2e4c66f9" providerId="ADAL" clId="{418801A3-723F-4B59-B019-646D0F68EC06}" dt="2022-06-08T11:37:29.478" v="1128" actId="13244"/>
          <ac:spMkLst>
            <pc:docMk/>
            <pc:sldMk cId="3604136109" sldId="2487"/>
            <ac:spMk id="25" creationId="{A51A6566-D989-4B5A-8CBF-D8811AB1454F}"/>
          </ac:spMkLst>
        </pc:spChg>
        <pc:graphicFrameChg chg="mod">
          <ac:chgData name="Andy Thompson (North Sea Transition Authority)" userId="321959ed-7daa-421a-aad7-834d2e4c66f9" providerId="ADAL" clId="{418801A3-723F-4B59-B019-646D0F68EC06}" dt="2022-06-08T11:38:21.850" v="1133"/>
          <ac:graphicFrameMkLst>
            <pc:docMk/>
            <pc:sldMk cId="3604136109" sldId="2487"/>
            <ac:graphicFrameMk id="26" creationId="{430CC22D-5C20-4755-A5C7-54CBC9629A9F}"/>
          </ac:graphicFrameMkLst>
        </pc:graphicFrameChg>
      </pc:sldChg>
      <pc:sldChg chg="modSp mod">
        <pc:chgData name="Andy Thompson (North Sea Transition Authority)" userId="321959ed-7daa-421a-aad7-834d2e4c66f9" providerId="ADAL" clId="{418801A3-723F-4B59-B019-646D0F68EC06}" dt="2022-06-08T11:38:46.427" v="1136"/>
        <pc:sldMkLst>
          <pc:docMk/>
          <pc:sldMk cId="62494385" sldId="3576"/>
        </pc:sldMkLst>
        <pc:graphicFrameChg chg="mod modGraphic">
          <ac:chgData name="Andy Thompson (North Sea Transition Authority)" userId="321959ed-7daa-421a-aad7-834d2e4c66f9" providerId="ADAL" clId="{418801A3-723F-4B59-B019-646D0F68EC06}" dt="2022-06-08T11:38:46.427" v="1136"/>
          <ac:graphicFrameMkLst>
            <pc:docMk/>
            <pc:sldMk cId="62494385" sldId="3576"/>
            <ac:graphicFrameMk id="3" creationId="{5EBEEAF5-2315-4784-9D32-A8C993FDE59B}"/>
          </ac:graphicFrameMkLst>
        </pc:graphicFrameChg>
      </pc:sldChg>
      <pc:sldChg chg="modSp">
        <pc:chgData name="Andy Thompson (North Sea Transition Authority)" userId="321959ed-7daa-421a-aad7-834d2e4c66f9" providerId="ADAL" clId="{418801A3-723F-4B59-B019-646D0F68EC06}" dt="2022-06-08T11:43:41.589" v="1161" actId="20577"/>
        <pc:sldMkLst>
          <pc:docMk/>
          <pc:sldMk cId="1995534162" sldId="3580"/>
        </pc:sldMkLst>
        <pc:spChg chg="mod">
          <ac:chgData name="Andy Thompson (North Sea Transition Authority)" userId="321959ed-7daa-421a-aad7-834d2e4c66f9" providerId="ADAL" clId="{418801A3-723F-4B59-B019-646D0F68EC06}" dt="2022-06-08T11:43:41.589" v="1161" actId="20577"/>
          <ac:spMkLst>
            <pc:docMk/>
            <pc:sldMk cId="1995534162" sldId="3580"/>
            <ac:spMk id="2" creationId="{7CE310BE-54C4-4B96-9F66-25266C954E75}"/>
          </ac:spMkLst>
        </pc:spChg>
        <pc:spChg chg="mod">
          <ac:chgData name="Andy Thompson (North Sea Transition Authority)" userId="321959ed-7daa-421a-aad7-834d2e4c66f9" providerId="ADAL" clId="{418801A3-723F-4B59-B019-646D0F68EC06}" dt="2022-06-08T11:43:03.188" v="1159" actId="13244"/>
          <ac:spMkLst>
            <pc:docMk/>
            <pc:sldMk cId="1995534162" sldId="3580"/>
            <ac:spMk id="7" creationId="{272BC242-1E9A-4860-8ADA-D49A5A65720F}"/>
          </ac:spMkLst>
        </pc:spChg>
      </pc:sldChg>
      <pc:sldChg chg="modSp mod">
        <pc:chgData name="Andy Thompson (North Sea Transition Authority)" userId="321959ed-7daa-421a-aad7-834d2e4c66f9" providerId="ADAL" clId="{418801A3-723F-4B59-B019-646D0F68EC06}" dt="2022-06-08T11:31:47.125" v="1005" actId="962"/>
        <pc:sldMkLst>
          <pc:docMk/>
          <pc:sldMk cId="505654290" sldId="3581"/>
        </pc:sldMkLst>
        <pc:picChg chg="mod">
          <ac:chgData name="Andy Thompson (North Sea Transition Authority)" userId="321959ed-7daa-421a-aad7-834d2e4c66f9" providerId="ADAL" clId="{418801A3-723F-4B59-B019-646D0F68EC06}" dt="2022-06-08T11:31:33.415" v="885" actId="962"/>
          <ac:picMkLst>
            <pc:docMk/>
            <pc:sldMk cId="505654290" sldId="3581"/>
            <ac:picMk id="9" creationId="{9B684241-91B6-46C1-9EE1-89B376713E53}"/>
          </ac:picMkLst>
        </pc:picChg>
        <pc:picChg chg="mod">
          <ac:chgData name="Andy Thompson (North Sea Transition Authority)" userId="321959ed-7daa-421a-aad7-834d2e4c66f9" providerId="ADAL" clId="{418801A3-723F-4B59-B019-646D0F68EC06}" dt="2022-06-08T11:31:47.125" v="1005" actId="962"/>
          <ac:picMkLst>
            <pc:docMk/>
            <pc:sldMk cId="505654290" sldId="3581"/>
            <ac:picMk id="10" creationId="{93A0A69B-17F0-4D14-9566-D97C7FAD29D8}"/>
          </ac:picMkLst>
        </pc:picChg>
      </pc:sldChg>
      <pc:sldChg chg="modSp">
        <pc:chgData name="Andy Thompson (North Sea Transition Authority)" userId="321959ed-7daa-421a-aad7-834d2e4c66f9" providerId="ADAL" clId="{418801A3-723F-4B59-B019-646D0F68EC06}" dt="2022-06-08T11:44:08.804" v="1175" actId="20577"/>
        <pc:sldMkLst>
          <pc:docMk/>
          <pc:sldMk cId="640953687" sldId="3586"/>
        </pc:sldMkLst>
        <pc:spChg chg="mod">
          <ac:chgData name="Andy Thompson (North Sea Transition Authority)" userId="321959ed-7daa-421a-aad7-834d2e4c66f9" providerId="ADAL" clId="{418801A3-723F-4B59-B019-646D0F68EC06}" dt="2022-06-08T11:44:08.804" v="1175" actId="20577"/>
          <ac:spMkLst>
            <pc:docMk/>
            <pc:sldMk cId="640953687" sldId="3586"/>
            <ac:spMk id="2" creationId="{7CE310BE-54C4-4B96-9F66-25266C954E75}"/>
          </ac:spMkLst>
        </pc:spChg>
      </pc:sldChg>
      <pc:sldChg chg="delSp modSp">
        <pc:chgData name="Andy Thompson (North Sea Transition Authority)" userId="321959ed-7daa-421a-aad7-834d2e4c66f9" providerId="ADAL" clId="{418801A3-723F-4B59-B019-646D0F68EC06}" dt="2022-06-08T11:45:39.699" v="1217" actId="478"/>
        <pc:sldMkLst>
          <pc:docMk/>
          <pc:sldMk cId="1533395105" sldId="3589"/>
        </pc:sldMkLst>
        <pc:spChg chg="mod">
          <ac:chgData name="Andy Thompson (North Sea Transition Authority)" userId="321959ed-7daa-421a-aad7-834d2e4c66f9" providerId="ADAL" clId="{418801A3-723F-4B59-B019-646D0F68EC06}" dt="2022-06-08T11:45:36.481" v="1216" actId="20577"/>
          <ac:spMkLst>
            <pc:docMk/>
            <pc:sldMk cId="1533395105" sldId="3589"/>
            <ac:spMk id="4" creationId="{B6D7EC9C-A14E-46C8-BF95-B23163404573}"/>
          </ac:spMkLst>
        </pc:spChg>
        <pc:spChg chg="del">
          <ac:chgData name="Andy Thompson (North Sea Transition Authority)" userId="321959ed-7daa-421a-aad7-834d2e4c66f9" providerId="ADAL" clId="{418801A3-723F-4B59-B019-646D0F68EC06}" dt="2022-06-08T11:45:39.699" v="1217" actId="478"/>
          <ac:spMkLst>
            <pc:docMk/>
            <pc:sldMk cId="1533395105" sldId="3589"/>
            <ac:spMk id="5" creationId="{FF0659A1-2B69-4A96-8D68-E009C6C86C93}"/>
          </ac:spMkLst>
        </pc:spChg>
      </pc:sldChg>
      <pc:sldChg chg="delSp modSp">
        <pc:chgData name="Andy Thompson (North Sea Transition Authority)" userId="321959ed-7daa-421a-aad7-834d2e4c66f9" providerId="ADAL" clId="{418801A3-723F-4B59-B019-646D0F68EC06}" dt="2022-06-08T11:45:57.602" v="1233" actId="478"/>
        <pc:sldMkLst>
          <pc:docMk/>
          <pc:sldMk cId="582608905" sldId="3591"/>
        </pc:sldMkLst>
        <pc:spChg chg="mod">
          <ac:chgData name="Andy Thompson (North Sea Transition Authority)" userId="321959ed-7daa-421a-aad7-834d2e4c66f9" providerId="ADAL" clId="{418801A3-723F-4B59-B019-646D0F68EC06}" dt="2022-06-08T11:45:54.949" v="1232" actId="20577"/>
          <ac:spMkLst>
            <pc:docMk/>
            <pc:sldMk cId="582608905" sldId="3591"/>
            <ac:spMk id="4" creationId="{B6D7EC9C-A14E-46C8-BF95-B23163404573}"/>
          </ac:spMkLst>
        </pc:spChg>
        <pc:spChg chg="del">
          <ac:chgData name="Andy Thompson (North Sea Transition Authority)" userId="321959ed-7daa-421a-aad7-834d2e4c66f9" providerId="ADAL" clId="{418801A3-723F-4B59-B019-646D0F68EC06}" dt="2022-06-08T11:45:57.602" v="1233" actId="478"/>
          <ac:spMkLst>
            <pc:docMk/>
            <pc:sldMk cId="582608905" sldId="3591"/>
            <ac:spMk id="5" creationId="{FF0659A1-2B69-4A96-8D68-E009C6C86C93}"/>
          </ac:spMkLst>
        </pc:spChg>
      </pc:sldChg>
      <pc:sldChg chg="modSp">
        <pc:chgData name="Andy Thompson (North Sea Transition Authority)" userId="321959ed-7daa-421a-aad7-834d2e4c66f9" providerId="ADAL" clId="{418801A3-723F-4B59-B019-646D0F68EC06}" dt="2022-06-08T11:43:46.899" v="1164" actId="20577"/>
        <pc:sldMkLst>
          <pc:docMk/>
          <pc:sldMk cId="2754763581" sldId="3592"/>
        </pc:sldMkLst>
        <pc:spChg chg="mod">
          <ac:chgData name="Andy Thompson (North Sea Transition Authority)" userId="321959ed-7daa-421a-aad7-834d2e4c66f9" providerId="ADAL" clId="{418801A3-723F-4B59-B019-646D0F68EC06}" dt="2022-06-08T11:43:46.899" v="1164" actId="20577"/>
          <ac:spMkLst>
            <pc:docMk/>
            <pc:sldMk cId="2754763581" sldId="3592"/>
            <ac:spMk id="2" creationId="{7CE310BE-54C4-4B96-9F66-25266C954E75}"/>
          </ac:spMkLst>
        </pc:spChg>
      </pc:sldChg>
      <pc:sldChg chg="modSp">
        <pc:chgData name="Andy Thompson (North Sea Transition Authority)" userId="321959ed-7daa-421a-aad7-834d2e4c66f9" providerId="ADAL" clId="{418801A3-723F-4B59-B019-646D0F68EC06}" dt="2022-06-08T11:43:52.515" v="1168" actId="20577"/>
        <pc:sldMkLst>
          <pc:docMk/>
          <pc:sldMk cId="160233349" sldId="3593"/>
        </pc:sldMkLst>
        <pc:spChg chg="mod">
          <ac:chgData name="Andy Thompson (North Sea Transition Authority)" userId="321959ed-7daa-421a-aad7-834d2e4c66f9" providerId="ADAL" clId="{418801A3-723F-4B59-B019-646D0F68EC06}" dt="2022-06-08T11:43:52.515" v="1168" actId="20577"/>
          <ac:spMkLst>
            <pc:docMk/>
            <pc:sldMk cId="160233349" sldId="3593"/>
            <ac:spMk id="2" creationId="{7CE310BE-54C4-4B96-9F66-25266C954E75}"/>
          </ac:spMkLst>
        </pc:spChg>
      </pc:sldChg>
      <pc:sldChg chg="modSp">
        <pc:chgData name="Andy Thompson (North Sea Transition Authority)" userId="321959ed-7daa-421a-aad7-834d2e4c66f9" providerId="ADAL" clId="{418801A3-723F-4B59-B019-646D0F68EC06}" dt="2022-06-08T11:44:02.346" v="1173" actId="20577"/>
        <pc:sldMkLst>
          <pc:docMk/>
          <pc:sldMk cId="1898954406" sldId="3594"/>
        </pc:sldMkLst>
        <pc:spChg chg="mod">
          <ac:chgData name="Andy Thompson (North Sea Transition Authority)" userId="321959ed-7daa-421a-aad7-834d2e4c66f9" providerId="ADAL" clId="{418801A3-723F-4B59-B019-646D0F68EC06}" dt="2022-06-08T11:44:02.346" v="1173" actId="20577"/>
          <ac:spMkLst>
            <pc:docMk/>
            <pc:sldMk cId="1898954406" sldId="3594"/>
            <ac:spMk id="2" creationId="{7CE310BE-54C4-4B96-9F66-25266C954E75}"/>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720" b="0" i="0" u="none" strike="noStrike" kern="1200" spc="0" baseline="0">
                <a:solidFill>
                  <a:schemeClr val="tx1">
                    <a:lumMod val="65000"/>
                    <a:lumOff val="35000"/>
                  </a:schemeClr>
                </a:solidFill>
                <a:latin typeface="+mn-lt"/>
                <a:ea typeface="+mn-ea"/>
                <a:cs typeface="+mn-cs"/>
              </a:defRPr>
            </a:pPr>
            <a:r>
              <a:rPr lang="en-US" sz="1600">
                <a:solidFill>
                  <a:srgbClr val="002060"/>
                </a:solidFill>
              </a:rPr>
              <a:t>All online data (TB)</a:t>
            </a:r>
          </a:p>
        </c:rich>
      </c:tx>
      <c:overlay val="0"/>
      <c:spPr>
        <a:noFill/>
        <a:ln>
          <a:noFill/>
        </a:ln>
        <a:effectLst/>
      </c:spPr>
      <c:txPr>
        <a:bodyPr rot="0" spcFirstLastPara="1" vertOverflow="ellipsis" vert="horz" wrap="square" anchor="ctr" anchorCtr="1"/>
        <a:lstStyle/>
        <a:p>
          <a:pPr>
            <a:defRPr sz="7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1"/>
        <c:ser>
          <c:idx val="0"/>
          <c:order val="0"/>
          <c:tx>
            <c:strRef>
              <c:f>Sheet1!$B$1</c:f>
              <c:strCache>
                <c:ptCount val="1"/>
                <c:pt idx="0">
                  <c:v>All online data (TB)</c:v>
                </c:pt>
              </c:strCache>
            </c:strRef>
          </c:tx>
          <c:spPr>
            <a:solidFill>
              <a:srgbClr val="0065A2"/>
            </a:solidFill>
          </c:spPr>
          <c:invertIfNegative val="0"/>
          <c:dPt>
            <c:idx val="0"/>
            <c:invertIfNegative val="0"/>
            <c:bubble3D val="0"/>
            <c:spPr>
              <a:solidFill>
                <a:srgbClr val="003E52">
                  <a:alpha val="20000"/>
                </a:srgbClr>
              </a:solidFill>
              <a:ln>
                <a:noFill/>
              </a:ln>
              <a:effectLst/>
            </c:spPr>
            <c:extLst>
              <c:ext xmlns:c16="http://schemas.microsoft.com/office/drawing/2014/chart" uri="{C3380CC4-5D6E-409C-BE32-E72D297353CC}">
                <c16:uniqueId val="{00000001-EEB2-474C-9244-DB29A62440F6}"/>
              </c:ext>
            </c:extLst>
          </c:dPt>
          <c:dPt>
            <c:idx val="1"/>
            <c:invertIfNegative val="0"/>
            <c:bubble3D val="0"/>
            <c:spPr>
              <a:solidFill>
                <a:srgbClr val="003E52">
                  <a:alpha val="35000"/>
                </a:srgbClr>
              </a:solidFill>
              <a:ln>
                <a:noFill/>
              </a:ln>
              <a:effectLst/>
            </c:spPr>
            <c:extLst>
              <c:ext xmlns:c16="http://schemas.microsoft.com/office/drawing/2014/chart" uri="{C3380CC4-5D6E-409C-BE32-E72D297353CC}">
                <c16:uniqueId val="{00000003-EEB2-474C-9244-DB29A62440F6}"/>
              </c:ext>
            </c:extLst>
          </c:dPt>
          <c:dPt>
            <c:idx val="2"/>
            <c:invertIfNegative val="0"/>
            <c:bubble3D val="0"/>
            <c:spPr>
              <a:solidFill>
                <a:srgbClr val="003E52">
                  <a:alpha val="50000"/>
                </a:srgbClr>
              </a:solidFill>
              <a:ln>
                <a:noFill/>
              </a:ln>
              <a:effectLst/>
            </c:spPr>
            <c:extLst>
              <c:ext xmlns:c16="http://schemas.microsoft.com/office/drawing/2014/chart" uri="{C3380CC4-5D6E-409C-BE32-E72D297353CC}">
                <c16:uniqueId val="{00000005-EEB2-474C-9244-DB29A62440F6}"/>
              </c:ext>
            </c:extLst>
          </c:dPt>
          <c:dPt>
            <c:idx val="3"/>
            <c:invertIfNegative val="0"/>
            <c:bubble3D val="0"/>
            <c:spPr>
              <a:solidFill>
                <a:srgbClr val="003E52">
                  <a:alpha val="65000"/>
                </a:srgbClr>
              </a:solidFill>
              <a:ln>
                <a:noFill/>
              </a:ln>
              <a:effectLst/>
            </c:spPr>
            <c:extLst>
              <c:ext xmlns:c16="http://schemas.microsoft.com/office/drawing/2014/chart" uri="{C3380CC4-5D6E-409C-BE32-E72D297353CC}">
                <c16:uniqueId val="{00000007-EEB2-474C-9244-DB29A62440F6}"/>
              </c:ext>
            </c:extLst>
          </c:dPt>
          <c:dPt>
            <c:idx val="4"/>
            <c:invertIfNegative val="0"/>
            <c:bubble3D val="0"/>
            <c:spPr>
              <a:solidFill>
                <a:srgbClr val="003E52">
                  <a:alpha val="80000"/>
                </a:srgbClr>
              </a:solidFill>
              <a:ln>
                <a:noFill/>
              </a:ln>
              <a:effectLst/>
            </c:spPr>
            <c:extLst>
              <c:ext xmlns:c16="http://schemas.microsoft.com/office/drawing/2014/chart" uri="{C3380CC4-5D6E-409C-BE32-E72D297353CC}">
                <c16:uniqueId val="{00000009-EEB2-474C-9244-DB29A62440F6}"/>
              </c:ext>
            </c:extLst>
          </c:dPt>
          <c:dPt>
            <c:idx val="5"/>
            <c:invertIfNegative val="0"/>
            <c:bubble3D val="0"/>
            <c:spPr>
              <a:solidFill>
                <a:srgbClr val="003E52"/>
              </a:solidFill>
              <a:ln>
                <a:noFill/>
              </a:ln>
              <a:effectLst/>
            </c:spPr>
            <c:extLst>
              <c:ext xmlns:c16="http://schemas.microsoft.com/office/drawing/2014/chart" uri="{C3380CC4-5D6E-409C-BE32-E72D297353CC}">
                <c16:uniqueId val="{0000000B-EEB2-474C-9244-DB29A62440F6}"/>
              </c:ext>
            </c:extLst>
          </c:dPt>
          <c:dPt>
            <c:idx val="6"/>
            <c:invertIfNegative val="0"/>
            <c:bubble3D val="0"/>
            <c:spPr>
              <a:solidFill>
                <a:srgbClr val="0065A2"/>
              </a:solidFill>
              <a:ln>
                <a:noFill/>
              </a:ln>
              <a:effectLst/>
            </c:spPr>
            <c:extLst>
              <c:ext xmlns:c16="http://schemas.microsoft.com/office/drawing/2014/chart" uri="{C3380CC4-5D6E-409C-BE32-E72D297353CC}">
                <c16:uniqueId val="{0000000D-EEB2-474C-9244-DB29A62440F6}"/>
              </c:ext>
            </c:extLst>
          </c:dPt>
          <c:dPt>
            <c:idx val="7"/>
            <c:invertIfNegative val="0"/>
            <c:bubble3D val="0"/>
            <c:spPr>
              <a:solidFill>
                <a:srgbClr val="0065A2"/>
              </a:solidFill>
              <a:ln>
                <a:noFill/>
              </a:ln>
              <a:effectLst/>
            </c:spPr>
            <c:extLst>
              <c:ext xmlns:c16="http://schemas.microsoft.com/office/drawing/2014/chart" uri="{C3380CC4-5D6E-409C-BE32-E72D297353CC}">
                <c16:uniqueId val="{0000000F-EEB2-474C-9244-DB29A62440F6}"/>
              </c:ext>
            </c:extLst>
          </c:dPt>
          <c:dPt>
            <c:idx val="8"/>
            <c:invertIfNegative val="0"/>
            <c:bubble3D val="0"/>
            <c:spPr>
              <a:solidFill>
                <a:srgbClr val="0065A2"/>
              </a:solidFill>
              <a:ln>
                <a:noFill/>
              </a:ln>
              <a:effectLst/>
            </c:spPr>
            <c:extLst>
              <c:ext xmlns:c16="http://schemas.microsoft.com/office/drawing/2014/chart" uri="{C3380CC4-5D6E-409C-BE32-E72D297353CC}">
                <c16:uniqueId val="{00000011-EEB2-474C-9244-DB29A62440F6}"/>
              </c:ext>
            </c:extLst>
          </c:dPt>
          <c:dPt>
            <c:idx val="9"/>
            <c:invertIfNegative val="0"/>
            <c:bubble3D val="0"/>
            <c:spPr>
              <a:solidFill>
                <a:srgbClr val="0065A2"/>
              </a:solidFill>
              <a:ln>
                <a:noFill/>
              </a:ln>
              <a:effectLst/>
            </c:spPr>
            <c:extLst>
              <c:ext xmlns:c16="http://schemas.microsoft.com/office/drawing/2014/chart" uri="{C3380CC4-5D6E-409C-BE32-E72D297353CC}">
                <c16:uniqueId val="{00000013-EEB2-474C-9244-DB29A62440F6}"/>
              </c:ext>
            </c:extLst>
          </c:dPt>
          <c:dPt>
            <c:idx val="10"/>
            <c:invertIfNegative val="0"/>
            <c:bubble3D val="0"/>
            <c:spPr>
              <a:solidFill>
                <a:srgbClr val="0065A2"/>
              </a:solidFill>
              <a:ln>
                <a:noFill/>
              </a:ln>
              <a:effectLst/>
            </c:spPr>
            <c:extLst>
              <c:ext xmlns:c16="http://schemas.microsoft.com/office/drawing/2014/chart" uri="{C3380CC4-5D6E-409C-BE32-E72D297353CC}">
                <c16:uniqueId val="{00000015-EF12-4A86-9ED7-2303029E8ECA}"/>
              </c:ext>
            </c:extLst>
          </c:dPt>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Jul</c:v>
                </c:pt>
                <c:pt idx="1">
                  <c:v>Aug</c:v>
                </c:pt>
                <c:pt idx="2">
                  <c:v>Sep</c:v>
                </c:pt>
                <c:pt idx="3">
                  <c:v>Oct</c:v>
                </c:pt>
                <c:pt idx="4">
                  <c:v>Nov</c:v>
                </c:pt>
                <c:pt idx="5">
                  <c:v>Dec</c:v>
                </c:pt>
                <c:pt idx="6">
                  <c:v>Jan</c:v>
                </c:pt>
                <c:pt idx="7">
                  <c:v>Feb</c:v>
                </c:pt>
                <c:pt idx="8">
                  <c:v>Mar</c:v>
                </c:pt>
                <c:pt idx="9">
                  <c:v>Apr</c:v>
                </c:pt>
                <c:pt idx="10">
                  <c:v>May</c:v>
                </c:pt>
              </c:strCache>
            </c:strRef>
          </c:cat>
          <c:val>
            <c:numRef>
              <c:f>Sheet1!$B$2:$B$12</c:f>
              <c:numCache>
                <c:formatCode>General</c:formatCode>
                <c:ptCount val="11"/>
                <c:pt idx="0">
                  <c:v>15</c:v>
                </c:pt>
                <c:pt idx="1">
                  <c:v>22</c:v>
                </c:pt>
                <c:pt idx="2">
                  <c:v>23</c:v>
                </c:pt>
                <c:pt idx="3">
                  <c:v>23</c:v>
                </c:pt>
                <c:pt idx="4">
                  <c:v>27</c:v>
                </c:pt>
                <c:pt idx="5">
                  <c:v>27</c:v>
                </c:pt>
                <c:pt idx="6">
                  <c:v>31</c:v>
                </c:pt>
                <c:pt idx="7">
                  <c:v>79</c:v>
                </c:pt>
                <c:pt idx="8">
                  <c:v>91</c:v>
                </c:pt>
                <c:pt idx="9">
                  <c:v>120</c:v>
                </c:pt>
                <c:pt idx="10">
                  <c:v>158</c:v>
                </c:pt>
              </c:numCache>
            </c:numRef>
          </c:val>
          <c:extLst>
            <c:ext xmlns:c16="http://schemas.microsoft.com/office/drawing/2014/chart" uri="{C3380CC4-5D6E-409C-BE32-E72D297353CC}">
              <c16:uniqueId val="{00000014-EEB2-474C-9244-DB29A62440F6}"/>
            </c:ext>
          </c:extLst>
        </c:ser>
        <c:dLbls>
          <c:showLegendKey val="0"/>
          <c:showVal val="0"/>
          <c:showCatName val="0"/>
          <c:showSerName val="0"/>
          <c:showPercent val="0"/>
          <c:showBubbleSize val="0"/>
        </c:dLbls>
        <c:gapWidth val="61"/>
        <c:overlap val="-15"/>
        <c:axId val="925503600"/>
        <c:axId val="1142333312"/>
      </c:barChart>
      <c:catAx>
        <c:axId val="925503600"/>
        <c:scaling>
          <c:orientation val="minMax"/>
        </c:scaling>
        <c:delete val="0"/>
        <c:axPos val="b"/>
        <c:title>
          <c:tx>
            <c:rich>
              <a:bodyPr rot="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r>
                  <a:rPr lang="en-GB"/>
                  <a:t>Month</a:t>
                </a:r>
              </a:p>
            </c:rich>
          </c:tx>
          <c:overlay val="0"/>
          <c:spPr>
            <a:noFill/>
            <a:ln>
              <a:noFill/>
            </a:ln>
            <a:effectLst/>
          </c:spPr>
          <c:txPr>
            <a:bodyPr rot="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low"/>
        <c:spPr>
          <a:noFill/>
          <a:ln w="9525" cap="flat" cmpd="sng" algn="ctr">
            <a:solidFill>
              <a:srgbClr val="003E52"/>
            </a:solidFill>
            <a:round/>
          </a:ln>
          <a:effectLst/>
        </c:spPr>
        <c:txPr>
          <a:bodyPr rot="-60000000" spcFirstLastPara="1" vertOverflow="ellipsis" vert="horz" wrap="square" anchor="ctr" anchorCtr="1"/>
          <a:lstStyle/>
          <a:p>
            <a:pPr>
              <a:defRPr sz="600" b="0" i="0" u="none" strike="noStrike" kern="1200" baseline="0">
                <a:solidFill>
                  <a:schemeClr val="tx1">
                    <a:lumMod val="75000"/>
                    <a:lumOff val="25000"/>
                  </a:schemeClr>
                </a:solidFill>
                <a:latin typeface="+mn-lt"/>
                <a:ea typeface="+mn-ea"/>
                <a:cs typeface="+mn-cs"/>
              </a:defRPr>
            </a:pPr>
            <a:endParaRPr lang="en-US"/>
          </a:p>
        </c:txPr>
        <c:crossAx val="1142333312"/>
        <c:crosses val="autoZero"/>
        <c:auto val="0"/>
        <c:lblAlgn val="ctr"/>
        <c:lblOffset val="100"/>
        <c:noMultiLvlLbl val="0"/>
      </c:catAx>
      <c:valAx>
        <c:axId val="1142333312"/>
        <c:scaling>
          <c:orientation val="minMax"/>
        </c:scaling>
        <c:delete val="0"/>
        <c:axPos val="l"/>
        <c:title>
          <c:tx>
            <c:rich>
              <a:bodyPr rot="-54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r>
                  <a:rPr lang="en-GB"/>
                  <a:t>TB</a:t>
                </a:r>
              </a:p>
            </c:rich>
          </c:tx>
          <c:overlay val="0"/>
          <c:spPr>
            <a:noFill/>
            <a:ln>
              <a:noFill/>
            </a:ln>
            <a:effectLst/>
          </c:spPr>
          <c:txPr>
            <a:bodyPr rot="-54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one"/>
        <c:spPr>
          <a:solidFill>
            <a:srgbClr val="008624"/>
          </a:solidFill>
          <a:ln>
            <a:solidFill>
              <a:srgbClr val="003E52"/>
            </a:solidFill>
          </a:ln>
          <a:effectLst/>
        </c:spPr>
        <c:txPr>
          <a:bodyPr rot="-60000000" spcFirstLastPara="1" vertOverflow="ellipsis" vert="horz" wrap="square" anchor="ctr" anchorCtr="1"/>
          <a:lstStyle/>
          <a:p>
            <a:pPr>
              <a:defRPr sz="600" b="0" i="0" u="none" strike="noStrike" kern="1200" baseline="0">
                <a:solidFill>
                  <a:srgbClr val="FFFFFF"/>
                </a:solidFill>
                <a:latin typeface="+mn-lt"/>
                <a:ea typeface="+mn-ea"/>
                <a:cs typeface="+mn-cs"/>
              </a:defRPr>
            </a:pPr>
            <a:endParaRPr lang="en-US"/>
          </a:p>
        </c:txPr>
        <c:crossAx val="925503600"/>
        <c:crossesAt val="1"/>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a:noFill/>
    </a:ln>
    <a:effectLst/>
  </c:spPr>
  <c:txPr>
    <a:bodyPr/>
    <a:lstStyle/>
    <a:p>
      <a:pPr>
        <a:defRPr sz="6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66FC44-3FBB-4EDB-B952-8624D6532536}"/>
              </a:ext>
            </a:extLst>
          </p:cNvPr>
          <p:cNvSpPr>
            <a:spLocks noGrp="1"/>
          </p:cNvSpPr>
          <p:nvPr>
            <p:ph type="hdr" sz="quarter"/>
          </p:nvPr>
        </p:nvSpPr>
        <p:spPr>
          <a:xfrm>
            <a:off x="0" y="0"/>
            <a:ext cx="2971800" cy="463550"/>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B5925394-4F73-4F50-9B37-7ABCC7C5AAD6}"/>
              </a:ext>
            </a:extLst>
          </p:cNvPr>
          <p:cNvSpPr>
            <a:spLocks noGrp="1"/>
          </p:cNvSpPr>
          <p:nvPr>
            <p:ph type="dt" sz="quarter" idx="1"/>
          </p:nvPr>
        </p:nvSpPr>
        <p:spPr>
          <a:xfrm>
            <a:off x="3884613" y="0"/>
            <a:ext cx="2971800" cy="463550"/>
          </a:xfrm>
          <a:prstGeom prst="rect">
            <a:avLst/>
          </a:prstGeom>
        </p:spPr>
        <p:txBody>
          <a:bodyPr vert="horz" lIns="91440" tIns="45720" rIns="91440" bIns="45720" rtlCol="0"/>
          <a:lstStyle>
            <a:lvl1pPr algn="r">
              <a:defRPr sz="1200"/>
            </a:lvl1pPr>
          </a:lstStyle>
          <a:p>
            <a:fld id="{52077FB2-8417-4EE8-A8ED-71841BD955E1}" type="datetimeFigureOut">
              <a:rPr lang="en-GB" smtClean="0"/>
              <a:t>07/06/2022</a:t>
            </a:fld>
            <a:endParaRPr lang="en-GB"/>
          </a:p>
        </p:txBody>
      </p:sp>
      <p:sp>
        <p:nvSpPr>
          <p:cNvPr id="4" name="Footer Placeholder 3">
            <a:extLst>
              <a:ext uri="{FF2B5EF4-FFF2-40B4-BE49-F238E27FC236}">
                <a16:creationId xmlns:a16="http://schemas.microsoft.com/office/drawing/2014/main" id="{1164C1FD-9BE5-4CED-B678-0A7D4A8E0E4E}"/>
              </a:ext>
            </a:extLst>
          </p:cNvPr>
          <p:cNvSpPr>
            <a:spLocks noGrp="1"/>
          </p:cNvSpPr>
          <p:nvPr>
            <p:ph type="ftr" sz="quarter" idx="2"/>
          </p:nvPr>
        </p:nvSpPr>
        <p:spPr>
          <a:xfrm>
            <a:off x="0" y="8777288"/>
            <a:ext cx="2971800" cy="46355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36A45E5-9E4C-4FFA-9DD5-5443BC7E18EE}"/>
              </a:ext>
            </a:extLst>
          </p:cNvPr>
          <p:cNvSpPr>
            <a:spLocks noGrp="1"/>
          </p:cNvSpPr>
          <p:nvPr>
            <p:ph type="sldNum" sz="quarter" idx="3"/>
          </p:nvPr>
        </p:nvSpPr>
        <p:spPr>
          <a:xfrm>
            <a:off x="3884613" y="8777288"/>
            <a:ext cx="2971800" cy="463550"/>
          </a:xfrm>
          <a:prstGeom prst="rect">
            <a:avLst/>
          </a:prstGeom>
        </p:spPr>
        <p:txBody>
          <a:bodyPr vert="horz" lIns="91440" tIns="45720" rIns="91440" bIns="45720" rtlCol="0" anchor="b"/>
          <a:lstStyle>
            <a:lvl1pPr algn="r">
              <a:defRPr sz="1200"/>
            </a:lvl1pPr>
          </a:lstStyle>
          <a:p>
            <a:fld id="{D266549C-9897-4376-A31E-52639625D8E9}" type="slidenum">
              <a:rPr lang="en-GB" smtClean="0"/>
              <a:t>‹#›</a:t>
            </a:fld>
            <a:endParaRPr lang="en-GB"/>
          </a:p>
        </p:txBody>
      </p:sp>
    </p:spTree>
    <p:extLst>
      <p:ext uri="{BB962C8B-B14F-4D97-AF65-F5344CB8AC3E}">
        <p14:creationId xmlns:p14="http://schemas.microsoft.com/office/powerpoint/2010/main" val="26502871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71800" cy="461472"/>
          </a:xfrm>
          <a:prstGeom prst="rect">
            <a:avLst/>
          </a:prstGeom>
        </p:spPr>
        <p:txBody>
          <a:bodyPr vert="horz" lIns="106271" tIns="53136" rIns="106271" bIns="53136" rtlCol="0"/>
          <a:lstStyle>
            <a:lvl1pPr algn="l">
              <a:defRPr sz="1400"/>
            </a:lvl1pPr>
          </a:lstStyle>
          <a:p>
            <a:endParaRPr lang="en-GB"/>
          </a:p>
        </p:txBody>
      </p:sp>
      <p:sp>
        <p:nvSpPr>
          <p:cNvPr id="3" name="Date Placeholder 2"/>
          <p:cNvSpPr>
            <a:spLocks noGrp="1"/>
          </p:cNvSpPr>
          <p:nvPr>
            <p:ph type="dt" idx="1"/>
          </p:nvPr>
        </p:nvSpPr>
        <p:spPr>
          <a:xfrm>
            <a:off x="3885011" y="2"/>
            <a:ext cx="2971800" cy="461472"/>
          </a:xfrm>
          <a:prstGeom prst="rect">
            <a:avLst/>
          </a:prstGeom>
        </p:spPr>
        <p:txBody>
          <a:bodyPr vert="horz" lIns="106271" tIns="53136" rIns="106271" bIns="53136" rtlCol="0"/>
          <a:lstStyle>
            <a:lvl1pPr algn="r">
              <a:defRPr sz="1400"/>
            </a:lvl1pPr>
          </a:lstStyle>
          <a:p>
            <a:fld id="{18509D73-1F11-47CD-8D52-DA2AEAF3C024}" type="datetimeFigureOut">
              <a:rPr lang="en-GB" smtClean="0"/>
              <a:t>07/06/2022</a:t>
            </a:fld>
            <a:endParaRPr lang="en-GB"/>
          </a:p>
        </p:txBody>
      </p:sp>
      <p:sp>
        <p:nvSpPr>
          <p:cNvPr id="4" name="Slide Image Placeholder 3"/>
          <p:cNvSpPr>
            <a:spLocks noGrp="1" noRot="1" noChangeAspect="1"/>
          </p:cNvSpPr>
          <p:nvPr>
            <p:ph type="sldImg" idx="2"/>
          </p:nvPr>
        </p:nvSpPr>
        <p:spPr>
          <a:xfrm>
            <a:off x="349250" y="692150"/>
            <a:ext cx="6159500" cy="3465513"/>
          </a:xfrm>
          <a:prstGeom prst="rect">
            <a:avLst/>
          </a:prstGeom>
          <a:noFill/>
          <a:ln w="12700">
            <a:solidFill>
              <a:prstClr val="black"/>
            </a:solidFill>
          </a:ln>
        </p:spPr>
        <p:txBody>
          <a:bodyPr vert="horz" lIns="106271" tIns="53136" rIns="106271" bIns="53136" rtlCol="0" anchor="ctr"/>
          <a:lstStyle/>
          <a:p>
            <a:endParaRPr lang="en-GB"/>
          </a:p>
        </p:txBody>
      </p:sp>
      <p:sp>
        <p:nvSpPr>
          <p:cNvPr id="5" name="Notes Placeholder 4"/>
          <p:cNvSpPr>
            <a:spLocks noGrp="1"/>
          </p:cNvSpPr>
          <p:nvPr>
            <p:ph type="body" sz="quarter" idx="3"/>
          </p:nvPr>
        </p:nvSpPr>
        <p:spPr>
          <a:xfrm>
            <a:off x="685800" y="4389687"/>
            <a:ext cx="5486400" cy="4158947"/>
          </a:xfrm>
          <a:prstGeom prst="rect">
            <a:avLst/>
          </a:prstGeom>
        </p:spPr>
        <p:txBody>
          <a:bodyPr vert="horz" lIns="106271" tIns="53136" rIns="106271" bIns="5313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8776521"/>
            <a:ext cx="2971800" cy="461472"/>
          </a:xfrm>
          <a:prstGeom prst="rect">
            <a:avLst/>
          </a:prstGeom>
        </p:spPr>
        <p:txBody>
          <a:bodyPr vert="horz" lIns="106271" tIns="53136" rIns="106271" bIns="53136" rtlCol="0" anchor="b"/>
          <a:lstStyle>
            <a:lvl1pPr algn="l">
              <a:defRPr sz="1400"/>
            </a:lvl1pPr>
          </a:lstStyle>
          <a:p>
            <a:endParaRPr lang="en-GB"/>
          </a:p>
        </p:txBody>
      </p:sp>
      <p:sp>
        <p:nvSpPr>
          <p:cNvPr id="7" name="Slide Number Placeholder 6"/>
          <p:cNvSpPr>
            <a:spLocks noGrp="1"/>
          </p:cNvSpPr>
          <p:nvPr>
            <p:ph type="sldNum" sz="quarter" idx="5"/>
          </p:nvPr>
        </p:nvSpPr>
        <p:spPr>
          <a:xfrm>
            <a:off x="3885011" y="8776521"/>
            <a:ext cx="2971800" cy="461472"/>
          </a:xfrm>
          <a:prstGeom prst="rect">
            <a:avLst/>
          </a:prstGeom>
        </p:spPr>
        <p:txBody>
          <a:bodyPr vert="horz" lIns="106271" tIns="53136" rIns="106271" bIns="53136" rtlCol="0" anchor="b"/>
          <a:lstStyle>
            <a:lvl1pPr algn="r">
              <a:defRPr sz="1400"/>
            </a:lvl1pPr>
          </a:lstStyle>
          <a:p>
            <a:fld id="{F27E7B17-5099-4BBE-8F19-7BFADD7AACEA}" type="slidenum">
              <a:rPr lang="en-GB" smtClean="0"/>
              <a:t>‹#›</a:t>
            </a:fld>
            <a:endParaRPr lang="en-GB"/>
          </a:p>
        </p:txBody>
      </p:sp>
    </p:spTree>
    <p:extLst>
      <p:ext uri="{BB962C8B-B14F-4D97-AF65-F5344CB8AC3E}">
        <p14:creationId xmlns:p14="http://schemas.microsoft.com/office/powerpoint/2010/main" val="2302390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a:p>
        </p:txBody>
      </p:sp>
      <p:sp>
        <p:nvSpPr>
          <p:cNvPr id="4" name="Slide Number Placeholder 3"/>
          <p:cNvSpPr>
            <a:spLocks noGrp="1"/>
          </p:cNvSpPr>
          <p:nvPr>
            <p:ph type="sldNum" sz="quarter" idx="5"/>
          </p:nvPr>
        </p:nvSpPr>
        <p:spPr/>
        <p:txBody>
          <a:bodyPr/>
          <a:lstStyle/>
          <a:p>
            <a:pPr marL="0" marR="0" lvl="0" indent="0" algn="r" defTabSz="609570" rtl="0" eaLnBrk="1" fontAlgn="auto" latinLnBrk="0" hangingPunct="1">
              <a:lnSpc>
                <a:spcPct val="100000"/>
              </a:lnSpc>
              <a:spcBef>
                <a:spcPts val="0"/>
              </a:spcBef>
              <a:spcAft>
                <a:spcPts val="0"/>
              </a:spcAft>
              <a:buClrTx/>
              <a:buSzTx/>
              <a:buFontTx/>
              <a:buNone/>
              <a:tabLst/>
              <a:defRPr/>
            </a:pPr>
            <a:fld id="{F27E7B17-5099-4BBE-8F19-7BFADD7AACEA}" type="slidenum">
              <a:rPr kumimoji="0" lang="en-GB" sz="14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09570" rtl="0" eaLnBrk="1" fontAlgn="auto" latinLnBrk="0" hangingPunct="1">
                <a:lnSpc>
                  <a:spcPct val="100000"/>
                </a:lnSpc>
                <a:spcBef>
                  <a:spcPts val="0"/>
                </a:spcBef>
                <a:spcAft>
                  <a:spcPts val="0"/>
                </a:spcAft>
                <a:buClrTx/>
                <a:buSzTx/>
                <a:buFontTx/>
                <a:buNone/>
                <a:tabLst/>
                <a:defRPr/>
              </a:pPr>
              <a:t>1</a:t>
            </a:fld>
            <a:endParaRPr kumimoji="0" lang="en-GB" sz="14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17002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05">
              <a:defRPr/>
            </a:pPr>
            <a:endParaRPr lang="en-IE" sz="140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544D54-F7D1-451F-9C77-AEFA86825CAE}" type="slidenum">
              <a:rPr kumimoji="0" lang="en-IE"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I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8628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a:p>
        </p:txBody>
      </p:sp>
      <p:sp>
        <p:nvSpPr>
          <p:cNvPr id="4" name="Slide Number Placeholder 3"/>
          <p:cNvSpPr>
            <a:spLocks noGrp="1"/>
          </p:cNvSpPr>
          <p:nvPr>
            <p:ph type="sldNum" sz="quarter" idx="5"/>
          </p:nvPr>
        </p:nvSpPr>
        <p:spPr/>
        <p:txBody>
          <a:bodyPr/>
          <a:lstStyle/>
          <a:p>
            <a:fld id="{F27E7B17-5099-4BBE-8F19-7BFADD7AACEA}" type="slidenum">
              <a:rPr lang="en-GB" smtClean="0"/>
              <a:t>23</a:t>
            </a:fld>
            <a:endParaRPr lang="en-GB"/>
          </a:p>
        </p:txBody>
      </p:sp>
    </p:spTree>
    <p:extLst>
      <p:ext uri="{BB962C8B-B14F-4D97-AF65-F5344CB8AC3E}">
        <p14:creationId xmlns:p14="http://schemas.microsoft.com/office/powerpoint/2010/main" val="209007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a:p>
        </p:txBody>
      </p:sp>
      <p:sp>
        <p:nvSpPr>
          <p:cNvPr id="4" name="Slide Number Placeholder 3"/>
          <p:cNvSpPr>
            <a:spLocks noGrp="1"/>
          </p:cNvSpPr>
          <p:nvPr>
            <p:ph type="sldNum" sz="quarter" idx="5"/>
          </p:nvPr>
        </p:nvSpPr>
        <p:spPr/>
        <p:txBody>
          <a:bodyPr/>
          <a:lstStyle/>
          <a:p>
            <a:fld id="{F27E7B17-5099-4BBE-8F19-7BFADD7AACEA}" type="slidenum">
              <a:rPr lang="en-GB" smtClean="0"/>
              <a:t>24</a:t>
            </a:fld>
            <a:endParaRPr lang="en-GB"/>
          </a:p>
        </p:txBody>
      </p:sp>
    </p:spTree>
    <p:extLst>
      <p:ext uri="{BB962C8B-B14F-4D97-AF65-F5344CB8AC3E}">
        <p14:creationId xmlns:p14="http://schemas.microsoft.com/office/powerpoint/2010/main" val="38518937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a:p>
        </p:txBody>
      </p:sp>
      <p:sp>
        <p:nvSpPr>
          <p:cNvPr id="4" name="Slide Number Placeholder 3"/>
          <p:cNvSpPr>
            <a:spLocks noGrp="1"/>
          </p:cNvSpPr>
          <p:nvPr>
            <p:ph type="sldNum" sz="quarter" idx="5"/>
          </p:nvPr>
        </p:nvSpPr>
        <p:spPr/>
        <p:txBody>
          <a:bodyPr/>
          <a:lstStyle/>
          <a:p>
            <a:fld id="{F27E7B17-5099-4BBE-8F19-7BFADD7AACEA}" type="slidenum">
              <a:rPr lang="en-GB" smtClean="0"/>
              <a:t>26</a:t>
            </a:fld>
            <a:endParaRPr lang="en-GB"/>
          </a:p>
        </p:txBody>
      </p:sp>
    </p:spTree>
    <p:extLst>
      <p:ext uri="{BB962C8B-B14F-4D97-AF65-F5344CB8AC3E}">
        <p14:creationId xmlns:p14="http://schemas.microsoft.com/office/powerpoint/2010/main" val="5199921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a:p>
        </p:txBody>
      </p:sp>
      <p:sp>
        <p:nvSpPr>
          <p:cNvPr id="4" name="Slide Number Placeholder 3"/>
          <p:cNvSpPr>
            <a:spLocks noGrp="1"/>
          </p:cNvSpPr>
          <p:nvPr>
            <p:ph type="sldNum" sz="quarter" idx="5"/>
          </p:nvPr>
        </p:nvSpPr>
        <p:spPr/>
        <p:txBody>
          <a:bodyPr/>
          <a:lstStyle/>
          <a:p>
            <a:fld id="{F27E7B17-5099-4BBE-8F19-7BFADD7AACEA}" type="slidenum">
              <a:rPr lang="en-GB" smtClean="0"/>
              <a:t>28</a:t>
            </a:fld>
            <a:endParaRPr lang="en-GB"/>
          </a:p>
        </p:txBody>
      </p:sp>
    </p:spTree>
    <p:extLst>
      <p:ext uri="{BB962C8B-B14F-4D97-AF65-F5344CB8AC3E}">
        <p14:creationId xmlns:p14="http://schemas.microsoft.com/office/powerpoint/2010/main" val="2228387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a:p>
        </p:txBody>
      </p:sp>
      <p:sp>
        <p:nvSpPr>
          <p:cNvPr id="4" name="Slide Number Placeholder 3"/>
          <p:cNvSpPr>
            <a:spLocks noGrp="1"/>
          </p:cNvSpPr>
          <p:nvPr>
            <p:ph type="sldNum" sz="quarter" idx="5"/>
          </p:nvPr>
        </p:nvSpPr>
        <p:spPr/>
        <p:txBody>
          <a:bodyPr/>
          <a:lstStyle/>
          <a:p>
            <a:fld id="{F27E7B17-5099-4BBE-8F19-7BFADD7AACEA}" type="slidenum">
              <a:rPr lang="en-GB" smtClean="0"/>
              <a:t>7</a:t>
            </a:fld>
            <a:endParaRPr lang="en-GB"/>
          </a:p>
        </p:txBody>
      </p:sp>
    </p:spTree>
    <p:extLst>
      <p:ext uri="{BB962C8B-B14F-4D97-AF65-F5344CB8AC3E}">
        <p14:creationId xmlns:p14="http://schemas.microsoft.com/office/powerpoint/2010/main" val="2722754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a:p>
        </p:txBody>
      </p:sp>
      <p:sp>
        <p:nvSpPr>
          <p:cNvPr id="4" name="Slide Number Placeholder 3"/>
          <p:cNvSpPr>
            <a:spLocks noGrp="1"/>
          </p:cNvSpPr>
          <p:nvPr>
            <p:ph type="sldNum" sz="quarter" idx="5"/>
          </p:nvPr>
        </p:nvSpPr>
        <p:spPr/>
        <p:txBody>
          <a:bodyPr/>
          <a:lstStyle/>
          <a:p>
            <a:fld id="{F27E7B17-5099-4BBE-8F19-7BFADD7AACEA}" type="slidenum">
              <a:rPr lang="en-GB" smtClean="0"/>
              <a:t>8</a:t>
            </a:fld>
            <a:endParaRPr lang="en-GB"/>
          </a:p>
        </p:txBody>
      </p:sp>
    </p:spTree>
    <p:extLst>
      <p:ext uri="{BB962C8B-B14F-4D97-AF65-F5344CB8AC3E}">
        <p14:creationId xmlns:p14="http://schemas.microsoft.com/office/powerpoint/2010/main" val="709907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I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544D54-F7D1-451F-9C77-AEFA86825CAE}" type="slidenum">
              <a:rPr kumimoji="0" lang="en-IE"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I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4075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457200" algn="l" defTabSz="914400" rtl="0" eaLnBrk="1" fontAlgn="auto" latinLnBrk="0" hangingPunct="1">
              <a:lnSpc>
                <a:spcPct val="100000"/>
              </a:lnSpc>
              <a:spcBef>
                <a:spcPts val="0"/>
              </a:spcBef>
              <a:spcAft>
                <a:spcPts val="0"/>
              </a:spcAft>
              <a:buClrTx/>
              <a:buSzTx/>
              <a:buFontTx/>
              <a:buChar char="-"/>
              <a:tabLst/>
              <a:defRPr/>
            </a:pPr>
            <a:endParaRPr lang="en-IE" sz="2800">
              <a:solidFill>
                <a:srgbClr val="1F4E79"/>
              </a:solidFill>
              <a:latin typeface="Arial" panose="020B0604020202020204" pitchFamily="34" charset="0"/>
              <a:cs typeface="Arial" panose="020B0604020202020204" pitchFamily="34" charset="0"/>
            </a:endParaRPr>
          </a:p>
          <a:p>
            <a:endParaRPr lang="en-IE" sz="170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95203" rtl="0" eaLnBrk="1" fontAlgn="auto" latinLnBrk="0" hangingPunct="1">
              <a:lnSpc>
                <a:spcPct val="100000"/>
              </a:lnSpc>
              <a:spcBef>
                <a:spcPts val="0"/>
              </a:spcBef>
              <a:spcAft>
                <a:spcPts val="0"/>
              </a:spcAft>
              <a:buClrTx/>
              <a:buSzTx/>
              <a:buFontTx/>
              <a:buNone/>
              <a:tabLst/>
              <a:defRPr/>
            </a:pPr>
            <a:fld id="{70544D54-F7D1-451F-9C77-AEFA86825CAE}" type="slidenum">
              <a:rPr kumimoji="0" lang="en-IE" sz="1500" b="0" i="0" u="none" strike="noStrike" kern="1200" cap="none" spc="0" normalizeH="0" baseline="0" noProof="0">
                <a:ln>
                  <a:noFill/>
                </a:ln>
                <a:solidFill>
                  <a:prstClr val="black"/>
                </a:solidFill>
                <a:effectLst/>
                <a:uLnTx/>
                <a:uFillTx/>
                <a:latin typeface="Calibri"/>
                <a:ea typeface="+mn-ea"/>
                <a:cs typeface="+mn-cs"/>
              </a:rPr>
              <a:pPr marL="0" marR="0" lvl="0" indent="0" algn="r" defTabSz="495203" rtl="0" eaLnBrk="1" fontAlgn="auto" latinLnBrk="0" hangingPunct="1">
                <a:lnSpc>
                  <a:spcPct val="100000"/>
                </a:lnSpc>
                <a:spcBef>
                  <a:spcPts val="0"/>
                </a:spcBef>
                <a:spcAft>
                  <a:spcPts val="0"/>
                </a:spcAft>
                <a:buClrTx/>
                <a:buSzTx/>
                <a:buFontTx/>
                <a:buNone/>
                <a:tabLst/>
                <a:defRPr/>
              </a:pPr>
              <a:t>10</a:t>
            </a:fld>
            <a:endParaRPr kumimoji="0" lang="en-IE" sz="15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0587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sz="170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95203" rtl="0" eaLnBrk="1" fontAlgn="auto" latinLnBrk="0" hangingPunct="1">
              <a:lnSpc>
                <a:spcPct val="100000"/>
              </a:lnSpc>
              <a:spcBef>
                <a:spcPts val="0"/>
              </a:spcBef>
              <a:spcAft>
                <a:spcPts val="0"/>
              </a:spcAft>
              <a:buClrTx/>
              <a:buSzTx/>
              <a:buFontTx/>
              <a:buNone/>
              <a:tabLst/>
              <a:defRPr/>
            </a:pPr>
            <a:fld id="{70544D54-F7D1-451F-9C77-AEFA86825CAE}" type="slidenum">
              <a:rPr kumimoji="0" lang="en-IE" sz="1500" b="0" i="0" u="none" strike="noStrike" kern="1200" cap="none" spc="0" normalizeH="0" baseline="0" noProof="0">
                <a:ln>
                  <a:noFill/>
                </a:ln>
                <a:solidFill>
                  <a:prstClr val="black"/>
                </a:solidFill>
                <a:effectLst/>
                <a:uLnTx/>
                <a:uFillTx/>
                <a:latin typeface="Calibri"/>
                <a:ea typeface="+mn-ea"/>
                <a:cs typeface="+mn-cs"/>
              </a:rPr>
              <a:pPr marL="0" marR="0" lvl="0" indent="0" algn="r" defTabSz="495203" rtl="0" eaLnBrk="1" fontAlgn="auto" latinLnBrk="0" hangingPunct="1">
                <a:lnSpc>
                  <a:spcPct val="100000"/>
                </a:lnSpc>
                <a:spcBef>
                  <a:spcPts val="0"/>
                </a:spcBef>
                <a:spcAft>
                  <a:spcPts val="0"/>
                </a:spcAft>
                <a:buClrTx/>
                <a:buSzTx/>
                <a:buFontTx/>
                <a:buNone/>
                <a:tabLst/>
                <a:defRPr/>
              </a:pPr>
              <a:t>11</a:t>
            </a:fld>
            <a:endParaRPr kumimoji="0" lang="en-IE" sz="15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35137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sz="170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95203" rtl="0" eaLnBrk="1" fontAlgn="auto" latinLnBrk="0" hangingPunct="1">
              <a:lnSpc>
                <a:spcPct val="100000"/>
              </a:lnSpc>
              <a:spcBef>
                <a:spcPts val="0"/>
              </a:spcBef>
              <a:spcAft>
                <a:spcPts val="0"/>
              </a:spcAft>
              <a:buClrTx/>
              <a:buSzTx/>
              <a:buFontTx/>
              <a:buNone/>
              <a:tabLst/>
              <a:defRPr/>
            </a:pPr>
            <a:fld id="{70544D54-F7D1-451F-9C77-AEFA86825CAE}" type="slidenum">
              <a:rPr kumimoji="0" lang="en-IE" sz="1500" b="0" i="0" u="none" strike="noStrike" kern="1200" cap="none" spc="0" normalizeH="0" baseline="0" noProof="0">
                <a:ln>
                  <a:noFill/>
                </a:ln>
                <a:solidFill>
                  <a:prstClr val="black"/>
                </a:solidFill>
                <a:effectLst/>
                <a:uLnTx/>
                <a:uFillTx/>
                <a:latin typeface="Calibri"/>
                <a:ea typeface="+mn-ea"/>
                <a:cs typeface="+mn-cs"/>
              </a:rPr>
              <a:pPr marL="0" marR="0" lvl="0" indent="0" algn="r" defTabSz="495203" rtl="0" eaLnBrk="1" fontAlgn="auto" latinLnBrk="0" hangingPunct="1">
                <a:lnSpc>
                  <a:spcPct val="100000"/>
                </a:lnSpc>
                <a:spcBef>
                  <a:spcPts val="0"/>
                </a:spcBef>
                <a:spcAft>
                  <a:spcPts val="0"/>
                </a:spcAft>
                <a:buClrTx/>
                <a:buSzTx/>
                <a:buFontTx/>
                <a:buNone/>
                <a:tabLst/>
                <a:defRPr/>
              </a:pPr>
              <a:t>12</a:t>
            </a:fld>
            <a:endParaRPr kumimoji="0" lang="en-IE" sz="15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7256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sz="170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95203" rtl="0" eaLnBrk="1" fontAlgn="auto" latinLnBrk="0" hangingPunct="1">
              <a:lnSpc>
                <a:spcPct val="100000"/>
              </a:lnSpc>
              <a:spcBef>
                <a:spcPts val="0"/>
              </a:spcBef>
              <a:spcAft>
                <a:spcPts val="0"/>
              </a:spcAft>
              <a:buClrTx/>
              <a:buSzTx/>
              <a:buFontTx/>
              <a:buNone/>
              <a:tabLst/>
              <a:defRPr/>
            </a:pPr>
            <a:fld id="{70544D54-F7D1-451F-9C77-AEFA86825CAE}" type="slidenum">
              <a:rPr kumimoji="0" lang="en-IE" sz="1500" b="0" i="0" u="none" strike="noStrike" kern="1200" cap="none" spc="0" normalizeH="0" baseline="0" noProof="0">
                <a:ln>
                  <a:noFill/>
                </a:ln>
                <a:solidFill>
                  <a:prstClr val="black"/>
                </a:solidFill>
                <a:effectLst/>
                <a:uLnTx/>
                <a:uFillTx/>
                <a:latin typeface="Calibri"/>
                <a:ea typeface="+mn-ea"/>
                <a:cs typeface="+mn-cs"/>
              </a:rPr>
              <a:pPr marL="0" marR="0" lvl="0" indent="0" algn="r" defTabSz="495203" rtl="0" eaLnBrk="1" fontAlgn="auto" latinLnBrk="0" hangingPunct="1">
                <a:lnSpc>
                  <a:spcPct val="100000"/>
                </a:lnSpc>
                <a:spcBef>
                  <a:spcPts val="0"/>
                </a:spcBef>
                <a:spcAft>
                  <a:spcPts val="0"/>
                </a:spcAft>
                <a:buClrTx/>
                <a:buSzTx/>
                <a:buFontTx/>
                <a:buNone/>
                <a:tabLst/>
                <a:defRPr/>
              </a:pPr>
              <a:t>13</a:t>
            </a:fld>
            <a:endParaRPr kumimoji="0" lang="en-IE" sz="15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21131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sz="170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95203" rtl="0" eaLnBrk="1" fontAlgn="auto" latinLnBrk="0" hangingPunct="1">
              <a:lnSpc>
                <a:spcPct val="100000"/>
              </a:lnSpc>
              <a:spcBef>
                <a:spcPts val="0"/>
              </a:spcBef>
              <a:spcAft>
                <a:spcPts val="0"/>
              </a:spcAft>
              <a:buClrTx/>
              <a:buSzTx/>
              <a:buFontTx/>
              <a:buNone/>
              <a:tabLst/>
              <a:defRPr/>
            </a:pPr>
            <a:fld id="{70544D54-F7D1-451F-9C77-AEFA86825CAE}" type="slidenum">
              <a:rPr kumimoji="0" lang="en-IE" sz="1500" b="0" i="0" u="none" strike="noStrike" kern="1200" cap="none" spc="0" normalizeH="0" baseline="0" noProof="0">
                <a:ln>
                  <a:noFill/>
                </a:ln>
                <a:solidFill>
                  <a:prstClr val="black"/>
                </a:solidFill>
                <a:effectLst/>
                <a:uLnTx/>
                <a:uFillTx/>
                <a:latin typeface="Calibri"/>
                <a:ea typeface="+mn-ea"/>
                <a:cs typeface="+mn-cs"/>
              </a:rPr>
              <a:pPr marL="0" marR="0" lvl="0" indent="0" algn="r" defTabSz="495203" rtl="0" eaLnBrk="1" fontAlgn="auto" latinLnBrk="0" hangingPunct="1">
                <a:lnSpc>
                  <a:spcPct val="100000"/>
                </a:lnSpc>
                <a:spcBef>
                  <a:spcPts val="0"/>
                </a:spcBef>
                <a:spcAft>
                  <a:spcPts val="0"/>
                </a:spcAft>
                <a:buClrTx/>
                <a:buSzTx/>
                <a:buFontTx/>
                <a:buNone/>
                <a:tabLst/>
                <a:defRPr/>
              </a:pPr>
              <a:t>14</a:t>
            </a:fld>
            <a:endParaRPr kumimoji="0" lang="en-IE" sz="15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144283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15E28A0-AE1A-4AEC-9E52-A3BC1086D0A6}"/>
              </a:ext>
            </a:extLst>
          </p:cNvPr>
          <p:cNvSpPr txBox="1"/>
          <p:nvPr userDrawn="1"/>
        </p:nvSpPr>
        <p:spPr>
          <a:xfrm>
            <a:off x="0" y="-50192"/>
            <a:ext cx="4031938" cy="369332"/>
          </a:xfrm>
          <a:prstGeom prst="rect">
            <a:avLst/>
          </a:prstGeom>
          <a:noFill/>
        </p:spPr>
        <p:txBody>
          <a:bodyPr wrap="none" rtlCol="0">
            <a:spAutoFit/>
          </a:bodyPr>
          <a:lstStyle/>
          <a:p>
            <a:r>
              <a:rPr lang="en-GB" sz="1800">
                <a:solidFill>
                  <a:schemeClr val="bg1"/>
                </a:solidFill>
              </a:rPr>
              <a:t>DRAFT – COMMERCIAL SENSITIVE</a:t>
            </a:r>
          </a:p>
        </p:txBody>
      </p:sp>
      <p:sp>
        <p:nvSpPr>
          <p:cNvPr id="4" name="object 3">
            <a:extLst>
              <a:ext uri="{FF2B5EF4-FFF2-40B4-BE49-F238E27FC236}">
                <a16:creationId xmlns:a16="http://schemas.microsoft.com/office/drawing/2014/main" id="{668AE168-61D1-4938-8944-6084A0B9E692}"/>
              </a:ext>
            </a:extLst>
          </p:cNvPr>
          <p:cNvSpPr/>
          <p:nvPr userDrawn="1"/>
        </p:nvSpPr>
        <p:spPr>
          <a:xfrm>
            <a:off x="792004" y="2928852"/>
            <a:ext cx="8352155" cy="0"/>
          </a:xfrm>
          <a:custGeom>
            <a:avLst/>
            <a:gdLst/>
            <a:ahLst/>
            <a:cxnLst/>
            <a:rect l="l" t="t" r="r" b="b"/>
            <a:pathLst>
              <a:path w="8352155">
                <a:moveTo>
                  <a:pt x="0" y="0"/>
                </a:moveTo>
                <a:lnTo>
                  <a:pt x="8352002" y="0"/>
                </a:lnTo>
              </a:path>
            </a:pathLst>
          </a:custGeom>
          <a:ln w="12700">
            <a:solidFill>
              <a:srgbClr val="00AEEF"/>
            </a:solidFill>
          </a:ln>
        </p:spPr>
        <p:txBody>
          <a:bodyPr wrap="square" lIns="0" tIns="0" rIns="0" bIns="0" rtlCol="0"/>
          <a:lstStyle/>
          <a:p>
            <a:endParaRPr sz="1800">
              <a:solidFill>
                <a:prstClr val="black"/>
              </a:solidFill>
            </a:endParaRPr>
          </a:p>
        </p:txBody>
      </p:sp>
      <p:pic>
        <p:nvPicPr>
          <p:cNvPr id="7" name="Picture 6" descr="Oil &amp; Gas Authority_CYAN_AW.png">
            <a:extLst>
              <a:ext uri="{FF2B5EF4-FFF2-40B4-BE49-F238E27FC236}">
                <a16:creationId xmlns:a16="http://schemas.microsoft.com/office/drawing/2014/main" id="{3E97481E-D8B5-4B31-BC5E-33CB37601A0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1" y="364676"/>
            <a:ext cx="1548794" cy="1298037"/>
          </a:xfrm>
          <a:prstGeom prst="rect">
            <a:avLst/>
          </a:prstGeom>
        </p:spPr>
      </p:pic>
    </p:spTree>
    <p:extLst>
      <p:ext uri="{BB962C8B-B14F-4D97-AF65-F5344CB8AC3E}">
        <p14:creationId xmlns:p14="http://schemas.microsoft.com/office/powerpoint/2010/main" val="319609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2959536258"/>
      </p:ext>
    </p:extLst>
  </p:cSld>
  <p:clrMapOvr>
    <a:masterClrMapping/>
  </p:clrMapOvr>
  <p:extLst>
    <p:ext uri="{DCECCB84-F9BA-43D5-87BE-67443E8EF086}">
      <p15:sldGuideLst xmlns:p15="http://schemas.microsoft.com/office/powerpoint/2012/main">
        <p15:guide id="1" pos="2857" userDrawn="1">
          <p15:clr>
            <a:srgbClr val="FBAE40"/>
          </p15:clr>
        </p15:guide>
        <p15:guide id="2" pos="2971" userDrawn="1">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Logo, dark blue heading and dark blue footer">
    <p:spTree>
      <p:nvGrpSpPr>
        <p:cNvPr id="1" name=""/>
        <p:cNvGrpSpPr/>
        <p:nvPr/>
      </p:nvGrpSpPr>
      <p:grpSpPr>
        <a:xfrm>
          <a:off x="0" y="0"/>
          <a:ext cx="0" cy="0"/>
          <a:chOff x="0" y="0"/>
          <a:chExt cx="0" cy="0"/>
        </a:xfrm>
      </p:grpSpPr>
      <p:sp>
        <p:nvSpPr>
          <p:cNvPr id="16" name="Shape 172">
            <a:extLst>
              <a:ext uri="{FF2B5EF4-FFF2-40B4-BE49-F238E27FC236}">
                <a16:creationId xmlns:a16="http://schemas.microsoft.com/office/drawing/2014/main" id="{FDABCB71-89E3-4EDA-8D36-54695F28B387}"/>
              </a:ext>
            </a:extLst>
          </p:cNvPr>
          <p:cNvSpPr/>
          <p:nvPr userDrawn="1"/>
        </p:nvSpPr>
        <p:spPr>
          <a:xfrm>
            <a:off x="1" y="4876251"/>
            <a:ext cx="9144000" cy="276882"/>
          </a:xfrm>
          <a:prstGeom prst="rect">
            <a:avLst/>
          </a:prstGeom>
          <a:solidFill>
            <a:schemeClr val="tx2"/>
          </a:solidFill>
          <a:ln w="12700" cap="flat">
            <a:noFill/>
            <a:miter lim="400000"/>
          </a:ln>
          <a:effectLst/>
          <a:extLst>
            <a:ext uri="{C572A759-6A51-4108-AA02-DFA0A04FC94B}">
              <ma14:wrappingTextBoxFlag xmlns:ma14="http://schemas.microsoft.com/office/mac/drawingml/2011/main" xmlns="" val="1"/>
            </a:ext>
          </a:extLst>
        </p:spPr>
        <p:txBody>
          <a:bodyPr wrap="square" lIns="45662" tIns="45662" rIns="108000" bIns="45662" numCol="1" anchor="ctr">
            <a:spAutoFit/>
          </a:bodyPr>
          <a:lstStyle>
            <a:lvl1pPr algn="ctr">
              <a:defRPr sz="1600" b="1">
                <a:solidFill>
                  <a:srgbClr val="FFFFFF"/>
                </a:solidFill>
              </a:defRPr>
            </a:lvl1pPr>
          </a:lstStyle>
          <a:p>
            <a:pPr algn="r" defTabSz="913025">
              <a:defRPr/>
            </a:pPr>
            <a:fld id="{E2302B12-97F5-4C7F-B8BE-15A2610F4317}" type="slidenum">
              <a:rPr lang="en-GB" sz="1200" kern="0" smtClean="0">
                <a:solidFill>
                  <a:prstClr val="white"/>
                </a:solidFill>
                <a:latin typeface="Arial"/>
                <a:cs typeface="Arial" panose="020B0604020202020204" pitchFamily="34" charset="0"/>
              </a:rPr>
              <a:pPr algn="r" defTabSz="913025">
                <a:defRPr/>
              </a:pPr>
              <a:t>‹#›</a:t>
            </a:fld>
            <a:endParaRPr sz="1200" kern="0">
              <a:solidFill>
                <a:prstClr val="white"/>
              </a:solidFill>
              <a:latin typeface="Arial"/>
              <a:cs typeface="Arial" panose="020B0604020202020204" pitchFamily="34" charset="0"/>
            </a:endParaRPr>
          </a:p>
        </p:txBody>
      </p:sp>
      <p:sp>
        <p:nvSpPr>
          <p:cNvPr id="17" name="object 3">
            <a:extLst>
              <a:ext uri="{FF2B5EF4-FFF2-40B4-BE49-F238E27FC236}">
                <a16:creationId xmlns:a16="http://schemas.microsoft.com/office/drawing/2014/main" id="{0CEC0A83-1059-4C8C-A35C-5FC5D3B30997}"/>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3" name="Text Placeholder 2">
            <a:extLst>
              <a:ext uri="{FF2B5EF4-FFF2-40B4-BE49-F238E27FC236}">
                <a16:creationId xmlns:a16="http://schemas.microsoft.com/office/drawing/2014/main" id="{8B9480F7-7279-429E-AA61-0F7403A50244}"/>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
        <p:nvSpPr>
          <p:cNvPr id="19" name="Title 6">
            <a:extLst>
              <a:ext uri="{FF2B5EF4-FFF2-40B4-BE49-F238E27FC236}">
                <a16:creationId xmlns:a16="http://schemas.microsoft.com/office/drawing/2014/main" id="{8FCED620-BBE7-494A-AED9-6D0974941436}"/>
              </a:ext>
            </a:extLst>
          </p:cNvPr>
          <p:cNvSpPr>
            <a:spLocks noGrp="1"/>
          </p:cNvSpPr>
          <p:nvPr>
            <p:ph type="title"/>
          </p:nvPr>
        </p:nvSpPr>
        <p:spPr>
          <a:xfrm>
            <a:off x="431800" y="195264"/>
            <a:ext cx="5321576" cy="376237"/>
          </a:xfrm>
          <a:prstGeom prst="rect">
            <a:avLst/>
          </a:prstGeom>
        </p:spPr>
        <p:txBody>
          <a:bodyPr lIns="0" tIns="0"/>
          <a:lstStyle>
            <a:lvl1pPr>
              <a:defRPr>
                <a:solidFill>
                  <a:schemeClr val="tx2"/>
                </a:solidFill>
              </a:defRPr>
            </a:lvl1pPr>
          </a:lstStyle>
          <a:p>
            <a:r>
              <a:rPr lang="en-US"/>
              <a:t>Click to edit Master title style</a:t>
            </a:r>
            <a:endParaRPr lang="en-GB"/>
          </a:p>
        </p:txBody>
      </p:sp>
    </p:spTree>
    <p:extLst>
      <p:ext uri="{BB962C8B-B14F-4D97-AF65-F5344CB8AC3E}">
        <p14:creationId xmlns:p14="http://schemas.microsoft.com/office/powerpoint/2010/main" val="140371532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4" name="Shape 172">
            <a:extLst>
              <a:ext uri="{FF2B5EF4-FFF2-40B4-BE49-F238E27FC236}">
                <a16:creationId xmlns:a16="http://schemas.microsoft.com/office/drawing/2014/main" id="{315ECEED-55FE-4004-BFA6-B3EF242F1DC5}"/>
              </a:ext>
            </a:extLst>
          </p:cNvPr>
          <p:cNvSpPr/>
          <p:nvPr userDrawn="1"/>
        </p:nvSpPr>
        <p:spPr>
          <a:xfrm>
            <a:off x="1" y="4876251"/>
            <a:ext cx="9144000" cy="276882"/>
          </a:xfrm>
          <a:prstGeom prst="rect">
            <a:avLst/>
          </a:prstGeom>
          <a:solidFill>
            <a:schemeClr val="tx2"/>
          </a:solidFill>
          <a:ln w="12700" cap="flat">
            <a:noFill/>
            <a:miter lim="400000"/>
          </a:ln>
          <a:effectLst/>
          <a:extLst>
            <a:ext uri="{C572A759-6A51-4108-AA02-DFA0A04FC94B}">
              <ma14:wrappingTextBoxFlag xmlns:ma14="http://schemas.microsoft.com/office/mac/drawingml/2011/main" xmlns="" val="1"/>
            </a:ext>
          </a:extLst>
        </p:spPr>
        <p:txBody>
          <a:bodyPr wrap="square" lIns="45662" tIns="45662" rIns="108000" bIns="45662" numCol="1" anchor="ctr">
            <a:spAutoFit/>
          </a:bodyPr>
          <a:lstStyle>
            <a:lvl1pPr algn="ctr">
              <a:defRPr sz="1600" b="1">
                <a:solidFill>
                  <a:srgbClr val="FFFFFF"/>
                </a:solidFill>
              </a:defRPr>
            </a:lvl1pPr>
          </a:lstStyle>
          <a:p>
            <a:pPr algn="r" defTabSz="913025">
              <a:defRPr/>
            </a:pPr>
            <a:fld id="{E2302B12-97F5-4C7F-B8BE-15A2610F4317}" type="slidenum">
              <a:rPr lang="en-GB" sz="1200" kern="0" smtClean="0">
                <a:solidFill>
                  <a:prstClr val="white"/>
                </a:solidFill>
                <a:latin typeface="Arial"/>
                <a:cs typeface="Arial" panose="020B0604020202020204" pitchFamily="34" charset="0"/>
              </a:rPr>
              <a:pPr algn="r" defTabSz="913025">
                <a:defRPr/>
              </a:pPr>
              <a:t>‹#›</a:t>
            </a:fld>
            <a:endParaRPr sz="1200" kern="0">
              <a:solidFill>
                <a:prstClr val="white"/>
              </a:solidFill>
              <a:latin typeface="Arial"/>
              <a:cs typeface="Arial" panose="020B0604020202020204" pitchFamily="34" charset="0"/>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Tree>
    <p:extLst>
      <p:ext uri="{BB962C8B-B14F-4D97-AF65-F5344CB8AC3E}">
        <p14:creationId xmlns:p14="http://schemas.microsoft.com/office/powerpoint/2010/main" val="3821918420"/>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3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4" name="Shape 172">
            <a:extLst>
              <a:ext uri="{FF2B5EF4-FFF2-40B4-BE49-F238E27FC236}">
                <a16:creationId xmlns:a16="http://schemas.microsoft.com/office/drawing/2014/main" id="{2853DE9D-017B-4D9B-B49C-2AF277B5394A}"/>
              </a:ext>
            </a:extLst>
          </p:cNvPr>
          <p:cNvSpPr/>
          <p:nvPr userDrawn="1"/>
        </p:nvSpPr>
        <p:spPr>
          <a:xfrm>
            <a:off x="1" y="4876251"/>
            <a:ext cx="9144000" cy="276882"/>
          </a:xfrm>
          <a:prstGeom prst="rect">
            <a:avLst/>
          </a:prstGeom>
          <a:solidFill>
            <a:schemeClr val="tx2"/>
          </a:solidFill>
          <a:ln w="12700" cap="flat">
            <a:noFill/>
            <a:miter lim="400000"/>
          </a:ln>
          <a:effectLst/>
          <a:extLst>
            <a:ext uri="{C572A759-6A51-4108-AA02-DFA0A04FC94B}">
              <ma14:wrappingTextBoxFlag xmlns:ma14="http://schemas.microsoft.com/office/mac/drawingml/2011/main" xmlns="" val="1"/>
            </a:ext>
          </a:extLst>
        </p:spPr>
        <p:txBody>
          <a:bodyPr wrap="square" lIns="45662" tIns="45662" rIns="108000" bIns="45662" numCol="1" anchor="ctr">
            <a:spAutoFit/>
          </a:bodyPr>
          <a:lstStyle>
            <a:lvl1pPr algn="ctr">
              <a:defRPr sz="1600" b="1">
                <a:solidFill>
                  <a:srgbClr val="FFFFFF"/>
                </a:solidFill>
              </a:defRPr>
            </a:lvl1pPr>
          </a:lstStyle>
          <a:p>
            <a:pPr algn="r" defTabSz="913025">
              <a:defRPr/>
            </a:pPr>
            <a:fld id="{E2302B12-97F5-4C7F-B8BE-15A2610F4317}" type="slidenum">
              <a:rPr lang="en-GB" sz="1200" kern="0" smtClean="0">
                <a:solidFill>
                  <a:prstClr val="white"/>
                </a:solidFill>
                <a:latin typeface="Arial"/>
                <a:cs typeface="Arial" panose="020B0604020202020204" pitchFamily="34" charset="0"/>
              </a:rPr>
              <a:pPr algn="r" defTabSz="913025">
                <a:defRPr/>
              </a:pPr>
              <a:t>‹#›</a:t>
            </a:fld>
            <a:endParaRPr sz="1200" kern="0">
              <a:solidFill>
                <a:prstClr val="white"/>
              </a:solidFill>
              <a:latin typeface="Arial"/>
              <a:cs typeface="Arial" panose="020B0604020202020204" pitchFamily="34" charset="0"/>
            </a:endParaRPr>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Tree>
    <p:extLst>
      <p:ext uri="{BB962C8B-B14F-4D97-AF65-F5344CB8AC3E}">
        <p14:creationId xmlns:p14="http://schemas.microsoft.com/office/powerpoint/2010/main" val="3332480791"/>
      </p:ext>
    </p:extLst>
  </p:cSld>
  <p:clrMapOvr>
    <a:masterClrMapping/>
  </p:clrMapOvr>
  <p:extLst>
    <p:ext uri="{DCECCB84-F9BA-43D5-87BE-67443E8EF086}">
      <p15:sldGuideLst xmlns:p15="http://schemas.microsoft.com/office/powerpoint/2012/main">
        <p15:guide id="1" pos="1973">
          <p15:clr>
            <a:srgbClr val="FBAE40"/>
          </p15:clr>
        </p15:guide>
        <p15:guide id="2" pos="2064">
          <p15:clr>
            <a:srgbClr val="FBAE40"/>
          </p15:clr>
        </p15:guide>
        <p15:guide id="3" pos="3765">
          <p15:clr>
            <a:srgbClr val="FBAE40"/>
          </p15:clr>
        </p15:guide>
        <p15:guide id="4" pos="3855">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4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4" name="Shape 172">
            <a:extLst>
              <a:ext uri="{FF2B5EF4-FFF2-40B4-BE49-F238E27FC236}">
                <a16:creationId xmlns:a16="http://schemas.microsoft.com/office/drawing/2014/main" id="{2ECE2E9D-4B94-48D7-8F78-3AF894547640}"/>
              </a:ext>
            </a:extLst>
          </p:cNvPr>
          <p:cNvSpPr/>
          <p:nvPr userDrawn="1"/>
        </p:nvSpPr>
        <p:spPr>
          <a:xfrm>
            <a:off x="1" y="4876251"/>
            <a:ext cx="9144000" cy="276882"/>
          </a:xfrm>
          <a:prstGeom prst="rect">
            <a:avLst/>
          </a:prstGeom>
          <a:solidFill>
            <a:schemeClr val="tx2"/>
          </a:solidFill>
          <a:ln w="12700" cap="flat">
            <a:noFill/>
            <a:miter lim="400000"/>
          </a:ln>
          <a:effectLst/>
          <a:extLst>
            <a:ext uri="{C572A759-6A51-4108-AA02-DFA0A04FC94B}">
              <ma14:wrappingTextBoxFlag xmlns:ma14="http://schemas.microsoft.com/office/mac/drawingml/2011/main" xmlns="" val="1"/>
            </a:ext>
          </a:extLst>
        </p:spPr>
        <p:txBody>
          <a:bodyPr wrap="square" lIns="45662" tIns="45662" rIns="108000" bIns="45662" numCol="1" anchor="ctr">
            <a:spAutoFit/>
          </a:bodyPr>
          <a:lstStyle>
            <a:lvl1pPr algn="ctr">
              <a:defRPr sz="1600" b="1">
                <a:solidFill>
                  <a:srgbClr val="FFFFFF"/>
                </a:solidFill>
              </a:defRPr>
            </a:lvl1pPr>
          </a:lstStyle>
          <a:p>
            <a:pPr algn="r" defTabSz="913025">
              <a:defRPr/>
            </a:pPr>
            <a:fld id="{E2302B12-97F5-4C7F-B8BE-15A2610F4317}" type="slidenum">
              <a:rPr lang="en-GB" sz="1200" kern="0" smtClean="0">
                <a:solidFill>
                  <a:prstClr val="white"/>
                </a:solidFill>
                <a:latin typeface="Arial"/>
                <a:cs typeface="Arial" panose="020B0604020202020204" pitchFamily="34" charset="0"/>
              </a:rPr>
              <a:pPr algn="r" defTabSz="913025">
                <a:defRPr/>
              </a:pPr>
              <a:t>‹#›</a:t>
            </a:fld>
            <a:endParaRPr sz="1200" kern="0">
              <a:solidFill>
                <a:prstClr val="white"/>
              </a:solidFill>
              <a:latin typeface="Arial"/>
              <a:cs typeface="Arial" panose="020B0604020202020204" pitchFamily="34" charset="0"/>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Tree>
    <p:extLst>
      <p:ext uri="{BB962C8B-B14F-4D97-AF65-F5344CB8AC3E}">
        <p14:creationId xmlns:p14="http://schemas.microsoft.com/office/powerpoint/2010/main" val="1686781496"/>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guide id="3" pos="1497">
          <p15:clr>
            <a:srgbClr val="FBAE40"/>
          </p15:clr>
        </p15:guide>
        <p15:guide id="4" pos="1610">
          <p15:clr>
            <a:srgbClr val="FBAE40"/>
          </p15:clr>
        </p15:guide>
        <p15:guide id="5" pos="4195">
          <p15:clr>
            <a:srgbClr val="FBAE40"/>
          </p15:clr>
        </p15:guide>
        <p15:guide id="6" pos="4332">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_COL_Layout_RH_pic">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4" name="Shape 172">
            <a:extLst>
              <a:ext uri="{FF2B5EF4-FFF2-40B4-BE49-F238E27FC236}">
                <a16:creationId xmlns:a16="http://schemas.microsoft.com/office/drawing/2014/main" id="{315ECEED-55FE-4004-BFA6-B3EF242F1DC5}"/>
              </a:ext>
            </a:extLst>
          </p:cNvPr>
          <p:cNvSpPr/>
          <p:nvPr userDrawn="1"/>
        </p:nvSpPr>
        <p:spPr>
          <a:xfrm>
            <a:off x="1" y="4876251"/>
            <a:ext cx="9144000" cy="276882"/>
          </a:xfrm>
          <a:prstGeom prst="rect">
            <a:avLst/>
          </a:prstGeom>
          <a:solidFill>
            <a:schemeClr val="tx2"/>
          </a:solidFill>
          <a:ln w="12700" cap="flat">
            <a:noFill/>
            <a:miter lim="400000"/>
          </a:ln>
          <a:effectLst/>
          <a:extLst>
            <a:ext uri="{C572A759-6A51-4108-AA02-DFA0A04FC94B}">
              <ma14:wrappingTextBoxFlag xmlns:ma14="http://schemas.microsoft.com/office/mac/drawingml/2011/main" xmlns="" val="1"/>
            </a:ext>
          </a:extLst>
        </p:spPr>
        <p:txBody>
          <a:bodyPr wrap="square" lIns="45662" tIns="45662" rIns="108000" bIns="45662" numCol="1" anchor="ctr">
            <a:spAutoFit/>
          </a:bodyPr>
          <a:lstStyle>
            <a:lvl1pPr algn="ctr">
              <a:defRPr sz="1600" b="1">
                <a:solidFill>
                  <a:srgbClr val="FFFFFF"/>
                </a:solidFill>
              </a:defRPr>
            </a:lvl1pPr>
          </a:lstStyle>
          <a:p>
            <a:pPr algn="r" defTabSz="913025">
              <a:defRPr/>
            </a:pPr>
            <a:fld id="{E2302B12-97F5-4C7F-B8BE-15A2610F4317}" type="slidenum">
              <a:rPr lang="en-GB" sz="1200" kern="0" smtClean="0">
                <a:solidFill>
                  <a:prstClr val="white"/>
                </a:solidFill>
                <a:latin typeface="Arial"/>
                <a:cs typeface="Arial" panose="020B0604020202020204" pitchFamily="34" charset="0"/>
              </a:rPr>
              <a:pPr algn="r" defTabSz="913025">
                <a:defRPr/>
              </a:pPr>
              <a:t>‹#›</a:t>
            </a:fld>
            <a:endParaRPr sz="1200" kern="0">
              <a:solidFill>
                <a:prstClr val="white"/>
              </a:solidFill>
              <a:latin typeface="Arial"/>
              <a:cs typeface="Arial" panose="020B0604020202020204" pitchFamily="34" charset="0"/>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
        <p:nvSpPr>
          <p:cNvPr id="6" name="Picture Placeholder 5">
            <a:extLst>
              <a:ext uri="{FF2B5EF4-FFF2-40B4-BE49-F238E27FC236}">
                <a16:creationId xmlns:a16="http://schemas.microsoft.com/office/drawing/2014/main" id="{E71A92DE-43DC-4E71-929F-2773EFFD3854}"/>
              </a:ext>
            </a:extLst>
          </p:cNvPr>
          <p:cNvSpPr>
            <a:spLocks noGrp="1"/>
          </p:cNvSpPr>
          <p:nvPr>
            <p:ph type="pic" sz="quarter" idx="11"/>
          </p:nvPr>
        </p:nvSpPr>
        <p:spPr>
          <a:xfrm>
            <a:off x="4716464" y="944564"/>
            <a:ext cx="4103687" cy="3605212"/>
          </a:xfrm>
          <a:prstGeom prst="rect">
            <a:avLst/>
          </a:prstGeom>
          <a:solidFill>
            <a:schemeClr val="bg2">
              <a:lumMod val="20000"/>
              <a:lumOff val="80000"/>
            </a:schemeClr>
          </a:solidFill>
        </p:spPr>
        <p:txBody>
          <a:bodyPr anchor="ctr"/>
          <a:lstStyle>
            <a:lvl1pPr>
              <a:defRPr lang="en-GB" dirty="0"/>
            </a:lvl1pPr>
          </a:lstStyle>
          <a:p>
            <a:pPr marL="0" lvl="0" indent="0" algn="ctr">
              <a:buNone/>
            </a:pPr>
            <a:endParaRPr lang="en-GB"/>
          </a:p>
        </p:txBody>
      </p:sp>
    </p:spTree>
    <p:extLst>
      <p:ext uri="{BB962C8B-B14F-4D97-AF65-F5344CB8AC3E}">
        <p14:creationId xmlns:p14="http://schemas.microsoft.com/office/powerpoint/2010/main" val="3472787684"/>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ri picture layout &amp;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4" name="Shape 172">
            <a:extLst>
              <a:ext uri="{FF2B5EF4-FFF2-40B4-BE49-F238E27FC236}">
                <a16:creationId xmlns:a16="http://schemas.microsoft.com/office/drawing/2014/main" id="{2853DE9D-017B-4D9B-B49C-2AF277B5394A}"/>
              </a:ext>
            </a:extLst>
          </p:cNvPr>
          <p:cNvSpPr/>
          <p:nvPr userDrawn="1"/>
        </p:nvSpPr>
        <p:spPr>
          <a:xfrm>
            <a:off x="1" y="4876251"/>
            <a:ext cx="9144000" cy="276882"/>
          </a:xfrm>
          <a:prstGeom prst="rect">
            <a:avLst/>
          </a:prstGeom>
          <a:solidFill>
            <a:schemeClr val="tx2"/>
          </a:solidFill>
          <a:ln w="12700" cap="flat">
            <a:noFill/>
            <a:miter lim="400000"/>
          </a:ln>
          <a:effectLst/>
          <a:extLst>
            <a:ext uri="{C572A759-6A51-4108-AA02-DFA0A04FC94B}">
              <ma14:wrappingTextBoxFlag xmlns:ma14="http://schemas.microsoft.com/office/mac/drawingml/2011/main" xmlns="" val="1"/>
            </a:ext>
          </a:extLst>
        </p:spPr>
        <p:txBody>
          <a:bodyPr wrap="square" lIns="45662" tIns="45662" rIns="108000" bIns="45662" numCol="1" anchor="ctr">
            <a:spAutoFit/>
          </a:bodyPr>
          <a:lstStyle>
            <a:lvl1pPr algn="ctr">
              <a:defRPr sz="1600" b="1">
                <a:solidFill>
                  <a:srgbClr val="FFFFFF"/>
                </a:solidFill>
              </a:defRPr>
            </a:lvl1pPr>
          </a:lstStyle>
          <a:p>
            <a:pPr algn="r" defTabSz="913025">
              <a:defRPr/>
            </a:pPr>
            <a:fld id="{E2302B12-97F5-4C7F-B8BE-15A2610F4317}" type="slidenum">
              <a:rPr lang="en-GB" sz="1200" kern="0" smtClean="0">
                <a:solidFill>
                  <a:prstClr val="white"/>
                </a:solidFill>
                <a:latin typeface="Arial"/>
                <a:cs typeface="Arial" panose="020B0604020202020204" pitchFamily="34" charset="0"/>
              </a:rPr>
              <a:pPr algn="r" defTabSz="913025">
                <a:defRPr/>
              </a:pPr>
              <a:t>‹#›</a:t>
            </a:fld>
            <a:endParaRPr sz="1200" kern="0">
              <a:solidFill>
                <a:prstClr val="white"/>
              </a:solidFill>
              <a:latin typeface="Arial"/>
              <a:cs typeface="Arial" panose="020B0604020202020204" pitchFamily="34" charset="0"/>
            </a:endParaRPr>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
        <p:nvSpPr>
          <p:cNvPr id="6" name="Picture Placeholder 5">
            <a:extLst>
              <a:ext uri="{FF2B5EF4-FFF2-40B4-BE49-F238E27FC236}">
                <a16:creationId xmlns:a16="http://schemas.microsoft.com/office/drawing/2014/main" id="{456D2155-D0B7-43AC-9146-89EB48C0D951}"/>
              </a:ext>
            </a:extLst>
          </p:cNvPr>
          <p:cNvSpPr>
            <a:spLocks noGrp="1"/>
          </p:cNvSpPr>
          <p:nvPr>
            <p:ph type="pic" sz="quarter" idx="11"/>
          </p:nvPr>
        </p:nvSpPr>
        <p:spPr>
          <a:xfrm>
            <a:off x="431801" y="857250"/>
            <a:ext cx="2698750" cy="1974850"/>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8" name="Picture Placeholder 5">
            <a:extLst>
              <a:ext uri="{FF2B5EF4-FFF2-40B4-BE49-F238E27FC236}">
                <a16:creationId xmlns:a16="http://schemas.microsoft.com/office/drawing/2014/main" id="{4865298D-0641-4573-A311-C26E288142BE}"/>
              </a:ext>
            </a:extLst>
          </p:cNvPr>
          <p:cNvSpPr>
            <a:spLocks noGrp="1"/>
          </p:cNvSpPr>
          <p:nvPr>
            <p:ph type="pic" sz="quarter" idx="12"/>
          </p:nvPr>
        </p:nvSpPr>
        <p:spPr>
          <a:xfrm>
            <a:off x="3276600" y="857250"/>
            <a:ext cx="2700338" cy="1974850"/>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EA2CE309-6861-4DD8-8696-903C2EB45CD8}"/>
              </a:ext>
            </a:extLst>
          </p:cNvPr>
          <p:cNvSpPr>
            <a:spLocks noGrp="1"/>
          </p:cNvSpPr>
          <p:nvPr>
            <p:ph type="pic" sz="quarter" idx="14"/>
          </p:nvPr>
        </p:nvSpPr>
        <p:spPr>
          <a:xfrm>
            <a:off x="6119813" y="857250"/>
            <a:ext cx="2698750" cy="1974850"/>
          </a:xfrm>
          <a:prstGeom prst="rect">
            <a:avLst/>
          </a:prstGeom>
          <a:solidFill>
            <a:schemeClr val="bg2">
              <a:lumMod val="20000"/>
              <a:lumOff val="80000"/>
            </a:schemeClr>
          </a:solid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1575514319"/>
      </p:ext>
    </p:extLst>
  </p:cSld>
  <p:clrMapOvr>
    <a:masterClrMapping/>
  </p:clrMapOvr>
  <p:extLst>
    <p:ext uri="{DCECCB84-F9BA-43D5-87BE-67443E8EF086}">
      <p15:sldGuideLst xmlns:p15="http://schemas.microsoft.com/office/powerpoint/2012/main">
        <p15:guide id="1" pos="1973">
          <p15:clr>
            <a:srgbClr val="FBAE40"/>
          </p15:clr>
        </p15:guide>
        <p15:guide id="2" pos="2064">
          <p15:clr>
            <a:srgbClr val="FBAE40"/>
          </p15:clr>
        </p15:guide>
        <p15:guide id="3" pos="3765">
          <p15:clr>
            <a:srgbClr val="FBAE40"/>
          </p15:clr>
        </p15:guide>
        <p15:guide id="4" pos="3855">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Quad_picture_layout_&amp;_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4" name="Shape 172">
            <a:extLst>
              <a:ext uri="{FF2B5EF4-FFF2-40B4-BE49-F238E27FC236}">
                <a16:creationId xmlns:a16="http://schemas.microsoft.com/office/drawing/2014/main" id="{2ECE2E9D-4B94-48D7-8F78-3AF894547640}"/>
              </a:ext>
            </a:extLst>
          </p:cNvPr>
          <p:cNvSpPr/>
          <p:nvPr userDrawn="1"/>
        </p:nvSpPr>
        <p:spPr>
          <a:xfrm>
            <a:off x="1" y="4876251"/>
            <a:ext cx="9144000" cy="276882"/>
          </a:xfrm>
          <a:prstGeom prst="rect">
            <a:avLst/>
          </a:prstGeom>
          <a:solidFill>
            <a:schemeClr val="tx2"/>
          </a:solidFill>
          <a:ln w="12700" cap="flat">
            <a:noFill/>
            <a:miter lim="400000"/>
          </a:ln>
          <a:effectLst/>
          <a:extLst>
            <a:ext uri="{C572A759-6A51-4108-AA02-DFA0A04FC94B}">
              <ma14:wrappingTextBoxFlag xmlns:ma14="http://schemas.microsoft.com/office/mac/drawingml/2011/main" xmlns="" val="1"/>
            </a:ext>
          </a:extLst>
        </p:spPr>
        <p:txBody>
          <a:bodyPr wrap="square" lIns="45662" tIns="45662" rIns="108000" bIns="45662" numCol="1" anchor="ctr">
            <a:spAutoFit/>
          </a:bodyPr>
          <a:lstStyle>
            <a:lvl1pPr algn="ctr">
              <a:defRPr sz="1600" b="1">
                <a:solidFill>
                  <a:srgbClr val="FFFFFF"/>
                </a:solidFill>
              </a:defRPr>
            </a:lvl1pPr>
          </a:lstStyle>
          <a:p>
            <a:pPr algn="r" defTabSz="913025">
              <a:defRPr/>
            </a:pPr>
            <a:fld id="{E2302B12-97F5-4C7F-B8BE-15A2610F4317}" type="slidenum">
              <a:rPr lang="en-GB" sz="1200" kern="0" smtClean="0">
                <a:solidFill>
                  <a:prstClr val="white"/>
                </a:solidFill>
                <a:latin typeface="Arial"/>
                <a:cs typeface="Arial" panose="020B0604020202020204" pitchFamily="34" charset="0"/>
              </a:rPr>
              <a:pPr algn="r" defTabSz="913025">
                <a:defRPr/>
              </a:pPr>
              <a:t>‹#›</a:t>
            </a:fld>
            <a:endParaRPr sz="1200" kern="0">
              <a:solidFill>
                <a:prstClr val="white"/>
              </a:solidFill>
              <a:latin typeface="Arial"/>
              <a:cs typeface="Arial" panose="020B0604020202020204" pitchFamily="34" charset="0"/>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
        <p:nvSpPr>
          <p:cNvPr id="6" name="Picture Placeholder 5">
            <a:extLst>
              <a:ext uri="{FF2B5EF4-FFF2-40B4-BE49-F238E27FC236}">
                <a16:creationId xmlns:a16="http://schemas.microsoft.com/office/drawing/2014/main" id="{58878778-A3ED-479C-B2E2-25B5F28F075C}"/>
              </a:ext>
            </a:extLst>
          </p:cNvPr>
          <p:cNvSpPr>
            <a:spLocks noGrp="1"/>
          </p:cNvSpPr>
          <p:nvPr>
            <p:ph type="pic" sz="quarter" idx="11"/>
          </p:nvPr>
        </p:nvSpPr>
        <p:spPr>
          <a:xfrm>
            <a:off x="439689" y="857250"/>
            <a:ext cx="1971725" cy="1488241"/>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16" name="Picture Placeholder 5">
            <a:extLst>
              <a:ext uri="{FF2B5EF4-FFF2-40B4-BE49-F238E27FC236}">
                <a16:creationId xmlns:a16="http://schemas.microsoft.com/office/drawing/2014/main" id="{B82CFB37-70F7-42CC-9561-D62683D86C3C}"/>
              </a:ext>
            </a:extLst>
          </p:cNvPr>
          <p:cNvSpPr>
            <a:spLocks noGrp="1"/>
          </p:cNvSpPr>
          <p:nvPr>
            <p:ph type="pic" sz="quarter" idx="15"/>
          </p:nvPr>
        </p:nvSpPr>
        <p:spPr>
          <a:xfrm>
            <a:off x="2566989" y="857250"/>
            <a:ext cx="1971725" cy="1488241"/>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17" name="Picture Placeholder 5">
            <a:extLst>
              <a:ext uri="{FF2B5EF4-FFF2-40B4-BE49-F238E27FC236}">
                <a16:creationId xmlns:a16="http://schemas.microsoft.com/office/drawing/2014/main" id="{06755C7B-61DD-4C1A-9E4E-189A49C48A2C}"/>
              </a:ext>
            </a:extLst>
          </p:cNvPr>
          <p:cNvSpPr>
            <a:spLocks noGrp="1"/>
          </p:cNvSpPr>
          <p:nvPr>
            <p:ph type="pic" sz="quarter" idx="16"/>
          </p:nvPr>
        </p:nvSpPr>
        <p:spPr>
          <a:xfrm>
            <a:off x="4705351" y="857250"/>
            <a:ext cx="1971725" cy="1488241"/>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18" name="Picture Placeholder 5">
            <a:extLst>
              <a:ext uri="{FF2B5EF4-FFF2-40B4-BE49-F238E27FC236}">
                <a16:creationId xmlns:a16="http://schemas.microsoft.com/office/drawing/2014/main" id="{07A14314-BBCF-4EF9-BBF8-7ABDEBA24BD2}"/>
              </a:ext>
            </a:extLst>
          </p:cNvPr>
          <p:cNvSpPr>
            <a:spLocks noGrp="1"/>
          </p:cNvSpPr>
          <p:nvPr>
            <p:ph type="pic" sz="quarter" idx="17"/>
          </p:nvPr>
        </p:nvSpPr>
        <p:spPr>
          <a:xfrm>
            <a:off x="6843713" y="857250"/>
            <a:ext cx="1971725" cy="1488241"/>
          </a:xfrm>
          <a:prstGeom prst="rect">
            <a:avLst/>
          </a:prstGeom>
          <a:solidFill>
            <a:schemeClr val="bg2">
              <a:lumMod val="20000"/>
              <a:lumOff val="80000"/>
            </a:schemeClr>
          </a:solid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358541685"/>
      </p:ext>
    </p:extLst>
  </p:cSld>
  <p:clrMapOvr>
    <a:masterClrMapping/>
  </p:clrMapOvr>
  <p:extLst>
    <p:ext uri="{DCECCB84-F9BA-43D5-87BE-67443E8EF086}">
      <p15:sldGuideLst xmlns:p15="http://schemas.microsoft.com/office/powerpoint/2012/main">
        <p15:guide id="1" pos="2865">
          <p15:clr>
            <a:srgbClr val="FBAE40"/>
          </p15:clr>
        </p15:guide>
        <p15:guide id="2" pos="2964">
          <p15:clr>
            <a:srgbClr val="FBAE40"/>
          </p15:clr>
        </p15:guide>
        <p15:guide id="3" pos="1519">
          <p15:clr>
            <a:srgbClr val="FBAE40"/>
          </p15:clr>
        </p15:guide>
        <p15:guide id="4" pos="1617">
          <p15:clr>
            <a:srgbClr val="FBAE40"/>
          </p15:clr>
        </p15:guide>
        <p15:guide id="5" pos="4209">
          <p15:clr>
            <a:srgbClr val="FBAE40"/>
          </p15:clr>
        </p15:guide>
        <p15:guide id="6" pos="4305">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Quad picture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4" name="Shape 172">
            <a:extLst>
              <a:ext uri="{FF2B5EF4-FFF2-40B4-BE49-F238E27FC236}">
                <a16:creationId xmlns:a16="http://schemas.microsoft.com/office/drawing/2014/main" id="{315ECEED-55FE-4004-BFA6-B3EF242F1DC5}"/>
              </a:ext>
            </a:extLst>
          </p:cNvPr>
          <p:cNvSpPr/>
          <p:nvPr userDrawn="1"/>
        </p:nvSpPr>
        <p:spPr>
          <a:xfrm>
            <a:off x="1" y="4876251"/>
            <a:ext cx="9144000" cy="276882"/>
          </a:xfrm>
          <a:prstGeom prst="rect">
            <a:avLst/>
          </a:prstGeom>
          <a:solidFill>
            <a:schemeClr val="tx2"/>
          </a:solidFill>
          <a:ln w="12700" cap="flat">
            <a:noFill/>
            <a:miter lim="400000"/>
          </a:ln>
          <a:effectLst/>
          <a:extLst>
            <a:ext uri="{C572A759-6A51-4108-AA02-DFA0A04FC94B}">
              <ma14:wrappingTextBoxFlag xmlns:ma14="http://schemas.microsoft.com/office/mac/drawingml/2011/main" xmlns="" val="1"/>
            </a:ext>
          </a:extLst>
        </p:spPr>
        <p:txBody>
          <a:bodyPr wrap="square" lIns="45662" tIns="45662" rIns="108000" bIns="45662" numCol="1" anchor="ctr">
            <a:spAutoFit/>
          </a:bodyPr>
          <a:lstStyle>
            <a:lvl1pPr algn="ctr">
              <a:defRPr sz="1600" b="1">
                <a:solidFill>
                  <a:srgbClr val="FFFFFF"/>
                </a:solidFill>
              </a:defRPr>
            </a:lvl1pPr>
          </a:lstStyle>
          <a:p>
            <a:pPr algn="r" defTabSz="913025">
              <a:defRPr/>
            </a:pPr>
            <a:fld id="{E2302B12-97F5-4C7F-B8BE-15A2610F4317}" type="slidenum">
              <a:rPr lang="en-GB" sz="1200" kern="0" smtClean="0">
                <a:solidFill>
                  <a:prstClr val="white"/>
                </a:solidFill>
                <a:latin typeface="Arial"/>
                <a:cs typeface="Arial" panose="020B0604020202020204" pitchFamily="34" charset="0"/>
              </a:rPr>
              <a:pPr algn="r" defTabSz="913025">
                <a:defRPr/>
              </a:pPr>
              <a:t>‹#›</a:t>
            </a:fld>
            <a:endParaRPr sz="1200" kern="0">
              <a:solidFill>
                <a:prstClr val="white"/>
              </a:solidFill>
              <a:latin typeface="Arial"/>
              <a:cs typeface="Arial" panose="020B0604020202020204" pitchFamily="34" charset="0"/>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
        <p:nvSpPr>
          <p:cNvPr id="6" name="Picture Placeholder 5">
            <a:extLst>
              <a:ext uri="{FF2B5EF4-FFF2-40B4-BE49-F238E27FC236}">
                <a16:creationId xmlns:a16="http://schemas.microsoft.com/office/drawing/2014/main" id="{6DB07D8A-B829-45B0-8CE8-449B892781B6}"/>
              </a:ext>
            </a:extLst>
          </p:cNvPr>
          <p:cNvSpPr>
            <a:spLocks noGrp="1"/>
          </p:cNvSpPr>
          <p:nvPr>
            <p:ph type="pic" sz="quarter" idx="11"/>
          </p:nvPr>
        </p:nvSpPr>
        <p:spPr>
          <a:xfrm>
            <a:off x="431800" y="857250"/>
            <a:ext cx="4102100" cy="1836000"/>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9" name="Picture Placeholder 5">
            <a:extLst>
              <a:ext uri="{FF2B5EF4-FFF2-40B4-BE49-F238E27FC236}">
                <a16:creationId xmlns:a16="http://schemas.microsoft.com/office/drawing/2014/main" id="{A7F514CB-E3D0-4CF2-8E6F-DEF8880B6BD2}"/>
              </a:ext>
            </a:extLst>
          </p:cNvPr>
          <p:cNvSpPr>
            <a:spLocks noGrp="1"/>
          </p:cNvSpPr>
          <p:nvPr>
            <p:ph type="pic" sz="quarter" idx="12"/>
          </p:nvPr>
        </p:nvSpPr>
        <p:spPr>
          <a:xfrm>
            <a:off x="4716463" y="857250"/>
            <a:ext cx="4102100" cy="1836000"/>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AF0D129A-716D-4DE2-BC86-62AD6977E00F}"/>
              </a:ext>
            </a:extLst>
          </p:cNvPr>
          <p:cNvSpPr>
            <a:spLocks noGrp="1"/>
          </p:cNvSpPr>
          <p:nvPr>
            <p:ph type="pic" sz="quarter" idx="13"/>
          </p:nvPr>
        </p:nvSpPr>
        <p:spPr>
          <a:xfrm>
            <a:off x="431800" y="2862262"/>
            <a:ext cx="4102100" cy="1836000"/>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11" name="Picture Placeholder 5">
            <a:extLst>
              <a:ext uri="{FF2B5EF4-FFF2-40B4-BE49-F238E27FC236}">
                <a16:creationId xmlns:a16="http://schemas.microsoft.com/office/drawing/2014/main" id="{8B65A3AB-D335-4F53-891B-3500C75ABC15}"/>
              </a:ext>
            </a:extLst>
          </p:cNvPr>
          <p:cNvSpPr>
            <a:spLocks noGrp="1"/>
          </p:cNvSpPr>
          <p:nvPr>
            <p:ph type="pic" sz="quarter" idx="14"/>
          </p:nvPr>
        </p:nvSpPr>
        <p:spPr>
          <a:xfrm>
            <a:off x="4716463" y="2862262"/>
            <a:ext cx="4102100" cy="1836000"/>
          </a:xfrm>
          <a:prstGeom prst="rect">
            <a:avLst/>
          </a:prstGeom>
          <a:solidFill>
            <a:schemeClr val="bg2">
              <a:lumMod val="20000"/>
              <a:lumOff val="80000"/>
            </a:schemeClr>
          </a:solid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2978916553"/>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2_column_feature_box">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6" name="Picture Placeholder 5">
            <a:extLst>
              <a:ext uri="{FF2B5EF4-FFF2-40B4-BE49-F238E27FC236}">
                <a16:creationId xmlns:a16="http://schemas.microsoft.com/office/drawing/2014/main" id="{6C605FFE-972D-49E1-BB04-B163FB801E63}"/>
              </a:ext>
            </a:extLst>
          </p:cNvPr>
          <p:cNvSpPr>
            <a:spLocks noGrp="1"/>
          </p:cNvSpPr>
          <p:nvPr>
            <p:ph type="pic" sz="quarter" idx="11"/>
          </p:nvPr>
        </p:nvSpPr>
        <p:spPr>
          <a:xfrm>
            <a:off x="431799" y="857250"/>
            <a:ext cx="5591176" cy="2442210"/>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8" name="Shape 172">
            <a:extLst>
              <a:ext uri="{FF2B5EF4-FFF2-40B4-BE49-F238E27FC236}">
                <a16:creationId xmlns:a16="http://schemas.microsoft.com/office/drawing/2014/main" id="{CC0D98D4-A833-4094-ADC4-8A70FD7F2B2B}"/>
              </a:ext>
            </a:extLst>
          </p:cNvPr>
          <p:cNvSpPr/>
          <p:nvPr userDrawn="1"/>
        </p:nvSpPr>
        <p:spPr>
          <a:xfrm>
            <a:off x="1" y="4876251"/>
            <a:ext cx="9144000" cy="276882"/>
          </a:xfrm>
          <a:prstGeom prst="rect">
            <a:avLst/>
          </a:prstGeom>
          <a:solidFill>
            <a:schemeClr val="tx2"/>
          </a:solidFill>
          <a:ln w="12700" cap="flat">
            <a:noFill/>
            <a:miter lim="400000"/>
          </a:ln>
          <a:effectLst/>
          <a:extLst>
            <a:ext uri="{C572A759-6A51-4108-AA02-DFA0A04FC94B}">
              <ma14:wrappingTextBoxFlag xmlns:ma14="http://schemas.microsoft.com/office/mac/drawingml/2011/main" xmlns="" val="1"/>
            </a:ext>
          </a:extLst>
        </p:spPr>
        <p:txBody>
          <a:bodyPr wrap="square" lIns="45662" tIns="45662" rIns="108000" bIns="45662" numCol="1" anchor="ctr">
            <a:spAutoFit/>
          </a:bodyPr>
          <a:lstStyle>
            <a:lvl1pPr algn="ctr">
              <a:defRPr sz="1600" b="1">
                <a:solidFill>
                  <a:srgbClr val="FFFFFF"/>
                </a:solidFill>
              </a:defRPr>
            </a:lvl1pPr>
          </a:lstStyle>
          <a:p>
            <a:pPr algn="r" defTabSz="913025">
              <a:defRPr/>
            </a:pPr>
            <a:fld id="{E2302B12-97F5-4C7F-B8BE-15A2610F4317}" type="slidenum">
              <a:rPr lang="en-GB" sz="1200" kern="0" smtClean="0">
                <a:solidFill>
                  <a:prstClr val="white"/>
                </a:solidFill>
                <a:latin typeface="Arial"/>
                <a:cs typeface="Arial" panose="020B0604020202020204" pitchFamily="34" charset="0"/>
              </a:rPr>
              <a:pPr algn="r" defTabSz="913025">
                <a:defRPr/>
              </a:pPr>
              <a:t>‹#›</a:t>
            </a:fld>
            <a:endParaRPr sz="1200" kern="0">
              <a:solidFill>
                <a:prstClr val="white"/>
              </a:solidFill>
              <a:latin typeface="Arial"/>
              <a:cs typeface="Arial" panose="020B0604020202020204" pitchFamily="34" charset="0"/>
            </a:endParaRPr>
          </a:p>
        </p:txBody>
      </p:sp>
      <p:sp>
        <p:nvSpPr>
          <p:cNvPr id="9" name="Text Placeholder 2">
            <a:extLst>
              <a:ext uri="{FF2B5EF4-FFF2-40B4-BE49-F238E27FC236}">
                <a16:creationId xmlns:a16="http://schemas.microsoft.com/office/drawing/2014/main" id="{69E0E834-A8AE-4C60-9A63-F248B8296081}"/>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Tree>
    <p:extLst>
      <p:ext uri="{BB962C8B-B14F-4D97-AF65-F5344CB8AC3E}">
        <p14:creationId xmlns:p14="http://schemas.microsoft.com/office/powerpoint/2010/main" val="2263771963"/>
      </p:ext>
    </p:extLst>
  </p:cSld>
  <p:clrMapOvr>
    <a:masterClrMapping/>
  </p:clrMapOvr>
  <p:extLst>
    <p:ext uri="{DCECCB84-F9BA-43D5-87BE-67443E8EF086}">
      <p15:sldGuideLst xmlns:p15="http://schemas.microsoft.com/office/powerpoint/2012/main">
        <p15:guide id="2" pos="3923">
          <p15:clr>
            <a:srgbClr val="FBAE40"/>
          </p15:clr>
        </p15:guide>
        <p15:guide id="7" pos="3794">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Logo only">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Tree>
    <p:extLst>
      <p:ext uri="{BB962C8B-B14F-4D97-AF65-F5344CB8AC3E}">
        <p14:creationId xmlns:p14="http://schemas.microsoft.com/office/powerpoint/2010/main" val="17092275"/>
      </p:ext>
    </p:extLst>
  </p:cSld>
  <p:clrMapOvr>
    <a:masterClrMapping/>
  </p:clrMapOvr>
  <p:extLst>
    <p:ext uri="{DCECCB84-F9BA-43D5-87BE-67443E8EF086}">
      <p15:sldGuideLst xmlns:p15="http://schemas.microsoft.com/office/powerpoint/2012/main">
        <p15:guide id="1" pos="2849">
          <p15:clr>
            <a:srgbClr val="FBAE40"/>
          </p15:clr>
        </p15:guide>
        <p15:guide id="2" pos="2970">
          <p15:clr>
            <a:srgbClr val="FBAE40"/>
          </p15:clr>
        </p15:guide>
        <p15:guide id="3" pos="1497">
          <p15:clr>
            <a:srgbClr val="FBAE40"/>
          </p15:clr>
        </p15:guide>
        <p15:guide id="4" pos="1616">
          <p15:clr>
            <a:srgbClr val="FBAE40"/>
          </p15:clr>
        </p15:guide>
        <p15:guide id="5" pos="4203">
          <p15:clr>
            <a:srgbClr val="FBAE40"/>
          </p15:clr>
        </p15:guide>
        <p15:guide id="6" pos="432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1070430663"/>
      </p:ext>
    </p:extLst>
  </p:cSld>
  <p:clrMapOvr>
    <a:masterClrMapping/>
  </p:clrMapOvr>
  <p:extLst>
    <p:ext uri="{DCECCB84-F9BA-43D5-87BE-67443E8EF086}">
      <p15:sldGuideLst xmlns:p15="http://schemas.microsoft.com/office/powerpoint/2012/main">
        <p15:guide id="1" pos="1973" userDrawn="1">
          <p15:clr>
            <a:srgbClr val="FBAE40"/>
          </p15:clr>
        </p15:guide>
        <p15:guide id="2" pos="2064" userDrawn="1">
          <p15:clr>
            <a:srgbClr val="FBAE40"/>
          </p15:clr>
        </p15:guide>
        <p15:guide id="3" pos="3765" userDrawn="1">
          <p15:clr>
            <a:srgbClr val="FBAE40"/>
          </p15:clr>
        </p15:guide>
        <p15:guide id="4" pos="3855" userDrawn="1">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Divider_page">
    <p:bg>
      <p:bgPr>
        <a:solidFill>
          <a:srgbClr val="00AEEF"/>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0700E569-29DA-4C92-8B98-093A575DAB2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45580" y="79411"/>
            <a:ext cx="2472690" cy="724646"/>
          </a:xfrm>
          <a:prstGeom prst="rect">
            <a:avLst/>
          </a:prstGeom>
        </p:spPr>
      </p:pic>
      <p:sp>
        <p:nvSpPr>
          <p:cNvPr id="3" name="Text Placeholder 2">
            <a:extLst>
              <a:ext uri="{FF2B5EF4-FFF2-40B4-BE49-F238E27FC236}">
                <a16:creationId xmlns:a16="http://schemas.microsoft.com/office/drawing/2014/main" id="{C6F6A3BA-6F96-4472-946C-225BEBF3F2AD}"/>
              </a:ext>
            </a:extLst>
          </p:cNvPr>
          <p:cNvSpPr>
            <a:spLocks noGrp="1"/>
          </p:cNvSpPr>
          <p:nvPr>
            <p:ph type="body" sz="quarter" idx="10" hasCustomPrompt="1"/>
          </p:nvPr>
        </p:nvSpPr>
        <p:spPr>
          <a:xfrm>
            <a:off x="431800" y="2109789"/>
            <a:ext cx="8388350" cy="884872"/>
          </a:xfrm>
          <a:prstGeom prst="rect">
            <a:avLst/>
          </a:prstGeom>
        </p:spPr>
        <p:txBody>
          <a:bodyPr/>
          <a:lstStyle>
            <a:lvl1pPr marL="0" indent="0">
              <a:buNone/>
              <a:defRPr sz="5400" spc="-200" baseline="0">
                <a:solidFill>
                  <a:srgbClr val="FFFFFF"/>
                </a:solidFill>
              </a:defRPr>
            </a:lvl1pPr>
          </a:lstStyle>
          <a:p>
            <a:pPr lvl="0"/>
            <a:r>
              <a:rPr lang="en-US"/>
              <a:t>Divider slide</a:t>
            </a:r>
            <a:endParaRPr lang="en-GB"/>
          </a:p>
        </p:txBody>
      </p:sp>
      <p:sp>
        <p:nvSpPr>
          <p:cNvPr id="5" name="Text Placeholder 4">
            <a:extLst>
              <a:ext uri="{FF2B5EF4-FFF2-40B4-BE49-F238E27FC236}">
                <a16:creationId xmlns:a16="http://schemas.microsoft.com/office/drawing/2014/main" id="{78B926CB-EC04-4129-8CD2-275903EDA3AA}"/>
              </a:ext>
            </a:extLst>
          </p:cNvPr>
          <p:cNvSpPr>
            <a:spLocks noGrp="1"/>
          </p:cNvSpPr>
          <p:nvPr>
            <p:ph type="body" sz="quarter" idx="11" hasCustomPrompt="1"/>
          </p:nvPr>
        </p:nvSpPr>
        <p:spPr>
          <a:xfrm>
            <a:off x="431800" y="3513138"/>
            <a:ext cx="5717540" cy="1143000"/>
          </a:xfrm>
          <a:prstGeom prst="rect">
            <a:avLst/>
          </a:prstGeom>
        </p:spPr>
        <p:txBody>
          <a:bodyPr/>
          <a:lstStyle>
            <a:lvl1pPr marL="0" indent="0">
              <a:lnSpc>
                <a:spcPts val="2200"/>
              </a:lnSpc>
              <a:spcBef>
                <a:spcPts val="0"/>
              </a:spcBef>
              <a:buNone/>
              <a:defRPr sz="1800">
                <a:solidFill>
                  <a:srgbClr val="FFFFFF"/>
                </a:solidFill>
              </a:defRPr>
            </a:lvl1pPr>
            <a:lvl2pPr marL="457189" indent="0">
              <a:buNone/>
              <a:defRPr>
                <a:solidFill>
                  <a:srgbClr val="FFFFFF"/>
                </a:solidFill>
              </a:defRPr>
            </a:lvl2pPr>
            <a:lvl3pPr marL="914378" indent="0">
              <a:buNone/>
              <a:defRPr>
                <a:solidFill>
                  <a:srgbClr val="FFFFFF"/>
                </a:solidFill>
              </a:defRPr>
            </a:lvl3pPr>
            <a:lvl4pPr marL="1371566" indent="0">
              <a:buNone/>
              <a:defRPr>
                <a:solidFill>
                  <a:srgbClr val="FFFFFF"/>
                </a:solidFill>
              </a:defRPr>
            </a:lvl4pPr>
            <a:lvl5pPr marL="1828754" indent="0">
              <a:buNone/>
              <a:defRPr>
                <a:solidFill>
                  <a:srgbClr val="FFFFFF"/>
                </a:solidFill>
              </a:defRPr>
            </a:lvl5pPr>
          </a:lstStyle>
          <a:p>
            <a:pPr lvl="0"/>
            <a:r>
              <a:rPr lang="en-US"/>
              <a:t>Descriptive text</a:t>
            </a:r>
            <a:endParaRPr lang="en-GB"/>
          </a:p>
        </p:txBody>
      </p:sp>
    </p:spTree>
    <p:extLst>
      <p:ext uri="{BB962C8B-B14F-4D97-AF65-F5344CB8AC3E}">
        <p14:creationId xmlns:p14="http://schemas.microsoft.com/office/powerpoint/2010/main" val="373742445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Thank you slide">
    <p:spTree>
      <p:nvGrpSpPr>
        <p:cNvPr id="1" name=""/>
        <p:cNvGrpSpPr/>
        <p:nvPr/>
      </p:nvGrpSpPr>
      <p:grpSpPr>
        <a:xfrm>
          <a:off x="0" y="0"/>
          <a:ext cx="0" cy="0"/>
          <a:chOff x="0" y="0"/>
          <a:chExt cx="0" cy="0"/>
        </a:xfrm>
      </p:grpSpPr>
      <p:sp>
        <p:nvSpPr>
          <p:cNvPr id="7" name="object 2"/>
          <p:cNvSpPr txBox="1"/>
          <p:nvPr userDrawn="1"/>
        </p:nvSpPr>
        <p:spPr>
          <a:xfrm>
            <a:off x="762006" y="2060859"/>
            <a:ext cx="8649181" cy="923330"/>
          </a:xfrm>
          <a:prstGeom prst="rect">
            <a:avLst/>
          </a:prstGeom>
        </p:spPr>
        <p:txBody>
          <a:bodyPr vert="horz" wrap="square" lIns="0" tIns="0" rIns="0" bIns="0" rtlCol="0">
            <a:spAutoFit/>
          </a:bodyPr>
          <a:lstStyle/>
          <a:p>
            <a:pPr marL="12700"/>
            <a:r>
              <a:rPr lang="en-GB" sz="6000" spc="-55">
                <a:solidFill>
                  <a:srgbClr val="00AEEF"/>
                </a:solidFill>
                <a:latin typeface="Arial"/>
                <a:cs typeface="Arial"/>
              </a:rPr>
              <a:t>Thank you</a:t>
            </a:r>
          </a:p>
        </p:txBody>
      </p:sp>
      <p:sp>
        <p:nvSpPr>
          <p:cNvPr id="8" name="object 3"/>
          <p:cNvSpPr/>
          <p:nvPr userDrawn="1"/>
        </p:nvSpPr>
        <p:spPr>
          <a:xfrm>
            <a:off x="762002" y="2895845"/>
            <a:ext cx="8352155" cy="0"/>
          </a:xfrm>
          <a:custGeom>
            <a:avLst/>
            <a:gdLst/>
            <a:ahLst/>
            <a:cxnLst/>
            <a:rect l="l" t="t" r="r" b="b"/>
            <a:pathLst>
              <a:path w="8352155">
                <a:moveTo>
                  <a:pt x="0" y="0"/>
                </a:moveTo>
                <a:lnTo>
                  <a:pt x="8352002" y="0"/>
                </a:lnTo>
              </a:path>
            </a:pathLst>
          </a:custGeom>
          <a:ln w="12700">
            <a:solidFill>
              <a:srgbClr val="00AEEF"/>
            </a:solidFill>
          </a:ln>
        </p:spPr>
        <p:txBody>
          <a:bodyPr wrap="square" lIns="0" tIns="0" rIns="0" bIns="0" rtlCol="0"/>
          <a:lstStyle/>
          <a:p>
            <a:endParaRPr sz="1800">
              <a:solidFill>
                <a:prstClr val="black"/>
              </a:solidFill>
            </a:endParaRPr>
          </a:p>
        </p:txBody>
      </p:sp>
      <p:pic>
        <p:nvPicPr>
          <p:cNvPr id="9" name="Picture 8" descr="Oil &amp; Gas Authority_CYAN_AW.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1" y="364676"/>
            <a:ext cx="1548794" cy="1298037"/>
          </a:xfrm>
          <a:prstGeom prst="rect">
            <a:avLst/>
          </a:prstGeom>
        </p:spPr>
      </p:pic>
    </p:spTree>
    <p:extLst>
      <p:ext uri="{BB962C8B-B14F-4D97-AF65-F5344CB8AC3E}">
        <p14:creationId xmlns:p14="http://schemas.microsoft.com/office/powerpoint/2010/main" val="190068505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object 3"/>
          <p:cNvSpPr/>
          <p:nvPr userDrawn="1"/>
        </p:nvSpPr>
        <p:spPr>
          <a:xfrm>
            <a:off x="792004" y="2928852"/>
            <a:ext cx="8352155" cy="0"/>
          </a:xfrm>
          <a:custGeom>
            <a:avLst/>
            <a:gdLst/>
            <a:ahLst/>
            <a:cxnLst/>
            <a:rect l="l" t="t" r="r" b="b"/>
            <a:pathLst>
              <a:path w="8352155">
                <a:moveTo>
                  <a:pt x="0" y="0"/>
                </a:moveTo>
                <a:lnTo>
                  <a:pt x="8352002" y="0"/>
                </a:lnTo>
              </a:path>
            </a:pathLst>
          </a:custGeom>
          <a:ln w="12700">
            <a:solidFill>
              <a:srgbClr val="00AEEF"/>
            </a:solidFill>
          </a:ln>
        </p:spPr>
        <p:txBody>
          <a:bodyPr wrap="square" lIns="0" tIns="0" rIns="0" bIns="0" rtlCol="0"/>
          <a:lstStyle/>
          <a:p>
            <a:pPr defTabSz="914378"/>
            <a:endParaRPr sz="1800">
              <a:solidFill>
                <a:prstClr val="black"/>
              </a:solidFill>
              <a:latin typeface="Arial"/>
            </a:endParaRPr>
          </a:p>
        </p:txBody>
      </p:sp>
      <p:pic>
        <p:nvPicPr>
          <p:cNvPr id="11" name="Picture 10" descr="Oil &amp; Gas Authority_CYAN_AW.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1" y="364676"/>
            <a:ext cx="1548794" cy="1298037"/>
          </a:xfrm>
          <a:prstGeom prst="rect">
            <a:avLst/>
          </a:prstGeom>
        </p:spPr>
      </p:pic>
      <p:sp>
        <p:nvSpPr>
          <p:cNvPr id="13" name="TextBox 12"/>
          <p:cNvSpPr txBox="1"/>
          <p:nvPr userDrawn="1"/>
        </p:nvSpPr>
        <p:spPr>
          <a:xfrm>
            <a:off x="837422" y="4655617"/>
            <a:ext cx="7823978" cy="488595"/>
          </a:xfrm>
          <a:prstGeom prst="rect">
            <a:avLst/>
          </a:prstGeom>
          <a:noFill/>
        </p:spPr>
        <p:txBody>
          <a:bodyPr vert="horz" wrap="square" lIns="0" tIns="87630" rIns="0" bIns="0" rtlCol="0">
            <a:spAutoFit/>
          </a:bodyPr>
          <a:lstStyle/>
          <a:p>
            <a:r>
              <a:rPr lang="en-GB" sz="800">
                <a:solidFill>
                  <a:schemeClr val="bg1">
                    <a:lumMod val="75000"/>
                  </a:schemeClr>
                </a:solidFill>
                <a:latin typeface="Helvetica 45 Light"/>
              </a:rPr>
              <a:t>© OGA 2018</a:t>
            </a:r>
          </a:p>
          <a:p>
            <a:r>
              <a:rPr lang="en-GB" sz="600">
                <a:solidFill>
                  <a:schemeClr val="bg1">
                    <a:lumMod val="75000"/>
                  </a:schemeClr>
                </a:solidFill>
                <a:latin typeface="Helvetica 45 Light"/>
              </a:rPr>
              <a:t>This presentation is for illustrative purposes only. The OGA makes no representations or warranties, express or implied, regarding the quality, completeness or accuracy of the information contained herein. All and any such responsibility and liability is expressly disclaimed. The OGA does not provide endorsements or investment recommendations. Oil and Gas Authority is a limited company registered in England and Wales with registered number 09666504 and VAT registered number 249433979. Our registered office is at 21 Bloomsbury Street, London, United Kingdom, WC1B 3HF </a:t>
            </a:r>
          </a:p>
        </p:txBody>
      </p:sp>
    </p:spTree>
    <p:extLst>
      <p:ext uri="{BB962C8B-B14F-4D97-AF65-F5344CB8AC3E}">
        <p14:creationId xmlns:p14="http://schemas.microsoft.com/office/powerpoint/2010/main" val="18540058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object 3"/>
          <p:cNvSpPr/>
          <p:nvPr userDrawn="1"/>
        </p:nvSpPr>
        <p:spPr>
          <a:xfrm>
            <a:off x="792004" y="2928852"/>
            <a:ext cx="8352155" cy="0"/>
          </a:xfrm>
          <a:custGeom>
            <a:avLst/>
            <a:gdLst/>
            <a:ahLst/>
            <a:cxnLst/>
            <a:rect l="l" t="t" r="r" b="b"/>
            <a:pathLst>
              <a:path w="8352155">
                <a:moveTo>
                  <a:pt x="0" y="0"/>
                </a:moveTo>
                <a:lnTo>
                  <a:pt x="8352002" y="0"/>
                </a:lnTo>
              </a:path>
            </a:pathLst>
          </a:custGeom>
          <a:ln w="12700">
            <a:solidFill>
              <a:srgbClr val="00AEEF"/>
            </a:solidFill>
          </a:ln>
        </p:spPr>
        <p:txBody>
          <a:bodyPr wrap="square" lIns="0" tIns="0" rIns="0" bIns="0" rtlCol="0"/>
          <a:lstStyle/>
          <a:p>
            <a:pPr defTabSz="914378"/>
            <a:endParaRPr sz="1800">
              <a:solidFill>
                <a:prstClr val="black"/>
              </a:solidFill>
              <a:latin typeface="Arial"/>
            </a:endParaRPr>
          </a:p>
        </p:txBody>
      </p:sp>
      <p:pic>
        <p:nvPicPr>
          <p:cNvPr id="4" name="Picture 3" descr="Oil &amp; Gas Authority_CYAN_AW.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1" y="364676"/>
            <a:ext cx="1548794" cy="1298037"/>
          </a:xfrm>
          <a:prstGeom prst="rect">
            <a:avLst/>
          </a:prstGeom>
        </p:spPr>
      </p:pic>
      <p:sp>
        <p:nvSpPr>
          <p:cNvPr id="5" name="TextBox 4"/>
          <p:cNvSpPr txBox="1"/>
          <p:nvPr userDrawn="1"/>
        </p:nvSpPr>
        <p:spPr>
          <a:xfrm>
            <a:off x="837422" y="4655617"/>
            <a:ext cx="7823978" cy="488595"/>
          </a:xfrm>
          <a:prstGeom prst="rect">
            <a:avLst/>
          </a:prstGeom>
          <a:noFill/>
        </p:spPr>
        <p:txBody>
          <a:bodyPr vert="horz" wrap="square" lIns="0" tIns="87630" rIns="0" bIns="0" rtlCol="0">
            <a:spAutoFit/>
          </a:bodyPr>
          <a:lstStyle/>
          <a:p>
            <a:r>
              <a:rPr lang="en-GB" sz="800">
                <a:solidFill>
                  <a:schemeClr val="bg1">
                    <a:lumMod val="75000"/>
                  </a:schemeClr>
                </a:solidFill>
                <a:latin typeface="Helvetica 45 Light"/>
              </a:rPr>
              <a:t>© OGA 2018</a:t>
            </a:r>
          </a:p>
          <a:p>
            <a:r>
              <a:rPr lang="en-GB" sz="600">
                <a:solidFill>
                  <a:schemeClr val="bg1">
                    <a:lumMod val="75000"/>
                  </a:schemeClr>
                </a:solidFill>
                <a:latin typeface="Helvetica 45 Light"/>
              </a:rPr>
              <a:t>This presentation is for illustrative purposes only. The OGA makes no representations or warranties, express or implied, regarding the quality, completeness or accuracy of the information contained herein. All and any such responsibility and liability is expressly disclaimed. The OGA does not provide endorsements or investment recommendations. Oil and Gas Authority is a limited company registered in England and Wales with registered number 09666504 and VAT registered number 249433979. Our registered office is at 21 Bloomsbury Street, London, United Kingdom, WC1B 3HF </a:t>
            </a:r>
          </a:p>
        </p:txBody>
      </p:sp>
    </p:spTree>
    <p:extLst>
      <p:ext uri="{BB962C8B-B14F-4D97-AF65-F5344CB8AC3E}">
        <p14:creationId xmlns:p14="http://schemas.microsoft.com/office/powerpoint/2010/main" val="132970380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492BB8D3-7AB1-4486-B95E-9DC61E77029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67451" y="293371"/>
            <a:ext cx="2692136" cy="432447"/>
          </a:xfrm>
          <a:prstGeom prst="rect">
            <a:avLst/>
          </a:prstGeom>
        </p:spPr>
      </p:pic>
    </p:spTree>
    <p:extLst>
      <p:ext uri="{BB962C8B-B14F-4D97-AF65-F5344CB8AC3E}">
        <p14:creationId xmlns:p14="http://schemas.microsoft.com/office/powerpoint/2010/main" val="323018814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FB7370FF-B171-4D60-B33B-17B42AF9AA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85750"/>
            <a:ext cx="9144000" cy="5715000"/>
          </a:xfrm>
          <a:prstGeom prst="rect">
            <a:avLst/>
          </a:prstGeom>
        </p:spPr>
      </p:pic>
      <p:sp>
        <p:nvSpPr>
          <p:cNvPr id="7" name="object 2"/>
          <p:cNvSpPr txBox="1"/>
          <p:nvPr userDrawn="1"/>
        </p:nvSpPr>
        <p:spPr>
          <a:xfrm>
            <a:off x="762006" y="2060859"/>
            <a:ext cx="8649181" cy="923330"/>
          </a:xfrm>
          <a:prstGeom prst="rect">
            <a:avLst/>
          </a:prstGeom>
        </p:spPr>
        <p:txBody>
          <a:bodyPr vert="horz" wrap="square" lIns="0" tIns="0" rIns="0" bIns="0" rtlCol="0">
            <a:spAutoFit/>
          </a:bodyPr>
          <a:lstStyle/>
          <a:p>
            <a:pPr marL="12700"/>
            <a:r>
              <a:rPr lang="en-GB" sz="6000" spc="-55">
                <a:solidFill>
                  <a:schemeClr val="bg1"/>
                </a:solidFill>
                <a:latin typeface="Arial"/>
                <a:cs typeface="Arial"/>
              </a:rPr>
              <a:t>Thank you</a:t>
            </a:r>
          </a:p>
        </p:txBody>
      </p:sp>
    </p:spTree>
    <p:extLst>
      <p:ext uri="{BB962C8B-B14F-4D97-AF65-F5344CB8AC3E}">
        <p14:creationId xmlns:p14="http://schemas.microsoft.com/office/powerpoint/2010/main" val="352825597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A picture containing text&#10;&#10;Description automatically generated">
            <a:extLst>
              <a:ext uri="{FF2B5EF4-FFF2-40B4-BE49-F238E27FC236}">
                <a16:creationId xmlns:a16="http://schemas.microsoft.com/office/drawing/2014/main" id="{861F6056-7718-497D-B64C-AA311F4FA8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85750"/>
            <a:ext cx="9144000" cy="5715000"/>
          </a:xfrm>
          <a:prstGeom prst="rect">
            <a:avLst/>
          </a:prstGeom>
        </p:spPr>
      </p:pic>
    </p:spTree>
    <p:extLst>
      <p:ext uri="{BB962C8B-B14F-4D97-AF65-F5344CB8AC3E}">
        <p14:creationId xmlns:p14="http://schemas.microsoft.com/office/powerpoint/2010/main" val="219822191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41397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pic>
        <p:nvPicPr>
          <p:cNvPr id="10" name="Graphic 9" descr="North Sea Transition Authority logo">
            <a:extLst>
              <a:ext uri="{FF2B5EF4-FFF2-40B4-BE49-F238E27FC236}">
                <a16:creationId xmlns:a16="http://schemas.microsoft.com/office/drawing/2014/main" id="{EA0B287C-6E98-4ABE-9770-5F9F12084EBA}"/>
              </a:ext>
            </a:extLst>
          </p:cNvPr>
          <p:cNvPicPr>
            <a:picLocks noChangeAspect="1"/>
          </p:cNvPicPr>
          <p:nvPr userDrawn="1"/>
        </p:nvPicPr>
        <p:blipFill>
          <a:blip r:embed="rId2"/>
          <a:srcRect/>
          <a:stretch/>
        </p:blipFill>
        <p:spPr>
          <a:xfrm>
            <a:off x="539186" y="189911"/>
            <a:ext cx="1099524" cy="1102863"/>
          </a:xfrm>
          <a:prstGeom prst="rect">
            <a:avLst/>
          </a:prstGeom>
        </p:spPr>
      </p:pic>
      <p:cxnSp>
        <p:nvCxnSpPr>
          <p:cNvPr id="15" name="Straight Connector 14">
            <a:extLst>
              <a:ext uri="{FF2B5EF4-FFF2-40B4-BE49-F238E27FC236}">
                <a16:creationId xmlns:a16="http://schemas.microsoft.com/office/drawing/2014/main" id="{DE038CA5-8F1F-4334-8648-E6A7038DE8C1}"/>
              </a:ext>
              <a:ext uri="{C183D7F6-B498-43B3-948B-1728B52AA6E4}">
                <adec:decorative xmlns:adec="http://schemas.microsoft.com/office/drawing/2017/decorative" val="1"/>
              </a:ext>
            </a:extLst>
          </p:cNvPr>
          <p:cNvCxnSpPr/>
          <p:nvPr userDrawn="1"/>
        </p:nvCxnSpPr>
        <p:spPr>
          <a:xfrm>
            <a:off x="431800" y="2727436"/>
            <a:ext cx="8388350"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2066D78-725F-47AA-B718-01D0AF25F789}"/>
              </a:ext>
            </a:extLst>
          </p:cNvPr>
          <p:cNvSpPr txBox="1"/>
          <p:nvPr userDrawn="1"/>
        </p:nvSpPr>
        <p:spPr>
          <a:xfrm>
            <a:off x="341117" y="4430371"/>
            <a:ext cx="8479033" cy="738664"/>
          </a:xfrm>
          <a:prstGeom prst="rect">
            <a:avLst/>
          </a:prstGeom>
          <a:noFill/>
        </p:spPr>
        <p:txBody>
          <a:bodyPr wrap="square" rtlCol="0">
            <a:spAutoFit/>
          </a:bodyPr>
          <a:lstStyle/>
          <a:p>
            <a:pPr marL="0" marR="0" lvl="0" indent="0" algn="l" defTabSz="457178"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 NSTA 2022</a:t>
            </a:r>
          </a:p>
          <a:p>
            <a:pPr marL="0" marR="0" lvl="0" indent="0" algn="l" defTabSz="457178"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This presentation is for illustrative purposes only. The NSTA makes no representations or warranties, express or implied, regarding the quality, completeness or accuracy of the information contained herein. All and any such responsibility and liability is expressly disclaimed. The NSTA does not provide endorsements or investment recommendations.</a:t>
            </a:r>
            <a:b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b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The North Sea Transition Authority is the business name for the Oil &amp; Gas Authority, a limited company registered in England and Wales with registered number 09666504 and VAT registered number 249433979. Our registered office is at 21 Bloomsbury Street, London, United Kingdom, WC1B 3HF. </a:t>
            </a:r>
          </a:p>
          <a:p>
            <a:pPr marL="0" marR="0" lvl="0" indent="0" algn="l" defTabSz="457178"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endParaRPr>
          </a:p>
        </p:txBody>
      </p:sp>
      <p:sp>
        <p:nvSpPr>
          <p:cNvPr id="7" name="Text Placeholder 18">
            <a:extLst>
              <a:ext uri="{FF2B5EF4-FFF2-40B4-BE49-F238E27FC236}">
                <a16:creationId xmlns:a16="http://schemas.microsoft.com/office/drawing/2014/main" id="{E28699B9-78A4-46CD-96D9-7ADF5F743E7F}"/>
              </a:ext>
            </a:extLst>
          </p:cNvPr>
          <p:cNvSpPr>
            <a:spLocks noGrp="1"/>
          </p:cNvSpPr>
          <p:nvPr>
            <p:ph type="body" sz="quarter" idx="14" hasCustomPrompt="1"/>
          </p:nvPr>
        </p:nvSpPr>
        <p:spPr>
          <a:xfrm>
            <a:off x="7467600" y="3732212"/>
            <a:ext cx="1332706" cy="523215"/>
          </a:xfrm>
          <a:prstGeom prst="rect">
            <a:avLst/>
          </a:prstGeom>
        </p:spPr>
        <p:txBody>
          <a:bodyPr/>
          <a:lstStyle>
            <a:lvl1pPr marL="0" indent="0" algn="l">
              <a:buNone/>
              <a:defRPr sz="1600"/>
            </a:lvl1pPr>
            <a:lvl2pPr marL="457178" indent="0">
              <a:buNone/>
              <a:defRPr/>
            </a:lvl2pPr>
            <a:lvl3pPr marL="914355" indent="0">
              <a:buNone/>
              <a:defRPr/>
            </a:lvl3pPr>
            <a:lvl4pPr marL="1371532" indent="0">
              <a:buNone/>
              <a:defRPr/>
            </a:lvl4pPr>
            <a:lvl5pPr marL="1828709" indent="0">
              <a:buNone/>
              <a:defRPr/>
            </a:lvl5pPr>
          </a:lstStyle>
          <a:p>
            <a:pPr lvl="0"/>
            <a:r>
              <a:rPr lang="en-US"/>
              <a:t>Date</a:t>
            </a:r>
          </a:p>
        </p:txBody>
      </p:sp>
      <p:sp>
        <p:nvSpPr>
          <p:cNvPr id="4" name="Text Placeholder 3">
            <a:extLst>
              <a:ext uri="{FF2B5EF4-FFF2-40B4-BE49-F238E27FC236}">
                <a16:creationId xmlns:a16="http://schemas.microsoft.com/office/drawing/2014/main" id="{3D107FD8-55F8-49DE-9B26-9B96CD7905DD}"/>
              </a:ext>
            </a:extLst>
          </p:cNvPr>
          <p:cNvSpPr>
            <a:spLocks noGrp="1"/>
          </p:cNvSpPr>
          <p:nvPr>
            <p:ph type="body" sz="quarter" idx="15" hasCustomPrompt="1"/>
          </p:nvPr>
        </p:nvSpPr>
        <p:spPr>
          <a:xfrm>
            <a:off x="441325" y="3732214"/>
            <a:ext cx="6398202" cy="568325"/>
          </a:xfrm>
          <a:prstGeom prst="rect">
            <a:avLst/>
          </a:prstGeom>
        </p:spPr>
        <p:txBody>
          <a:bodyPr/>
          <a:lstStyle>
            <a:lvl1pPr marL="0" indent="0">
              <a:buNone/>
              <a:defRPr sz="1600"/>
            </a:lvl1pPr>
          </a:lstStyle>
          <a:p>
            <a:pPr lvl="0"/>
            <a:r>
              <a:rPr lang="en-US"/>
              <a:t>Speaker &amp; title</a:t>
            </a:r>
          </a:p>
        </p:txBody>
      </p:sp>
      <p:sp>
        <p:nvSpPr>
          <p:cNvPr id="12" name="Text Placeholder 12">
            <a:extLst>
              <a:ext uri="{FF2B5EF4-FFF2-40B4-BE49-F238E27FC236}">
                <a16:creationId xmlns:a16="http://schemas.microsoft.com/office/drawing/2014/main" id="{FBBF420D-7306-4564-8600-5DCC54C404A5}"/>
              </a:ext>
            </a:extLst>
          </p:cNvPr>
          <p:cNvSpPr>
            <a:spLocks noGrp="1"/>
          </p:cNvSpPr>
          <p:nvPr>
            <p:ph type="body" sz="quarter" idx="12" hasCustomPrompt="1"/>
          </p:nvPr>
        </p:nvSpPr>
        <p:spPr>
          <a:xfrm>
            <a:off x="431800" y="1976615"/>
            <a:ext cx="8388350" cy="748313"/>
          </a:xfrm>
          <a:prstGeom prst="rect">
            <a:avLst/>
          </a:prstGeom>
        </p:spPr>
        <p:txBody>
          <a:bodyPr lIns="0" anchor="b"/>
          <a:lstStyle>
            <a:lvl1pPr marL="0" indent="0">
              <a:buNone/>
              <a:defRPr sz="4000">
                <a:solidFill>
                  <a:srgbClr val="193768"/>
                </a:solidFill>
              </a:defRPr>
            </a:lvl1pPr>
          </a:lstStyle>
          <a:p>
            <a:pPr lvl="0"/>
            <a:r>
              <a:rPr lang="en-US"/>
              <a:t>Here comes your title</a:t>
            </a:r>
          </a:p>
        </p:txBody>
      </p:sp>
      <p:sp>
        <p:nvSpPr>
          <p:cNvPr id="14" name="Text Placeholder 18">
            <a:extLst>
              <a:ext uri="{FF2B5EF4-FFF2-40B4-BE49-F238E27FC236}">
                <a16:creationId xmlns:a16="http://schemas.microsoft.com/office/drawing/2014/main" id="{39FD3177-214E-4F32-910E-58B1967F5E14}"/>
              </a:ext>
            </a:extLst>
          </p:cNvPr>
          <p:cNvSpPr>
            <a:spLocks noGrp="1"/>
          </p:cNvSpPr>
          <p:nvPr>
            <p:ph type="body" sz="quarter" idx="13" hasCustomPrompt="1"/>
          </p:nvPr>
        </p:nvSpPr>
        <p:spPr>
          <a:xfrm>
            <a:off x="441327" y="2854760"/>
            <a:ext cx="8348663" cy="523215"/>
          </a:xfrm>
          <a:prstGeom prst="rect">
            <a:avLst/>
          </a:prstGeom>
        </p:spPr>
        <p:txBody>
          <a:bodyPr/>
          <a:lstStyle>
            <a:lvl1pPr marL="0" indent="0">
              <a:buNone/>
              <a:defRPr sz="2000"/>
            </a:lvl1pPr>
            <a:lvl2pPr marL="457178" indent="0">
              <a:buNone/>
              <a:defRPr/>
            </a:lvl2pPr>
            <a:lvl3pPr marL="914355" indent="0">
              <a:buNone/>
              <a:defRPr/>
            </a:lvl3pPr>
            <a:lvl4pPr marL="1371532" indent="0">
              <a:buNone/>
              <a:defRPr/>
            </a:lvl4pPr>
            <a:lvl5pPr marL="1828709" indent="0">
              <a:buNone/>
              <a:defRPr/>
            </a:lvl5pPr>
          </a:lstStyle>
          <a:p>
            <a:pPr lvl="0"/>
            <a:r>
              <a:rPr lang="en-US"/>
              <a:t>Subtitle</a:t>
            </a:r>
          </a:p>
        </p:txBody>
      </p:sp>
    </p:spTree>
    <p:extLst>
      <p:ext uri="{BB962C8B-B14F-4D97-AF65-F5344CB8AC3E}">
        <p14:creationId xmlns:p14="http://schemas.microsoft.com/office/powerpoint/2010/main" val="10173085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Dark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sz="2100">
                <a:solidFill>
                  <a:srgbClr val="002060"/>
                </a:solidFill>
              </a:defRPr>
            </a:lvl1pPr>
          </a:lstStyle>
          <a:p>
            <a:r>
              <a:rPr lang="en-US"/>
              <a:t>Click to edit Master title style</a:t>
            </a:r>
            <a:endParaRPr lang="en-GB"/>
          </a:p>
        </p:txBody>
      </p:sp>
      <p:pic>
        <p:nvPicPr>
          <p:cNvPr id="6" name="Picture 5" descr="North Sea Transition Authority logo">
            <a:extLst>
              <a:ext uri="{FF2B5EF4-FFF2-40B4-BE49-F238E27FC236}">
                <a16:creationId xmlns:a16="http://schemas.microsoft.com/office/drawing/2014/main" id="{3F6A76A7-7DB3-4845-A5C3-E1688E947606}"/>
              </a:ext>
            </a:extLst>
          </p:cNvPr>
          <p:cNvPicPr>
            <a:picLocks noChangeAspect="1"/>
          </p:cNvPicPr>
          <p:nvPr userDrawn="1"/>
        </p:nvPicPr>
        <p:blipFill>
          <a:blip r:embed="rId2"/>
          <a:stretch>
            <a:fillRect/>
          </a:stretch>
        </p:blipFill>
        <p:spPr>
          <a:xfrm>
            <a:off x="6176016" y="195262"/>
            <a:ext cx="2644136" cy="249116"/>
          </a:xfrm>
          <a:prstGeom prst="rect">
            <a:avLst/>
          </a:prstGeom>
        </p:spPr>
      </p:pic>
      <p:sp>
        <p:nvSpPr>
          <p:cNvPr id="4" name="Slide Number Placeholder 1">
            <a:extLst>
              <a:ext uri="{FF2B5EF4-FFF2-40B4-BE49-F238E27FC236}">
                <a16:creationId xmlns:a16="http://schemas.microsoft.com/office/drawing/2014/main" id="{5F2B448E-4E26-4D72-972B-881FBFE1C8D6}"/>
              </a:ext>
            </a:extLst>
          </p:cNvPr>
          <p:cNvSpPr>
            <a:spLocks noGrp="1"/>
          </p:cNvSpPr>
          <p:nvPr>
            <p:ph type="sldNum" sz="quarter" idx="4"/>
          </p:nvPr>
        </p:nvSpPr>
        <p:spPr>
          <a:xfrm>
            <a:off x="8509399" y="2408635"/>
            <a:ext cx="621506" cy="326231"/>
          </a:xfrm>
          <a:prstGeom prst="rect">
            <a:avLst/>
          </a:prstGeom>
        </p:spPr>
        <p:txBody>
          <a:bodyPr vert="horz" lIns="91440" tIns="45720" rIns="91440" bIns="45720" rtlCol="0" anchor="ctr"/>
          <a:lstStyle>
            <a:lvl1pPr algn="r">
              <a:defRPr sz="900">
                <a:solidFill>
                  <a:schemeClr val="tx1">
                    <a:tint val="75000"/>
                  </a:schemeClr>
                </a:solidFill>
              </a:defRPr>
            </a:lvl1pPr>
          </a:lstStyle>
          <a:p>
            <a:fld id="{DD0590FE-9BA6-45CB-BC76-38BB9AEE2E90}" type="slidenum">
              <a:rPr lang="en-GB" smtClean="0"/>
              <a:t>‹#›</a:t>
            </a:fld>
            <a:endParaRPr lang="en-GB"/>
          </a:p>
        </p:txBody>
      </p:sp>
    </p:spTree>
    <p:extLst>
      <p:ext uri="{BB962C8B-B14F-4D97-AF65-F5344CB8AC3E}">
        <p14:creationId xmlns:p14="http://schemas.microsoft.com/office/powerpoint/2010/main" val="29098553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3733800817"/>
      </p:ext>
    </p:extLst>
  </p:cSld>
  <p:clrMapOvr>
    <a:masterClrMapping/>
  </p:clrMapOvr>
  <p:extLst>
    <p:ext uri="{DCECCB84-F9BA-43D5-87BE-67443E8EF086}">
      <p15:sldGuideLst xmlns:p15="http://schemas.microsoft.com/office/powerpoint/2012/main">
        <p15:guide id="1" pos="2857" userDrawn="1">
          <p15:clr>
            <a:srgbClr val="FBAE40"/>
          </p15:clr>
        </p15:guide>
        <p15:guide id="2" pos="2971">
          <p15:clr>
            <a:srgbClr val="FBAE40"/>
          </p15:clr>
        </p15:guide>
        <p15:guide id="3" pos="1497" userDrawn="1">
          <p15:clr>
            <a:srgbClr val="FBAE40"/>
          </p15:clr>
        </p15:guide>
        <p15:guide id="4" pos="1610" userDrawn="1">
          <p15:clr>
            <a:srgbClr val="FBAE40"/>
          </p15:clr>
        </p15:guide>
        <p15:guide id="5" pos="4195" userDrawn="1">
          <p15:clr>
            <a:srgbClr val="FBAE40"/>
          </p15:clr>
        </p15:guide>
        <p15:guide id="6" pos="4332" userDrawn="1">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OGA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sz="2100">
                <a:solidFill>
                  <a:srgbClr val="002060"/>
                </a:solidFill>
              </a:defRPr>
            </a:lvl1pPr>
          </a:lstStyle>
          <a:p>
            <a:r>
              <a:rPr lang="en-US"/>
              <a:t>Click to edit Master title style</a:t>
            </a:r>
            <a:endParaRPr lang="en-GB"/>
          </a:p>
        </p:txBody>
      </p:sp>
      <p:pic>
        <p:nvPicPr>
          <p:cNvPr id="5" name="Picture 4" descr="North Sea Transition Authority logo">
            <a:extLst>
              <a:ext uri="{FF2B5EF4-FFF2-40B4-BE49-F238E27FC236}">
                <a16:creationId xmlns:a16="http://schemas.microsoft.com/office/drawing/2014/main" id="{9C71ADE5-5DB7-4DFB-AE99-A6E68AE4D21D}"/>
              </a:ext>
            </a:extLst>
          </p:cNvPr>
          <p:cNvPicPr>
            <a:picLocks noChangeAspect="1"/>
          </p:cNvPicPr>
          <p:nvPr userDrawn="1"/>
        </p:nvPicPr>
        <p:blipFill>
          <a:blip r:embed="rId2"/>
          <a:stretch>
            <a:fillRect/>
          </a:stretch>
        </p:blipFill>
        <p:spPr>
          <a:xfrm>
            <a:off x="6176016" y="195262"/>
            <a:ext cx="2644136" cy="249116"/>
          </a:xfrm>
          <a:prstGeom prst="rect">
            <a:avLst/>
          </a:prstGeom>
        </p:spPr>
      </p:pic>
      <p:sp>
        <p:nvSpPr>
          <p:cNvPr id="8" name="Slide Number Placeholder 1">
            <a:extLst>
              <a:ext uri="{FF2B5EF4-FFF2-40B4-BE49-F238E27FC236}">
                <a16:creationId xmlns:a16="http://schemas.microsoft.com/office/drawing/2014/main" id="{BB09EF69-7A9B-4975-87B8-5FED3445B68C}"/>
              </a:ext>
            </a:extLst>
          </p:cNvPr>
          <p:cNvSpPr txBox="1">
            <a:spLocks/>
          </p:cNvSpPr>
          <p:nvPr userDrawn="1"/>
        </p:nvSpPr>
        <p:spPr>
          <a:xfrm>
            <a:off x="8509399" y="2408635"/>
            <a:ext cx="621506" cy="326231"/>
          </a:xfrm>
          <a:prstGeom prst="rect">
            <a:avLst/>
          </a:prstGeom>
        </p:spPr>
        <p:txBody>
          <a:bodyPr vert="horz" lIns="68580" tIns="34290" rIns="68580" bIns="34290" rtlCol="0" anchor="ctr"/>
          <a:lstStyle>
            <a:defPPr>
              <a:defRPr lang="en-US"/>
            </a:defPPr>
            <a:lvl1pPr marL="0" algn="r" defTabSz="609570" rtl="0" eaLnBrk="1" latinLnBrk="0" hangingPunct="1">
              <a:defRPr sz="1200" kern="1200">
                <a:solidFill>
                  <a:schemeClr val="tx1">
                    <a:tint val="75000"/>
                  </a:schemeClr>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fld id="{DD0590FE-9BA6-45CB-BC76-38BB9AEE2E90}" type="slidenum">
              <a:rPr lang="en-GB" sz="900" smtClean="0"/>
              <a:pPr/>
              <a:t>‹#›</a:t>
            </a:fld>
            <a:endParaRPr lang="en-GB" sz="900"/>
          </a:p>
        </p:txBody>
      </p:sp>
    </p:spTree>
    <p:extLst>
      <p:ext uri="{BB962C8B-B14F-4D97-AF65-F5344CB8AC3E}">
        <p14:creationId xmlns:p14="http://schemas.microsoft.com/office/powerpoint/2010/main" val="133464849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Logo, OGA blue heading and dark blue footer">
    <p:spTree>
      <p:nvGrpSpPr>
        <p:cNvPr id="1" name=""/>
        <p:cNvGrpSpPr/>
        <p:nvPr/>
      </p:nvGrpSpPr>
      <p:grpSpPr>
        <a:xfrm>
          <a:off x="0" y="0"/>
          <a:ext cx="0" cy="0"/>
          <a:chOff x="0" y="0"/>
          <a:chExt cx="0" cy="0"/>
        </a:xfrm>
      </p:grpSpPr>
      <p:sp>
        <p:nvSpPr>
          <p:cNvPr id="5" name="Shape 172">
            <a:extLst>
              <a:ext uri="{FF2B5EF4-FFF2-40B4-BE49-F238E27FC236}">
                <a16:creationId xmlns:a16="http://schemas.microsoft.com/office/drawing/2014/main" id="{E7918535-E096-4CAC-A930-BB423C2386EB}"/>
              </a:ext>
            </a:extLst>
          </p:cNvPr>
          <p:cNvSpPr/>
          <p:nvPr userDrawn="1"/>
        </p:nvSpPr>
        <p:spPr>
          <a:xfrm>
            <a:off x="0" y="4866670"/>
            <a:ext cx="9144000" cy="276882"/>
          </a:xfrm>
          <a:prstGeom prst="rect">
            <a:avLst/>
          </a:prstGeom>
          <a:solidFill>
            <a:srgbClr val="002060"/>
          </a:solidFill>
          <a:ln w="12700" cap="flat">
            <a:noFill/>
            <a:miter lim="400000"/>
          </a:ln>
          <a:effectLst/>
          <a:extLst>
            <a:ext uri="{C572A759-6A51-4108-AA02-DFA0A04FC94B}">
              <ma14:wrappingTextBoxFlag xmlns:ma14="http://schemas.microsoft.com/office/mac/drawingml/2011/main" xmlns="" val="1"/>
            </a:ext>
          </a:extLst>
        </p:spPr>
        <p:txBody>
          <a:bodyPr wrap="square" lIns="45662" tIns="45662" rIns="108000" bIns="45662" numCol="1" anchor="ctr">
            <a:spAutoFit/>
          </a:bodyPr>
          <a:lstStyle>
            <a:lvl1pPr algn="ctr">
              <a:defRPr sz="1600" b="1">
                <a:solidFill>
                  <a:srgbClr val="FFFFFF"/>
                </a:solidFill>
              </a:defRPr>
            </a:lvl1pPr>
          </a:lstStyle>
          <a:p>
            <a:pPr algn="r" defTabSz="913002">
              <a:defRPr/>
            </a:pPr>
            <a:endParaRPr sz="1200" kern="0">
              <a:solidFill>
                <a:prstClr val="white"/>
              </a:solidFill>
              <a:latin typeface="Arial"/>
              <a:cs typeface="Arial" panose="020B0604020202020204" pitchFamily="34" charset="0"/>
            </a:endParaRPr>
          </a:p>
        </p:txBody>
      </p:sp>
      <p:sp>
        <p:nvSpPr>
          <p:cNvPr id="3" name="Text Placeholder 2">
            <a:extLst>
              <a:ext uri="{FF2B5EF4-FFF2-40B4-BE49-F238E27FC236}">
                <a16:creationId xmlns:a16="http://schemas.microsoft.com/office/drawing/2014/main" id="{8B9480F7-7279-429E-AA61-0F7403A50244}"/>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19" name="Title 6">
            <a:extLst>
              <a:ext uri="{FF2B5EF4-FFF2-40B4-BE49-F238E27FC236}">
                <a16:creationId xmlns:a16="http://schemas.microsoft.com/office/drawing/2014/main" id="{8FCED620-BBE7-494A-AED9-6D0974941436}"/>
              </a:ext>
            </a:extLst>
          </p:cNvPr>
          <p:cNvSpPr>
            <a:spLocks noGrp="1"/>
          </p:cNvSpPr>
          <p:nvPr>
            <p:ph type="title"/>
          </p:nvPr>
        </p:nvSpPr>
        <p:spPr>
          <a:xfrm>
            <a:off x="431800" y="195265"/>
            <a:ext cx="5321576" cy="376237"/>
          </a:xfrm>
          <a:prstGeom prst="rect">
            <a:avLst/>
          </a:prstGeom>
        </p:spPr>
        <p:txBody>
          <a:bodyPr lIns="0" tIns="0"/>
          <a:lstStyle>
            <a:lvl1pPr>
              <a:defRPr sz="2100">
                <a:solidFill>
                  <a:srgbClr val="002060"/>
                </a:solidFill>
              </a:defRPr>
            </a:lvl1pPr>
          </a:lstStyle>
          <a:p>
            <a:r>
              <a:rPr lang="en-US"/>
              <a:t>Click to edit Master title style</a:t>
            </a:r>
            <a:endParaRPr lang="en-GB"/>
          </a:p>
        </p:txBody>
      </p:sp>
      <p:pic>
        <p:nvPicPr>
          <p:cNvPr id="7" name="Picture 6" descr="North Sea Transition Authority logo">
            <a:extLst>
              <a:ext uri="{FF2B5EF4-FFF2-40B4-BE49-F238E27FC236}">
                <a16:creationId xmlns:a16="http://schemas.microsoft.com/office/drawing/2014/main" id="{51E4637B-B1BC-44B2-947E-C1FF8A056AC3}"/>
              </a:ext>
            </a:extLst>
          </p:cNvPr>
          <p:cNvPicPr>
            <a:picLocks noChangeAspect="1"/>
          </p:cNvPicPr>
          <p:nvPr userDrawn="1"/>
        </p:nvPicPr>
        <p:blipFill>
          <a:blip r:embed="rId2"/>
          <a:stretch>
            <a:fillRect/>
          </a:stretch>
        </p:blipFill>
        <p:spPr>
          <a:xfrm>
            <a:off x="6176016" y="195262"/>
            <a:ext cx="2644136" cy="249116"/>
          </a:xfrm>
          <a:prstGeom prst="rect">
            <a:avLst/>
          </a:prstGeom>
        </p:spPr>
      </p:pic>
      <p:sp>
        <p:nvSpPr>
          <p:cNvPr id="8" name="Slide Number Placeholder 1">
            <a:extLst>
              <a:ext uri="{FF2B5EF4-FFF2-40B4-BE49-F238E27FC236}">
                <a16:creationId xmlns:a16="http://schemas.microsoft.com/office/drawing/2014/main" id="{278F24C2-CF18-4FBF-9CB5-2F619282F59C}"/>
              </a:ext>
            </a:extLst>
          </p:cNvPr>
          <p:cNvSpPr>
            <a:spLocks noGrp="1"/>
          </p:cNvSpPr>
          <p:nvPr>
            <p:ph type="sldNum" sz="quarter" idx="4"/>
          </p:nvPr>
        </p:nvSpPr>
        <p:spPr>
          <a:xfrm>
            <a:off x="8509399" y="2408635"/>
            <a:ext cx="621506" cy="326231"/>
          </a:xfrm>
          <a:prstGeom prst="rect">
            <a:avLst/>
          </a:prstGeom>
        </p:spPr>
        <p:txBody>
          <a:bodyPr vert="horz" lIns="91440" tIns="45720" rIns="91440" bIns="45720" rtlCol="0" anchor="ctr"/>
          <a:lstStyle>
            <a:lvl1pPr algn="r">
              <a:defRPr sz="900">
                <a:solidFill>
                  <a:schemeClr val="tx1">
                    <a:tint val="75000"/>
                  </a:schemeClr>
                </a:solidFill>
              </a:defRPr>
            </a:lvl1pPr>
          </a:lstStyle>
          <a:p>
            <a:fld id="{DD0590FE-9BA6-45CB-BC76-38BB9AEE2E90}" type="slidenum">
              <a:rPr lang="en-GB" smtClean="0"/>
              <a:t>‹#›</a:t>
            </a:fld>
            <a:endParaRPr lang="en-GB"/>
          </a:p>
        </p:txBody>
      </p:sp>
    </p:spTree>
    <p:extLst>
      <p:ext uri="{BB962C8B-B14F-4D97-AF65-F5344CB8AC3E}">
        <p14:creationId xmlns:p14="http://schemas.microsoft.com/office/powerpoint/2010/main" val="271124223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2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sz="2100">
                <a:solidFill>
                  <a:srgbClr val="002060"/>
                </a:solidFill>
              </a:defRPr>
            </a:lvl1pPr>
          </a:lstStyle>
          <a:p>
            <a:r>
              <a:rPr lang="en-US"/>
              <a:t>Click to edit Master title style</a:t>
            </a:r>
            <a:endParaRPr lang="en-GB"/>
          </a:p>
        </p:txBody>
      </p:sp>
      <p:pic>
        <p:nvPicPr>
          <p:cNvPr id="5" name="Picture 4" descr="North Sea Transition Authority logo">
            <a:extLst>
              <a:ext uri="{FF2B5EF4-FFF2-40B4-BE49-F238E27FC236}">
                <a16:creationId xmlns:a16="http://schemas.microsoft.com/office/drawing/2014/main" id="{DD066B03-A6C0-4E11-962A-031938217856}"/>
              </a:ext>
            </a:extLst>
          </p:cNvPr>
          <p:cNvPicPr>
            <a:picLocks noChangeAspect="1"/>
          </p:cNvPicPr>
          <p:nvPr userDrawn="1"/>
        </p:nvPicPr>
        <p:blipFill>
          <a:blip r:embed="rId2"/>
          <a:stretch>
            <a:fillRect/>
          </a:stretch>
        </p:blipFill>
        <p:spPr>
          <a:xfrm>
            <a:off x="6176016" y="195262"/>
            <a:ext cx="2644136" cy="249116"/>
          </a:xfrm>
          <a:prstGeom prst="rect">
            <a:avLst/>
          </a:prstGeom>
        </p:spPr>
      </p:pic>
      <p:sp>
        <p:nvSpPr>
          <p:cNvPr id="6" name="Slide Number Placeholder 1">
            <a:extLst>
              <a:ext uri="{FF2B5EF4-FFF2-40B4-BE49-F238E27FC236}">
                <a16:creationId xmlns:a16="http://schemas.microsoft.com/office/drawing/2014/main" id="{85E32D1A-48E2-4364-85EF-CB57BA8E956D}"/>
              </a:ext>
            </a:extLst>
          </p:cNvPr>
          <p:cNvSpPr>
            <a:spLocks noGrp="1"/>
          </p:cNvSpPr>
          <p:nvPr>
            <p:ph type="sldNum" sz="quarter" idx="4"/>
          </p:nvPr>
        </p:nvSpPr>
        <p:spPr>
          <a:xfrm>
            <a:off x="8509399" y="2408635"/>
            <a:ext cx="621506" cy="326231"/>
          </a:xfrm>
          <a:prstGeom prst="rect">
            <a:avLst/>
          </a:prstGeom>
        </p:spPr>
        <p:txBody>
          <a:bodyPr vert="horz" lIns="91440" tIns="45720" rIns="91440" bIns="45720" rtlCol="0" anchor="ctr"/>
          <a:lstStyle>
            <a:lvl1pPr algn="r">
              <a:defRPr sz="900">
                <a:solidFill>
                  <a:schemeClr val="tx1">
                    <a:tint val="75000"/>
                  </a:schemeClr>
                </a:solidFill>
              </a:defRPr>
            </a:lvl1pPr>
          </a:lstStyle>
          <a:p>
            <a:fld id="{DD0590FE-9BA6-45CB-BC76-38BB9AEE2E90}" type="slidenum">
              <a:rPr lang="en-GB" smtClean="0"/>
              <a:t>‹#›</a:t>
            </a:fld>
            <a:endParaRPr lang="en-GB"/>
          </a:p>
        </p:txBody>
      </p:sp>
    </p:spTree>
    <p:extLst>
      <p:ext uri="{BB962C8B-B14F-4D97-AF65-F5344CB8AC3E}">
        <p14:creationId xmlns:p14="http://schemas.microsoft.com/office/powerpoint/2010/main" val="3602338641"/>
      </p:ext>
    </p:extLst>
  </p:cSld>
  <p:clrMapOvr>
    <a:masterClrMapping/>
  </p:clrMapOvr>
  <p:extLst>
    <p:ext uri="{DCECCB84-F9BA-43D5-87BE-67443E8EF086}">
      <p15:sldGuideLst xmlns:p15="http://schemas.microsoft.com/office/powerpoint/2012/main">
        <p15:guide id="1" pos="3809">
          <p15:clr>
            <a:srgbClr val="FBAE40"/>
          </p15:clr>
        </p15:guide>
        <p15:guide id="2" pos="3961">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3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sz="2100">
                <a:solidFill>
                  <a:srgbClr val="002060"/>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pic>
        <p:nvPicPr>
          <p:cNvPr id="6" name="Picture 5">
            <a:extLst>
              <a:ext uri="{FF2B5EF4-FFF2-40B4-BE49-F238E27FC236}">
                <a16:creationId xmlns:a16="http://schemas.microsoft.com/office/drawing/2014/main" id="{2FFC40AA-9874-4E4D-A2FD-54DF1843F073}"/>
              </a:ext>
            </a:extLst>
          </p:cNvPr>
          <p:cNvPicPr>
            <a:picLocks noChangeAspect="1"/>
          </p:cNvPicPr>
          <p:nvPr userDrawn="1"/>
        </p:nvPicPr>
        <p:blipFill>
          <a:blip r:embed="rId2"/>
          <a:stretch>
            <a:fillRect/>
          </a:stretch>
        </p:blipFill>
        <p:spPr>
          <a:xfrm>
            <a:off x="6176016" y="195262"/>
            <a:ext cx="2644136" cy="249116"/>
          </a:xfrm>
          <a:prstGeom prst="rect">
            <a:avLst/>
          </a:prstGeom>
        </p:spPr>
      </p:pic>
      <p:sp>
        <p:nvSpPr>
          <p:cNvPr id="8" name="Slide Number Placeholder 1">
            <a:extLst>
              <a:ext uri="{FF2B5EF4-FFF2-40B4-BE49-F238E27FC236}">
                <a16:creationId xmlns:a16="http://schemas.microsoft.com/office/drawing/2014/main" id="{1D92EA6B-D6D8-4A64-8322-A00DB7245B0D}"/>
              </a:ext>
            </a:extLst>
          </p:cNvPr>
          <p:cNvSpPr>
            <a:spLocks noGrp="1"/>
          </p:cNvSpPr>
          <p:nvPr>
            <p:ph type="sldNum" sz="quarter" idx="4"/>
          </p:nvPr>
        </p:nvSpPr>
        <p:spPr>
          <a:xfrm>
            <a:off x="8509399" y="2408635"/>
            <a:ext cx="621506" cy="326231"/>
          </a:xfrm>
          <a:prstGeom prst="rect">
            <a:avLst/>
          </a:prstGeom>
        </p:spPr>
        <p:txBody>
          <a:bodyPr vert="horz" lIns="91440" tIns="45720" rIns="91440" bIns="45720" rtlCol="0" anchor="ctr"/>
          <a:lstStyle>
            <a:lvl1pPr algn="r">
              <a:defRPr sz="900">
                <a:solidFill>
                  <a:schemeClr val="tx1">
                    <a:tint val="75000"/>
                  </a:schemeClr>
                </a:solidFill>
              </a:defRPr>
            </a:lvl1pPr>
          </a:lstStyle>
          <a:p>
            <a:fld id="{DD0590FE-9BA6-45CB-BC76-38BB9AEE2E90}" type="slidenum">
              <a:rPr lang="en-GB" smtClean="0"/>
              <a:t>‹#›</a:t>
            </a:fld>
            <a:endParaRPr lang="en-GB"/>
          </a:p>
        </p:txBody>
      </p:sp>
    </p:spTree>
    <p:extLst>
      <p:ext uri="{BB962C8B-B14F-4D97-AF65-F5344CB8AC3E}">
        <p14:creationId xmlns:p14="http://schemas.microsoft.com/office/powerpoint/2010/main" val="2822258193"/>
      </p:ext>
    </p:extLst>
  </p:cSld>
  <p:clrMapOvr>
    <a:masterClrMapping/>
  </p:clrMapOvr>
  <p:extLst>
    <p:ext uri="{DCECCB84-F9BA-43D5-87BE-67443E8EF086}">
      <p15:sldGuideLst xmlns:p15="http://schemas.microsoft.com/office/powerpoint/2012/main">
        <p15:guide id="1" pos="2631">
          <p15:clr>
            <a:srgbClr val="FBAE40"/>
          </p15:clr>
        </p15:guide>
        <p15:guide id="2" pos="2752">
          <p15:clr>
            <a:srgbClr val="FBAE40"/>
          </p15:clr>
        </p15:guide>
        <p15:guide id="3" pos="5020">
          <p15:clr>
            <a:srgbClr val="FBAE40"/>
          </p15:clr>
        </p15:guide>
        <p15:guide id="4" pos="5140">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2_COL_Layout_RH_pic">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sz="2100">
                <a:solidFill>
                  <a:srgbClr val="002060"/>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E71A92DE-43DC-4E71-929F-2773EFFD3854}"/>
              </a:ext>
            </a:extLst>
          </p:cNvPr>
          <p:cNvSpPr>
            <a:spLocks noGrp="1"/>
          </p:cNvSpPr>
          <p:nvPr>
            <p:ph type="pic" sz="quarter" idx="11"/>
          </p:nvPr>
        </p:nvSpPr>
        <p:spPr>
          <a:xfrm>
            <a:off x="4716465" y="944565"/>
            <a:ext cx="4103687" cy="3605212"/>
          </a:xfrm>
          <a:prstGeom prst="rect">
            <a:avLst/>
          </a:prstGeom>
          <a:noFill/>
        </p:spPr>
        <p:txBody>
          <a:bodyPr anchor="ctr"/>
          <a:lstStyle>
            <a:lvl1pPr>
              <a:defRPr lang="en-GB" dirty="0"/>
            </a:lvl1pPr>
          </a:lstStyle>
          <a:p>
            <a:pPr marL="0" lvl="0" indent="0" algn="ctr">
              <a:buNone/>
            </a:pPr>
            <a:endParaRPr lang="en-GB"/>
          </a:p>
        </p:txBody>
      </p:sp>
      <p:pic>
        <p:nvPicPr>
          <p:cNvPr id="8" name="Picture 7">
            <a:extLst>
              <a:ext uri="{FF2B5EF4-FFF2-40B4-BE49-F238E27FC236}">
                <a16:creationId xmlns:a16="http://schemas.microsoft.com/office/drawing/2014/main" id="{84B9B836-18C2-4958-9597-6200565F8650}"/>
              </a:ext>
            </a:extLst>
          </p:cNvPr>
          <p:cNvPicPr>
            <a:picLocks noChangeAspect="1"/>
          </p:cNvPicPr>
          <p:nvPr userDrawn="1"/>
        </p:nvPicPr>
        <p:blipFill>
          <a:blip r:embed="rId2"/>
          <a:stretch>
            <a:fillRect/>
          </a:stretch>
        </p:blipFill>
        <p:spPr>
          <a:xfrm>
            <a:off x="6176016" y="195262"/>
            <a:ext cx="2644136" cy="249116"/>
          </a:xfrm>
          <a:prstGeom prst="rect">
            <a:avLst/>
          </a:prstGeom>
        </p:spPr>
      </p:pic>
      <p:sp>
        <p:nvSpPr>
          <p:cNvPr id="9" name="Slide Number Placeholder 1">
            <a:extLst>
              <a:ext uri="{FF2B5EF4-FFF2-40B4-BE49-F238E27FC236}">
                <a16:creationId xmlns:a16="http://schemas.microsoft.com/office/drawing/2014/main" id="{EE3246A7-576C-4DDF-9C68-C33A3350E1F8}"/>
              </a:ext>
            </a:extLst>
          </p:cNvPr>
          <p:cNvSpPr>
            <a:spLocks noGrp="1"/>
          </p:cNvSpPr>
          <p:nvPr>
            <p:ph type="sldNum" sz="quarter" idx="4"/>
          </p:nvPr>
        </p:nvSpPr>
        <p:spPr>
          <a:xfrm>
            <a:off x="8509399" y="2408635"/>
            <a:ext cx="621506" cy="326231"/>
          </a:xfrm>
          <a:prstGeom prst="rect">
            <a:avLst/>
          </a:prstGeom>
        </p:spPr>
        <p:txBody>
          <a:bodyPr vert="horz" lIns="91440" tIns="45720" rIns="91440" bIns="45720" rtlCol="0" anchor="ctr"/>
          <a:lstStyle>
            <a:lvl1pPr algn="r">
              <a:defRPr sz="900">
                <a:solidFill>
                  <a:schemeClr val="tx1">
                    <a:tint val="75000"/>
                  </a:schemeClr>
                </a:solidFill>
              </a:defRPr>
            </a:lvl1pPr>
          </a:lstStyle>
          <a:p>
            <a:fld id="{DD0590FE-9BA6-45CB-BC76-38BB9AEE2E90}" type="slidenum">
              <a:rPr lang="en-GB" smtClean="0"/>
              <a:t>‹#›</a:t>
            </a:fld>
            <a:endParaRPr lang="en-GB"/>
          </a:p>
        </p:txBody>
      </p:sp>
    </p:spTree>
    <p:extLst>
      <p:ext uri="{BB962C8B-B14F-4D97-AF65-F5344CB8AC3E}">
        <p14:creationId xmlns:p14="http://schemas.microsoft.com/office/powerpoint/2010/main" val="785487638"/>
      </p:ext>
    </p:extLst>
  </p:cSld>
  <p:clrMapOvr>
    <a:masterClrMapping/>
  </p:clrMapOvr>
  <p:extLst>
    <p:ext uri="{DCECCB84-F9BA-43D5-87BE-67443E8EF086}">
      <p15:sldGuideLst xmlns:p15="http://schemas.microsoft.com/office/powerpoint/2012/main">
        <p15:guide id="1" pos="3809">
          <p15:clr>
            <a:srgbClr val="FBAE40"/>
          </p15:clr>
        </p15:guide>
        <p15:guide id="2" pos="3961">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ri picture layout &amp;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sz="2100">
                <a:solidFill>
                  <a:srgbClr val="002060"/>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456D2155-D0B7-43AC-9146-89EB48C0D951}"/>
              </a:ext>
            </a:extLst>
          </p:cNvPr>
          <p:cNvSpPr>
            <a:spLocks noGrp="1"/>
          </p:cNvSpPr>
          <p:nvPr>
            <p:ph type="pic" sz="quarter" idx="11"/>
          </p:nvPr>
        </p:nvSpPr>
        <p:spPr>
          <a:xfrm>
            <a:off x="431802" y="1117602"/>
            <a:ext cx="2698750" cy="1974850"/>
          </a:xfrm>
          <a:prstGeom prst="rect">
            <a:avLst/>
          </a:prstGeom>
          <a:noFill/>
        </p:spPr>
        <p:txBody>
          <a:bodyPr anchor="ctr"/>
          <a:lstStyle>
            <a:lvl1pPr marL="0" indent="0" algn="ctr">
              <a:buNone/>
              <a:defRPr/>
            </a:lvl1pPr>
          </a:lstStyle>
          <a:p>
            <a:endParaRPr lang="en-GB"/>
          </a:p>
        </p:txBody>
      </p:sp>
      <p:sp>
        <p:nvSpPr>
          <p:cNvPr id="8" name="Picture Placeholder 5">
            <a:extLst>
              <a:ext uri="{FF2B5EF4-FFF2-40B4-BE49-F238E27FC236}">
                <a16:creationId xmlns:a16="http://schemas.microsoft.com/office/drawing/2014/main" id="{4865298D-0641-4573-A311-C26E288142BE}"/>
              </a:ext>
            </a:extLst>
          </p:cNvPr>
          <p:cNvSpPr>
            <a:spLocks noGrp="1"/>
          </p:cNvSpPr>
          <p:nvPr>
            <p:ph type="pic" sz="quarter" idx="12"/>
          </p:nvPr>
        </p:nvSpPr>
        <p:spPr>
          <a:xfrm>
            <a:off x="3276600" y="1117602"/>
            <a:ext cx="2700338" cy="1974850"/>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EA2CE309-6861-4DD8-8696-903C2EB45CD8}"/>
              </a:ext>
            </a:extLst>
          </p:cNvPr>
          <p:cNvSpPr>
            <a:spLocks noGrp="1"/>
          </p:cNvSpPr>
          <p:nvPr>
            <p:ph type="pic" sz="quarter" idx="14"/>
          </p:nvPr>
        </p:nvSpPr>
        <p:spPr>
          <a:xfrm>
            <a:off x="6119813" y="1117602"/>
            <a:ext cx="2698750" cy="1974850"/>
          </a:xfrm>
          <a:prstGeom prst="rect">
            <a:avLst/>
          </a:prstGeom>
          <a:noFill/>
        </p:spPr>
        <p:txBody>
          <a:bodyPr anchor="ctr"/>
          <a:lstStyle>
            <a:lvl1pPr marL="0" indent="0" algn="ctr">
              <a:buNone/>
              <a:defRPr/>
            </a:lvl1pPr>
          </a:lstStyle>
          <a:p>
            <a:endParaRPr lang="en-GB"/>
          </a:p>
        </p:txBody>
      </p:sp>
      <p:pic>
        <p:nvPicPr>
          <p:cNvPr id="9" name="Picture 8">
            <a:extLst>
              <a:ext uri="{FF2B5EF4-FFF2-40B4-BE49-F238E27FC236}">
                <a16:creationId xmlns:a16="http://schemas.microsoft.com/office/drawing/2014/main" id="{4E4F3D03-A129-4FD5-AD1B-838EFB37B462}"/>
              </a:ext>
            </a:extLst>
          </p:cNvPr>
          <p:cNvPicPr>
            <a:picLocks noChangeAspect="1"/>
          </p:cNvPicPr>
          <p:nvPr userDrawn="1"/>
        </p:nvPicPr>
        <p:blipFill>
          <a:blip r:embed="rId2"/>
          <a:stretch>
            <a:fillRect/>
          </a:stretch>
        </p:blipFill>
        <p:spPr>
          <a:xfrm>
            <a:off x="6176016" y="195262"/>
            <a:ext cx="2644136" cy="249116"/>
          </a:xfrm>
          <a:prstGeom prst="rect">
            <a:avLst/>
          </a:prstGeom>
        </p:spPr>
      </p:pic>
      <p:sp>
        <p:nvSpPr>
          <p:cNvPr id="11" name="Slide Number Placeholder 1">
            <a:extLst>
              <a:ext uri="{FF2B5EF4-FFF2-40B4-BE49-F238E27FC236}">
                <a16:creationId xmlns:a16="http://schemas.microsoft.com/office/drawing/2014/main" id="{33C19E35-9CE6-4CDF-94E1-FD34B570CBDD}"/>
              </a:ext>
            </a:extLst>
          </p:cNvPr>
          <p:cNvSpPr>
            <a:spLocks noGrp="1"/>
          </p:cNvSpPr>
          <p:nvPr>
            <p:ph type="sldNum" sz="quarter" idx="4"/>
          </p:nvPr>
        </p:nvSpPr>
        <p:spPr>
          <a:xfrm>
            <a:off x="8509399" y="2408635"/>
            <a:ext cx="621506" cy="326231"/>
          </a:xfrm>
          <a:prstGeom prst="rect">
            <a:avLst/>
          </a:prstGeom>
        </p:spPr>
        <p:txBody>
          <a:bodyPr vert="horz" lIns="91440" tIns="45720" rIns="91440" bIns="45720" rtlCol="0" anchor="ctr"/>
          <a:lstStyle>
            <a:lvl1pPr algn="r">
              <a:defRPr sz="900">
                <a:solidFill>
                  <a:schemeClr val="tx1">
                    <a:tint val="75000"/>
                  </a:schemeClr>
                </a:solidFill>
              </a:defRPr>
            </a:lvl1pPr>
          </a:lstStyle>
          <a:p>
            <a:fld id="{DD0590FE-9BA6-45CB-BC76-38BB9AEE2E90}" type="slidenum">
              <a:rPr lang="en-GB" smtClean="0"/>
              <a:t>‹#›</a:t>
            </a:fld>
            <a:endParaRPr lang="en-GB"/>
          </a:p>
        </p:txBody>
      </p:sp>
    </p:spTree>
    <p:extLst>
      <p:ext uri="{BB962C8B-B14F-4D97-AF65-F5344CB8AC3E}">
        <p14:creationId xmlns:p14="http://schemas.microsoft.com/office/powerpoint/2010/main" val="897536762"/>
      </p:ext>
    </p:extLst>
  </p:cSld>
  <p:clrMapOvr>
    <a:masterClrMapping/>
  </p:clrMapOvr>
  <p:extLst>
    <p:ext uri="{DCECCB84-F9BA-43D5-87BE-67443E8EF086}">
      <p15:sldGuideLst xmlns:p15="http://schemas.microsoft.com/office/powerpoint/2012/main">
        <p15:guide id="1" pos="2631">
          <p15:clr>
            <a:srgbClr val="FBAE40"/>
          </p15:clr>
        </p15:guide>
        <p15:guide id="2" pos="2752">
          <p15:clr>
            <a:srgbClr val="FBAE40"/>
          </p15:clr>
        </p15:guide>
        <p15:guide id="3" pos="5020">
          <p15:clr>
            <a:srgbClr val="FBAE40"/>
          </p15:clr>
        </p15:guide>
        <p15:guide id="4" pos="5140">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Quad_picture_layout_&amp;_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sz="2100">
                <a:solidFill>
                  <a:srgbClr val="002060"/>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58878778-A3ED-479C-B2E2-25B5F28F075C}"/>
              </a:ext>
            </a:extLst>
          </p:cNvPr>
          <p:cNvSpPr>
            <a:spLocks noGrp="1"/>
          </p:cNvSpPr>
          <p:nvPr>
            <p:ph type="pic" sz="quarter" idx="11"/>
          </p:nvPr>
        </p:nvSpPr>
        <p:spPr>
          <a:xfrm>
            <a:off x="439690" y="1177502"/>
            <a:ext cx="1971725" cy="1488241"/>
          </a:xfrm>
          <a:prstGeom prst="rect">
            <a:avLst/>
          </a:prstGeom>
          <a:noFill/>
        </p:spPr>
        <p:txBody>
          <a:bodyPr anchor="ctr"/>
          <a:lstStyle>
            <a:lvl1pPr marL="0" indent="0" algn="ctr">
              <a:buNone/>
              <a:defRPr/>
            </a:lvl1pPr>
          </a:lstStyle>
          <a:p>
            <a:endParaRPr lang="en-GB"/>
          </a:p>
        </p:txBody>
      </p:sp>
      <p:sp>
        <p:nvSpPr>
          <p:cNvPr id="16" name="Picture Placeholder 5">
            <a:extLst>
              <a:ext uri="{FF2B5EF4-FFF2-40B4-BE49-F238E27FC236}">
                <a16:creationId xmlns:a16="http://schemas.microsoft.com/office/drawing/2014/main" id="{B82CFB37-70F7-42CC-9561-D62683D86C3C}"/>
              </a:ext>
            </a:extLst>
          </p:cNvPr>
          <p:cNvSpPr>
            <a:spLocks noGrp="1"/>
          </p:cNvSpPr>
          <p:nvPr>
            <p:ph type="pic" sz="quarter" idx="15"/>
          </p:nvPr>
        </p:nvSpPr>
        <p:spPr>
          <a:xfrm>
            <a:off x="2566990" y="1177502"/>
            <a:ext cx="1971725" cy="1488241"/>
          </a:xfrm>
          <a:prstGeom prst="rect">
            <a:avLst/>
          </a:prstGeom>
          <a:noFill/>
        </p:spPr>
        <p:txBody>
          <a:bodyPr anchor="ctr"/>
          <a:lstStyle>
            <a:lvl1pPr marL="0" indent="0" algn="ctr">
              <a:buNone/>
              <a:defRPr/>
            </a:lvl1pPr>
          </a:lstStyle>
          <a:p>
            <a:endParaRPr lang="en-GB"/>
          </a:p>
        </p:txBody>
      </p:sp>
      <p:sp>
        <p:nvSpPr>
          <p:cNvPr id="17" name="Picture Placeholder 5">
            <a:extLst>
              <a:ext uri="{FF2B5EF4-FFF2-40B4-BE49-F238E27FC236}">
                <a16:creationId xmlns:a16="http://schemas.microsoft.com/office/drawing/2014/main" id="{06755C7B-61DD-4C1A-9E4E-189A49C48A2C}"/>
              </a:ext>
            </a:extLst>
          </p:cNvPr>
          <p:cNvSpPr>
            <a:spLocks noGrp="1"/>
          </p:cNvSpPr>
          <p:nvPr>
            <p:ph type="pic" sz="quarter" idx="16"/>
          </p:nvPr>
        </p:nvSpPr>
        <p:spPr>
          <a:xfrm>
            <a:off x="4705352" y="1177502"/>
            <a:ext cx="1971725" cy="1488241"/>
          </a:xfrm>
          <a:prstGeom prst="rect">
            <a:avLst/>
          </a:prstGeom>
          <a:noFill/>
        </p:spPr>
        <p:txBody>
          <a:bodyPr anchor="ctr"/>
          <a:lstStyle>
            <a:lvl1pPr marL="0" indent="0" algn="ctr">
              <a:buNone/>
              <a:defRPr/>
            </a:lvl1pPr>
          </a:lstStyle>
          <a:p>
            <a:endParaRPr lang="en-GB"/>
          </a:p>
        </p:txBody>
      </p:sp>
      <p:sp>
        <p:nvSpPr>
          <p:cNvPr id="18" name="Picture Placeholder 5">
            <a:extLst>
              <a:ext uri="{FF2B5EF4-FFF2-40B4-BE49-F238E27FC236}">
                <a16:creationId xmlns:a16="http://schemas.microsoft.com/office/drawing/2014/main" id="{07A14314-BBCF-4EF9-BBF8-7ABDEBA24BD2}"/>
              </a:ext>
            </a:extLst>
          </p:cNvPr>
          <p:cNvSpPr>
            <a:spLocks noGrp="1"/>
          </p:cNvSpPr>
          <p:nvPr>
            <p:ph type="pic" sz="quarter" idx="17"/>
          </p:nvPr>
        </p:nvSpPr>
        <p:spPr>
          <a:xfrm>
            <a:off x="6843714" y="1177502"/>
            <a:ext cx="1971725" cy="1488241"/>
          </a:xfrm>
          <a:prstGeom prst="rect">
            <a:avLst/>
          </a:prstGeom>
          <a:noFill/>
        </p:spPr>
        <p:txBody>
          <a:bodyPr anchor="ctr"/>
          <a:lstStyle>
            <a:lvl1pPr marL="0" indent="0" algn="ctr">
              <a:buNone/>
              <a:defRPr/>
            </a:lvl1pPr>
          </a:lstStyle>
          <a:p>
            <a:endParaRPr lang="en-GB"/>
          </a:p>
        </p:txBody>
      </p:sp>
      <p:pic>
        <p:nvPicPr>
          <p:cNvPr id="9" name="Picture 8">
            <a:extLst>
              <a:ext uri="{FF2B5EF4-FFF2-40B4-BE49-F238E27FC236}">
                <a16:creationId xmlns:a16="http://schemas.microsoft.com/office/drawing/2014/main" id="{DF8EF882-275C-4D1D-9FAA-B0EC1074E50E}"/>
              </a:ext>
            </a:extLst>
          </p:cNvPr>
          <p:cNvPicPr>
            <a:picLocks noChangeAspect="1"/>
          </p:cNvPicPr>
          <p:nvPr userDrawn="1"/>
        </p:nvPicPr>
        <p:blipFill>
          <a:blip r:embed="rId2"/>
          <a:stretch>
            <a:fillRect/>
          </a:stretch>
        </p:blipFill>
        <p:spPr>
          <a:xfrm>
            <a:off x="6176016" y="195262"/>
            <a:ext cx="2644136" cy="249116"/>
          </a:xfrm>
          <a:prstGeom prst="rect">
            <a:avLst/>
          </a:prstGeom>
        </p:spPr>
      </p:pic>
      <p:sp>
        <p:nvSpPr>
          <p:cNvPr id="10" name="Slide Number Placeholder 1">
            <a:extLst>
              <a:ext uri="{FF2B5EF4-FFF2-40B4-BE49-F238E27FC236}">
                <a16:creationId xmlns:a16="http://schemas.microsoft.com/office/drawing/2014/main" id="{612E6AF4-DE64-4B30-960E-4E49C9562BC4}"/>
              </a:ext>
            </a:extLst>
          </p:cNvPr>
          <p:cNvSpPr>
            <a:spLocks noGrp="1"/>
          </p:cNvSpPr>
          <p:nvPr>
            <p:ph type="sldNum" sz="quarter" idx="4"/>
          </p:nvPr>
        </p:nvSpPr>
        <p:spPr>
          <a:xfrm>
            <a:off x="8509399" y="2408635"/>
            <a:ext cx="621506" cy="326231"/>
          </a:xfrm>
          <a:prstGeom prst="rect">
            <a:avLst/>
          </a:prstGeom>
        </p:spPr>
        <p:txBody>
          <a:bodyPr vert="horz" lIns="91440" tIns="45720" rIns="91440" bIns="45720" rtlCol="0" anchor="ctr"/>
          <a:lstStyle>
            <a:lvl1pPr algn="r">
              <a:defRPr sz="900">
                <a:solidFill>
                  <a:schemeClr val="tx1">
                    <a:tint val="75000"/>
                  </a:schemeClr>
                </a:solidFill>
              </a:defRPr>
            </a:lvl1pPr>
          </a:lstStyle>
          <a:p>
            <a:fld id="{DD0590FE-9BA6-45CB-BC76-38BB9AEE2E90}" type="slidenum">
              <a:rPr lang="en-GB" smtClean="0"/>
              <a:t>‹#›</a:t>
            </a:fld>
            <a:endParaRPr lang="en-GB"/>
          </a:p>
        </p:txBody>
      </p:sp>
    </p:spTree>
    <p:extLst>
      <p:ext uri="{BB962C8B-B14F-4D97-AF65-F5344CB8AC3E}">
        <p14:creationId xmlns:p14="http://schemas.microsoft.com/office/powerpoint/2010/main" val="2623835583"/>
      </p:ext>
    </p:extLst>
  </p:cSld>
  <p:clrMapOvr>
    <a:masterClrMapping/>
  </p:clrMapOvr>
  <p:extLst>
    <p:ext uri="{DCECCB84-F9BA-43D5-87BE-67443E8EF086}">
      <p15:sldGuideLst xmlns:p15="http://schemas.microsoft.com/office/powerpoint/2012/main">
        <p15:guide id="1" pos="3820">
          <p15:clr>
            <a:srgbClr val="FBAE40"/>
          </p15:clr>
        </p15:guide>
        <p15:guide id="2" pos="3952">
          <p15:clr>
            <a:srgbClr val="FBAE40"/>
          </p15:clr>
        </p15:guide>
        <p15:guide id="3" pos="2025">
          <p15:clr>
            <a:srgbClr val="FBAE40"/>
          </p15:clr>
        </p15:guide>
        <p15:guide id="4" pos="2156">
          <p15:clr>
            <a:srgbClr val="FBAE40"/>
          </p15:clr>
        </p15:guide>
        <p15:guide id="5" pos="5612">
          <p15:clr>
            <a:srgbClr val="FBAE40"/>
          </p15:clr>
        </p15:guide>
        <p15:guide id="6" pos="5740">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Agenda_layout_01">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sz="2100">
                <a:solidFill>
                  <a:srgbClr val="002060"/>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pic>
        <p:nvPicPr>
          <p:cNvPr id="6" name="Picture 5">
            <a:extLst>
              <a:ext uri="{FF2B5EF4-FFF2-40B4-BE49-F238E27FC236}">
                <a16:creationId xmlns:a16="http://schemas.microsoft.com/office/drawing/2014/main" id="{CDB2A062-E898-4E6D-ACC8-E654FB12AD2A}"/>
              </a:ext>
            </a:extLst>
          </p:cNvPr>
          <p:cNvPicPr>
            <a:picLocks noChangeAspect="1"/>
          </p:cNvPicPr>
          <p:nvPr userDrawn="1"/>
        </p:nvPicPr>
        <p:blipFill>
          <a:blip r:embed="rId2"/>
          <a:stretch>
            <a:fillRect/>
          </a:stretch>
        </p:blipFill>
        <p:spPr>
          <a:xfrm>
            <a:off x="6176016" y="195262"/>
            <a:ext cx="2644136" cy="249116"/>
          </a:xfrm>
          <a:prstGeom prst="rect">
            <a:avLst/>
          </a:prstGeom>
        </p:spPr>
      </p:pic>
      <p:sp>
        <p:nvSpPr>
          <p:cNvPr id="8" name="Slide Number Placeholder 1">
            <a:extLst>
              <a:ext uri="{FF2B5EF4-FFF2-40B4-BE49-F238E27FC236}">
                <a16:creationId xmlns:a16="http://schemas.microsoft.com/office/drawing/2014/main" id="{6D6621D0-6F96-4F44-A8A3-665E7035EB4E}"/>
              </a:ext>
            </a:extLst>
          </p:cNvPr>
          <p:cNvSpPr>
            <a:spLocks noGrp="1"/>
          </p:cNvSpPr>
          <p:nvPr>
            <p:ph type="sldNum" sz="quarter" idx="4"/>
          </p:nvPr>
        </p:nvSpPr>
        <p:spPr>
          <a:xfrm>
            <a:off x="8509399" y="2408635"/>
            <a:ext cx="621506" cy="326231"/>
          </a:xfrm>
          <a:prstGeom prst="rect">
            <a:avLst/>
          </a:prstGeom>
        </p:spPr>
        <p:txBody>
          <a:bodyPr vert="horz" lIns="91440" tIns="45720" rIns="91440" bIns="45720" rtlCol="0" anchor="ctr"/>
          <a:lstStyle>
            <a:lvl1pPr algn="r">
              <a:defRPr sz="900">
                <a:solidFill>
                  <a:schemeClr val="tx1">
                    <a:tint val="75000"/>
                  </a:schemeClr>
                </a:solidFill>
              </a:defRPr>
            </a:lvl1pPr>
          </a:lstStyle>
          <a:p>
            <a:fld id="{DD0590FE-9BA6-45CB-BC76-38BB9AEE2E90}" type="slidenum">
              <a:rPr lang="en-GB" smtClean="0"/>
              <a:t>‹#›</a:t>
            </a:fld>
            <a:endParaRPr lang="en-GB"/>
          </a:p>
        </p:txBody>
      </p:sp>
    </p:spTree>
    <p:extLst>
      <p:ext uri="{BB962C8B-B14F-4D97-AF65-F5344CB8AC3E}">
        <p14:creationId xmlns:p14="http://schemas.microsoft.com/office/powerpoint/2010/main" val="3941526351"/>
      </p:ext>
    </p:extLst>
  </p:cSld>
  <p:clrMapOvr>
    <a:masterClrMapping/>
  </p:clrMapOvr>
  <p:extLst>
    <p:ext uri="{DCECCB84-F9BA-43D5-87BE-67443E8EF086}">
      <p15:sldGuideLst xmlns:p15="http://schemas.microsoft.com/office/powerpoint/2012/main">
        <p15:guide id="1" pos="3820">
          <p15:clr>
            <a:srgbClr val="FBAE40"/>
          </p15:clr>
        </p15:guide>
        <p15:guide id="2" pos="3952">
          <p15:clr>
            <a:srgbClr val="FBAE40"/>
          </p15:clr>
        </p15:guide>
        <p15:guide id="3" pos="2025">
          <p15:clr>
            <a:srgbClr val="FBAE40"/>
          </p15:clr>
        </p15:guide>
        <p15:guide id="4" pos="2147">
          <p15:clr>
            <a:srgbClr val="FBAE40"/>
          </p15:clr>
        </p15:guide>
        <p15:guide id="5" pos="5612">
          <p15:clr>
            <a:srgbClr val="FBAE40"/>
          </p15:clr>
        </p15:guide>
        <p15:guide id="6" pos="5745">
          <p15:clr>
            <a:srgbClr val="FBAE40"/>
          </p15:clr>
        </p15:guide>
        <p15:guide id="7" orient="horz" pos="973">
          <p15:clr>
            <a:srgbClr val="FBAE40"/>
          </p15:clr>
        </p15:guide>
        <p15:guide id="8" orient="horz" pos="2231">
          <p15:clr>
            <a:srgbClr val="FBAE40"/>
          </p15:clr>
        </p15:guide>
        <p15:guide id="9" orient="horz" pos="2339">
          <p15:clr>
            <a:srgbClr val="FBAE40"/>
          </p15:clr>
        </p15:guide>
        <p15:guide id="10" orient="horz" pos="3588">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Quad picture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sz="2100">
                <a:solidFill>
                  <a:srgbClr val="002060"/>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6DB07D8A-B829-45B0-8CE8-449B892781B6}"/>
              </a:ext>
            </a:extLst>
          </p:cNvPr>
          <p:cNvSpPr>
            <a:spLocks noGrp="1"/>
          </p:cNvSpPr>
          <p:nvPr>
            <p:ph type="pic" sz="quarter" idx="11"/>
          </p:nvPr>
        </p:nvSpPr>
        <p:spPr>
          <a:xfrm>
            <a:off x="431800" y="857250"/>
            <a:ext cx="4102100" cy="1836000"/>
          </a:xfrm>
          <a:prstGeom prst="rect">
            <a:avLst/>
          </a:prstGeom>
          <a:noFill/>
        </p:spPr>
        <p:txBody>
          <a:bodyPr anchor="ctr"/>
          <a:lstStyle>
            <a:lvl1pPr marL="0" indent="0" algn="ctr">
              <a:buNone/>
              <a:defRPr/>
            </a:lvl1pPr>
          </a:lstStyle>
          <a:p>
            <a:endParaRPr lang="en-GB"/>
          </a:p>
        </p:txBody>
      </p:sp>
      <p:sp>
        <p:nvSpPr>
          <p:cNvPr id="9" name="Picture Placeholder 5">
            <a:extLst>
              <a:ext uri="{FF2B5EF4-FFF2-40B4-BE49-F238E27FC236}">
                <a16:creationId xmlns:a16="http://schemas.microsoft.com/office/drawing/2014/main" id="{A7F514CB-E3D0-4CF2-8E6F-DEF8880B6BD2}"/>
              </a:ext>
            </a:extLst>
          </p:cNvPr>
          <p:cNvSpPr>
            <a:spLocks noGrp="1"/>
          </p:cNvSpPr>
          <p:nvPr>
            <p:ph type="pic" sz="quarter" idx="12"/>
          </p:nvPr>
        </p:nvSpPr>
        <p:spPr>
          <a:xfrm>
            <a:off x="4716463" y="857250"/>
            <a:ext cx="4102100" cy="1836000"/>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AF0D129A-716D-4DE2-BC86-62AD6977E00F}"/>
              </a:ext>
            </a:extLst>
          </p:cNvPr>
          <p:cNvSpPr>
            <a:spLocks noGrp="1"/>
          </p:cNvSpPr>
          <p:nvPr>
            <p:ph type="pic" sz="quarter" idx="13"/>
          </p:nvPr>
        </p:nvSpPr>
        <p:spPr>
          <a:xfrm>
            <a:off x="431800" y="2862262"/>
            <a:ext cx="4102100" cy="1836000"/>
          </a:xfrm>
          <a:prstGeom prst="rect">
            <a:avLst/>
          </a:prstGeom>
          <a:noFill/>
        </p:spPr>
        <p:txBody>
          <a:bodyPr anchor="ctr"/>
          <a:lstStyle>
            <a:lvl1pPr marL="0" indent="0" algn="ctr">
              <a:buNone/>
              <a:defRPr/>
            </a:lvl1pPr>
          </a:lstStyle>
          <a:p>
            <a:endParaRPr lang="en-GB"/>
          </a:p>
        </p:txBody>
      </p:sp>
      <p:sp>
        <p:nvSpPr>
          <p:cNvPr id="11" name="Picture Placeholder 5">
            <a:extLst>
              <a:ext uri="{FF2B5EF4-FFF2-40B4-BE49-F238E27FC236}">
                <a16:creationId xmlns:a16="http://schemas.microsoft.com/office/drawing/2014/main" id="{8B65A3AB-D335-4F53-891B-3500C75ABC15}"/>
              </a:ext>
            </a:extLst>
          </p:cNvPr>
          <p:cNvSpPr>
            <a:spLocks noGrp="1"/>
          </p:cNvSpPr>
          <p:nvPr>
            <p:ph type="pic" sz="quarter" idx="14"/>
          </p:nvPr>
        </p:nvSpPr>
        <p:spPr>
          <a:xfrm>
            <a:off x="4716463" y="2862262"/>
            <a:ext cx="4102100" cy="1836000"/>
          </a:xfrm>
          <a:prstGeom prst="rect">
            <a:avLst/>
          </a:prstGeom>
          <a:noFill/>
        </p:spPr>
        <p:txBody>
          <a:bodyPr anchor="ctr"/>
          <a:lstStyle>
            <a:lvl1pPr marL="0" indent="0" algn="ctr">
              <a:buNone/>
              <a:defRPr/>
            </a:lvl1pPr>
          </a:lstStyle>
          <a:p>
            <a:endParaRPr lang="en-GB"/>
          </a:p>
        </p:txBody>
      </p:sp>
      <p:pic>
        <p:nvPicPr>
          <p:cNvPr id="12" name="Picture 11">
            <a:extLst>
              <a:ext uri="{FF2B5EF4-FFF2-40B4-BE49-F238E27FC236}">
                <a16:creationId xmlns:a16="http://schemas.microsoft.com/office/drawing/2014/main" id="{ABDE1382-362C-48CB-8DED-292C21ADE7AC}"/>
              </a:ext>
            </a:extLst>
          </p:cNvPr>
          <p:cNvPicPr>
            <a:picLocks noChangeAspect="1"/>
          </p:cNvPicPr>
          <p:nvPr userDrawn="1"/>
        </p:nvPicPr>
        <p:blipFill>
          <a:blip r:embed="rId2"/>
          <a:stretch>
            <a:fillRect/>
          </a:stretch>
        </p:blipFill>
        <p:spPr>
          <a:xfrm>
            <a:off x="6176016" y="195262"/>
            <a:ext cx="2644136" cy="249116"/>
          </a:xfrm>
          <a:prstGeom prst="rect">
            <a:avLst/>
          </a:prstGeom>
        </p:spPr>
      </p:pic>
      <p:sp>
        <p:nvSpPr>
          <p:cNvPr id="13" name="Slide Number Placeholder 1">
            <a:extLst>
              <a:ext uri="{FF2B5EF4-FFF2-40B4-BE49-F238E27FC236}">
                <a16:creationId xmlns:a16="http://schemas.microsoft.com/office/drawing/2014/main" id="{E3A24434-3E5F-4172-98DE-A904E7BEF3D3}"/>
              </a:ext>
            </a:extLst>
          </p:cNvPr>
          <p:cNvSpPr>
            <a:spLocks noGrp="1"/>
          </p:cNvSpPr>
          <p:nvPr>
            <p:ph type="sldNum" sz="quarter" idx="4"/>
          </p:nvPr>
        </p:nvSpPr>
        <p:spPr>
          <a:xfrm>
            <a:off x="8509399" y="2408635"/>
            <a:ext cx="621506" cy="326231"/>
          </a:xfrm>
          <a:prstGeom prst="rect">
            <a:avLst/>
          </a:prstGeom>
        </p:spPr>
        <p:txBody>
          <a:bodyPr vert="horz" lIns="91440" tIns="45720" rIns="91440" bIns="45720" rtlCol="0" anchor="ctr"/>
          <a:lstStyle>
            <a:lvl1pPr algn="r">
              <a:defRPr sz="900">
                <a:solidFill>
                  <a:schemeClr val="tx1">
                    <a:tint val="75000"/>
                  </a:schemeClr>
                </a:solidFill>
              </a:defRPr>
            </a:lvl1pPr>
          </a:lstStyle>
          <a:p>
            <a:fld id="{DD0590FE-9BA6-45CB-BC76-38BB9AEE2E90}" type="slidenum">
              <a:rPr lang="en-GB" smtClean="0"/>
              <a:t>‹#›</a:t>
            </a:fld>
            <a:endParaRPr lang="en-GB"/>
          </a:p>
        </p:txBody>
      </p:sp>
    </p:spTree>
    <p:extLst>
      <p:ext uri="{BB962C8B-B14F-4D97-AF65-F5344CB8AC3E}">
        <p14:creationId xmlns:p14="http://schemas.microsoft.com/office/powerpoint/2010/main" val="1664752034"/>
      </p:ext>
    </p:extLst>
  </p:cSld>
  <p:clrMapOvr>
    <a:masterClrMapping/>
  </p:clrMapOvr>
  <p:extLst>
    <p:ext uri="{DCECCB84-F9BA-43D5-87BE-67443E8EF086}">
      <p15:sldGuideLst xmlns:p15="http://schemas.microsoft.com/office/powerpoint/2012/main">
        <p15:guide id="1" pos="3809">
          <p15:clr>
            <a:srgbClr val="FBAE40"/>
          </p15:clr>
        </p15:guide>
        <p15:guide id="2" pos="3961">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2_column_feature_box">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C605FFE-972D-49E1-BB04-B163FB801E63}"/>
              </a:ext>
            </a:extLst>
          </p:cNvPr>
          <p:cNvSpPr>
            <a:spLocks noGrp="1"/>
          </p:cNvSpPr>
          <p:nvPr>
            <p:ph type="pic" sz="quarter" idx="11"/>
          </p:nvPr>
        </p:nvSpPr>
        <p:spPr>
          <a:xfrm>
            <a:off x="431799" y="857250"/>
            <a:ext cx="5591176" cy="2442210"/>
          </a:xfrm>
          <a:prstGeom prst="rect">
            <a:avLst/>
          </a:prstGeom>
          <a:noFill/>
        </p:spPr>
        <p:txBody>
          <a:bodyPr anchor="ctr"/>
          <a:lstStyle>
            <a:lvl1pPr marL="0" indent="0" algn="ctr">
              <a:buNone/>
              <a:defRPr/>
            </a:lvl1pPr>
          </a:lstStyle>
          <a:p>
            <a:endParaRPr lang="en-GB"/>
          </a:p>
        </p:txBody>
      </p:sp>
      <p:sp>
        <p:nvSpPr>
          <p:cNvPr id="9" name="Text Placeholder 2">
            <a:extLst>
              <a:ext uri="{FF2B5EF4-FFF2-40B4-BE49-F238E27FC236}">
                <a16:creationId xmlns:a16="http://schemas.microsoft.com/office/drawing/2014/main" id="{69E0E834-A8AE-4C60-9A63-F248B8296081}"/>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pic>
        <p:nvPicPr>
          <p:cNvPr id="5" name="Picture 4">
            <a:extLst>
              <a:ext uri="{FF2B5EF4-FFF2-40B4-BE49-F238E27FC236}">
                <a16:creationId xmlns:a16="http://schemas.microsoft.com/office/drawing/2014/main" id="{AC484896-060F-4DC4-BCF0-3639C3EDCAB8}"/>
              </a:ext>
            </a:extLst>
          </p:cNvPr>
          <p:cNvPicPr>
            <a:picLocks noChangeAspect="1"/>
          </p:cNvPicPr>
          <p:nvPr userDrawn="1"/>
        </p:nvPicPr>
        <p:blipFill>
          <a:blip r:embed="rId2"/>
          <a:stretch>
            <a:fillRect/>
          </a:stretch>
        </p:blipFill>
        <p:spPr>
          <a:xfrm>
            <a:off x="6176016" y="195262"/>
            <a:ext cx="2644136" cy="249116"/>
          </a:xfrm>
          <a:prstGeom prst="rect">
            <a:avLst/>
          </a:prstGeom>
        </p:spPr>
      </p:pic>
      <p:sp>
        <p:nvSpPr>
          <p:cNvPr id="7" name="Slide Number Placeholder 1">
            <a:extLst>
              <a:ext uri="{FF2B5EF4-FFF2-40B4-BE49-F238E27FC236}">
                <a16:creationId xmlns:a16="http://schemas.microsoft.com/office/drawing/2014/main" id="{4CECD0BF-DF13-416B-AAAE-2D1E64D6BF4C}"/>
              </a:ext>
            </a:extLst>
          </p:cNvPr>
          <p:cNvSpPr>
            <a:spLocks noGrp="1"/>
          </p:cNvSpPr>
          <p:nvPr>
            <p:ph type="sldNum" sz="quarter" idx="4"/>
          </p:nvPr>
        </p:nvSpPr>
        <p:spPr>
          <a:xfrm>
            <a:off x="8509399" y="2408635"/>
            <a:ext cx="621506" cy="326231"/>
          </a:xfrm>
          <a:prstGeom prst="rect">
            <a:avLst/>
          </a:prstGeom>
        </p:spPr>
        <p:txBody>
          <a:bodyPr vert="horz" lIns="91440" tIns="45720" rIns="91440" bIns="45720" rtlCol="0" anchor="ctr"/>
          <a:lstStyle>
            <a:lvl1pPr algn="r">
              <a:defRPr sz="900">
                <a:solidFill>
                  <a:schemeClr val="tx1">
                    <a:tint val="75000"/>
                  </a:schemeClr>
                </a:solidFill>
              </a:defRPr>
            </a:lvl1pPr>
          </a:lstStyle>
          <a:p>
            <a:fld id="{DD0590FE-9BA6-45CB-BC76-38BB9AEE2E90}" type="slidenum">
              <a:rPr lang="en-GB" smtClean="0"/>
              <a:t>‹#›</a:t>
            </a:fld>
            <a:endParaRPr lang="en-GB"/>
          </a:p>
        </p:txBody>
      </p:sp>
    </p:spTree>
    <p:extLst>
      <p:ext uri="{BB962C8B-B14F-4D97-AF65-F5344CB8AC3E}">
        <p14:creationId xmlns:p14="http://schemas.microsoft.com/office/powerpoint/2010/main" val="3581472495"/>
      </p:ext>
    </p:extLst>
  </p:cSld>
  <p:clrMapOvr>
    <a:masterClrMapping/>
  </p:clrMapOvr>
  <p:extLst>
    <p:ext uri="{DCECCB84-F9BA-43D5-87BE-67443E8EF086}">
      <p15:sldGuideLst xmlns:p15="http://schemas.microsoft.com/office/powerpoint/2012/main">
        <p15:guide id="2" pos="5231">
          <p15:clr>
            <a:srgbClr val="FBAE40"/>
          </p15:clr>
        </p15:guide>
        <p15:guide id="7" pos="505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L_Layout_RH_pic">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E71A92DE-43DC-4E71-929F-2773EFFD3854}"/>
              </a:ext>
            </a:extLst>
          </p:cNvPr>
          <p:cNvSpPr>
            <a:spLocks noGrp="1"/>
          </p:cNvSpPr>
          <p:nvPr>
            <p:ph type="pic" sz="quarter" idx="11"/>
          </p:nvPr>
        </p:nvSpPr>
        <p:spPr>
          <a:xfrm>
            <a:off x="4716463" y="944563"/>
            <a:ext cx="4103687" cy="3605212"/>
          </a:xfrm>
          <a:prstGeom prst="rect">
            <a:avLst/>
          </a:prstGeom>
          <a:noFill/>
        </p:spPr>
        <p:txBody>
          <a:bodyPr anchor="ctr"/>
          <a:lstStyle>
            <a:lvl1pPr>
              <a:defRPr lang="en-GB" dirty="0"/>
            </a:lvl1pPr>
          </a:lstStyle>
          <a:p>
            <a:pPr marL="0" lvl="0" indent="0" algn="ctr">
              <a:buNone/>
            </a:pPr>
            <a:endParaRPr lang="en-GB"/>
          </a:p>
        </p:txBody>
      </p:sp>
    </p:spTree>
    <p:extLst>
      <p:ext uri="{BB962C8B-B14F-4D97-AF65-F5344CB8AC3E}">
        <p14:creationId xmlns:p14="http://schemas.microsoft.com/office/powerpoint/2010/main" val="650574377"/>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Logo only">
    <p:spTree>
      <p:nvGrpSpPr>
        <p:cNvPr id="1" name=""/>
        <p:cNvGrpSpPr/>
        <p:nvPr/>
      </p:nvGrpSpPr>
      <p:grpSpPr>
        <a:xfrm>
          <a:off x="0" y="0"/>
          <a:ext cx="0" cy="0"/>
          <a:chOff x="0" y="0"/>
          <a:chExt cx="0" cy="0"/>
        </a:xfrm>
      </p:grpSpPr>
      <p:pic>
        <p:nvPicPr>
          <p:cNvPr id="4" name="Picture 3" descr="North Sea Transition Authority logo">
            <a:extLst>
              <a:ext uri="{FF2B5EF4-FFF2-40B4-BE49-F238E27FC236}">
                <a16:creationId xmlns:a16="http://schemas.microsoft.com/office/drawing/2014/main" id="{8CEED72F-95CF-491E-A563-2CECB9C8352E}"/>
              </a:ext>
            </a:extLst>
          </p:cNvPr>
          <p:cNvPicPr>
            <a:picLocks noChangeAspect="1"/>
          </p:cNvPicPr>
          <p:nvPr userDrawn="1"/>
        </p:nvPicPr>
        <p:blipFill>
          <a:blip r:embed="rId2"/>
          <a:stretch>
            <a:fillRect/>
          </a:stretch>
        </p:blipFill>
        <p:spPr>
          <a:xfrm>
            <a:off x="6176016" y="195262"/>
            <a:ext cx="2644136" cy="249116"/>
          </a:xfrm>
          <a:prstGeom prst="rect">
            <a:avLst/>
          </a:prstGeom>
        </p:spPr>
      </p:pic>
      <p:sp>
        <p:nvSpPr>
          <p:cNvPr id="3" name="Slide Number Placeholder 1">
            <a:extLst>
              <a:ext uri="{FF2B5EF4-FFF2-40B4-BE49-F238E27FC236}">
                <a16:creationId xmlns:a16="http://schemas.microsoft.com/office/drawing/2014/main" id="{1E4B6334-602D-4BE3-B85D-646467B8A18F}"/>
              </a:ext>
            </a:extLst>
          </p:cNvPr>
          <p:cNvSpPr>
            <a:spLocks noGrp="1"/>
          </p:cNvSpPr>
          <p:nvPr>
            <p:ph type="sldNum" sz="quarter" idx="4"/>
          </p:nvPr>
        </p:nvSpPr>
        <p:spPr>
          <a:xfrm>
            <a:off x="8509399" y="2408635"/>
            <a:ext cx="621506" cy="326231"/>
          </a:xfrm>
          <a:prstGeom prst="rect">
            <a:avLst/>
          </a:prstGeom>
        </p:spPr>
        <p:txBody>
          <a:bodyPr vert="horz" lIns="91440" tIns="45720" rIns="91440" bIns="45720" rtlCol="0" anchor="ctr"/>
          <a:lstStyle>
            <a:lvl1pPr algn="r">
              <a:defRPr sz="900">
                <a:solidFill>
                  <a:schemeClr val="tx1">
                    <a:tint val="75000"/>
                  </a:schemeClr>
                </a:solidFill>
              </a:defRPr>
            </a:lvl1pPr>
          </a:lstStyle>
          <a:p>
            <a:fld id="{DD0590FE-9BA6-45CB-BC76-38BB9AEE2E90}" type="slidenum">
              <a:rPr lang="en-GB" smtClean="0"/>
              <a:t>‹#›</a:t>
            </a:fld>
            <a:endParaRPr lang="en-GB"/>
          </a:p>
        </p:txBody>
      </p:sp>
    </p:spTree>
    <p:extLst>
      <p:ext uri="{BB962C8B-B14F-4D97-AF65-F5344CB8AC3E}">
        <p14:creationId xmlns:p14="http://schemas.microsoft.com/office/powerpoint/2010/main" val="2445432124"/>
      </p:ext>
    </p:extLst>
  </p:cSld>
  <p:clrMapOvr>
    <a:masterClrMapping/>
  </p:clrMapOvr>
  <p:extLst>
    <p:ext uri="{DCECCB84-F9BA-43D5-87BE-67443E8EF086}">
      <p15:sldGuideLst xmlns:p15="http://schemas.microsoft.com/office/powerpoint/2012/main">
        <p15:guide id="1" pos="3799">
          <p15:clr>
            <a:srgbClr val="FBAE40"/>
          </p15:clr>
        </p15:guide>
        <p15:guide id="2" pos="3960">
          <p15:clr>
            <a:srgbClr val="FBAE40"/>
          </p15:clr>
        </p15:guide>
        <p15:guide id="3" pos="1996">
          <p15:clr>
            <a:srgbClr val="FBAE40"/>
          </p15:clr>
        </p15:guide>
        <p15:guide id="4" pos="2155">
          <p15:clr>
            <a:srgbClr val="FBAE40"/>
          </p15:clr>
        </p15:guide>
        <p15:guide id="5" pos="5604">
          <p15:clr>
            <a:srgbClr val="FBAE40"/>
          </p15:clr>
        </p15:guide>
        <p15:guide id="6" pos="5772">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Divider_page">
    <p:bg>
      <p:bgPr>
        <a:solidFill>
          <a:srgbClr val="002060"/>
        </a:solidFill>
        <a:effectLst/>
      </p:bgPr>
    </p:bg>
    <p:spTree>
      <p:nvGrpSpPr>
        <p:cNvPr id="1" name=""/>
        <p:cNvGrpSpPr/>
        <p:nvPr/>
      </p:nvGrpSpPr>
      <p:grpSpPr>
        <a:xfrm>
          <a:off x="0" y="0"/>
          <a:ext cx="0" cy="0"/>
          <a:chOff x="0" y="0"/>
          <a:chExt cx="0" cy="0"/>
        </a:xfrm>
      </p:grpSpPr>
      <p:pic>
        <p:nvPicPr>
          <p:cNvPr id="4" name="Graphic 3" descr="North Sea Transition Authority logo">
            <a:extLst>
              <a:ext uri="{FF2B5EF4-FFF2-40B4-BE49-F238E27FC236}">
                <a16:creationId xmlns:a16="http://schemas.microsoft.com/office/drawing/2014/main" id="{0700E569-29DA-4C92-8B98-093A575DAB26}"/>
              </a:ext>
            </a:extLst>
          </p:cNvPr>
          <p:cNvPicPr>
            <a:picLocks noChangeAspect="1"/>
          </p:cNvPicPr>
          <p:nvPr userDrawn="1"/>
        </p:nvPicPr>
        <p:blipFill>
          <a:blip r:embed="rId2"/>
          <a:srcRect/>
          <a:stretch/>
        </p:blipFill>
        <p:spPr>
          <a:xfrm>
            <a:off x="6347460" y="313530"/>
            <a:ext cx="2472690" cy="232963"/>
          </a:xfrm>
          <a:prstGeom prst="rect">
            <a:avLst/>
          </a:prstGeom>
        </p:spPr>
      </p:pic>
      <p:sp>
        <p:nvSpPr>
          <p:cNvPr id="3" name="Text Placeholder 2">
            <a:extLst>
              <a:ext uri="{FF2B5EF4-FFF2-40B4-BE49-F238E27FC236}">
                <a16:creationId xmlns:a16="http://schemas.microsoft.com/office/drawing/2014/main" id="{C6F6A3BA-6F96-4472-946C-225BEBF3F2AD}"/>
              </a:ext>
            </a:extLst>
          </p:cNvPr>
          <p:cNvSpPr>
            <a:spLocks noGrp="1"/>
          </p:cNvSpPr>
          <p:nvPr>
            <p:ph type="body" sz="quarter" idx="10" hasCustomPrompt="1"/>
          </p:nvPr>
        </p:nvSpPr>
        <p:spPr>
          <a:xfrm>
            <a:off x="431800" y="2109789"/>
            <a:ext cx="8388350" cy="884872"/>
          </a:xfrm>
          <a:prstGeom prst="rect">
            <a:avLst/>
          </a:prstGeom>
        </p:spPr>
        <p:txBody>
          <a:bodyPr/>
          <a:lstStyle>
            <a:lvl1pPr marL="0" indent="0">
              <a:buNone/>
              <a:defRPr sz="5400" spc="-200" baseline="0">
                <a:solidFill>
                  <a:srgbClr val="FFFFFF"/>
                </a:solidFill>
              </a:defRPr>
            </a:lvl1pPr>
          </a:lstStyle>
          <a:p>
            <a:pPr lvl="0"/>
            <a:r>
              <a:rPr lang="en-US"/>
              <a:t>Divider slide</a:t>
            </a:r>
            <a:endParaRPr lang="en-GB"/>
          </a:p>
        </p:txBody>
      </p:sp>
      <p:sp>
        <p:nvSpPr>
          <p:cNvPr id="5" name="Text Placeholder 4">
            <a:extLst>
              <a:ext uri="{FF2B5EF4-FFF2-40B4-BE49-F238E27FC236}">
                <a16:creationId xmlns:a16="http://schemas.microsoft.com/office/drawing/2014/main" id="{78B926CB-EC04-4129-8CD2-275903EDA3AA}"/>
              </a:ext>
            </a:extLst>
          </p:cNvPr>
          <p:cNvSpPr>
            <a:spLocks noGrp="1"/>
          </p:cNvSpPr>
          <p:nvPr>
            <p:ph type="body" sz="quarter" idx="11" hasCustomPrompt="1"/>
          </p:nvPr>
        </p:nvSpPr>
        <p:spPr>
          <a:xfrm>
            <a:off x="431800" y="3513138"/>
            <a:ext cx="5717540" cy="1143000"/>
          </a:xfrm>
          <a:prstGeom prst="rect">
            <a:avLst/>
          </a:prstGeom>
        </p:spPr>
        <p:txBody>
          <a:bodyPr/>
          <a:lstStyle>
            <a:lvl1pPr marL="0" indent="0">
              <a:lnSpc>
                <a:spcPts val="2200"/>
              </a:lnSpc>
              <a:spcBef>
                <a:spcPts val="0"/>
              </a:spcBef>
              <a:buNone/>
              <a:defRPr sz="1800">
                <a:solidFill>
                  <a:srgbClr val="FFFFFF"/>
                </a:solidFill>
              </a:defRPr>
            </a:lvl1pPr>
            <a:lvl2pPr marL="457178" indent="0">
              <a:buNone/>
              <a:defRPr>
                <a:solidFill>
                  <a:srgbClr val="FFFFFF"/>
                </a:solidFill>
              </a:defRPr>
            </a:lvl2pPr>
            <a:lvl3pPr marL="914355" indent="0">
              <a:buNone/>
              <a:defRPr>
                <a:solidFill>
                  <a:srgbClr val="FFFFFF"/>
                </a:solidFill>
              </a:defRPr>
            </a:lvl3pPr>
            <a:lvl4pPr marL="1371532" indent="0">
              <a:buNone/>
              <a:defRPr>
                <a:solidFill>
                  <a:srgbClr val="FFFFFF"/>
                </a:solidFill>
              </a:defRPr>
            </a:lvl4pPr>
            <a:lvl5pPr marL="1828709" indent="0">
              <a:buNone/>
              <a:defRPr>
                <a:solidFill>
                  <a:srgbClr val="FFFFFF"/>
                </a:solidFill>
              </a:defRPr>
            </a:lvl5pPr>
          </a:lstStyle>
          <a:p>
            <a:pPr lvl="0"/>
            <a:r>
              <a:rPr lang="en-US"/>
              <a:t>Descriptive text</a:t>
            </a:r>
            <a:endParaRPr lang="en-GB"/>
          </a:p>
        </p:txBody>
      </p:sp>
    </p:spTree>
    <p:extLst>
      <p:ext uri="{BB962C8B-B14F-4D97-AF65-F5344CB8AC3E}">
        <p14:creationId xmlns:p14="http://schemas.microsoft.com/office/powerpoint/2010/main" val="79963432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Thank you slide">
    <p:spTree>
      <p:nvGrpSpPr>
        <p:cNvPr id="1" name=""/>
        <p:cNvGrpSpPr/>
        <p:nvPr/>
      </p:nvGrpSpPr>
      <p:grpSpPr>
        <a:xfrm>
          <a:off x="0" y="0"/>
          <a:ext cx="0" cy="0"/>
          <a:chOff x="0" y="0"/>
          <a:chExt cx="0" cy="0"/>
        </a:xfrm>
      </p:grpSpPr>
      <p:sp>
        <p:nvSpPr>
          <p:cNvPr id="7" name="object 2"/>
          <p:cNvSpPr txBox="1"/>
          <p:nvPr userDrawn="1"/>
        </p:nvSpPr>
        <p:spPr>
          <a:xfrm>
            <a:off x="762007" y="2060859"/>
            <a:ext cx="8649181" cy="923330"/>
          </a:xfrm>
          <a:prstGeom prst="rect">
            <a:avLst/>
          </a:prstGeom>
        </p:spPr>
        <p:txBody>
          <a:bodyPr vert="horz" wrap="square" lIns="0" tIns="0" rIns="0" bIns="0" rtlCol="0">
            <a:spAutoFit/>
          </a:bodyPr>
          <a:lstStyle/>
          <a:p>
            <a:pPr marL="12700"/>
            <a:r>
              <a:rPr lang="en-GB" sz="6000" spc="-55">
                <a:solidFill>
                  <a:srgbClr val="002060"/>
                </a:solidFill>
                <a:latin typeface="Arial"/>
                <a:cs typeface="Arial"/>
              </a:rPr>
              <a:t>Thank you</a:t>
            </a:r>
          </a:p>
        </p:txBody>
      </p:sp>
      <p:sp>
        <p:nvSpPr>
          <p:cNvPr id="8" name="object 3"/>
          <p:cNvSpPr/>
          <p:nvPr userDrawn="1"/>
        </p:nvSpPr>
        <p:spPr>
          <a:xfrm>
            <a:off x="762003" y="2895845"/>
            <a:ext cx="8352155" cy="0"/>
          </a:xfrm>
          <a:custGeom>
            <a:avLst/>
            <a:gdLst/>
            <a:ahLst/>
            <a:cxnLst/>
            <a:rect l="l" t="t" r="r" b="b"/>
            <a:pathLst>
              <a:path w="8352155">
                <a:moveTo>
                  <a:pt x="0" y="0"/>
                </a:moveTo>
                <a:lnTo>
                  <a:pt x="8352002" y="0"/>
                </a:lnTo>
              </a:path>
            </a:pathLst>
          </a:custGeom>
          <a:ln w="12700">
            <a:solidFill>
              <a:srgbClr val="002060"/>
            </a:solidFill>
          </a:ln>
        </p:spPr>
        <p:txBody>
          <a:bodyPr wrap="square" lIns="0" tIns="0" rIns="0" bIns="0" rtlCol="0"/>
          <a:lstStyle/>
          <a:p>
            <a:endParaRPr sz="2400">
              <a:solidFill>
                <a:prstClr val="black"/>
              </a:solidFill>
            </a:endParaRPr>
          </a:p>
        </p:txBody>
      </p:sp>
      <p:pic>
        <p:nvPicPr>
          <p:cNvPr id="9" name="Picture 8" descr="North Sea Transition Authority logo&#10;"/>
          <p:cNvPicPr>
            <a:picLocks noChangeAspect="1"/>
          </p:cNvPicPr>
          <p:nvPr userDrawn="1"/>
        </p:nvPicPr>
        <p:blipFill>
          <a:blip r:embed="rId2"/>
          <a:srcRect/>
          <a:stretch/>
        </p:blipFill>
        <p:spPr>
          <a:xfrm>
            <a:off x="762002" y="364676"/>
            <a:ext cx="1294107" cy="1298037"/>
          </a:xfrm>
          <a:prstGeom prst="rect">
            <a:avLst/>
          </a:prstGeom>
        </p:spPr>
      </p:pic>
    </p:spTree>
    <p:extLst>
      <p:ext uri="{BB962C8B-B14F-4D97-AF65-F5344CB8AC3E}">
        <p14:creationId xmlns:p14="http://schemas.microsoft.com/office/powerpoint/2010/main" val="274922202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1_Title and subtitl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0570E93D-E3B7-4BCC-8EA8-539718CBFACC}"/>
              </a:ext>
            </a:extLst>
          </p:cNvPr>
          <p:cNvSpPr>
            <a:spLocks noGrp="1"/>
          </p:cNvSpPr>
          <p:nvPr>
            <p:ph type="body" sz="quarter" idx="12" hasCustomPrompt="1"/>
          </p:nvPr>
        </p:nvSpPr>
        <p:spPr>
          <a:xfrm>
            <a:off x="431800" y="1979125"/>
            <a:ext cx="8388350" cy="748313"/>
          </a:xfrm>
          <a:prstGeom prst="rect">
            <a:avLst/>
          </a:prstGeom>
        </p:spPr>
        <p:txBody>
          <a:bodyPr lIns="0" anchor="b"/>
          <a:lstStyle>
            <a:lvl1pPr marL="0" indent="0">
              <a:buNone/>
              <a:defRPr sz="4000">
                <a:solidFill>
                  <a:schemeClr val="bg1"/>
                </a:solidFill>
              </a:defRPr>
            </a:lvl1pPr>
          </a:lstStyle>
          <a:p>
            <a:pPr lvl="0"/>
            <a:r>
              <a:rPr lang="en-US"/>
              <a:t>Title</a:t>
            </a:r>
          </a:p>
        </p:txBody>
      </p:sp>
      <p:cxnSp>
        <p:nvCxnSpPr>
          <p:cNvPr id="15" name="Straight Connector 14">
            <a:extLst>
              <a:ext uri="{FF2B5EF4-FFF2-40B4-BE49-F238E27FC236}">
                <a16:creationId xmlns:a16="http://schemas.microsoft.com/office/drawing/2014/main" id="{DE038CA5-8F1F-4334-8648-E6A7038DE8C1}"/>
              </a:ext>
            </a:extLst>
          </p:cNvPr>
          <p:cNvCxnSpPr/>
          <p:nvPr userDrawn="1"/>
        </p:nvCxnSpPr>
        <p:spPr>
          <a:xfrm>
            <a:off x="431800" y="2727436"/>
            <a:ext cx="83883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01D19A00-8D20-4629-941D-9424F3BBD9A1}"/>
              </a:ext>
            </a:extLst>
          </p:cNvPr>
          <p:cNvSpPr>
            <a:spLocks noGrp="1"/>
          </p:cNvSpPr>
          <p:nvPr>
            <p:ph type="body" sz="quarter" idx="13" hasCustomPrompt="1"/>
          </p:nvPr>
        </p:nvSpPr>
        <p:spPr>
          <a:xfrm>
            <a:off x="441327" y="2854760"/>
            <a:ext cx="8348663" cy="523215"/>
          </a:xfrm>
          <a:prstGeom prst="rect">
            <a:avLst/>
          </a:prstGeom>
        </p:spPr>
        <p:txBody>
          <a:bodyPr/>
          <a:lstStyle>
            <a:lvl1pPr marL="0" indent="0">
              <a:buNone/>
              <a:defRPr sz="2000"/>
            </a:lvl1pPr>
            <a:lvl2pPr marL="457178" indent="0">
              <a:buNone/>
              <a:defRPr/>
            </a:lvl2pPr>
            <a:lvl3pPr marL="914355" indent="0">
              <a:buNone/>
              <a:defRPr/>
            </a:lvl3pPr>
            <a:lvl4pPr marL="1371532" indent="0">
              <a:buNone/>
              <a:defRPr/>
            </a:lvl4pPr>
            <a:lvl5pPr marL="1828709" indent="0">
              <a:buNone/>
              <a:defRPr/>
            </a:lvl5pPr>
          </a:lstStyle>
          <a:p>
            <a:pPr lvl="0"/>
            <a:r>
              <a:rPr lang="en-US"/>
              <a:t>Subtitle</a:t>
            </a:r>
          </a:p>
        </p:txBody>
      </p:sp>
      <p:sp>
        <p:nvSpPr>
          <p:cNvPr id="2" name="TextBox 1">
            <a:extLst>
              <a:ext uri="{FF2B5EF4-FFF2-40B4-BE49-F238E27FC236}">
                <a16:creationId xmlns:a16="http://schemas.microsoft.com/office/drawing/2014/main" id="{B2066D78-725F-47AA-B718-01D0AF25F789}"/>
              </a:ext>
            </a:extLst>
          </p:cNvPr>
          <p:cNvSpPr txBox="1"/>
          <p:nvPr userDrawn="1"/>
        </p:nvSpPr>
        <p:spPr>
          <a:xfrm>
            <a:off x="341117" y="4430371"/>
            <a:ext cx="8100081" cy="738664"/>
          </a:xfrm>
          <a:prstGeom prst="rect">
            <a:avLst/>
          </a:prstGeom>
          <a:noFill/>
        </p:spPr>
        <p:txBody>
          <a:bodyPr wrap="square" rtlCol="0">
            <a:spAutoFit/>
          </a:bodyPr>
          <a:lstStyle/>
          <a:p>
            <a:pPr marL="0" marR="0" lvl="0" indent="0" algn="l" defTabSz="457178"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 NSTA 2022</a:t>
            </a:r>
          </a:p>
          <a:p>
            <a:pPr marL="0" marR="0" lvl="0" indent="0" algn="l" defTabSz="457178"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This presentation is for illustrative purposes only. The NSTA makes no representations or warranties, express or implied, regarding the quality, completeness or accuracy of the information contained herein. All and any such responsibility and liability is expressly disclaimed. The NSTA does not provide endorsements or investment recommendations.</a:t>
            </a:r>
            <a:b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b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The North Sea Transition Authority is the business name for the Oil &amp; Gas Authority, a limited company registered in England and Wales with registered number 09666504 and VAT registered number 249433979. Our registered office is at 21 Bloomsbury Street, London, United Kingdom, WC1B 3HF. </a:t>
            </a:r>
          </a:p>
          <a:p>
            <a:pPr marL="0" marR="0" lvl="0" indent="0" algn="l" defTabSz="457178"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endParaRPr>
          </a:p>
        </p:txBody>
      </p:sp>
      <p:sp>
        <p:nvSpPr>
          <p:cNvPr id="7" name="Text Placeholder 18">
            <a:extLst>
              <a:ext uri="{FF2B5EF4-FFF2-40B4-BE49-F238E27FC236}">
                <a16:creationId xmlns:a16="http://schemas.microsoft.com/office/drawing/2014/main" id="{E28699B9-78A4-46CD-96D9-7ADF5F743E7F}"/>
              </a:ext>
            </a:extLst>
          </p:cNvPr>
          <p:cNvSpPr>
            <a:spLocks noGrp="1"/>
          </p:cNvSpPr>
          <p:nvPr>
            <p:ph type="body" sz="quarter" idx="14" hasCustomPrompt="1"/>
          </p:nvPr>
        </p:nvSpPr>
        <p:spPr>
          <a:xfrm>
            <a:off x="7467600" y="3732212"/>
            <a:ext cx="1332706" cy="523215"/>
          </a:xfrm>
          <a:prstGeom prst="rect">
            <a:avLst/>
          </a:prstGeom>
        </p:spPr>
        <p:txBody>
          <a:bodyPr/>
          <a:lstStyle>
            <a:lvl1pPr marL="0" indent="0" algn="l">
              <a:buNone/>
              <a:defRPr sz="1600"/>
            </a:lvl1pPr>
            <a:lvl2pPr marL="457178" indent="0">
              <a:buNone/>
              <a:defRPr/>
            </a:lvl2pPr>
            <a:lvl3pPr marL="914355" indent="0">
              <a:buNone/>
              <a:defRPr/>
            </a:lvl3pPr>
            <a:lvl4pPr marL="1371532" indent="0">
              <a:buNone/>
              <a:defRPr/>
            </a:lvl4pPr>
            <a:lvl5pPr marL="1828709" indent="0">
              <a:buNone/>
              <a:defRPr/>
            </a:lvl5pPr>
          </a:lstStyle>
          <a:p>
            <a:pPr lvl="0"/>
            <a:r>
              <a:rPr lang="en-US"/>
              <a:t>Date</a:t>
            </a:r>
          </a:p>
        </p:txBody>
      </p:sp>
      <p:sp>
        <p:nvSpPr>
          <p:cNvPr id="4" name="Text Placeholder 3">
            <a:extLst>
              <a:ext uri="{FF2B5EF4-FFF2-40B4-BE49-F238E27FC236}">
                <a16:creationId xmlns:a16="http://schemas.microsoft.com/office/drawing/2014/main" id="{3D107FD8-55F8-49DE-9B26-9B96CD7905DD}"/>
              </a:ext>
            </a:extLst>
          </p:cNvPr>
          <p:cNvSpPr>
            <a:spLocks noGrp="1"/>
          </p:cNvSpPr>
          <p:nvPr>
            <p:ph type="body" sz="quarter" idx="15" hasCustomPrompt="1"/>
          </p:nvPr>
        </p:nvSpPr>
        <p:spPr>
          <a:xfrm>
            <a:off x="441325" y="3732214"/>
            <a:ext cx="6398202" cy="568325"/>
          </a:xfrm>
          <a:prstGeom prst="rect">
            <a:avLst/>
          </a:prstGeom>
        </p:spPr>
        <p:txBody>
          <a:bodyPr/>
          <a:lstStyle>
            <a:lvl1pPr marL="0" indent="0">
              <a:buNone/>
              <a:defRPr sz="1600"/>
            </a:lvl1pPr>
          </a:lstStyle>
          <a:p>
            <a:pPr lvl="0"/>
            <a:r>
              <a:rPr lang="en-US"/>
              <a:t>Speaker &amp; title</a:t>
            </a:r>
          </a:p>
        </p:txBody>
      </p:sp>
      <p:pic>
        <p:nvPicPr>
          <p:cNvPr id="9" name="Graphic 9">
            <a:extLst>
              <a:ext uri="{FF2B5EF4-FFF2-40B4-BE49-F238E27FC236}">
                <a16:creationId xmlns:a16="http://schemas.microsoft.com/office/drawing/2014/main" id="{699ABB32-C9E6-4F20-A59C-567C98A9F4F2}"/>
              </a:ext>
            </a:extLst>
          </p:cNvPr>
          <p:cNvPicPr>
            <a:picLocks noChangeAspect="1"/>
          </p:cNvPicPr>
          <p:nvPr userDrawn="1"/>
        </p:nvPicPr>
        <p:blipFill>
          <a:blip r:embed="rId2"/>
          <a:srcRect/>
          <a:stretch/>
        </p:blipFill>
        <p:spPr>
          <a:xfrm>
            <a:off x="539186" y="189911"/>
            <a:ext cx="1099524" cy="1102863"/>
          </a:xfrm>
          <a:prstGeom prst="rect">
            <a:avLst/>
          </a:prstGeom>
        </p:spPr>
      </p:pic>
    </p:spTree>
    <p:extLst>
      <p:ext uri="{BB962C8B-B14F-4D97-AF65-F5344CB8AC3E}">
        <p14:creationId xmlns:p14="http://schemas.microsoft.com/office/powerpoint/2010/main" val="161998170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1_Agenda_layout_01">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sz="2100">
                <a:solidFill>
                  <a:schemeClr val="bg1"/>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pic>
        <p:nvPicPr>
          <p:cNvPr id="6" name="Picture 5">
            <a:extLst>
              <a:ext uri="{FF2B5EF4-FFF2-40B4-BE49-F238E27FC236}">
                <a16:creationId xmlns:a16="http://schemas.microsoft.com/office/drawing/2014/main" id="{C7EAE7A1-A6FB-486D-AFE1-F6A9D1AB6FA1}"/>
              </a:ext>
            </a:extLst>
          </p:cNvPr>
          <p:cNvPicPr>
            <a:picLocks noChangeAspect="1"/>
          </p:cNvPicPr>
          <p:nvPr userDrawn="1"/>
        </p:nvPicPr>
        <p:blipFill>
          <a:blip r:embed="rId2"/>
          <a:stretch>
            <a:fillRect/>
          </a:stretch>
        </p:blipFill>
        <p:spPr>
          <a:xfrm>
            <a:off x="6176016" y="195262"/>
            <a:ext cx="2644136" cy="249116"/>
          </a:xfrm>
          <a:prstGeom prst="rect">
            <a:avLst/>
          </a:prstGeom>
        </p:spPr>
      </p:pic>
    </p:spTree>
    <p:extLst>
      <p:ext uri="{BB962C8B-B14F-4D97-AF65-F5344CB8AC3E}">
        <p14:creationId xmlns:p14="http://schemas.microsoft.com/office/powerpoint/2010/main" val="202833075"/>
      </p:ext>
    </p:extLst>
  </p:cSld>
  <p:clrMapOvr>
    <a:masterClrMapping/>
  </p:clrMapOvr>
  <p:extLst>
    <p:ext uri="{DCECCB84-F9BA-43D5-87BE-67443E8EF086}">
      <p15:sldGuideLst xmlns:p15="http://schemas.microsoft.com/office/powerpoint/2012/main">
        <p15:guide id="1" pos="3820">
          <p15:clr>
            <a:srgbClr val="FBAE40"/>
          </p15:clr>
        </p15:guide>
        <p15:guide id="2" pos="3952">
          <p15:clr>
            <a:srgbClr val="FBAE40"/>
          </p15:clr>
        </p15:guide>
        <p15:guide id="3" pos="2025">
          <p15:clr>
            <a:srgbClr val="FBAE40"/>
          </p15:clr>
        </p15:guide>
        <p15:guide id="4" pos="2147">
          <p15:clr>
            <a:srgbClr val="FBAE40"/>
          </p15:clr>
        </p15:guide>
        <p15:guide id="5" pos="5612">
          <p15:clr>
            <a:srgbClr val="FBAE40"/>
          </p15:clr>
        </p15:guide>
        <p15:guide id="6" pos="5745">
          <p15:clr>
            <a:srgbClr val="FBAE40"/>
          </p15:clr>
        </p15:guide>
        <p15:guide id="7" orient="horz" pos="973">
          <p15:clr>
            <a:srgbClr val="FBAE40"/>
          </p15:clr>
        </p15:guide>
        <p15:guide id="8" orient="horz" pos="2231">
          <p15:clr>
            <a:srgbClr val="FBAE40"/>
          </p15:clr>
        </p15:guide>
        <p15:guide id="9" orient="horz" pos="2339">
          <p15:clr>
            <a:srgbClr val="FBAE40"/>
          </p15:clr>
        </p15:guide>
        <p15:guide id="10" orient="horz" pos="3588">
          <p15:clr>
            <a:srgbClr val="FBAE4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3_COL_Layout_RH_pic">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sz="2100">
                <a:solidFill>
                  <a:schemeClr val="bg1"/>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E71A92DE-43DC-4E71-929F-2773EFFD3854}"/>
              </a:ext>
            </a:extLst>
          </p:cNvPr>
          <p:cNvSpPr>
            <a:spLocks noGrp="1"/>
          </p:cNvSpPr>
          <p:nvPr>
            <p:ph type="pic" sz="quarter" idx="11"/>
          </p:nvPr>
        </p:nvSpPr>
        <p:spPr>
          <a:xfrm>
            <a:off x="4716465" y="944565"/>
            <a:ext cx="4103687" cy="3605212"/>
          </a:xfrm>
          <a:prstGeom prst="rect">
            <a:avLst/>
          </a:prstGeom>
          <a:noFill/>
        </p:spPr>
        <p:txBody>
          <a:bodyPr anchor="ctr"/>
          <a:lstStyle>
            <a:lvl1pPr>
              <a:defRPr lang="en-GB" dirty="0"/>
            </a:lvl1pPr>
          </a:lstStyle>
          <a:p>
            <a:pPr marL="0" lvl="0" indent="0" algn="ctr">
              <a:buNone/>
            </a:pPr>
            <a:endParaRPr lang="en-GB"/>
          </a:p>
        </p:txBody>
      </p:sp>
      <p:pic>
        <p:nvPicPr>
          <p:cNvPr id="8" name="Picture 7">
            <a:extLst>
              <a:ext uri="{FF2B5EF4-FFF2-40B4-BE49-F238E27FC236}">
                <a16:creationId xmlns:a16="http://schemas.microsoft.com/office/drawing/2014/main" id="{975DB60A-984E-4696-B0D8-AD8DF3E9983E}"/>
              </a:ext>
            </a:extLst>
          </p:cNvPr>
          <p:cNvPicPr>
            <a:picLocks noChangeAspect="1"/>
          </p:cNvPicPr>
          <p:nvPr userDrawn="1"/>
        </p:nvPicPr>
        <p:blipFill>
          <a:blip r:embed="rId2"/>
          <a:stretch>
            <a:fillRect/>
          </a:stretch>
        </p:blipFill>
        <p:spPr>
          <a:xfrm>
            <a:off x="6176016" y="195262"/>
            <a:ext cx="2644136" cy="249116"/>
          </a:xfrm>
          <a:prstGeom prst="rect">
            <a:avLst/>
          </a:prstGeom>
        </p:spPr>
      </p:pic>
    </p:spTree>
    <p:extLst>
      <p:ext uri="{BB962C8B-B14F-4D97-AF65-F5344CB8AC3E}">
        <p14:creationId xmlns:p14="http://schemas.microsoft.com/office/powerpoint/2010/main" val="399995836"/>
      </p:ext>
    </p:extLst>
  </p:cSld>
  <p:clrMapOvr>
    <a:masterClrMapping/>
  </p:clrMapOvr>
  <p:extLst>
    <p:ext uri="{DCECCB84-F9BA-43D5-87BE-67443E8EF086}">
      <p15:sldGuideLst xmlns:p15="http://schemas.microsoft.com/office/powerpoint/2012/main">
        <p15:guide id="1" pos="3809">
          <p15:clr>
            <a:srgbClr val="FBAE40"/>
          </p15:clr>
        </p15:guide>
        <p15:guide id="2" pos="3961">
          <p15:clr>
            <a:srgbClr val="FBAE4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1_Tri picture layout &amp;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sz="2100">
                <a:solidFill>
                  <a:schemeClr val="bg1"/>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456D2155-D0B7-43AC-9146-89EB48C0D951}"/>
              </a:ext>
            </a:extLst>
          </p:cNvPr>
          <p:cNvSpPr>
            <a:spLocks noGrp="1"/>
          </p:cNvSpPr>
          <p:nvPr>
            <p:ph type="pic" sz="quarter" idx="11"/>
          </p:nvPr>
        </p:nvSpPr>
        <p:spPr>
          <a:xfrm>
            <a:off x="431802" y="1117602"/>
            <a:ext cx="2698750" cy="1974850"/>
          </a:xfrm>
          <a:prstGeom prst="rect">
            <a:avLst/>
          </a:prstGeom>
          <a:noFill/>
        </p:spPr>
        <p:txBody>
          <a:bodyPr anchor="ctr"/>
          <a:lstStyle>
            <a:lvl1pPr marL="0" indent="0" algn="ctr">
              <a:buNone/>
              <a:defRPr/>
            </a:lvl1pPr>
          </a:lstStyle>
          <a:p>
            <a:endParaRPr lang="en-GB"/>
          </a:p>
        </p:txBody>
      </p:sp>
      <p:sp>
        <p:nvSpPr>
          <p:cNvPr id="8" name="Picture Placeholder 5">
            <a:extLst>
              <a:ext uri="{FF2B5EF4-FFF2-40B4-BE49-F238E27FC236}">
                <a16:creationId xmlns:a16="http://schemas.microsoft.com/office/drawing/2014/main" id="{4865298D-0641-4573-A311-C26E288142BE}"/>
              </a:ext>
            </a:extLst>
          </p:cNvPr>
          <p:cNvSpPr>
            <a:spLocks noGrp="1"/>
          </p:cNvSpPr>
          <p:nvPr>
            <p:ph type="pic" sz="quarter" idx="12"/>
          </p:nvPr>
        </p:nvSpPr>
        <p:spPr>
          <a:xfrm>
            <a:off x="3276600" y="1117602"/>
            <a:ext cx="2700338" cy="1974850"/>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EA2CE309-6861-4DD8-8696-903C2EB45CD8}"/>
              </a:ext>
            </a:extLst>
          </p:cNvPr>
          <p:cNvSpPr>
            <a:spLocks noGrp="1"/>
          </p:cNvSpPr>
          <p:nvPr>
            <p:ph type="pic" sz="quarter" idx="14"/>
          </p:nvPr>
        </p:nvSpPr>
        <p:spPr>
          <a:xfrm>
            <a:off x="6119813" y="1117602"/>
            <a:ext cx="2698750" cy="1974850"/>
          </a:xfrm>
          <a:prstGeom prst="rect">
            <a:avLst/>
          </a:prstGeom>
          <a:noFill/>
        </p:spPr>
        <p:txBody>
          <a:bodyPr anchor="ctr"/>
          <a:lstStyle>
            <a:lvl1pPr marL="0" indent="0" algn="ctr">
              <a:buNone/>
              <a:defRPr/>
            </a:lvl1pPr>
          </a:lstStyle>
          <a:p>
            <a:endParaRPr lang="en-GB"/>
          </a:p>
        </p:txBody>
      </p:sp>
      <p:pic>
        <p:nvPicPr>
          <p:cNvPr id="9" name="Picture 8">
            <a:extLst>
              <a:ext uri="{FF2B5EF4-FFF2-40B4-BE49-F238E27FC236}">
                <a16:creationId xmlns:a16="http://schemas.microsoft.com/office/drawing/2014/main" id="{B41974E5-F760-48A2-BE37-625B777BE9F7}"/>
              </a:ext>
            </a:extLst>
          </p:cNvPr>
          <p:cNvPicPr>
            <a:picLocks noChangeAspect="1"/>
          </p:cNvPicPr>
          <p:nvPr userDrawn="1"/>
        </p:nvPicPr>
        <p:blipFill>
          <a:blip r:embed="rId2"/>
          <a:stretch>
            <a:fillRect/>
          </a:stretch>
        </p:blipFill>
        <p:spPr>
          <a:xfrm>
            <a:off x="6176016" y="195262"/>
            <a:ext cx="2644136" cy="249116"/>
          </a:xfrm>
          <a:prstGeom prst="rect">
            <a:avLst/>
          </a:prstGeom>
        </p:spPr>
      </p:pic>
    </p:spTree>
    <p:extLst>
      <p:ext uri="{BB962C8B-B14F-4D97-AF65-F5344CB8AC3E}">
        <p14:creationId xmlns:p14="http://schemas.microsoft.com/office/powerpoint/2010/main" val="1186583232"/>
      </p:ext>
    </p:extLst>
  </p:cSld>
  <p:clrMapOvr>
    <a:masterClrMapping/>
  </p:clrMapOvr>
  <p:extLst>
    <p:ext uri="{DCECCB84-F9BA-43D5-87BE-67443E8EF086}">
      <p15:sldGuideLst xmlns:p15="http://schemas.microsoft.com/office/powerpoint/2012/main">
        <p15:guide id="1" pos="2631">
          <p15:clr>
            <a:srgbClr val="FBAE40"/>
          </p15:clr>
        </p15:guide>
        <p15:guide id="2" pos="2752">
          <p15:clr>
            <a:srgbClr val="FBAE40"/>
          </p15:clr>
        </p15:guide>
        <p15:guide id="3" pos="5020">
          <p15:clr>
            <a:srgbClr val="FBAE40"/>
          </p15:clr>
        </p15:guide>
        <p15:guide id="4" pos="5140">
          <p15:clr>
            <a:srgbClr val="FBAE4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1_Quad picture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sz="2100">
                <a:solidFill>
                  <a:schemeClr val="bg1"/>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6DB07D8A-B829-45B0-8CE8-449B892781B6}"/>
              </a:ext>
            </a:extLst>
          </p:cNvPr>
          <p:cNvSpPr>
            <a:spLocks noGrp="1"/>
          </p:cNvSpPr>
          <p:nvPr>
            <p:ph type="pic" sz="quarter" idx="11"/>
          </p:nvPr>
        </p:nvSpPr>
        <p:spPr>
          <a:xfrm>
            <a:off x="431800" y="857250"/>
            <a:ext cx="4102100" cy="1836000"/>
          </a:xfrm>
          <a:prstGeom prst="rect">
            <a:avLst/>
          </a:prstGeom>
          <a:noFill/>
        </p:spPr>
        <p:txBody>
          <a:bodyPr anchor="ctr"/>
          <a:lstStyle>
            <a:lvl1pPr marL="0" indent="0" algn="ctr">
              <a:buNone/>
              <a:defRPr/>
            </a:lvl1pPr>
          </a:lstStyle>
          <a:p>
            <a:endParaRPr lang="en-GB"/>
          </a:p>
        </p:txBody>
      </p:sp>
      <p:sp>
        <p:nvSpPr>
          <p:cNvPr id="9" name="Picture Placeholder 5">
            <a:extLst>
              <a:ext uri="{FF2B5EF4-FFF2-40B4-BE49-F238E27FC236}">
                <a16:creationId xmlns:a16="http://schemas.microsoft.com/office/drawing/2014/main" id="{A7F514CB-E3D0-4CF2-8E6F-DEF8880B6BD2}"/>
              </a:ext>
            </a:extLst>
          </p:cNvPr>
          <p:cNvSpPr>
            <a:spLocks noGrp="1"/>
          </p:cNvSpPr>
          <p:nvPr>
            <p:ph type="pic" sz="quarter" idx="12"/>
          </p:nvPr>
        </p:nvSpPr>
        <p:spPr>
          <a:xfrm>
            <a:off x="4716463" y="857250"/>
            <a:ext cx="4102100" cy="1836000"/>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AF0D129A-716D-4DE2-BC86-62AD6977E00F}"/>
              </a:ext>
            </a:extLst>
          </p:cNvPr>
          <p:cNvSpPr>
            <a:spLocks noGrp="1"/>
          </p:cNvSpPr>
          <p:nvPr>
            <p:ph type="pic" sz="quarter" idx="13"/>
          </p:nvPr>
        </p:nvSpPr>
        <p:spPr>
          <a:xfrm>
            <a:off x="431800" y="2862262"/>
            <a:ext cx="4102100" cy="1836000"/>
          </a:xfrm>
          <a:prstGeom prst="rect">
            <a:avLst/>
          </a:prstGeom>
          <a:noFill/>
        </p:spPr>
        <p:txBody>
          <a:bodyPr anchor="ctr"/>
          <a:lstStyle>
            <a:lvl1pPr marL="0" indent="0" algn="ctr">
              <a:buNone/>
              <a:defRPr/>
            </a:lvl1pPr>
          </a:lstStyle>
          <a:p>
            <a:endParaRPr lang="en-GB"/>
          </a:p>
        </p:txBody>
      </p:sp>
      <p:sp>
        <p:nvSpPr>
          <p:cNvPr id="11" name="Picture Placeholder 5">
            <a:extLst>
              <a:ext uri="{FF2B5EF4-FFF2-40B4-BE49-F238E27FC236}">
                <a16:creationId xmlns:a16="http://schemas.microsoft.com/office/drawing/2014/main" id="{8B65A3AB-D335-4F53-891B-3500C75ABC15}"/>
              </a:ext>
            </a:extLst>
          </p:cNvPr>
          <p:cNvSpPr>
            <a:spLocks noGrp="1"/>
          </p:cNvSpPr>
          <p:nvPr>
            <p:ph type="pic" sz="quarter" idx="14"/>
          </p:nvPr>
        </p:nvSpPr>
        <p:spPr>
          <a:xfrm>
            <a:off x="4716463" y="2862262"/>
            <a:ext cx="4102100" cy="1836000"/>
          </a:xfrm>
          <a:prstGeom prst="rect">
            <a:avLst/>
          </a:prstGeom>
          <a:noFill/>
        </p:spPr>
        <p:txBody>
          <a:bodyPr anchor="ctr"/>
          <a:lstStyle>
            <a:lvl1pPr marL="0" indent="0" algn="ctr">
              <a:buNone/>
              <a:defRPr/>
            </a:lvl1pPr>
          </a:lstStyle>
          <a:p>
            <a:endParaRPr lang="en-GB"/>
          </a:p>
        </p:txBody>
      </p:sp>
      <p:pic>
        <p:nvPicPr>
          <p:cNvPr id="12" name="Picture 11">
            <a:extLst>
              <a:ext uri="{FF2B5EF4-FFF2-40B4-BE49-F238E27FC236}">
                <a16:creationId xmlns:a16="http://schemas.microsoft.com/office/drawing/2014/main" id="{C82565F1-28E3-42E8-B432-DA307BF094F8}"/>
              </a:ext>
            </a:extLst>
          </p:cNvPr>
          <p:cNvPicPr>
            <a:picLocks noChangeAspect="1"/>
          </p:cNvPicPr>
          <p:nvPr userDrawn="1"/>
        </p:nvPicPr>
        <p:blipFill>
          <a:blip r:embed="rId2"/>
          <a:stretch>
            <a:fillRect/>
          </a:stretch>
        </p:blipFill>
        <p:spPr>
          <a:xfrm>
            <a:off x="6176016" y="195262"/>
            <a:ext cx="2644136" cy="249116"/>
          </a:xfrm>
          <a:prstGeom prst="rect">
            <a:avLst/>
          </a:prstGeom>
        </p:spPr>
      </p:pic>
    </p:spTree>
    <p:extLst>
      <p:ext uri="{BB962C8B-B14F-4D97-AF65-F5344CB8AC3E}">
        <p14:creationId xmlns:p14="http://schemas.microsoft.com/office/powerpoint/2010/main" val="3127051492"/>
      </p:ext>
    </p:extLst>
  </p:cSld>
  <p:clrMapOvr>
    <a:masterClrMapping/>
  </p:clrMapOvr>
  <p:extLst>
    <p:ext uri="{DCECCB84-F9BA-43D5-87BE-67443E8EF086}">
      <p15:sldGuideLst xmlns:p15="http://schemas.microsoft.com/office/powerpoint/2012/main">
        <p15:guide id="1" pos="3809">
          <p15:clr>
            <a:srgbClr val="FBAE40"/>
          </p15:clr>
        </p15:guide>
        <p15:guide id="2" pos="3961">
          <p15:clr>
            <a:srgbClr val="FBAE4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3_column_feature_box">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C605FFE-972D-49E1-BB04-B163FB801E63}"/>
              </a:ext>
            </a:extLst>
          </p:cNvPr>
          <p:cNvSpPr>
            <a:spLocks noGrp="1"/>
          </p:cNvSpPr>
          <p:nvPr>
            <p:ph type="pic" sz="quarter" idx="11"/>
          </p:nvPr>
        </p:nvSpPr>
        <p:spPr>
          <a:xfrm>
            <a:off x="431799" y="857250"/>
            <a:ext cx="5591176" cy="2442210"/>
          </a:xfrm>
          <a:prstGeom prst="rect">
            <a:avLst/>
          </a:prstGeom>
          <a:noFill/>
        </p:spPr>
        <p:txBody>
          <a:bodyPr anchor="ctr"/>
          <a:lstStyle>
            <a:lvl1pPr marL="0" indent="0" algn="ctr">
              <a:buNone/>
              <a:defRPr/>
            </a:lvl1pPr>
          </a:lstStyle>
          <a:p>
            <a:endParaRPr lang="en-GB"/>
          </a:p>
        </p:txBody>
      </p:sp>
      <p:sp>
        <p:nvSpPr>
          <p:cNvPr id="9" name="Text Placeholder 2">
            <a:extLst>
              <a:ext uri="{FF2B5EF4-FFF2-40B4-BE49-F238E27FC236}">
                <a16:creationId xmlns:a16="http://schemas.microsoft.com/office/drawing/2014/main" id="{69E0E834-A8AE-4C60-9A63-F248B8296081}"/>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pic>
        <p:nvPicPr>
          <p:cNvPr id="7" name="Picture 6">
            <a:extLst>
              <a:ext uri="{FF2B5EF4-FFF2-40B4-BE49-F238E27FC236}">
                <a16:creationId xmlns:a16="http://schemas.microsoft.com/office/drawing/2014/main" id="{03E89127-E7C3-4C33-A507-6221EB3FDB5C}"/>
              </a:ext>
            </a:extLst>
          </p:cNvPr>
          <p:cNvPicPr>
            <a:picLocks noChangeAspect="1"/>
          </p:cNvPicPr>
          <p:nvPr userDrawn="1"/>
        </p:nvPicPr>
        <p:blipFill>
          <a:blip r:embed="rId2"/>
          <a:stretch>
            <a:fillRect/>
          </a:stretch>
        </p:blipFill>
        <p:spPr>
          <a:xfrm>
            <a:off x="6176016" y="195262"/>
            <a:ext cx="2644136" cy="249116"/>
          </a:xfrm>
          <a:prstGeom prst="rect">
            <a:avLst/>
          </a:prstGeom>
        </p:spPr>
      </p:pic>
    </p:spTree>
    <p:extLst>
      <p:ext uri="{BB962C8B-B14F-4D97-AF65-F5344CB8AC3E}">
        <p14:creationId xmlns:p14="http://schemas.microsoft.com/office/powerpoint/2010/main" val="920108996"/>
      </p:ext>
    </p:extLst>
  </p:cSld>
  <p:clrMapOvr>
    <a:masterClrMapping/>
  </p:clrMapOvr>
  <p:extLst>
    <p:ext uri="{DCECCB84-F9BA-43D5-87BE-67443E8EF086}">
      <p15:sldGuideLst xmlns:p15="http://schemas.microsoft.com/office/powerpoint/2012/main">
        <p15:guide id="2" pos="5231">
          <p15:clr>
            <a:srgbClr val="FBAE40"/>
          </p15:clr>
        </p15:guide>
        <p15:guide id="7" pos="5059">
          <p15:clr>
            <a:srgbClr val="FBAE40"/>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5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sz="2100">
                <a:solidFill>
                  <a:schemeClr val="bg1"/>
                </a:solidFill>
              </a:defRPr>
            </a:lvl1pPr>
          </a:lstStyle>
          <a:p>
            <a:r>
              <a:rPr lang="en-US"/>
              <a:t>Click to edit Master title style</a:t>
            </a:r>
            <a:endParaRPr lang="en-GB"/>
          </a:p>
        </p:txBody>
      </p:sp>
      <p:pic>
        <p:nvPicPr>
          <p:cNvPr id="4" name="Picture 3">
            <a:extLst>
              <a:ext uri="{FF2B5EF4-FFF2-40B4-BE49-F238E27FC236}">
                <a16:creationId xmlns:a16="http://schemas.microsoft.com/office/drawing/2014/main" id="{D457FAE4-278F-4652-9356-F77A74BD1074}"/>
              </a:ext>
            </a:extLst>
          </p:cNvPr>
          <p:cNvPicPr>
            <a:picLocks noChangeAspect="1"/>
          </p:cNvPicPr>
          <p:nvPr userDrawn="1"/>
        </p:nvPicPr>
        <p:blipFill>
          <a:blip r:embed="rId2"/>
          <a:stretch>
            <a:fillRect/>
          </a:stretch>
        </p:blipFill>
        <p:spPr>
          <a:xfrm>
            <a:off x="6176016" y="195262"/>
            <a:ext cx="2644136" cy="249116"/>
          </a:xfrm>
          <a:prstGeom prst="rect">
            <a:avLst/>
          </a:prstGeom>
        </p:spPr>
      </p:pic>
    </p:spTree>
    <p:extLst>
      <p:ext uri="{BB962C8B-B14F-4D97-AF65-F5344CB8AC3E}">
        <p14:creationId xmlns:p14="http://schemas.microsoft.com/office/powerpoint/2010/main" val="1225504930"/>
      </p:ext>
    </p:extLst>
  </p:cSld>
  <p:clrMapOvr>
    <a:masterClrMapping/>
  </p:clrMapOvr>
  <p:extLst>
    <p:ext uri="{DCECCB84-F9BA-43D5-87BE-67443E8EF086}">
      <p15:sldGuideLst xmlns:p15="http://schemas.microsoft.com/office/powerpoint/2012/main">
        <p15:guide id="1" pos="3809">
          <p15:clr>
            <a:srgbClr val="FBAE40"/>
          </p15:clr>
        </p15:guide>
        <p15:guide id="2" pos="396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i picture layout &amp;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456D2155-D0B7-43AC-9146-89EB48C0D951}"/>
              </a:ext>
            </a:extLst>
          </p:cNvPr>
          <p:cNvSpPr>
            <a:spLocks noGrp="1"/>
          </p:cNvSpPr>
          <p:nvPr>
            <p:ph type="pic" sz="quarter" idx="11"/>
          </p:nvPr>
        </p:nvSpPr>
        <p:spPr>
          <a:xfrm>
            <a:off x="431800" y="1117600"/>
            <a:ext cx="2698750" cy="1974850"/>
          </a:xfrm>
          <a:prstGeom prst="rect">
            <a:avLst/>
          </a:prstGeom>
          <a:noFill/>
        </p:spPr>
        <p:txBody>
          <a:bodyPr anchor="ctr"/>
          <a:lstStyle>
            <a:lvl1pPr marL="0" indent="0" algn="ctr">
              <a:buNone/>
              <a:defRPr/>
            </a:lvl1pPr>
          </a:lstStyle>
          <a:p>
            <a:endParaRPr lang="en-GB"/>
          </a:p>
        </p:txBody>
      </p:sp>
      <p:sp>
        <p:nvSpPr>
          <p:cNvPr id="8" name="Picture Placeholder 5">
            <a:extLst>
              <a:ext uri="{FF2B5EF4-FFF2-40B4-BE49-F238E27FC236}">
                <a16:creationId xmlns:a16="http://schemas.microsoft.com/office/drawing/2014/main" id="{4865298D-0641-4573-A311-C26E288142BE}"/>
              </a:ext>
            </a:extLst>
          </p:cNvPr>
          <p:cNvSpPr>
            <a:spLocks noGrp="1"/>
          </p:cNvSpPr>
          <p:nvPr>
            <p:ph type="pic" sz="quarter" idx="12"/>
          </p:nvPr>
        </p:nvSpPr>
        <p:spPr>
          <a:xfrm>
            <a:off x="3276600" y="1117600"/>
            <a:ext cx="2700338" cy="1974850"/>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EA2CE309-6861-4DD8-8696-903C2EB45CD8}"/>
              </a:ext>
            </a:extLst>
          </p:cNvPr>
          <p:cNvSpPr>
            <a:spLocks noGrp="1"/>
          </p:cNvSpPr>
          <p:nvPr>
            <p:ph type="pic" sz="quarter" idx="14"/>
          </p:nvPr>
        </p:nvSpPr>
        <p:spPr>
          <a:xfrm>
            <a:off x="6119813" y="1117600"/>
            <a:ext cx="2698750" cy="1974850"/>
          </a:xfrm>
          <a:prstGeom prst="rect">
            <a:avLst/>
          </a:prstGeom>
          <a:no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1130870637"/>
      </p:ext>
    </p:extLst>
  </p:cSld>
  <p:clrMapOvr>
    <a:masterClrMapping/>
  </p:clrMapOvr>
  <p:extLst>
    <p:ext uri="{DCECCB84-F9BA-43D5-87BE-67443E8EF086}">
      <p15:sldGuideLst xmlns:p15="http://schemas.microsoft.com/office/powerpoint/2012/main">
        <p15:guide id="1" pos="1973">
          <p15:clr>
            <a:srgbClr val="FBAE40"/>
          </p15:clr>
        </p15:guide>
        <p15:guide id="2" pos="2064">
          <p15:clr>
            <a:srgbClr val="FBAE40"/>
          </p15:clr>
        </p15:guide>
        <p15:guide id="3" pos="3765">
          <p15:clr>
            <a:srgbClr val="FBAE40"/>
          </p15:clr>
        </p15:guide>
        <p15:guide id="4" pos="3855">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6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sz="2100">
                <a:solidFill>
                  <a:schemeClr val="bg1"/>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pic>
        <p:nvPicPr>
          <p:cNvPr id="6" name="Picture 5">
            <a:extLst>
              <a:ext uri="{FF2B5EF4-FFF2-40B4-BE49-F238E27FC236}">
                <a16:creationId xmlns:a16="http://schemas.microsoft.com/office/drawing/2014/main" id="{A973239A-163C-4B8E-AC14-CE0E06C1F5E8}"/>
              </a:ext>
            </a:extLst>
          </p:cNvPr>
          <p:cNvPicPr>
            <a:picLocks noChangeAspect="1"/>
          </p:cNvPicPr>
          <p:nvPr userDrawn="1"/>
        </p:nvPicPr>
        <p:blipFill>
          <a:blip r:embed="rId2"/>
          <a:stretch>
            <a:fillRect/>
          </a:stretch>
        </p:blipFill>
        <p:spPr>
          <a:xfrm>
            <a:off x="6176016" y="195262"/>
            <a:ext cx="2644136" cy="249116"/>
          </a:xfrm>
          <a:prstGeom prst="rect">
            <a:avLst/>
          </a:prstGeom>
        </p:spPr>
      </p:pic>
    </p:spTree>
    <p:extLst>
      <p:ext uri="{BB962C8B-B14F-4D97-AF65-F5344CB8AC3E}">
        <p14:creationId xmlns:p14="http://schemas.microsoft.com/office/powerpoint/2010/main" val="256999900"/>
      </p:ext>
    </p:extLst>
  </p:cSld>
  <p:clrMapOvr>
    <a:masterClrMapping/>
  </p:clrMapOvr>
  <p:extLst>
    <p:ext uri="{DCECCB84-F9BA-43D5-87BE-67443E8EF086}">
      <p15:sldGuideLst xmlns:p15="http://schemas.microsoft.com/office/powerpoint/2012/main">
        <p15:guide id="1" pos="2631">
          <p15:clr>
            <a:srgbClr val="FBAE40"/>
          </p15:clr>
        </p15:guide>
        <p15:guide id="2" pos="2752">
          <p15:clr>
            <a:srgbClr val="FBAE40"/>
          </p15:clr>
        </p15:guide>
        <p15:guide id="3" pos="5020">
          <p15:clr>
            <a:srgbClr val="FBAE40"/>
          </p15:clr>
        </p15:guide>
        <p15:guide id="4" pos="5140">
          <p15:clr>
            <a:srgbClr val="FBAE4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1_OGA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sz="2100">
                <a:solidFill>
                  <a:schemeClr val="bg1"/>
                </a:solidFill>
              </a:defRPr>
            </a:lvl1pPr>
          </a:lstStyle>
          <a:p>
            <a:r>
              <a:rPr lang="en-US"/>
              <a:t>Click to edit Master title style</a:t>
            </a:r>
            <a:endParaRPr lang="en-GB"/>
          </a:p>
        </p:txBody>
      </p:sp>
      <p:pic>
        <p:nvPicPr>
          <p:cNvPr id="4" name="Picture 3">
            <a:extLst>
              <a:ext uri="{FF2B5EF4-FFF2-40B4-BE49-F238E27FC236}">
                <a16:creationId xmlns:a16="http://schemas.microsoft.com/office/drawing/2014/main" id="{F5B7440A-22B6-49A2-AB6C-A8B30DCEB003}"/>
              </a:ext>
            </a:extLst>
          </p:cNvPr>
          <p:cNvPicPr>
            <a:picLocks noChangeAspect="1"/>
          </p:cNvPicPr>
          <p:nvPr userDrawn="1"/>
        </p:nvPicPr>
        <p:blipFill>
          <a:blip r:embed="rId2"/>
          <a:stretch>
            <a:fillRect/>
          </a:stretch>
        </p:blipFill>
        <p:spPr>
          <a:xfrm>
            <a:off x="6176016" y="195262"/>
            <a:ext cx="2644136" cy="249116"/>
          </a:xfrm>
          <a:prstGeom prst="rect">
            <a:avLst/>
          </a:prstGeom>
        </p:spPr>
      </p:pic>
    </p:spTree>
    <p:extLst>
      <p:ext uri="{BB962C8B-B14F-4D97-AF65-F5344CB8AC3E}">
        <p14:creationId xmlns:p14="http://schemas.microsoft.com/office/powerpoint/2010/main" val="104449718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1_Dark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sz="2100"/>
            </a:lvl1pPr>
          </a:lstStyle>
          <a:p>
            <a:r>
              <a:rPr lang="en-US"/>
              <a:t>Click to edit Master title style</a:t>
            </a:r>
            <a:endParaRPr lang="en-GB"/>
          </a:p>
        </p:txBody>
      </p:sp>
      <p:pic>
        <p:nvPicPr>
          <p:cNvPr id="4" name="Picture 3">
            <a:extLst>
              <a:ext uri="{FF2B5EF4-FFF2-40B4-BE49-F238E27FC236}">
                <a16:creationId xmlns:a16="http://schemas.microsoft.com/office/drawing/2014/main" id="{5CB473AA-56B1-40B9-863A-11F0A7A94718}"/>
              </a:ext>
            </a:extLst>
          </p:cNvPr>
          <p:cNvPicPr>
            <a:picLocks noChangeAspect="1"/>
          </p:cNvPicPr>
          <p:nvPr userDrawn="1"/>
        </p:nvPicPr>
        <p:blipFill>
          <a:blip r:embed="rId2"/>
          <a:stretch>
            <a:fillRect/>
          </a:stretch>
        </p:blipFill>
        <p:spPr>
          <a:xfrm>
            <a:off x="6176016" y="195262"/>
            <a:ext cx="2644136" cy="249116"/>
          </a:xfrm>
          <a:prstGeom prst="rect">
            <a:avLst/>
          </a:prstGeom>
        </p:spPr>
      </p:pic>
    </p:spTree>
    <p:extLst>
      <p:ext uri="{BB962C8B-B14F-4D97-AF65-F5344CB8AC3E}">
        <p14:creationId xmlns:p14="http://schemas.microsoft.com/office/powerpoint/2010/main" val="131050692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1_Logo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2CE864-0CD9-4B4B-9B2E-3141E737DA13}"/>
              </a:ext>
            </a:extLst>
          </p:cNvPr>
          <p:cNvPicPr>
            <a:picLocks noChangeAspect="1"/>
          </p:cNvPicPr>
          <p:nvPr userDrawn="1"/>
        </p:nvPicPr>
        <p:blipFill>
          <a:blip r:embed="rId2"/>
          <a:stretch>
            <a:fillRect/>
          </a:stretch>
        </p:blipFill>
        <p:spPr>
          <a:xfrm>
            <a:off x="6176016" y="195262"/>
            <a:ext cx="2644136" cy="249116"/>
          </a:xfrm>
          <a:prstGeom prst="rect">
            <a:avLst/>
          </a:prstGeom>
        </p:spPr>
      </p:pic>
    </p:spTree>
    <p:extLst>
      <p:ext uri="{BB962C8B-B14F-4D97-AF65-F5344CB8AC3E}">
        <p14:creationId xmlns:p14="http://schemas.microsoft.com/office/powerpoint/2010/main" val="4207373182"/>
      </p:ext>
    </p:extLst>
  </p:cSld>
  <p:clrMapOvr>
    <a:masterClrMapping/>
  </p:clrMapOvr>
  <p:extLst>
    <p:ext uri="{DCECCB84-F9BA-43D5-87BE-67443E8EF086}">
      <p15:sldGuideLst xmlns:p15="http://schemas.microsoft.com/office/powerpoint/2012/main">
        <p15:guide id="1" pos="3799">
          <p15:clr>
            <a:srgbClr val="FBAE40"/>
          </p15:clr>
        </p15:guide>
        <p15:guide id="2" pos="3960">
          <p15:clr>
            <a:srgbClr val="FBAE40"/>
          </p15:clr>
        </p15:guide>
        <p15:guide id="3" pos="1996">
          <p15:clr>
            <a:srgbClr val="FBAE40"/>
          </p15:clr>
        </p15:guide>
        <p15:guide id="4" pos="2155">
          <p15:clr>
            <a:srgbClr val="FBAE40"/>
          </p15:clr>
        </p15:guide>
        <p15:guide id="5" pos="5604">
          <p15:clr>
            <a:srgbClr val="FBAE40"/>
          </p15:clr>
        </p15:guide>
        <p15:guide id="6" pos="5772">
          <p15:clr>
            <a:srgbClr val="FBAE40"/>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1_Thank you slide">
    <p:spTree>
      <p:nvGrpSpPr>
        <p:cNvPr id="1" name=""/>
        <p:cNvGrpSpPr/>
        <p:nvPr/>
      </p:nvGrpSpPr>
      <p:grpSpPr>
        <a:xfrm>
          <a:off x="0" y="0"/>
          <a:ext cx="0" cy="0"/>
          <a:chOff x="0" y="0"/>
          <a:chExt cx="0" cy="0"/>
        </a:xfrm>
      </p:grpSpPr>
      <p:sp>
        <p:nvSpPr>
          <p:cNvPr id="7" name="object 2"/>
          <p:cNvSpPr txBox="1"/>
          <p:nvPr userDrawn="1"/>
        </p:nvSpPr>
        <p:spPr>
          <a:xfrm>
            <a:off x="762007" y="2060859"/>
            <a:ext cx="8649181" cy="923330"/>
          </a:xfrm>
          <a:prstGeom prst="rect">
            <a:avLst/>
          </a:prstGeom>
        </p:spPr>
        <p:txBody>
          <a:bodyPr vert="horz" wrap="square" lIns="0" tIns="0" rIns="0" bIns="0" rtlCol="0">
            <a:spAutoFit/>
          </a:bodyPr>
          <a:lstStyle/>
          <a:p>
            <a:pPr marL="12700"/>
            <a:r>
              <a:rPr lang="en-GB" sz="6000" spc="-55">
                <a:solidFill>
                  <a:srgbClr val="193768"/>
                </a:solidFill>
                <a:latin typeface="Arial"/>
                <a:cs typeface="Arial"/>
              </a:rPr>
              <a:t>Thank you</a:t>
            </a:r>
          </a:p>
        </p:txBody>
      </p:sp>
      <p:sp>
        <p:nvSpPr>
          <p:cNvPr id="8" name="object 3">
            <a:extLst>
              <a:ext uri="{C183D7F6-B498-43B3-948B-1728B52AA6E4}">
                <adec:decorative xmlns:adec="http://schemas.microsoft.com/office/drawing/2017/decorative" val="1"/>
              </a:ext>
            </a:extLst>
          </p:cNvPr>
          <p:cNvSpPr/>
          <p:nvPr userDrawn="1"/>
        </p:nvSpPr>
        <p:spPr>
          <a:xfrm>
            <a:off x="762003" y="2895845"/>
            <a:ext cx="8352155" cy="0"/>
          </a:xfrm>
          <a:custGeom>
            <a:avLst/>
            <a:gdLst/>
            <a:ahLst/>
            <a:cxnLst/>
            <a:rect l="l" t="t" r="r" b="b"/>
            <a:pathLst>
              <a:path w="8352155">
                <a:moveTo>
                  <a:pt x="0" y="0"/>
                </a:moveTo>
                <a:lnTo>
                  <a:pt x="8352002" y="0"/>
                </a:lnTo>
              </a:path>
            </a:pathLst>
          </a:custGeom>
          <a:ln w="12700">
            <a:solidFill>
              <a:srgbClr val="193768"/>
            </a:solidFill>
          </a:ln>
        </p:spPr>
        <p:txBody>
          <a:bodyPr wrap="square" lIns="0" tIns="0" rIns="0" bIns="0" rtlCol="0"/>
          <a:lstStyle/>
          <a:p>
            <a:endParaRPr sz="2400">
              <a:solidFill>
                <a:prstClr val="black"/>
              </a:solidFill>
            </a:endParaRPr>
          </a:p>
        </p:txBody>
      </p:sp>
      <p:pic>
        <p:nvPicPr>
          <p:cNvPr id="5" name="Picture 4" descr="North Sea Transition authority logo&#10;">
            <a:extLst>
              <a:ext uri="{FF2B5EF4-FFF2-40B4-BE49-F238E27FC236}">
                <a16:creationId xmlns:a16="http://schemas.microsoft.com/office/drawing/2014/main" id="{D22B4265-156C-4F8A-AE7C-96BE7DC5503A}"/>
              </a:ext>
            </a:extLst>
          </p:cNvPr>
          <p:cNvPicPr>
            <a:picLocks noChangeAspect="1"/>
          </p:cNvPicPr>
          <p:nvPr userDrawn="1"/>
        </p:nvPicPr>
        <p:blipFill>
          <a:blip r:embed="rId2"/>
          <a:srcRect/>
          <a:stretch/>
        </p:blipFill>
        <p:spPr>
          <a:xfrm>
            <a:off x="762002" y="364676"/>
            <a:ext cx="1294107" cy="1298037"/>
          </a:xfrm>
          <a:prstGeom prst="rect">
            <a:avLst/>
          </a:prstGeom>
        </p:spPr>
      </p:pic>
    </p:spTree>
    <p:extLst>
      <p:ext uri="{BB962C8B-B14F-4D97-AF65-F5344CB8AC3E}">
        <p14:creationId xmlns:p14="http://schemas.microsoft.com/office/powerpoint/2010/main" val="119879348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392E7-8741-4D2B-B22F-879538764615}"/>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IE"/>
          </a:p>
        </p:txBody>
      </p:sp>
      <p:sp>
        <p:nvSpPr>
          <p:cNvPr id="3" name="Subtitle 2">
            <a:extLst>
              <a:ext uri="{FF2B5EF4-FFF2-40B4-BE49-F238E27FC236}">
                <a16:creationId xmlns:a16="http://schemas.microsoft.com/office/drawing/2014/main" id="{42AEA1AD-B341-49BA-B96C-6C396CA4A3E1}"/>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EA6472F6-542E-4479-9988-440B6F0334F0}"/>
              </a:ext>
            </a:extLst>
          </p:cNvPr>
          <p:cNvSpPr>
            <a:spLocks noGrp="1"/>
          </p:cNvSpPr>
          <p:nvPr>
            <p:ph type="dt" sz="half" idx="10"/>
          </p:nvPr>
        </p:nvSpPr>
        <p:spPr/>
        <p:txBody>
          <a:bodyPr/>
          <a:lstStyle/>
          <a:p>
            <a:fld id="{DB4A3DA0-F3DF-4225-BF47-28BE5C4EACB8}" type="datetimeFigureOut">
              <a:rPr lang="en-IE" smtClean="0"/>
              <a:t>07/06/2022</a:t>
            </a:fld>
            <a:endParaRPr lang="en-IE"/>
          </a:p>
        </p:txBody>
      </p:sp>
      <p:sp>
        <p:nvSpPr>
          <p:cNvPr id="5" name="Footer Placeholder 4">
            <a:extLst>
              <a:ext uri="{FF2B5EF4-FFF2-40B4-BE49-F238E27FC236}">
                <a16:creationId xmlns:a16="http://schemas.microsoft.com/office/drawing/2014/main" id="{BD18DC3A-84FE-4A32-A028-76A69431428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79B0169E-0A6A-4992-B5F2-1CE7406FB012}"/>
              </a:ext>
            </a:extLst>
          </p:cNvPr>
          <p:cNvSpPr>
            <a:spLocks noGrp="1"/>
          </p:cNvSpPr>
          <p:nvPr>
            <p:ph type="sldNum" sz="quarter" idx="12"/>
          </p:nvPr>
        </p:nvSpPr>
        <p:spPr/>
        <p:txBody>
          <a:bodyPr/>
          <a:lstStyle/>
          <a:p>
            <a:fld id="{2D9AA8E1-0814-4A11-A4BE-7F8009E6B7F5}" type="slidenum">
              <a:rPr lang="en-IE" smtClean="0"/>
              <a:t>‹#›</a:t>
            </a:fld>
            <a:endParaRPr lang="en-IE"/>
          </a:p>
        </p:txBody>
      </p:sp>
    </p:spTree>
    <p:extLst>
      <p:ext uri="{BB962C8B-B14F-4D97-AF65-F5344CB8AC3E}">
        <p14:creationId xmlns:p14="http://schemas.microsoft.com/office/powerpoint/2010/main" val="311201654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926BF-E8ED-480B-B7E1-6E8BCCF0B7D8}"/>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1267F702-8015-431D-97CE-7C6812514A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20BEFC01-A538-4224-BC21-BE5955B76596}"/>
              </a:ext>
            </a:extLst>
          </p:cNvPr>
          <p:cNvSpPr>
            <a:spLocks noGrp="1"/>
          </p:cNvSpPr>
          <p:nvPr>
            <p:ph type="dt" sz="half" idx="10"/>
          </p:nvPr>
        </p:nvSpPr>
        <p:spPr/>
        <p:txBody>
          <a:bodyPr/>
          <a:lstStyle/>
          <a:p>
            <a:fld id="{DB4A3DA0-F3DF-4225-BF47-28BE5C4EACB8}" type="datetimeFigureOut">
              <a:rPr lang="en-IE" smtClean="0"/>
              <a:t>07/06/2022</a:t>
            </a:fld>
            <a:endParaRPr lang="en-IE"/>
          </a:p>
        </p:txBody>
      </p:sp>
      <p:sp>
        <p:nvSpPr>
          <p:cNvPr id="5" name="Footer Placeholder 4">
            <a:extLst>
              <a:ext uri="{FF2B5EF4-FFF2-40B4-BE49-F238E27FC236}">
                <a16:creationId xmlns:a16="http://schemas.microsoft.com/office/drawing/2014/main" id="{07839377-2423-4B74-9ACA-40EC78DFF18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0D95EF38-F7CE-4713-8C91-CED43A4A1793}"/>
              </a:ext>
            </a:extLst>
          </p:cNvPr>
          <p:cNvSpPr>
            <a:spLocks noGrp="1"/>
          </p:cNvSpPr>
          <p:nvPr>
            <p:ph type="sldNum" sz="quarter" idx="12"/>
          </p:nvPr>
        </p:nvSpPr>
        <p:spPr/>
        <p:txBody>
          <a:bodyPr/>
          <a:lstStyle/>
          <a:p>
            <a:fld id="{2D9AA8E1-0814-4A11-A4BE-7F8009E6B7F5}" type="slidenum">
              <a:rPr lang="en-IE" smtClean="0"/>
              <a:t>‹#›</a:t>
            </a:fld>
            <a:endParaRPr lang="en-IE"/>
          </a:p>
        </p:txBody>
      </p:sp>
    </p:spTree>
    <p:extLst>
      <p:ext uri="{BB962C8B-B14F-4D97-AF65-F5344CB8AC3E}">
        <p14:creationId xmlns:p14="http://schemas.microsoft.com/office/powerpoint/2010/main" val="377697242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D8E4F-95B9-4BDE-B2B6-5D6589A98E99}"/>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34A02C59-7469-4A9C-BDDB-707A94E3A004}"/>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6B28AC-14AF-42C5-8854-C577448C3C7E}"/>
              </a:ext>
            </a:extLst>
          </p:cNvPr>
          <p:cNvSpPr>
            <a:spLocks noGrp="1"/>
          </p:cNvSpPr>
          <p:nvPr>
            <p:ph type="dt" sz="half" idx="10"/>
          </p:nvPr>
        </p:nvSpPr>
        <p:spPr/>
        <p:txBody>
          <a:bodyPr/>
          <a:lstStyle/>
          <a:p>
            <a:fld id="{DB4A3DA0-F3DF-4225-BF47-28BE5C4EACB8}" type="datetimeFigureOut">
              <a:rPr lang="en-IE" smtClean="0"/>
              <a:t>07/06/2022</a:t>
            </a:fld>
            <a:endParaRPr lang="en-IE"/>
          </a:p>
        </p:txBody>
      </p:sp>
      <p:sp>
        <p:nvSpPr>
          <p:cNvPr id="5" name="Footer Placeholder 4">
            <a:extLst>
              <a:ext uri="{FF2B5EF4-FFF2-40B4-BE49-F238E27FC236}">
                <a16:creationId xmlns:a16="http://schemas.microsoft.com/office/drawing/2014/main" id="{E35487C9-FC97-4C35-95C8-61426902BEE6}"/>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9EFEB30C-8946-46CC-86CD-1007FEDCD9A5}"/>
              </a:ext>
            </a:extLst>
          </p:cNvPr>
          <p:cNvSpPr>
            <a:spLocks noGrp="1"/>
          </p:cNvSpPr>
          <p:nvPr>
            <p:ph type="sldNum" sz="quarter" idx="12"/>
          </p:nvPr>
        </p:nvSpPr>
        <p:spPr/>
        <p:txBody>
          <a:bodyPr/>
          <a:lstStyle/>
          <a:p>
            <a:fld id="{2D9AA8E1-0814-4A11-A4BE-7F8009E6B7F5}" type="slidenum">
              <a:rPr lang="en-IE" smtClean="0"/>
              <a:t>‹#›</a:t>
            </a:fld>
            <a:endParaRPr lang="en-IE"/>
          </a:p>
        </p:txBody>
      </p:sp>
    </p:spTree>
    <p:extLst>
      <p:ext uri="{BB962C8B-B14F-4D97-AF65-F5344CB8AC3E}">
        <p14:creationId xmlns:p14="http://schemas.microsoft.com/office/powerpoint/2010/main" val="420718346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58280-5070-496D-8A46-F2F46A321603}"/>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E5E0A371-6D52-48D2-AD19-2B4C27961B0E}"/>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5C65EE83-C3C7-4A3D-A381-98627FBB1A44}"/>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9D5832C7-2D54-4F0E-9D7D-7A411EF22C62}"/>
              </a:ext>
            </a:extLst>
          </p:cNvPr>
          <p:cNvSpPr>
            <a:spLocks noGrp="1"/>
          </p:cNvSpPr>
          <p:nvPr>
            <p:ph type="dt" sz="half" idx="10"/>
          </p:nvPr>
        </p:nvSpPr>
        <p:spPr/>
        <p:txBody>
          <a:bodyPr/>
          <a:lstStyle/>
          <a:p>
            <a:fld id="{DB4A3DA0-F3DF-4225-BF47-28BE5C4EACB8}" type="datetimeFigureOut">
              <a:rPr lang="en-IE" smtClean="0"/>
              <a:t>07/06/2022</a:t>
            </a:fld>
            <a:endParaRPr lang="en-IE"/>
          </a:p>
        </p:txBody>
      </p:sp>
      <p:sp>
        <p:nvSpPr>
          <p:cNvPr id="6" name="Footer Placeholder 5">
            <a:extLst>
              <a:ext uri="{FF2B5EF4-FFF2-40B4-BE49-F238E27FC236}">
                <a16:creationId xmlns:a16="http://schemas.microsoft.com/office/drawing/2014/main" id="{C4AAC58C-E385-49EE-9482-E5808BE341B8}"/>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509AEB61-11C1-4517-ADDC-B8D146645162}"/>
              </a:ext>
            </a:extLst>
          </p:cNvPr>
          <p:cNvSpPr>
            <a:spLocks noGrp="1"/>
          </p:cNvSpPr>
          <p:nvPr>
            <p:ph type="sldNum" sz="quarter" idx="12"/>
          </p:nvPr>
        </p:nvSpPr>
        <p:spPr/>
        <p:txBody>
          <a:bodyPr/>
          <a:lstStyle/>
          <a:p>
            <a:fld id="{2D9AA8E1-0814-4A11-A4BE-7F8009E6B7F5}" type="slidenum">
              <a:rPr lang="en-IE" smtClean="0"/>
              <a:t>‹#›</a:t>
            </a:fld>
            <a:endParaRPr lang="en-IE"/>
          </a:p>
        </p:txBody>
      </p:sp>
    </p:spTree>
    <p:extLst>
      <p:ext uri="{BB962C8B-B14F-4D97-AF65-F5344CB8AC3E}">
        <p14:creationId xmlns:p14="http://schemas.microsoft.com/office/powerpoint/2010/main" val="156381060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4ED94-96C7-4F6C-883D-D1E10C6ADDFB}"/>
              </a:ext>
            </a:extLst>
          </p:cNvPr>
          <p:cNvSpPr>
            <a:spLocks noGrp="1"/>
          </p:cNvSpPr>
          <p:nvPr>
            <p:ph type="title"/>
          </p:nvPr>
        </p:nvSpPr>
        <p:spPr>
          <a:xfrm>
            <a:off x="629841" y="273844"/>
            <a:ext cx="7886700" cy="994172"/>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156FA86D-AA9D-4236-B941-EE1297620844}"/>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C43EACA5-E187-47B3-B346-2570FBC95664}"/>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AC710274-BFD3-4D7A-BE36-BBAFA2792194}"/>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9E65920-E881-4997-8EDA-18169E4C92E5}"/>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76FA816F-0FB5-4C14-8C33-D13C3C795073}"/>
              </a:ext>
            </a:extLst>
          </p:cNvPr>
          <p:cNvSpPr>
            <a:spLocks noGrp="1"/>
          </p:cNvSpPr>
          <p:nvPr>
            <p:ph type="dt" sz="half" idx="10"/>
          </p:nvPr>
        </p:nvSpPr>
        <p:spPr/>
        <p:txBody>
          <a:bodyPr/>
          <a:lstStyle/>
          <a:p>
            <a:fld id="{DB4A3DA0-F3DF-4225-BF47-28BE5C4EACB8}" type="datetimeFigureOut">
              <a:rPr lang="en-IE" smtClean="0"/>
              <a:t>07/06/2022</a:t>
            </a:fld>
            <a:endParaRPr lang="en-IE"/>
          </a:p>
        </p:txBody>
      </p:sp>
      <p:sp>
        <p:nvSpPr>
          <p:cNvPr id="8" name="Footer Placeholder 7">
            <a:extLst>
              <a:ext uri="{FF2B5EF4-FFF2-40B4-BE49-F238E27FC236}">
                <a16:creationId xmlns:a16="http://schemas.microsoft.com/office/drawing/2014/main" id="{F4D74299-5EB0-43EA-BF9E-6F63709BC60A}"/>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02AA282F-348A-488A-A108-C264F4956452}"/>
              </a:ext>
            </a:extLst>
          </p:cNvPr>
          <p:cNvSpPr>
            <a:spLocks noGrp="1"/>
          </p:cNvSpPr>
          <p:nvPr>
            <p:ph type="sldNum" sz="quarter" idx="12"/>
          </p:nvPr>
        </p:nvSpPr>
        <p:spPr/>
        <p:txBody>
          <a:bodyPr/>
          <a:lstStyle/>
          <a:p>
            <a:fld id="{2D9AA8E1-0814-4A11-A4BE-7F8009E6B7F5}" type="slidenum">
              <a:rPr lang="en-IE" smtClean="0"/>
              <a:t>‹#›</a:t>
            </a:fld>
            <a:endParaRPr lang="en-IE"/>
          </a:p>
        </p:txBody>
      </p:sp>
    </p:spTree>
    <p:extLst>
      <p:ext uri="{BB962C8B-B14F-4D97-AF65-F5344CB8AC3E}">
        <p14:creationId xmlns:p14="http://schemas.microsoft.com/office/powerpoint/2010/main" val="32072131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ad_picture_layout_&amp;_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58878778-A3ED-479C-B2E2-25B5F28F075C}"/>
              </a:ext>
            </a:extLst>
          </p:cNvPr>
          <p:cNvSpPr>
            <a:spLocks noGrp="1"/>
          </p:cNvSpPr>
          <p:nvPr>
            <p:ph type="pic" sz="quarter" idx="11"/>
          </p:nvPr>
        </p:nvSpPr>
        <p:spPr>
          <a:xfrm>
            <a:off x="439688" y="1177500"/>
            <a:ext cx="1971725" cy="1488241"/>
          </a:xfrm>
          <a:prstGeom prst="rect">
            <a:avLst/>
          </a:prstGeom>
          <a:noFill/>
        </p:spPr>
        <p:txBody>
          <a:bodyPr anchor="ctr"/>
          <a:lstStyle>
            <a:lvl1pPr marL="0" indent="0" algn="ctr">
              <a:buNone/>
              <a:defRPr/>
            </a:lvl1pPr>
          </a:lstStyle>
          <a:p>
            <a:endParaRPr lang="en-GB"/>
          </a:p>
        </p:txBody>
      </p:sp>
      <p:sp>
        <p:nvSpPr>
          <p:cNvPr id="16" name="Picture Placeholder 5">
            <a:extLst>
              <a:ext uri="{FF2B5EF4-FFF2-40B4-BE49-F238E27FC236}">
                <a16:creationId xmlns:a16="http://schemas.microsoft.com/office/drawing/2014/main" id="{B82CFB37-70F7-42CC-9561-D62683D86C3C}"/>
              </a:ext>
            </a:extLst>
          </p:cNvPr>
          <p:cNvSpPr>
            <a:spLocks noGrp="1"/>
          </p:cNvSpPr>
          <p:nvPr>
            <p:ph type="pic" sz="quarter" idx="15"/>
          </p:nvPr>
        </p:nvSpPr>
        <p:spPr>
          <a:xfrm>
            <a:off x="2566988" y="1177500"/>
            <a:ext cx="1971725" cy="1488241"/>
          </a:xfrm>
          <a:prstGeom prst="rect">
            <a:avLst/>
          </a:prstGeom>
          <a:noFill/>
        </p:spPr>
        <p:txBody>
          <a:bodyPr anchor="ctr"/>
          <a:lstStyle>
            <a:lvl1pPr marL="0" indent="0" algn="ctr">
              <a:buNone/>
              <a:defRPr/>
            </a:lvl1pPr>
          </a:lstStyle>
          <a:p>
            <a:endParaRPr lang="en-GB"/>
          </a:p>
        </p:txBody>
      </p:sp>
      <p:sp>
        <p:nvSpPr>
          <p:cNvPr id="17" name="Picture Placeholder 5">
            <a:extLst>
              <a:ext uri="{FF2B5EF4-FFF2-40B4-BE49-F238E27FC236}">
                <a16:creationId xmlns:a16="http://schemas.microsoft.com/office/drawing/2014/main" id="{06755C7B-61DD-4C1A-9E4E-189A49C48A2C}"/>
              </a:ext>
            </a:extLst>
          </p:cNvPr>
          <p:cNvSpPr>
            <a:spLocks noGrp="1"/>
          </p:cNvSpPr>
          <p:nvPr>
            <p:ph type="pic" sz="quarter" idx="16"/>
          </p:nvPr>
        </p:nvSpPr>
        <p:spPr>
          <a:xfrm>
            <a:off x="4705350" y="1177500"/>
            <a:ext cx="1971725" cy="1488241"/>
          </a:xfrm>
          <a:prstGeom prst="rect">
            <a:avLst/>
          </a:prstGeom>
          <a:noFill/>
        </p:spPr>
        <p:txBody>
          <a:bodyPr anchor="ctr"/>
          <a:lstStyle>
            <a:lvl1pPr marL="0" indent="0" algn="ctr">
              <a:buNone/>
              <a:defRPr/>
            </a:lvl1pPr>
          </a:lstStyle>
          <a:p>
            <a:endParaRPr lang="en-GB"/>
          </a:p>
        </p:txBody>
      </p:sp>
      <p:sp>
        <p:nvSpPr>
          <p:cNvPr id="18" name="Picture Placeholder 5">
            <a:extLst>
              <a:ext uri="{FF2B5EF4-FFF2-40B4-BE49-F238E27FC236}">
                <a16:creationId xmlns:a16="http://schemas.microsoft.com/office/drawing/2014/main" id="{07A14314-BBCF-4EF9-BBF8-7ABDEBA24BD2}"/>
              </a:ext>
            </a:extLst>
          </p:cNvPr>
          <p:cNvSpPr>
            <a:spLocks noGrp="1"/>
          </p:cNvSpPr>
          <p:nvPr>
            <p:ph type="pic" sz="quarter" idx="17"/>
          </p:nvPr>
        </p:nvSpPr>
        <p:spPr>
          <a:xfrm>
            <a:off x="6843712" y="1177500"/>
            <a:ext cx="1971725" cy="1488241"/>
          </a:xfrm>
          <a:prstGeom prst="rect">
            <a:avLst/>
          </a:prstGeom>
          <a:no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686853747"/>
      </p:ext>
    </p:extLst>
  </p:cSld>
  <p:clrMapOvr>
    <a:masterClrMapping/>
  </p:clrMapOvr>
  <p:extLst>
    <p:ext uri="{DCECCB84-F9BA-43D5-87BE-67443E8EF086}">
      <p15:sldGuideLst xmlns:p15="http://schemas.microsoft.com/office/powerpoint/2012/main">
        <p15:guide id="1" pos="2865" userDrawn="1">
          <p15:clr>
            <a:srgbClr val="FBAE40"/>
          </p15:clr>
        </p15:guide>
        <p15:guide id="2" pos="2964" userDrawn="1">
          <p15:clr>
            <a:srgbClr val="FBAE40"/>
          </p15:clr>
        </p15:guide>
        <p15:guide id="3" pos="1519" userDrawn="1">
          <p15:clr>
            <a:srgbClr val="FBAE40"/>
          </p15:clr>
        </p15:guide>
        <p15:guide id="4" pos="1617" userDrawn="1">
          <p15:clr>
            <a:srgbClr val="FBAE40"/>
          </p15:clr>
        </p15:guide>
        <p15:guide id="5" pos="4209" userDrawn="1">
          <p15:clr>
            <a:srgbClr val="FBAE40"/>
          </p15:clr>
        </p15:guide>
        <p15:guide id="6" pos="4305" userDrawn="1">
          <p15:clr>
            <a:srgbClr val="FBAE4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1B6CF-C2F0-4D6D-9260-2BCA33F70B12}"/>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174AD21B-4939-40E4-BD80-1E39A3CB7913}"/>
              </a:ext>
            </a:extLst>
          </p:cNvPr>
          <p:cNvSpPr>
            <a:spLocks noGrp="1"/>
          </p:cNvSpPr>
          <p:nvPr>
            <p:ph type="dt" sz="half" idx="10"/>
          </p:nvPr>
        </p:nvSpPr>
        <p:spPr/>
        <p:txBody>
          <a:bodyPr/>
          <a:lstStyle/>
          <a:p>
            <a:fld id="{DB4A3DA0-F3DF-4225-BF47-28BE5C4EACB8}" type="datetimeFigureOut">
              <a:rPr lang="en-IE" smtClean="0"/>
              <a:t>07/06/2022</a:t>
            </a:fld>
            <a:endParaRPr lang="en-IE"/>
          </a:p>
        </p:txBody>
      </p:sp>
      <p:sp>
        <p:nvSpPr>
          <p:cNvPr id="4" name="Footer Placeholder 3">
            <a:extLst>
              <a:ext uri="{FF2B5EF4-FFF2-40B4-BE49-F238E27FC236}">
                <a16:creationId xmlns:a16="http://schemas.microsoft.com/office/drawing/2014/main" id="{7DB5D07B-640A-472E-BADF-7329CDB03719}"/>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0F4797DC-FB66-4AA1-A042-EE62DBA0B60E}"/>
              </a:ext>
            </a:extLst>
          </p:cNvPr>
          <p:cNvSpPr>
            <a:spLocks noGrp="1"/>
          </p:cNvSpPr>
          <p:nvPr>
            <p:ph type="sldNum" sz="quarter" idx="12"/>
          </p:nvPr>
        </p:nvSpPr>
        <p:spPr/>
        <p:txBody>
          <a:bodyPr/>
          <a:lstStyle/>
          <a:p>
            <a:fld id="{2D9AA8E1-0814-4A11-A4BE-7F8009E6B7F5}" type="slidenum">
              <a:rPr lang="en-IE" smtClean="0"/>
              <a:t>‹#›</a:t>
            </a:fld>
            <a:endParaRPr lang="en-IE"/>
          </a:p>
        </p:txBody>
      </p:sp>
    </p:spTree>
    <p:extLst>
      <p:ext uri="{BB962C8B-B14F-4D97-AF65-F5344CB8AC3E}">
        <p14:creationId xmlns:p14="http://schemas.microsoft.com/office/powerpoint/2010/main" val="114867476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F4C4DE-AE52-4292-8782-50383423BE58}"/>
              </a:ext>
            </a:extLst>
          </p:cNvPr>
          <p:cNvSpPr>
            <a:spLocks noGrp="1"/>
          </p:cNvSpPr>
          <p:nvPr>
            <p:ph type="dt" sz="half" idx="10"/>
          </p:nvPr>
        </p:nvSpPr>
        <p:spPr/>
        <p:txBody>
          <a:bodyPr/>
          <a:lstStyle/>
          <a:p>
            <a:fld id="{DB4A3DA0-F3DF-4225-BF47-28BE5C4EACB8}" type="datetimeFigureOut">
              <a:rPr lang="en-IE" smtClean="0"/>
              <a:t>07/06/2022</a:t>
            </a:fld>
            <a:endParaRPr lang="en-IE"/>
          </a:p>
        </p:txBody>
      </p:sp>
      <p:sp>
        <p:nvSpPr>
          <p:cNvPr id="3" name="Footer Placeholder 2">
            <a:extLst>
              <a:ext uri="{FF2B5EF4-FFF2-40B4-BE49-F238E27FC236}">
                <a16:creationId xmlns:a16="http://schemas.microsoft.com/office/drawing/2014/main" id="{BE66094A-709E-4E77-84CA-22E0C5F44E5A}"/>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0F094CFD-C526-4A30-A213-44DCE04636A2}"/>
              </a:ext>
            </a:extLst>
          </p:cNvPr>
          <p:cNvSpPr>
            <a:spLocks noGrp="1"/>
          </p:cNvSpPr>
          <p:nvPr>
            <p:ph type="sldNum" sz="quarter" idx="12"/>
          </p:nvPr>
        </p:nvSpPr>
        <p:spPr/>
        <p:txBody>
          <a:bodyPr/>
          <a:lstStyle/>
          <a:p>
            <a:fld id="{2D9AA8E1-0814-4A11-A4BE-7F8009E6B7F5}" type="slidenum">
              <a:rPr lang="en-IE" smtClean="0"/>
              <a:t>‹#›</a:t>
            </a:fld>
            <a:endParaRPr lang="en-IE"/>
          </a:p>
        </p:txBody>
      </p:sp>
    </p:spTree>
    <p:extLst>
      <p:ext uri="{BB962C8B-B14F-4D97-AF65-F5344CB8AC3E}">
        <p14:creationId xmlns:p14="http://schemas.microsoft.com/office/powerpoint/2010/main" val="286619299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E50B1-2339-4E8F-826B-483C38274C19}"/>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6B7B1F76-E3C9-4D61-8803-E99B1CD05424}"/>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4E82FBAE-DC38-4416-A3DA-400C58D27779}"/>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B0E916E-7665-45F4-99D5-F9E2FE99B8A8}"/>
              </a:ext>
            </a:extLst>
          </p:cNvPr>
          <p:cNvSpPr>
            <a:spLocks noGrp="1"/>
          </p:cNvSpPr>
          <p:nvPr>
            <p:ph type="dt" sz="half" idx="10"/>
          </p:nvPr>
        </p:nvSpPr>
        <p:spPr/>
        <p:txBody>
          <a:bodyPr/>
          <a:lstStyle/>
          <a:p>
            <a:fld id="{DB4A3DA0-F3DF-4225-BF47-28BE5C4EACB8}" type="datetimeFigureOut">
              <a:rPr lang="en-IE" smtClean="0"/>
              <a:t>07/06/2022</a:t>
            </a:fld>
            <a:endParaRPr lang="en-IE"/>
          </a:p>
        </p:txBody>
      </p:sp>
      <p:sp>
        <p:nvSpPr>
          <p:cNvPr id="6" name="Footer Placeholder 5">
            <a:extLst>
              <a:ext uri="{FF2B5EF4-FFF2-40B4-BE49-F238E27FC236}">
                <a16:creationId xmlns:a16="http://schemas.microsoft.com/office/drawing/2014/main" id="{B195BE20-C475-47BE-AED2-C1CD3470365C}"/>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BD8D3B67-9799-461A-8C69-0E263149C16A}"/>
              </a:ext>
            </a:extLst>
          </p:cNvPr>
          <p:cNvSpPr>
            <a:spLocks noGrp="1"/>
          </p:cNvSpPr>
          <p:nvPr>
            <p:ph type="sldNum" sz="quarter" idx="12"/>
          </p:nvPr>
        </p:nvSpPr>
        <p:spPr/>
        <p:txBody>
          <a:bodyPr/>
          <a:lstStyle/>
          <a:p>
            <a:fld id="{2D9AA8E1-0814-4A11-A4BE-7F8009E6B7F5}" type="slidenum">
              <a:rPr lang="en-IE" smtClean="0"/>
              <a:t>‹#›</a:t>
            </a:fld>
            <a:endParaRPr lang="en-IE"/>
          </a:p>
        </p:txBody>
      </p:sp>
    </p:spTree>
    <p:extLst>
      <p:ext uri="{BB962C8B-B14F-4D97-AF65-F5344CB8AC3E}">
        <p14:creationId xmlns:p14="http://schemas.microsoft.com/office/powerpoint/2010/main" val="189604577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15FB4-A918-45FC-9F20-445CECBAD3D3}"/>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2B0F368A-0468-4EFC-9379-379EAD83249E}"/>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IE"/>
          </a:p>
        </p:txBody>
      </p:sp>
      <p:sp>
        <p:nvSpPr>
          <p:cNvPr id="4" name="Text Placeholder 3">
            <a:extLst>
              <a:ext uri="{FF2B5EF4-FFF2-40B4-BE49-F238E27FC236}">
                <a16:creationId xmlns:a16="http://schemas.microsoft.com/office/drawing/2014/main" id="{7CF98199-D691-4766-9850-2070EDC8F4EB}"/>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780C27A-635A-46EA-A48B-F0A6B5CA87F8}"/>
              </a:ext>
            </a:extLst>
          </p:cNvPr>
          <p:cNvSpPr>
            <a:spLocks noGrp="1"/>
          </p:cNvSpPr>
          <p:nvPr>
            <p:ph type="dt" sz="half" idx="10"/>
          </p:nvPr>
        </p:nvSpPr>
        <p:spPr/>
        <p:txBody>
          <a:bodyPr/>
          <a:lstStyle/>
          <a:p>
            <a:fld id="{DB4A3DA0-F3DF-4225-BF47-28BE5C4EACB8}" type="datetimeFigureOut">
              <a:rPr lang="en-IE" smtClean="0"/>
              <a:t>07/06/2022</a:t>
            </a:fld>
            <a:endParaRPr lang="en-IE"/>
          </a:p>
        </p:txBody>
      </p:sp>
      <p:sp>
        <p:nvSpPr>
          <p:cNvPr id="6" name="Footer Placeholder 5">
            <a:extLst>
              <a:ext uri="{FF2B5EF4-FFF2-40B4-BE49-F238E27FC236}">
                <a16:creationId xmlns:a16="http://schemas.microsoft.com/office/drawing/2014/main" id="{F63D5249-7223-4132-A40B-CE164F7603E5}"/>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DF5A34C9-6FA5-43BE-A59F-62C0EB3D25EA}"/>
              </a:ext>
            </a:extLst>
          </p:cNvPr>
          <p:cNvSpPr>
            <a:spLocks noGrp="1"/>
          </p:cNvSpPr>
          <p:nvPr>
            <p:ph type="sldNum" sz="quarter" idx="12"/>
          </p:nvPr>
        </p:nvSpPr>
        <p:spPr/>
        <p:txBody>
          <a:bodyPr/>
          <a:lstStyle/>
          <a:p>
            <a:fld id="{2D9AA8E1-0814-4A11-A4BE-7F8009E6B7F5}" type="slidenum">
              <a:rPr lang="en-IE" smtClean="0"/>
              <a:t>‹#›</a:t>
            </a:fld>
            <a:endParaRPr lang="en-IE"/>
          </a:p>
        </p:txBody>
      </p:sp>
    </p:spTree>
    <p:extLst>
      <p:ext uri="{BB962C8B-B14F-4D97-AF65-F5344CB8AC3E}">
        <p14:creationId xmlns:p14="http://schemas.microsoft.com/office/powerpoint/2010/main" val="297697127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74DA9-D895-4286-B276-3A25BB55DF5B}"/>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6F075297-2C24-4830-ABCF-C76B58DE1B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9B24AC22-2591-4FEC-87AD-B69DF3818CDD}"/>
              </a:ext>
            </a:extLst>
          </p:cNvPr>
          <p:cNvSpPr>
            <a:spLocks noGrp="1"/>
          </p:cNvSpPr>
          <p:nvPr>
            <p:ph type="dt" sz="half" idx="10"/>
          </p:nvPr>
        </p:nvSpPr>
        <p:spPr/>
        <p:txBody>
          <a:bodyPr/>
          <a:lstStyle/>
          <a:p>
            <a:fld id="{DB4A3DA0-F3DF-4225-BF47-28BE5C4EACB8}" type="datetimeFigureOut">
              <a:rPr lang="en-IE" smtClean="0"/>
              <a:t>07/06/2022</a:t>
            </a:fld>
            <a:endParaRPr lang="en-IE"/>
          </a:p>
        </p:txBody>
      </p:sp>
      <p:sp>
        <p:nvSpPr>
          <p:cNvPr id="5" name="Footer Placeholder 4">
            <a:extLst>
              <a:ext uri="{FF2B5EF4-FFF2-40B4-BE49-F238E27FC236}">
                <a16:creationId xmlns:a16="http://schemas.microsoft.com/office/drawing/2014/main" id="{26068A8A-F51F-4A59-AFE2-7813F9201B0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84761C15-AA50-462E-A95B-810F6B10FB3B}"/>
              </a:ext>
            </a:extLst>
          </p:cNvPr>
          <p:cNvSpPr>
            <a:spLocks noGrp="1"/>
          </p:cNvSpPr>
          <p:nvPr>
            <p:ph type="sldNum" sz="quarter" idx="12"/>
          </p:nvPr>
        </p:nvSpPr>
        <p:spPr/>
        <p:txBody>
          <a:bodyPr/>
          <a:lstStyle/>
          <a:p>
            <a:fld id="{2D9AA8E1-0814-4A11-A4BE-7F8009E6B7F5}" type="slidenum">
              <a:rPr lang="en-IE" smtClean="0"/>
              <a:t>‹#›</a:t>
            </a:fld>
            <a:endParaRPr lang="en-IE"/>
          </a:p>
        </p:txBody>
      </p:sp>
    </p:spTree>
    <p:extLst>
      <p:ext uri="{BB962C8B-B14F-4D97-AF65-F5344CB8AC3E}">
        <p14:creationId xmlns:p14="http://schemas.microsoft.com/office/powerpoint/2010/main" val="72469487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AB9B21-27CE-45A1-B0B7-8E9E873A840B}"/>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8D0DF156-D866-4224-BD86-9556A98715A4}"/>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62BB1EE7-B9A5-471B-A751-F651401E346C}"/>
              </a:ext>
            </a:extLst>
          </p:cNvPr>
          <p:cNvSpPr>
            <a:spLocks noGrp="1"/>
          </p:cNvSpPr>
          <p:nvPr>
            <p:ph type="dt" sz="half" idx="10"/>
          </p:nvPr>
        </p:nvSpPr>
        <p:spPr/>
        <p:txBody>
          <a:bodyPr/>
          <a:lstStyle/>
          <a:p>
            <a:fld id="{DB4A3DA0-F3DF-4225-BF47-28BE5C4EACB8}" type="datetimeFigureOut">
              <a:rPr lang="en-IE" smtClean="0"/>
              <a:t>07/06/2022</a:t>
            </a:fld>
            <a:endParaRPr lang="en-IE"/>
          </a:p>
        </p:txBody>
      </p:sp>
      <p:sp>
        <p:nvSpPr>
          <p:cNvPr id="5" name="Footer Placeholder 4">
            <a:extLst>
              <a:ext uri="{FF2B5EF4-FFF2-40B4-BE49-F238E27FC236}">
                <a16:creationId xmlns:a16="http://schemas.microsoft.com/office/drawing/2014/main" id="{1D5F5F4D-C1F5-42AD-969A-29018207A34F}"/>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6E6DB6AF-8C2D-4135-80CE-66E065B88C05}"/>
              </a:ext>
            </a:extLst>
          </p:cNvPr>
          <p:cNvSpPr>
            <a:spLocks noGrp="1"/>
          </p:cNvSpPr>
          <p:nvPr>
            <p:ph type="sldNum" sz="quarter" idx="12"/>
          </p:nvPr>
        </p:nvSpPr>
        <p:spPr/>
        <p:txBody>
          <a:bodyPr/>
          <a:lstStyle/>
          <a:p>
            <a:fld id="{2D9AA8E1-0814-4A11-A4BE-7F8009E6B7F5}" type="slidenum">
              <a:rPr lang="en-IE" smtClean="0"/>
              <a:t>‹#›</a:t>
            </a:fld>
            <a:endParaRPr lang="en-IE"/>
          </a:p>
        </p:txBody>
      </p:sp>
    </p:spTree>
    <p:extLst>
      <p:ext uri="{BB962C8B-B14F-4D97-AF65-F5344CB8AC3E}">
        <p14:creationId xmlns:p14="http://schemas.microsoft.com/office/powerpoint/2010/main" val="23334677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_layout_01">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3681661457"/>
      </p:ext>
    </p:extLst>
  </p:cSld>
  <p:clrMapOvr>
    <a:masterClrMapping/>
  </p:clrMapOvr>
  <p:extLst>
    <p:ext uri="{DCECCB84-F9BA-43D5-87BE-67443E8EF086}">
      <p15:sldGuideLst xmlns:p15="http://schemas.microsoft.com/office/powerpoint/2012/main">
        <p15:guide id="1" pos="2865">
          <p15:clr>
            <a:srgbClr val="FBAE40"/>
          </p15:clr>
        </p15:guide>
        <p15:guide id="2" pos="2964">
          <p15:clr>
            <a:srgbClr val="FBAE40"/>
          </p15:clr>
        </p15:guide>
        <p15:guide id="3" pos="1519">
          <p15:clr>
            <a:srgbClr val="FBAE40"/>
          </p15:clr>
        </p15:guide>
        <p15:guide id="4" pos="1610" userDrawn="1">
          <p15:clr>
            <a:srgbClr val="FBAE40"/>
          </p15:clr>
        </p15:guide>
        <p15:guide id="5" pos="4209">
          <p15:clr>
            <a:srgbClr val="FBAE40"/>
          </p15:clr>
        </p15:guide>
        <p15:guide id="6" pos="4309" userDrawn="1">
          <p15:clr>
            <a:srgbClr val="FBAE40"/>
          </p15:clr>
        </p15:guide>
        <p15:guide id="7" orient="horz" pos="730" userDrawn="1">
          <p15:clr>
            <a:srgbClr val="FBAE40"/>
          </p15:clr>
        </p15:guide>
        <p15:guide id="8" orient="horz" pos="1673" userDrawn="1">
          <p15:clr>
            <a:srgbClr val="FBAE40"/>
          </p15:clr>
        </p15:guide>
        <p15:guide id="9" orient="horz" pos="1754" userDrawn="1">
          <p15:clr>
            <a:srgbClr val="FBAE40"/>
          </p15:clr>
        </p15:guide>
        <p15:guide id="10" orient="horz" pos="2691"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ad picture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6DB07D8A-B829-45B0-8CE8-449B892781B6}"/>
              </a:ext>
            </a:extLst>
          </p:cNvPr>
          <p:cNvSpPr>
            <a:spLocks noGrp="1"/>
          </p:cNvSpPr>
          <p:nvPr>
            <p:ph type="pic" sz="quarter" idx="11"/>
          </p:nvPr>
        </p:nvSpPr>
        <p:spPr>
          <a:xfrm>
            <a:off x="431800" y="857250"/>
            <a:ext cx="4102100" cy="1836000"/>
          </a:xfrm>
          <a:prstGeom prst="rect">
            <a:avLst/>
          </a:prstGeom>
          <a:noFill/>
        </p:spPr>
        <p:txBody>
          <a:bodyPr anchor="ctr"/>
          <a:lstStyle>
            <a:lvl1pPr marL="0" indent="0" algn="ctr">
              <a:buNone/>
              <a:defRPr/>
            </a:lvl1pPr>
          </a:lstStyle>
          <a:p>
            <a:endParaRPr lang="en-GB"/>
          </a:p>
        </p:txBody>
      </p:sp>
      <p:sp>
        <p:nvSpPr>
          <p:cNvPr id="9" name="Picture Placeholder 5">
            <a:extLst>
              <a:ext uri="{FF2B5EF4-FFF2-40B4-BE49-F238E27FC236}">
                <a16:creationId xmlns:a16="http://schemas.microsoft.com/office/drawing/2014/main" id="{A7F514CB-E3D0-4CF2-8E6F-DEF8880B6BD2}"/>
              </a:ext>
            </a:extLst>
          </p:cNvPr>
          <p:cNvSpPr>
            <a:spLocks noGrp="1"/>
          </p:cNvSpPr>
          <p:nvPr>
            <p:ph type="pic" sz="quarter" idx="12"/>
          </p:nvPr>
        </p:nvSpPr>
        <p:spPr>
          <a:xfrm>
            <a:off x="4716463" y="857250"/>
            <a:ext cx="4102100" cy="1836000"/>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AF0D129A-716D-4DE2-BC86-62AD6977E00F}"/>
              </a:ext>
            </a:extLst>
          </p:cNvPr>
          <p:cNvSpPr>
            <a:spLocks noGrp="1"/>
          </p:cNvSpPr>
          <p:nvPr>
            <p:ph type="pic" sz="quarter" idx="13"/>
          </p:nvPr>
        </p:nvSpPr>
        <p:spPr>
          <a:xfrm>
            <a:off x="431800" y="2862262"/>
            <a:ext cx="4102100" cy="1836000"/>
          </a:xfrm>
          <a:prstGeom prst="rect">
            <a:avLst/>
          </a:prstGeom>
          <a:noFill/>
        </p:spPr>
        <p:txBody>
          <a:bodyPr anchor="ctr"/>
          <a:lstStyle>
            <a:lvl1pPr marL="0" indent="0" algn="ctr">
              <a:buNone/>
              <a:defRPr/>
            </a:lvl1pPr>
          </a:lstStyle>
          <a:p>
            <a:endParaRPr lang="en-GB"/>
          </a:p>
        </p:txBody>
      </p:sp>
      <p:sp>
        <p:nvSpPr>
          <p:cNvPr id="11" name="Picture Placeholder 5">
            <a:extLst>
              <a:ext uri="{FF2B5EF4-FFF2-40B4-BE49-F238E27FC236}">
                <a16:creationId xmlns:a16="http://schemas.microsoft.com/office/drawing/2014/main" id="{8B65A3AB-D335-4F53-891B-3500C75ABC15}"/>
              </a:ext>
            </a:extLst>
          </p:cNvPr>
          <p:cNvSpPr>
            <a:spLocks noGrp="1"/>
          </p:cNvSpPr>
          <p:nvPr>
            <p:ph type="pic" sz="quarter" idx="14"/>
          </p:nvPr>
        </p:nvSpPr>
        <p:spPr>
          <a:xfrm>
            <a:off x="4716463" y="2862262"/>
            <a:ext cx="4102100" cy="1836000"/>
          </a:xfrm>
          <a:prstGeom prst="rect">
            <a:avLst/>
          </a:prstGeom>
          <a:no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107614085"/>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olumn_feature_box">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6" name="Picture Placeholder 5">
            <a:extLst>
              <a:ext uri="{FF2B5EF4-FFF2-40B4-BE49-F238E27FC236}">
                <a16:creationId xmlns:a16="http://schemas.microsoft.com/office/drawing/2014/main" id="{6C605FFE-972D-49E1-BB04-B163FB801E63}"/>
              </a:ext>
            </a:extLst>
          </p:cNvPr>
          <p:cNvSpPr>
            <a:spLocks noGrp="1"/>
          </p:cNvSpPr>
          <p:nvPr>
            <p:ph type="pic" sz="quarter" idx="11"/>
          </p:nvPr>
        </p:nvSpPr>
        <p:spPr>
          <a:xfrm>
            <a:off x="431799" y="857250"/>
            <a:ext cx="5591176" cy="2442210"/>
          </a:xfrm>
          <a:prstGeom prst="rect">
            <a:avLst/>
          </a:prstGeom>
          <a:noFill/>
        </p:spPr>
        <p:txBody>
          <a:bodyPr anchor="ctr"/>
          <a:lstStyle>
            <a:lvl1pPr marL="0" indent="0" algn="ctr">
              <a:buNone/>
              <a:defRPr/>
            </a:lvl1pPr>
          </a:lstStyle>
          <a:p>
            <a:endParaRPr lang="en-GB"/>
          </a:p>
        </p:txBody>
      </p:sp>
      <p:sp>
        <p:nvSpPr>
          <p:cNvPr id="9" name="Text Placeholder 2">
            <a:extLst>
              <a:ext uri="{FF2B5EF4-FFF2-40B4-BE49-F238E27FC236}">
                <a16:creationId xmlns:a16="http://schemas.microsoft.com/office/drawing/2014/main" id="{69E0E834-A8AE-4C60-9A63-F248B8296081}"/>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3375773054"/>
      </p:ext>
    </p:extLst>
  </p:cSld>
  <p:clrMapOvr>
    <a:masterClrMapping/>
  </p:clrMapOvr>
  <p:extLst>
    <p:ext uri="{DCECCB84-F9BA-43D5-87BE-67443E8EF086}">
      <p15:sldGuideLst xmlns:p15="http://schemas.microsoft.com/office/powerpoint/2012/main">
        <p15:guide id="2" pos="3923" userDrawn="1">
          <p15:clr>
            <a:srgbClr val="FBAE40"/>
          </p15:clr>
        </p15:guide>
        <p15:guide id="7" pos="379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ogo only">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2811265945"/>
      </p:ext>
    </p:extLst>
  </p:cSld>
  <p:clrMapOvr>
    <a:masterClrMapping/>
  </p:clrMapOvr>
  <p:extLst>
    <p:ext uri="{DCECCB84-F9BA-43D5-87BE-67443E8EF086}">
      <p15:sldGuideLst xmlns:p15="http://schemas.microsoft.com/office/powerpoint/2012/main">
        <p15:guide id="1" pos="2849" userDrawn="1">
          <p15:clr>
            <a:srgbClr val="FBAE40"/>
          </p15:clr>
        </p15:guide>
        <p15:guide id="2" pos="2970" userDrawn="1">
          <p15:clr>
            <a:srgbClr val="FBAE40"/>
          </p15:clr>
        </p15:guide>
        <p15:guide id="3" pos="1497">
          <p15:clr>
            <a:srgbClr val="FBAE40"/>
          </p15:clr>
        </p15:guide>
        <p15:guide id="4" pos="1616" userDrawn="1">
          <p15:clr>
            <a:srgbClr val="FBAE40"/>
          </p15:clr>
        </p15:guide>
        <p15:guide id="5" pos="4203" userDrawn="1">
          <p15:clr>
            <a:srgbClr val="FBAE40"/>
          </p15:clr>
        </p15:guide>
        <p15:guide id="6" pos="432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object 3"/>
          <p:cNvSpPr/>
          <p:nvPr userDrawn="1"/>
        </p:nvSpPr>
        <p:spPr>
          <a:xfrm>
            <a:off x="792004" y="2928852"/>
            <a:ext cx="8352155" cy="0"/>
          </a:xfrm>
          <a:custGeom>
            <a:avLst/>
            <a:gdLst/>
            <a:ahLst/>
            <a:cxnLst/>
            <a:rect l="l" t="t" r="r" b="b"/>
            <a:pathLst>
              <a:path w="8352155">
                <a:moveTo>
                  <a:pt x="0" y="0"/>
                </a:moveTo>
                <a:lnTo>
                  <a:pt x="8352002" y="0"/>
                </a:lnTo>
              </a:path>
            </a:pathLst>
          </a:custGeom>
          <a:ln w="12700">
            <a:solidFill>
              <a:srgbClr val="00AEEF"/>
            </a:solidFill>
          </a:ln>
        </p:spPr>
        <p:txBody>
          <a:bodyPr wrap="square" lIns="0" tIns="0" rIns="0" bIns="0" rtlCol="0"/>
          <a:lstStyle/>
          <a:p>
            <a:endParaRPr sz="1800">
              <a:solidFill>
                <a:prstClr val="black"/>
              </a:solidFill>
            </a:endParaRPr>
          </a:p>
        </p:txBody>
      </p:sp>
      <p:pic>
        <p:nvPicPr>
          <p:cNvPr id="4" name="Picture 3" descr="Oil &amp; Gas Authority_CYAN_AW.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1" y="364676"/>
            <a:ext cx="1548794" cy="1298037"/>
          </a:xfrm>
          <a:prstGeom prst="rect">
            <a:avLst/>
          </a:prstGeom>
        </p:spPr>
      </p:pic>
      <p:sp>
        <p:nvSpPr>
          <p:cNvPr id="5" name="TextBox 4"/>
          <p:cNvSpPr txBox="1"/>
          <p:nvPr userDrawn="1"/>
        </p:nvSpPr>
        <p:spPr>
          <a:xfrm>
            <a:off x="837422" y="4655617"/>
            <a:ext cx="7823978" cy="488595"/>
          </a:xfrm>
          <a:prstGeom prst="rect">
            <a:avLst/>
          </a:prstGeom>
          <a:noFill/>
        </p:spPr>
        <p:txBody>
          <a:bodyPr vert="horz" wrap="square" lIns="0" tIns="87630" rIns="0" bIns="0" rtlCol="0">
            <a:spAutoFit/>
          </a:bodyPr>
          <a:lstStyle/>
          <a:p>
            <a:pPr defTabSz="457189"/>
            <a:r>
              <a:rPr lang="en-GB" sz="800">
                <a:solidFill>
                  <a:srgbClr val="FFFFFF">
                    <a:lumMod val="75000"/>
                  </a:srgbClr>
                </a:solidFill>
                <a:latin typeface="Helvetica 45 Light"/>
              </a:rPr>
              <a:t>© OGA 2017</a:t>
            </a:r>
          </a:p>
          <a:p>
            <a:pPr defTabSz="457189"/>
            <a:r>
              <a:rPr lang="en-GB" sz="600">
                <a:solidFill>
                  <a:srgbClr val="FFFFFF">
                    <a:lumMod val="75000"/>
                  </a:srgbClr>
                </a:solidFill>
                <a:latin typeface="Helvetica 45 Light"/>
              </a:rPr>
              <a:t>This presentation is for illustrative purposes only. The OGA makes no representations or warranties, express or implied, regarding the quality, completeness or accuracy of the information contained herein. All and any such responsibility and liability is expressly disclaimed. The OGA does not provide endorsements or investment recommendations. Oil and Gas Authority is a limited company registered in England and Wales with registered number 09666504 and VAT registered number 249433979. Our registered office is at 21 Bloomsbury Street, London, United Kingdom, WC1B 3HF </a:t>
            </a:r>
          </a:p>
        </p:txBody>
      </p:sp>
    </p:spTree>
    <p:extLst>
      <p:ext uri="{BB962C8B-B14F-4D97-AF65-F5344CB8AC3E}">
        <p14:creationId xmlns:p14="http://schemas.microsoft.com/office/powerpoint/2010/main" val="4103273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_page">
    <p:bg>
      <p:bgPr>
        <a:solidFill>
          <a:srgbClr val="00AEEF"/>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0700E569-29DA-4C92-8B98-093A575DAB2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45580" y="79410"/>
            <a:ext cx="2472690" cy="724646"/>
          </a:xfrm>
          <a:prstGeom prst="rect">
            <a:avLst/>
          </a:prstGeom>
        </p:spPr>
      </p:pic>
      <p:sp>
        <p:nvSpPr>
          <p:cNvPr id="3" name="Text Placeholder 2">
            <a:extLst>
              <a:ext uri="{FF2B5EF4-FFF2-40B4-BE49-F238E27FC236}">
                <a16:creationId xmlns:a16="http://schemas.microsoft.com/office/drawing/2014/main" id="{C6F6A3BA-6F96-4472-946C-225BEBF3F2AD}"/>
              </a:ext>
            </a:extLst>
          </p:cNvPr>
          <p:cNvSpPr>
            <a:spLocks noGrp="1"/>
          </p:cNvSpPr>
          <p:nvPr>
            <p:ph type="body" sz="quarter" idx="10" hasCustomPrompt="1"/>
          </p:nvPr>
        </p:nvSpPr>
        <p:spPr>
          <a:xfrm>
            <a:off x="431800" y="2109788"/>
            <a:ext cx="8388350" cy="884872"/>
          </a:xfrm>
          <a:prstGeom prst="rect">
            <a:avLst/>
          </a:prstGeom>
        </p:spPr>
        <p:txBody>
          <a:bodyPr/>
          <a:lstStyle>
            <a:lvl1pPr marL="0" indent="0">
              <a:buNone/>
              <a:defRPr sz="5400" spc="-200" baseline="0">
                <a:solidFill>
                  <a:srgbClr val="FFFFFF"/>
                </a:solidFill>
              </a:defRPr>
            </a:lvl1pPr>
          </a:lstStyle>
          <a:p>
            <a:pPr lvl="0"/>
            <a:r>
              <a:rPr lang="en-US"/>
              <a:t>Divider slide</a:t>
            </a:r>
            <a:endParaRPr lang="en-GB"/>
          </a:p>
        </p:txBody>
      </p:sp>
      <p:sp>
        <p:nvSpPr>
          <p:cNvPr id="5" name="Text Placeholder 4">
            <a:extLst>
              <a:ext uri="{FF2B5EF4-FFF2-40B4-BE49-F238E27FC236}">
                <a16:creationId xmlns:a16="http://schemas.microsoft.com/office/drawing/2014/main" id="{78B926CB-EC04-4129-8CD2-275903EDA3AA}"/>
              </a:ext>
            </a:extLst>
          </p:cNvPr>
          <p:cNvSpPr>
            <a:spLocks noGrp="1"/>
          </p:cNvSpPr>
          <p:nvPr>
            <p:ph type="body" sz="quarter" idx="11" hasCustomPrompt="1"/>
          </p:nvPr>
        </p:nvSpPr>
        <p:spPr>
          <a:xfrm>
            <a:off x="431800" y="3513138"/>
            <a:ext cx="5717540" cy="1143000"/>
          </a:xfrm>
          <a:prstGeom prst="rect">
            <a:avLst/>
          </a:prstGeom>
        </p:spPr>
        <p:txBody>
          <a:bodyPr/>
          <a:lstStyle>
            <a:lvl1pPr marL="0" indent="0">
              <a:lnSpc>
                <a:spcPts val="2200"/>
              </a:lnSpc>
              <a:spcBef>
                <a:spcPts val="0"/>
              </a:spcBef>
              <a:buNone/>
              <a:defRPr sz="1800">
                <a:solidFill>
                  <a:srgbClr val="FFFFFF"/>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en-US"/>
              <a:t>Descriptive text</a:t>
            </a:r>
            <a:endParaRPr lang="en-GB"/>
          </a:p>
        </p:txBody>
      </p:sp>
    </p:spTree>
    <p:extLst>
      <p:ext uri="{BB962C8B-B14F-4D97-AF65-F5344CB8AC3E}">
        <p14:creationId xmlns:p14="http://schemas.microsoft.com/office/powerpoint/2010/main" val="6279408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EA0B287C-6E98-4ABE-9770-5F9F12084EB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31801" y="189909"/>
            <a:ext cx="1314292" cy="1102863"/>
          </a:xfrm>
          <a:prstGeom prst="rect">
            <a:avLst/>
          </a:prstGeom>
        </p:spPr>
      </p:pic>
      <p:sp>
        <p:nvSpPr>
          <p:cNvPr id="13" name="Text Placeholder 12">
            <a:extLst>
              <a:ext uri="{FF2B5EF4-FFF2-40B4-BE49-F238E27FC236}">
                <a16:creationId xmlns:a16="http://schemas.microsoft.com/office/drawing/2014/main" id="{0570E93D-E3B7-4BCC-8EA8-539718CBFACC}"/>
              </a:ext>
            </a:extLst>
          </p:cNvPr>
          <p:cNvSpPr>
            <a:spLocks noGrp="1"/>
          </p:cNvSpPr>
          <p:nvPr>
            <p:ph type="body" sz="quarter" idx="12" hasCustomPrompt="1"/>
          </p:nvPr>
        </p:nvSpPr>
        <p:spPr>
          <a:xfrm>
            <a:off x="431800" y="1979123"/>
            <a:ext cx="8388350" cy="748313"/>
          </a:xfrm>
          <a:prstGeom prst="rect">
            <a:avLst/>
          </a:prstGeom>
        </p:spPr>
        <p:txBody>
          <a:bodyPr lIns="0" anchor="b"/>
          <a:lstStyle>
            <a:lvl1pPr marL="0" indent="0">
              <a:buNone/>
              <a:defRPr sz="4000">
                <a:solidFill>
                  <a:schemeClr val="bg1"/>
                </a:solidFill>
              </a:defRPr>
            </a:lvl1pPr>
          </a:lstStyle>
          <a:p>
            <a:pPr lvl="0"/>
            <a:r>
              <a:rPr lang="en-US"/>
              <a:t>Title</a:t>
            </a:r>
          </a:p>
        </p:txBody>
      </p:sp>
      <p:cxnSp>
        <p:nvCxnSpPr>
          <p:cNvPr id="15" name="Straight Connector 14">
            <a:extLst>
              <a:ext uri="{FF2B5EF4-FFF2-40B4-BE49-F238E27FC236}">
                <a16:creationId xmlns:a16="http://schemas.microsoft.com/office/drawing/2014/main" id="{DE038CA5-8F1F-4334-8648-E6A7038DE8C1}"/>
              </a:ext>
            </a:extLst>
          </p:cNvPr>
          <p:cNvCxnSpPr/>
          <p:nvPr userDrawn="1"/>
        </p:nvCxnSpPr>
        <p:spPr>
          <a:xfrm>
            <a:off x="431800" y="2727436"/>
            <a:ext cx="83883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01D19A00-8D20-4629-941D-9424F3BBD9A1}"/>
              </a:ext>
            </a:extLst>
          </p:cNvPr>
          <p:cNvSpPr>
            <a:spLocks noGrp="1"/>
          </p:cNvSpPr>
          <p:nvPr>
            <p:ph type="body" sz="quarter" idx="13" hasCustomPrompt="1"/>
          </p:nvPr>
        </p:nvSpPr>
        <p:spPr>
          <a:xfrm>
            <a:off x="441325" y="2854758"/>
            <a:ext cx="8348663" cy="523215"/>
          </a:xfrm>
          <a:prstGeom prst="rect">
            <a:avLst/>
          </a:prstGeom>
        </p:spPr>
        <p:txBody>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2" name="TextBox 1">
            <a:extLst>
              <a:ext uri="{FF2B5EF4-FFF2-40B4-BE49-F238E27FC236}">
                <a16:creationId xmlns:a16="http://schemas.microsoft.com/office/drawing/2014/main" id="{B2066D78-725F-47AA-B718-01D0AF25F789}"/>
              </a:ext>
            </a:extLst>
          </p:cNvPr>
          <p:cNvSpPr txBox="1"/>
          <p:nvPr userDrawn="1"/>
        </p:nvSpPr>
        <p:spPr>
          <a:xfrm>
            <a:off x="341116" y="4430371"/>
            <a:ext cx="8100081"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 OGA 2020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This presentation is for illustrative purposes only. The OGA makes no representations or warranties, express or implied, regarding the quality, completeness or accuracy of the information contained herein. All and any such responsibility and liability is expressly disclaimed. The OGA does not provide endorsements or investment recommendations. Oil and Gas Authority is a limited company registered in England and Wales with registered number 09666504 and VAT registered number 249433979. Our registered office is at 21 Bloomsbury Street, London, United Kingdom, WC1B 3HF </a:t>
            </a:r>
          </a:p>
        </p:txBody>
      </p:sp>
      <p:sp>
        <p:nvSpPr>
          <p:cNvPr id="7" name="Text Placeholder 18">
            <a:extLst>
              <a:ext uri="{FF2B5EF4-FFF2-40B4-BE49-F238E27FC236}">
                <a16:creationId xmlns:a16="http://schemas.microsoft.com/office/drawing/2014/main" id="{E28699B9-78A4-46CD-96D9-7ADF5F743E7F}"/>
              </a:ext>
            </a:extLst>
          </p:cNvPr>
          <p:cNvSpPr>
            <a:spLocks noGrp="1"/>
          </p:cNvSpPr>
          <p:nvPr>
            <p:ph type="body" sz="quarter" idx="14" hasCustomPrompt="1"/>
          </p:nvPr>
        </p:nvSpPr>
        <p:spPr>
          <a:xfrm>
            <a:off x="7467600" y="3732212"/>
            <a:ext cx="1332706" cy="523215"/>
          </a:xfrm>
          <a:prstGeom prst="rect">
            <a:avLst/>
          </a:prstGeom>
        </p:spPr>
        <p:txBody>
          <a:bodyPr/>
          <a:lstStyle>
            <a:lvl1pPr marL="0" indent="0" algn="l">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Date</a:t>
            </a:r>
          </a:p>
        </p:txBody>
      </p:sp>
      <p:sp>
        <p:nvSpPr>
          <p:cNvPr id="4" name="Text Placeholder 3">
            <a:extLst>
              <a:ext uri="{FF2B5EF4-FFF2-40B4-BE49-F238E27FC236}">
                <a16:creationId xmlns:a16="http://schemas.microsoft.com/office/drawing/2014/main" id="{3D107FD8-55F8-49DE-9B26-9B96CD7905DD}"/>
              </a:ext>
            </a:extLst>
          </p:cNvPr>
          <p:cNvSpPr>
            <a:spLocks noGrp="1"/>
          </p:cNvSpPr>
          <p:nvPr>
            <p:ph type="body" sz="quarter" idx="15" hasCustomPrompt="1"/>
          </p:nvPr>
        </p:nvSpPr>
        <p:spPr>
          <a:xfrm>
            <a:off x="441325" y="3732212"/>
            <a:ext cx="6398202" cy="568325"/>
          </a:xfrm>
          <a:prstGeom prst="rect">
            <a:avLst/>
          </a:prstGeom>
        </p:spPr>
        <p:txBody>
          <a:bodyPr/>
          <a:lstStyle>
            <a:lvl1pPr marL="0" indent="0">
              <a:buNone/>
              <a:defRPr sz="1600"/>
            </a:lvl1pPr>
          </a:lstStyle>
          <a:p>
            <a:pPr lvl="0"/>
            <a:r>
              <a:rPr lang="en-US"/>
              <a:t>Speaker &amp; title</a:t>
            </a:r>
          </a:p>
        </p:txBody>
      </p:sp>
    </p:spTree>
    <p:extLst>
      <p:ext uri="{BB962C8B-B14F-4D97-AF65-F5344CB8AC3E}">
        <p14:creationId xmlns:p14="http://schemas.microsoft.com/office/powerpoint/2010/main" val="39902571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ark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3272757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GA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33508010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Logo, OGA blue heading and dark blue footer">
    <p:spTree>
      <p:nvGrpSpPr>
        <p:cNvPr id="1" name=""/>
        <p:cNvGrpSpPr/>
        <p:nvPr/>
      </p:nvGrpSpPr>
      <p:grpSpPr>
        <a:xfrm>
          <a:off x="0" y="0"/>
          <a:ext cx="0" cy="0"/>
          <a:chOff x="0" y="0"/>
          <a:chExt cx="0" cy="0"/>
        </a:xfrm>
      </p:grpSpPr>
      <p:sp>
        <p:nvSpPr>
          <p:cNvPr id="17" name="object 3">
            <a:extLst>
              <a:ext uri="{FF2B5EF4-FFF2-40B4-BE49-F238E27FC236}">
                <a16:creationId xmlns:a16="http://schemas.microsoft.com/office/drawing/2014/main" id="{0CEC0A83-1059-4C8C-A35C-5FC5D3B30997}"/>
              </a:ext>
            </a:extLst>
          </p:cNvPr>
          <p:cNvSpPr/>
          <p:nvPr userDrawn="1"/>
        </p:nvSpPr>
        <p:spPr>
          <a:xfrm>
            <a:off x="6816865" y="195263"/>
            <a:ext cx="2003285" cy="26894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sp>
        <p:nvSpPr>
          <p:cNvPr id="3" name="Text Placeholder 2">
            <a:extLst>
              <a:ext uri="{FF2B5EF4-FFF2-40B4-BE49-F238E27FC236}">
                <a16:creationId xmlns:a16="http://schemas.microsoft.com/office/drawing/2014/main" id="{8B9480F7-7279-429E-AA61-0F7403A50244}"/>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19" name="Title 6">
            <a:extLst>
              <a:ext uri="{FF2B5EF4-FFF2-40B4-BE49-F238E27FC236}">
                <a16:creationId xmlns:a16="http://schemas.microsoft.com/office/drawing/2014/main" id="{8FCED620-BBE7-494A-AED9-6D0974941436}"/>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11946243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ogo, dark blue heading and dark blue footer">
    <p:spTree>
      <p:nvGrpSpPr>
        <p:cNvPr id="1" name=""/>
        <p:cNvGrpSpPr/>
        <p:nvPr/>
      </p:nvGrpSpPr>
      <p:grpSpPr>
        <a:xfrm>
          <a:off x="0" y="0"/>
          <a:ext cx="0" cy="0"/>
          <a:chOff x="0" y="0"/>
          <a:chExt cx="0" cy="0"/>
        </a:xfrm>
      </p:grpSpPr>
      <p:sp>
        <p:nvSpPr>
          <p:cNvPr id="17" name="object 3">
            <a:extLst>
              <a:ext uri="{FF2B5EF4-FFF2-40B4-BE49-F238E27FC236}">
                <a16:creationId xmlns:a16="http://schemas.microsoft.com/office/drawing/2014/main" id="{0CEC0A83-1059-4C8C-A35C-5FC5D3B30997}"/>
              </a:ext>
            </a:extLst>
          </p:cNvPr>
          <p:cNvSpPr/>
          <p:nvPr userDrawn="1"/>
        </p:nvSpPr>
        <p:spPr>
          <a:xfrm>
            <a:off x="6816865" y="195263"/>
            <a:ext cx="2003285" cy="26894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sp>
        <p:nvSpPr>
          <p:cNvPr id="3" name="Text Placeholder 2">
            <a:extLst>
              <a:ext uri="{FF2B5EF4-FFF2-40B4-BE49-F238E27FC236}">
                <a16:creationId xmlns:a16="http://schemas.microsoft.com/office/drawing/2014/main" id="{8B9480F7-7279-429E-AA61-0F7403A50244}"/>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19" name="Title 6">
            <a:extLst>
              <a:ext uri="{FF2B5EF4-FFF2-40B4-BE49-F238E27FC236}">
                <a16:creationId xmlns:a16="http://schemas.microsoft.com/office/drawing/2014/main" id="{8FCED620-BBE7-494A-AED9-6D0974941436}"/>
              </a:ext>
            </a:extLst>
          </p:cNvPr>
          <p:cNvSpPr>
            <a:spLocks noGrp="1"/>
          </p:cNvSpPr>
          <p:nvPr>
            <p:ph type="title"/>
          </p:nvPr>
        </p:nvSpPr>
        <p:spPr>
          <a:xfrm>
            <a:off x="431800" y="195263"/>
            <a:ext cx="5321576" cy="376237"/>
          </a:xfrm>
          <a:prstGeom prst="rect">
            <a:avLst/>
          </a:prstGeom>
        </p:spPr>
        <p:txBody>
          <a:bodyPr lIns="0" tIns="0"/>
          <a:lstStyle>
            <a:lvl1pPr>
              <a:defRPr>
                <a:solidFill>
                  <a:schemeClr val="tx2"/>
                </a:solidFill>
              </a:defRPr>
            </a:lvl1pPr>
          </a:lstStyle>
          <a:p>
            <a:r>
              <a:rPr lang="en-US"/>
              <a:t>Click to edit Master title style</a:t>
            </a:r>
            <a:endParaRPr lang="en-GB"/>
          </a:p>
        </p:txBody>
      </p:sp>
    </p:spTree>
    <p:extLst>
      <p:ext uri="{BB962C8B-B14F-4D97-AF65-F5344CB8AC3E}">
        <p14:creationId xmlns:p14="http://schemas.microsoft.com/office/powerpoint/2010/main" val="26606632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707689510"/>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3913466189"/>
      </p:ext>
    </p:extLst>
  </p:cSld>
  <p:clrMapOvr>
    <a:masterClrMapping/>
  </p:clrMapOvr>
  <p:extLst>
    <p:ext uri="{DCECCB84-F9BA-43D5-87BE-67443E8EF086}">
      <p15:sldGuideLst xmlns:p15="http://schemas.microsoft.com/office/powerpoint/2012/main">
        <p15:guide id="1" pos="1973">
          <p15:clr>
            <a:srgbClr val="FBAE40"/>
          </p15:clr>
        </p15:guide>
        <p15:guide id="2" pos="2064">
          <p15:clr>
            <a:srgbClr val="FBAE40"/>
          </p15:clr>
        </p15:guide>
        <p15:guide id="3" pos="3765">
          <p15:clr>
            <a:srgbClr val="FBAE40"/>
          </p15:clr>
        </p15:guide>
        <p15:guide id="4" pos="3855">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1155143156"/>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guide id="3" pos="1497">
          <p15:clr>
            <a:srgbClr val="FBAE40"/>
          </p15:clr>
        </p15:guide>
        <p15:guide id="4" pos="1610">
          <p15:clr>
            <a:srgbClr val="FBAE40"/>
          </p15:clr>
        </p15:guide>
        <p15:guide id="5" pos="4195">
          <p15:clr>
            <a:srgbClr val="FBAE40"/>
          </p15:clr>
        </p15:guide>
        <p15:guide id="6" pos="4332">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COL_Layout_RH_pic">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E71A92DE-43DC-4E71-929F-2773EFFD3854}"/>
              </a:ext>
            </a:extLst>
          </p:cNvPr>
          <p:cNvSpPr>
            <a:spLocks noGrp="1"/>
          </p:cNvSpPr>
          <p:nvPr>
            <p:ph type="pic" sz="quarter" idx="11"/>
          </p:nvPr>
        </p:nvSpPr>
        <p:spPr>
          <a:xfrm>
            <a:off x="4716463" y="944563"/>
            <a:ext cx="4103687" cy="3605212"/>
          </a:xfrm>
          <a:prstGeom prst="rect">
            <a:avLst/>
          </a:prstGeom>
          <a:noFill/>
        </p:spPr>
        <p:txBody>
          <a:bodyPr anchor="ctr"/>
          <a:lstStyle>
            <a:lvl1pPr>
              <a:defRPr lang="en-GB" dirty="0"/>
            </a:lvl1pPr>
          </a:lstStyle>
          <a:p>
            <a:pPr marL="0" lvl="0" indent="0" algn="ctr">
              <a:buNone/>
            </a:pPr>
            <a:endParaRPr lang="en-GB"/>
          </a:p>
        </p:txBody>
      </p:sp>
    </p:spTree>
    <p:extLst>
      <p:ext uri="{BB962C8B-B14F-4D97-AF65-F5344CB8AC3E}">
        <p14:creationId xmlns:p14="http://schemas.microsoft.com/office/powerpoint/2010/main" val="2723944178"/>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with logo">
    <p:spTree>
      <p:nvGrpSpPr>
        <p:cNvPr id="1" name=""/>
        <p:cNvGrpSpPr/>
        <p:nvPr/>
      </p:nvGrpSpPr>
      <p:grpSpPr>
        <a:xfrm>
          <a:off x="0" y="0"/>
          <a:ext cx="0" cy="0"/>
          <a:chOff x="0" y="0"/>
          <a:chExt cx="0" cy="0"/>
        </a:xfrm>
      </p:grpSpPr>
      <p:sp>
        <p:nvSpPr>
          <p:cNvPr id="7" name="object 3"/>
          <p:cNvSpPr/>
          <p:nvPr userDrawn="1"/>
        </p:nvSpPr>
        <p:spPr>
          <a:xfrm>
            <a:off x="6780739" y="305934"/>
            <a:ext cx="2003285" cy="268946"/>
          </a:xfrm>
          <a:prstGeom prst="rect">
            <a:avLst/>
          </a:prstGeom>
          <a:blipFill>
            <a:blip r:embed="rId2" cstate="print">
              <a:extLst>
                <a:ext uri="{28A0092B-C50C-407E-A947-70E740481C1C}">
                  <a14:useLocalDpi xmlns:a14="http://schemas.microsoft.com/office/drawing/2010/main" val="0"/>
                </a:ext>
              </a:extLst>
            </a:blip>
            <a:stretch>
              <a:fillRect/>
            </a:stretch>
          </a:blipFill>
        </p:spPr>
        <p:txBody>
          <a:bodyPr wrap="square" lIns="0" tIns="0" rIns="0" bIns="0" rtlCol="0"/>
          <a:lstStyle/>
          <a:p>
            <a:pPr defTabSz="457189"/>
            <a:endParaRPr sz="1800">
              <a:solidFill>
                <a:prstClr val="black"/>
              </a:solidFill>
            </a:endParaRPr>
          </a:p>
        </p:txBody>
      </p:sp>
    </p:spTree>
    <p:extLst>
      <p:ext uri="{BB962C8B-B14F-4D97-AF65-F5344CB8AC3E}">
        <p14:creationId xmlns:p14="http://schemas.microsoft.com/office/powerpoint/2010/main" val="26599371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ri picture layout &amp;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456D2155-D0B7-43AC-9146-89EB48C0D951}"/>
              </a:ext>
            </a:extLst>
          </p:cNvPr>
          <p:cNvSpPr>
            <a:spLocks noGrp="1"/>
          </p:cNvSpPr>
          <p:nvPr>
            <p:ph type="pic" sz="quarter" idx="11"/>
          </p:nvPr>
        </p:nvSpPr>
        <p:spPr>
          <a:xfrm>
            <a:off x="431800" y="1117600"/>
            <a:ext cx="2698750" cy="1974850"/>
          </a:xfrm>
          <a:prstGeom prst="rect">
            <a:avLst/>
          </a:prstGeom>
          <a:noFill/>
        </p:spPr>
        <p:txBody>
          <a:bodyPr anchor="ctr"/>
          <a:lstStyle>
            <a:lvl1pPr marL="0" indent="0" algn="ctr">
              <a:buNone/>
              <a:defRPr/>
            </a:lvl1pPr>
          </a:lstStyle>
          <a:p>
            <a:endParaRPr lang="en-GB"/>
          </a:p>
        </p:txBody>
      </p:sp>
      <p:sp>
        <p:nvSpPr>
          <p:cNvPr id="8" name="Picture Placeholder 5">
            <a:extLst>
              <a:ext uri="{FF2B5EF4-FFF2-40B4-BE49-F238E27FC236}">
                <a16:creationId xmlns:a16="http://schemas.microsoft.com/office/drawing/2014/main" id="{4865298D-0641-4573-A311-C26E288142BE}"/>
              </a:ext>
            </a:extLst>
          </p:cNvPr>
          <p:cNvSpPr>
            <a:spLocks noGrp="1"/>
          </p:cNvSpPr>
          <p:nvPr>
            <p:ph type="pic" sz="quarter" idx="12"/>
          </p:nvPr>
        </p:nvSpPr>
        <p:spPr>
          <a:xfrm>
            <a:off x="3276600" y="1117600"/>
            <a:ext cx="2700338" cy="1974850"/>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EA2CE309-6861-4DD8-8696-903C2EB45CD8}"/>
              </a:ext>
            </a:extLst>
          </p:cNvPr>
          <p:cNvSpPr>
            <a:spLocks noGrp="1"/>
          </p:cNvSpPr>
          <p:nvPr>
            <p:ph type="pic" sz="quarter" idx="14"/>
          </p:nvPr>
        </p:nvSpPr>
        <p:spPr>
          <a:xfrm>
            <a:off x="6119813" y="1117600"/>
            <a:ext cx="2698750" cy="1974850"/>
          </a:xfrm>
          <a:prstGeom prst="rect">
            <a:avLst/>
          </a:prstGeom>
          <a:no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4285187016"/>
      </p:ext>
    </p:extLst>
  </p:cSld>
  <p:clrMapOvr>
    <a:masterClrMapping/>
  </p:clrMapOvr>
  <p:extLst>
    <p:ext uri="{DCECCB84-F9BA-43D5-87BE-67443E8EF086}">
      <p15:sldGuideLst xmlns:p15="http://schemas.microsoft.com/office/powerpoint/2012/main">
        <p15:guide id="1" pos="1973">
          <p15:clr>
            <a:srgbClr val="FBAE40"/>
          </p15:clr>
        </p15:guide>
        <p15:guide id="2" pos="2064">
          <p15:clr>
            <a:srgbClr val="FBAE40"/>
          </p15:clr>
        </p15:guide>
        <p15:guide id="3" pos="3765">
          <p15:clr>
            <a:srgbClr val="FBAE40"/>
          </p15:clr>
        </p15:guide>
        <p15:guide id="4" pos="3855">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ad_picture_layout_&amp;_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58878778-A3ED-479C-B2E2-25B5F28F075C}"/>
              </a:ext>
            </a:extLst>
          </p:cNvPr>
          <p:cNvSpPr>
            <a:spLocks noGrp="1"/>
          </p:cNvSpPr>
          <p:nvPr>
            <p:ph type="pic" sz="quarter" idx="11"/>
          </p:nvPr>
        </p:nvSpPr>
        <p:spPr>
          <a:xfrm>
            <a:off x="439688" y="1177500"/>
            <a:ext cx="1971725" cy="1488241"/>
          </a:xfrm>
          <a:prstGeom prst="rect">
            <a:avLst/>
          </a:prstGeom>
          <a:noFill/>
        </p:spPr>
        <p:txBody>
          <a:bodyPr anchor="ctr"/>
          <a:lstStyle>
            <a:lvl1pPr marL="0" indent="0" algn="ctr">
              <a:buNone/>
              <a:defRPr/>
            </a:lvl1pPr>
          </a:lstStyle>
          <a:p>
            <a:endParaRPr lang="en-GB"/>
          </a:p>
        </p:txBody>
      </p:sp>
      <p:sp>
        <p:nvSpPr>
          <p:cNvPr id="16" name="Picture Placeholder 5">
            <a:extLst>
              <a:ext uri="{FF2B5EF4-FFF2-40B4-BE49-F238E27FC236}">
                <a16:creationId xmlns:a16="http://schemas.microsoft.com/office/drawing/2014/main" id="{B82CFB37-70F7-42CC-9561-D62683D86C3C}"/>
              </a:ext>
            </a:extLst>
          </p:cNvPr>
          <p:cNvSpPr>
            <a:spLocks noGrp="1"/>
          </p:cNvSpPr>
          <p:nvPr>
            <p:ph type="pic" sz="quarter" idx="15"/>
          </p:nvPr>
        </p:nvSpPr>
        <p:spPr>
          <a:xfrm>
            <a:off x="2566988" y="1177500"/>
            <a:ext cx="1971725" cy="1488241"/>
          </a:xfrm>
          <a:prstGeom prst="rect">
            <a:avLst/>
          </a:prstGeom>
          <a:noFill/>
        </p:spPr>
        <p:txBody>
          <a:bodyPr anchor="ctr"/>
          <a:lstStyle>
            <a:lvl1pPr marL="0" indent="0" algn="ctr">
              <a:buNone/>
              <a:defRPr/>
            </a:lvl1pPr>
          </a:lstStyle>
          <a:p>
            <a:endParaRPr lang="en-GB"/>
          </a:p>
        </p:txBody>
      </p:sp>
      <p:sp>
        <p:nvSpPr>
          <p:cNvPr id="17" name="Picture Placeholder 5">
            <a:extLst>
              <a:ext uri="{FF2B5EF4-FFF2-40B4-BE49-F238E27FC236}">
                <a16:creationId xmlns:a16="http://schemas.microsoft.com/office/drawing/2014/main" id="{06755C7B-61DD-4C1A-9E4E-189A49C48A2C}"/>
              </a:ext>
            </a:extLst>
          </p:cNvPr>
          <p:cNvSpPr>
            <a:spLocks noGrp="1"/>
          </p:cNvSpPr>
          <p:nvPr>
            <p:ph type="pic" sz="quarter" idx="16"/>
          </p:nvPr>
        </p:nvSpPr>
        <p:spPr>
          <a:xfrm>
            <a:off x="4705350" y="1177500"/>
            <a:ext cx="1971725" cy="1488241"/>
          </a:xfrm>
          <a:prstGeom prst="rect">
            <a:avLst/>
          </a:prstGeom>
          <a:noFill/>
        </p:spPr>
        <p:txBody>
          <a:bodyPr anchor="ctr"/>
          <a:lstStyle>
            <a:lvl1pPr marL="0" indent="0" algn="ctr">
              <a:buNone/>
              <a:defRPr/>
            </a:lvl1pPr>
          </a:lstStyle>
          <a:p>
            <a:endParaRPr lang="en-GB"/>
          </a:p>
        </p:txBody>
      </p:sp>
      <p:sp>
        <p:nvSpPr>
          <p:cNvPr id="18" name="Picture Placeholder 5">
            <a:extLst>
              <a:ext uri="{FF2B5EF4-FFF2-40B4-BE49-F238E27FC236}">
                <a16:creationId xmlns:a16="http://schemas.microsoft.com/office/drawing/2014/main" id="{07A14314-BBCF-4EF9-BBF8-7ABDEBA24BD2}"/>
              </a:ext>
            </a:extLst>
          </p:cNvPr>
          <p:cNvSpPr>
            <a:spLocks noGrp="1"/>
          </p:cNvSpPr>
          <p:nvPr>
            <p:ph type="pic" sz="quarter" idx="17"/>
          </p:nvPr>
        </p:nvSpPr>
        <p:spPr>
          <a:xfrm>
            <a:off x="6843712" y="1177500"/>
            <a:ext cx="1971725" cy="1488241"/>
          </a:xfrm>
          <a:prstGeom prst="rect">
            <a:avLst/>
          </a:prstGeom>
          <a:no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402326991"/>
      </p:ext>
    </p:extLst>
  </p:cSld>
  <p:clrMapOvr>
    <a:masterClrMapping/>
  </p:clrMapOvr>
  <p:extLst>
    <p:ext uri="{DCECCB84-F9BA-43D5-87BE-67443E8EF086}">
      <p15:sldGuideLst xmlns:p15="http://schemas.microsoft.com/office/powerpoint/2012/main">
        <p15:guide id="1" pos="2865">
          <p15:clr>
            <a:srgbClr val="FBAE40"/>
          </p15:clr>
        </p15:guide>
        <p15:guide id="2" pos="2964">
          <p15:clr>
            <a:srgbClr val="FBAE40"/>
          </p15:clr>
        </p15:guide>
        <p15:guide id="3" pos="1519">
          <p15:clr>
            <a:srgbClr val="FBAE40"/>
          </p15:clr>
        </p15:guide>
        <p15:guide id="4" pos="1617">
          <p15:clr>
            <a:srgbClr val="FBAE40"/>
          </p15:clr>
        </p15:guide>
        <p15:guide id="5" pos="4209">
          <p15:clr>
            <a:srgbClr val="FBAE40"/>
          </p15:clr>
        </p15:guide>
        <p15:guide id="6" pos="4305">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genda_layout_01">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522726926"/>
      </p:ext>
    </p:extLst>
  </p:cSld>
  <p:clrMapOvr>
    <a:masterClrMapping/>
  </p:clrMapOvr>
  <p:extLst>
    <p:ext uri="{DCECCB84-F9BA-43D5-87BE-67443E8EF086}">
      <p15:sldGuideLst xmlns:p15="http://schemas.microsoft.com/office/powerpoint/2012/main">
        <p15:guide id="1" pos="2865">
          <p15:clr>
            <a:srgbClr val="FBAE40"/>
          </p15:clr>
        </p15:guide>
        <p15:guide id="2" pos="2964">
          <p15:clr>
            <a:srgbClr val="FBAE40"/>
          </p15:clr>
        </p15:guide>
        <p15:guide id="3" pos="1519">
          <p15:clr>
            <a:srgbClr val="FBAE40"/>
          </p15:clr>
        </p15:guide>
        <p15:guide id="4" pos="1610">
          <p15:clr>
            <a:srgbClr val="FBAE40"/>
          </p15:clr>
        </p15:guide>
        <p15:guide id="5" pos="4209">
          <p15:clr>
            <a:srgbClr val="FBAE40"/>
          </p15:clr>
        </p15:guide>
        <p15:guide id="6" pos="4309">
          <p15:clr>
            <a:srgbClr val="FBAE40"/>
          </p15:clr>
        </p15:guide>
        <p15:guide id="7" orient="horz" pos="730">
          <p15:clr>
            <a:srgbClr val="FBAE40"/>
          </p15:clr>
        </p15:guide>
        <p15:guide id="8" orient="horz" pos="1673">
          <p15:clr>
            <a:srgbClr val="FBAE40"/>
          </p15:clr>
        </p15:guide>
        <p15:guide id="9" orient="horz" pos="1754">
          <p15:clr>
            <a:srgbClr val="FBAE40"/>
          </p15:clr>
        </p15:guide>
        <p15:guide id="10" orient="horz" pos="269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ad picture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6DB07D8A-B829-45B0-8CE8-449B892781B6}"/>
              </a:ext>
            </a:extLst>
          </p:cNvPr>
          <p:cNvSpPr>
            <a:spLocks noGrp="1"/>
          </p:cNvSpPr>
          <p:nvPr>
            <p:ph type="pic" sz="quarter" idx="11"/>
          </p:nvPr>
        </p:nvSpPr>
        <p:spPr>
          <a:xfrm>
            <a:off x="431800" y="857250"/>
            <a:ext cx="4102100" cy="1836000"/>
          </a:xfrm>
          <a:prstGeom prst="rect">
            <a:avLst/>
          </a:prstGeom>
          <a:noFill/>
        </p:spPr>
        <p:txBody>
          <a:bodyPr anchor="ctr"/>
          <a:lstStyle>
            <a:lvl1pPr marL="0" indent="0" algn="ctr">
              <a:buNone/>
              <a:defRPr/>
            </a:lvl1pPr>
          </a:lstStyle>
          <a:p>
            <a:endParaRPr lang="en-GB"/>
          </a:p>
        </p:txBody>
      </p:sp>
      <p:sp>
        <p:nvSpPr>
          <p:cNvPr id="9" name="Picture Placeholder 5">
            <a:extLst>
              <a:ext uri="{FF2B5EF4-FFF2-40B4-BE49-F238E27FC236}">
                <a16:creationId xmlns:a16="http://schemas.microsoft.com/office/drawing/2014/main" id="{A7F514CB-E3D0-4CF2-8E6F-DEF8880B6BD2}"/>
              </a:ext>
            </a:extLst>
          </p:cNvPr>
          <p:cNvSpPr>
            <a:spLocks noGrp="1"/>
          </p:cNvSpPr>
          <p:nvPr>
            <p:ph type="pic" sz="quarter" idx="12"/>
          </p:nvPr>
        </p:nvSpPr>
        <p:spPr>
          <a:xfrm>
            <a:off x="4716463" y="857250"/>
            <a:ext cx="4102100" cy="1836000"/>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AF0D129A-716D-4DE2-BC86-62AD6977E00F}"/>
              </a:ext>
            </a:extLst>
          </p:cNvPr>
          <p:cNvSpPr>
            <a:spLocks noGrp="1"/>
          </p:cNvSpPr>
          <p:nvPr>
            <p:ph type="pic" sz="quarter" idx="13"/>
          </p:nvPr>
        </p:nvSpPr>
        <p:spPr>
          <a:xfrm>
            <a:off x="431800" y="2862262"/>
            <a:ext cx="4102100" cy="1836000"/>
          </a:xfrm>
          <a:prstGeom prst="rect">
            <a:avLst/>
          </a:prstGeom>
          <a:noFill/>
        </p:spPr>
        <p:txBody>
          <a:bodyPr anchor="ctr"/>
          <a:lstStyle>
            <a:lvl1pPr marL="0" indent="0" algn="ctr">
              <a:buNone/>
              <a:defRPr/>
            </a:lvl1pPr>
          </a:lstStyle>
          <a:p>
            <a:endParaRPr lang="en-GB"/>
          </a:p>
        </p:txBody>
      </p:sp>
      <p:sp>
        <p:nvSpPr>
          <p:cNvPr id="11" name="Picture Placeholder 5">
            <a:extLst>
              <a:ext uri="{FF2B5EF4-FFF2-40B4-BE49-F238E27FC236}">
                <a16:creationId xmlns:a16="http://schemas.microsoft.com/office/drawing/2014/main" id="{8B65A3AB-D335-4F53-891B-3500C75ABC15}"/>
              </a:ext>
            </a:extLst>
          </p:cNvPr>
          <p:cNvSpPr>
            <a:spLocks noGrp="1"/>
          </p:cNvSpPr>
          <p:nvPr>
            <p:ph type="pic" sz="quarter" idx="14"/>
          </p:nvPr>
        </p:nvSpPr>
        <p:spPr>
          <a:xfrm>
            <a:off x="4716463" y="2862262"/>
            <a:ext cx="4102100" cy="1836000"/>
          </a:xfrm>
          <a:prstGeom prst="rect">
            <a:avLst/>
          </a:prstGeom>
          <a:no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2236257605"/>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column_feature_box">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sp>
        <p:nvSpPr>
          <p:cNvPr id="6" name="Picture Placeholder 5">
            <a:extLst>
              <a:ext uri="{FF2B5EF4-FFF2-40B4-BE49-F238E27FC236}">
                <a16:creationId xmlns:a16="http://schemas.microsoft.com/office/drawing/2014/main" id="{6C605FFE-972D-49E1-BB04-B163FB801E63}"/>
              </a:ext>
            </a:extLst>
          </p:cNvPr>
          <p:cNvSpPr>
            <a:spLocks noGrp="1"/>
          </p:cNvSpPr>
          <p:nvPr>
            <p:ph type="pic" sz="quarter" idx="11"/>
          </p:nvPr>
        </p:nvSpPr>
        <p:spPr>
          <a:xfrm>
            <a:off x="431799" y="857250"/>
            <a:ext cx="5591176" cy="2442210"/>
          </a:xfrm>
          <a:prstGeom prst="rect">
            <a:avLst/>
          </a:prstGeom>
          <a:noFill/>
        </p:spPr>
        <p:txBody>
          <a:bodyPr anchor="ctr"/>
          <a:lstStyle>
            <a:lvl1pPr marL="0" indent="0" algn="ctr">
              <a:buNone/>
              <a:defRPr/>
            </a:lvl1pPr>
          </a:lstStyle>
          <a:p>
            <a:endParaRPr lang="en-GB"/>
          </a:p>
        </p:txBody>
      </p:sp>
      <p:sp>
        <p:nvSpPr>
          <p:cNvPr id="9" name="Text Placeholder 2">
            <a:extLst>
              <a:ext uri="{FF2B5EF4-FFF2-40B4-BE49-F238E27FC236}">
                <a16:creationId xmlns:a16="http://schemas.microsoft.com/office/drawing/2014/main" id="{69E0E834-A8AE-4C60-9A63-F248B8296081}"/>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4030699089"/>
      </p:ext>
    </p:extLst>
  </p:cSld>
  <p:clrMapOvr>
    <a:masterClrMapping/>
  </p:clrMapOvr>
  <p:extLst>
    <p:ext uri="{DCECCB84-F9BA-43D5-87BE-67443E8EF086}">
      <p15:sldGuideLst xmlns:p15="http://schemas.microsoft.com/office/powerpoint/2012/main">
        <p15:guide id="2" pos="3923">
          <p15:clr>
            <a:srgbClr val="FBAE40"/>
          </p15:clr>
        </p15:guide>
        <p15:guide id="7" pos="3794">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ogo only">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2670824724"/>
      </p:ext>
    </p:extLst>
  </p:cSld>
  <p:clrMapOvr>
    <a:masterClrMapping/>
  </p:clrMapOvr>
  <p:extLst>
    <p:ext uri="{DCECCB84-F9BA-43D5-87BE-67443E8EF086}">
      <p15:sldGuideLst xmlns:p15="http://schemas.microsoft.com/office/powerpoint/2012/main">
        <p15:guide id="1" pos="2849">
          <p15:clr>
            <a:srgbClr val="FBAE40"/>
          </p15:clr>
        </p15:guide>
        <p15:guide id="2" pos="2970">
          <p15:clr>
            <a:srgbClr val="FBAE40"/>
          </p15:clr>
        </p15:guide>
        <p15:guide id="3" pos="1497">
          <p15:clr>
            <a:srgbClr val="FBAE40"/>
          </p15:clr>
        </p15:guide>
        <p15:guide id="4" pos="1616">
          <p15:clr>
            <a:srgbClr val="FBAE40"/>
          </p15:clr>
        </p15:guide>
        <p15:guide id="5" pos="4203">
          <p15:clr>
            <a:srgbClr val="FBAE40"/>
          </p15:clr>
        </p15:guide>
        <p15:guide id="6" pos="4329">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vider_page">
    <p:bg>
      <p:bgPr>
        <a:solidFill>
          <a:srgbClr val="00AEEF"/>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0700E569-29DA-4C92-8B98-093A575DAB2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45580" y="79410"/>
            <a:ext cx="2472690" cy="724646"/>
          </a:xfrm>
          <a:prstGeom prst="rect">
            <a:avLst/>
          </a:prstGeom>
        </p:spPr>
      </p:pic>
      <p:sp>
        <p:nvSpPr>
          <p:cNvPr id="3" name="Text Placeholder 2">
            <a:extLst>
              <a:ext uri="{FF2B5EF4-FFF2-40B4-BE49-F238E27FC236}">
                <a16:creationId xmlns:a16="http://schemas.microsoft.com/office/drawing/2014/main" id="{C6F6A3BA-6F96-4472-946C-225BEBF3F2AD}"/>
              </a:ext>
            </a:extLst>
          </p:cNvPr>
          <p:cNvSpPr>
            <a:spLocks noGrp="1"/>
          </p:cNvSpPr>
          <p:nvPr>
            <p:ph type="body" sz="quarter" idx="10" hasCustomPrompt="1"/>
          </p:nvPr>
        </p:nvSpPr>
        <p:spPr>
          <a:xfrm>
            <a:off x="431800" y="2109788"/>
            <a:ext cx="8388350" cy="884872"/>
          </a:xfrm>
          <a:prstGeom prst="rect">
            <a:avLst/>
          </a:prstGeom>
        </p:spPr>
        <p:txBody>
          <a:bodyPr/>
          <a:lstStyle>
            <a:lvl1pPr marL="0" indent="0">
              <a:buNone/>
              <a:defRPr sz="5400" spc="-200" baseline="0">
                <a:solidFill>
                  <a:srgbClr val="FFFFFF"/>
                </a:solidFill>
              </a:defRPr>
            </a:lvl1pPr>
          </a:lstStyle>
          <a:p>
            <a:pPr lvl="0"/>
            <a:r>
              <a:rPr lang="en-US"/>
              <a:t>Divider slide</a:t>
            </a:r>
            <a:endParaRPr lang="en-GB"/>
          </a:p>
        </p:txBody>
      </p:sp>
      <p:sp>
        <p:nvSpPr>
          <p:cNvPr id="5" name="Text Placeholder 4">
            <a:extLst>
              <a:ext uri="{FF2B5EF4-FFF2-40B4-BE49-F238E27FC236}">
                <a16:creationId xmlns:a16="http://schemas.microsoft.com/office/drawing/2014/main" id="{78B926CB-EC04-4129-8CD2-275903EDA3AA}"/>
              </a:ext>
            </a:extLst>
          </p:cNvPr>
          <p:cNvSpPr>
            <a:spLocks noGrp="1"/>
          </p:cNvSpPr>
          <p:nvPr>
            <p:ph type="body" sz="quarter" idx="11" hasCustomPrompt="1"/>
          </p:nvPr>
        </p:nvSpPr>
        <p:spPr>
          <a:xfrm>
            <a:off x="431800" y="3513138"/>
            <a:ext cx="5717540" cy="1143000"/>
          </a:xfrm>
          <a:prstGeom prst="rect">
            <a:avLst/>
          </a:prstGeom>
        </p:spPr>
        <p:txBody>
          <a:bodyPr/>
          <a:lstStyle>
            <a:lvl1pPr marL="0" indent="0">
              <a:lnSpc>
                <a:spcPts val="2200"/>
              </a:lnSpc>
              <a:spcBef>
                <a:spcPts val="0"/>
              </a:spcBef>
              <a:buNone/>
              <a:defRPr sz="1800">
                <a:solidFill>
                  <a:srgbClr val="FFFFFF"/>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en-US"/>
              <a:t>Descriptive text</a:t>
            </a:r>
            <a:endParaRPr lang="en-GB"/>
          </a:p>
        </p:txBody>
      </p:sp>
    </p:spTree>
    <p:extLst>
      <p:ext uri="{BB962C8B-B14F-4D97-AF65-F5344CB8AC3E}">
        <p14:creationId xmlns:p14="http://schemas.microsoft.com/office/powerpoint/2010/main" val="40480396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EA0B287C-6E98-4ABE-9770-5F9F12084E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31801" y="189909"/>
            <a:ext cx="1314292" cy="1102863"/>
          </a:xfrm>
          <a:prstGeom prst="rect">
            <a:avLst/>
          </a:prstGeom>
        </p:spPr>
      </p:pic>
      <p:sp>
        <p:nvSpPr>
          <p:cNvPr id="13" name="Text Placeholder 12">
            <a:extLst>
              <a:ext uri="{FF2B5EF4-FFF2-40B4-BE49-F238E27FC236}">
                <a16:creationId xmlns:a16="http://schemas.microsoft.com/office/drawing/2014/main" id="{0570E93D-E3B7-4BCC-8EA8-539718CBFACC}"/>
              </a:ext>
            </a:extLst>
          </p:cNvPr>
          <p:cNvSpPr>
            <a:spLocks noGrp="1"/>
          </p:cNvSpPr>
          <p:nvPr>
            <p:ph type="body" sz="quarter" idx="12" hasCustomPrompt="1"/>
          </p:nvPr>
        </p:nvSpPr>
        <p:spPr>
          <a:xfrm>
            <a:off x="431800" y="1979123"/>
            <a:ext cx="8388350" cy="748313"/>
          </a:xfrm>
          <a:prstGeom prst="rect">
            <a:avLst/>
          </a:prstGeom>
        </p:spPr>
        <p:txBody>
          <a:bodyPr lIns="0" anchor="b"/>
          <a:lstStyle>
            <a:lvl1pPr marL="0" indent="0">
              <a:buNone/>
              <a:defRPr sz="4000">
                <a:solidFill>
                  <a:schemeClr val="bg1"/>
                </a:solidFill>
              </a:defRPr>
            </a:lvl1pPr>
          </a:lstStyle>
          <a:p>
            <a:pPr lvl="0"/>
            <a:r>
              <a:rPr lang="en-US"/>
              <a:t>Title</a:t>
            </a:r>
          </a:p>
        </p:txBody>
      </p:sp>
      <p:cxnSp>
        <p:nvCxnSpPr>
          <p:cNvPr id="15" name="Straight Connector 14">
            <a:extLst>
              <a:ext uri="{FF2B5EF4-FFF2-40B4-BE49-F238E27FC236}">
                <a16:creationId xmlns:a16="http://schemas.microsoft.com/office/drawing/2014/main" id="{DE038CA5-8F1F-4334-8648-E6A7038DE8C1}"/>
              </a:ext>
            </a:extLst>
          </p:cNvPr>
          <p:cNvCxnSpPr/>
          <p:nvPr userDrawn="1"/>
        </p:nvCxnSpPr>
        <p:spPr>
          <a:xfrm>
            <a:off x="431800" y="2727436"/>
            <a:ext cx="83883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01D19A00-8D20-4629-941D-9424F3BBD9A1}"/>
              </a:ext>
            </a:extLst>
          </p:cNvPr>
          <p:cNvSpPr>
            <a:spLocks noGrp="1"/>
          </p:cNvSpPr>
          <p:nvPr>
            <p:ph type="body" sz="quarter" idx="13" hasCustomPrompt="1"/>
          </p:nvPr>
        </p:nvSpPr>
        <p:spPr>
          <a:xfrm>
            <a:off x="441325" y="2854758"/>
            <a:ext cx="8348663" cy="523215"/>
          </a:xfrm>
          <a:prstGeom prst="rect">
            <a:avLst/>
          </a:prstGeom>
        </p:spPr>
        <p:txBody>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2" name="TextBox 1">
            <a:extLst>
              <a:ext uri="{FF2B5EF4-FFF2-40B4-BE49-F238E27FC236}">
                <a16:creationId xmlns:a16="http://schemas.microsoft.com/office/drawing/2014/main" id="{B2066D78-725F-47AA-B718-01D0AF25F789}"/>
              </a:ext>
            </a:extLst>
          </p:cNvPr>
          <p:cNvSpPr txBox="1"/>
          <p:nvPr userDrawn="1"/>
        </p:nvSpPr>
        <p:spPr>
          <a:xfrm>
            <a:off x="341116" y="4430371"/>
            <a:ext cx="8100081"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 OGA 2020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This presentation is for illustrative purposes only. The OGA makes no representations or warranties, express or implied, regarding the quality, completeness or accuracy of the information contained herein. All and any such responsibility and liability is expressly disclaimed. The OGA does not provide endorsements or investment recommendations. Oil and Gas Authority is a limited company registered in England and Wales with registered number 09666504 and VAT registered number 249433979. Our registered office is at 21 Bloomsbury Street, London, United Kingdom, WC1B 3HF </a:t>
            </a:r>
          </a:p>
        </p:txBody>
      </p:sp>
      <p:sp>
        <p:nvSpPr>
          <p:cNvPr id="7" name="Text Placeholder 18">
            <a:extLst>
              <a:ext uri="{FF2B5EF4-FFF2-40B4-BE49-F238E27FC236}">
                <a16:creationId xmlns:a16="http://schemas.microsoft.com/office/drawing/2014/main" id="{E28699B9-78A4-46CD-96D9-7ADF5F743E7F}"/>
              </a:ext>
            </a:extLst>
          </p:cNvPr>
          <p:cNvSpPr>
            <a:spLocks noGrp="1"/>
          </p:cNvSpPr>
          <p:nvPr>
            <p:ph type="body" sz="quarter" idx="14" hasCustomPrompt="1"/>
          </p:nvPr>
        </p:nvSpPr>
        <p:spPr>
          <a:xfrm>
            <a:off x="7467600" y="3732212"/>
            <a:ext cx="1332706" cy="523215"/>
          </a:xfrm>
          <a:prstGeom prst="rect">
            <a:avLst/>
          </a:prstGeom>
        </p:spPr>
        <p:txBody>
          <a:bodyPr/>
          <a:lstStyle>
            <a:lvl1pPr marL="0" indent="0" algn="l">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Date</a:t>
            </a:r>
          </a:p>
        </p:txBody>
      </p:sp>
      <p:sp>
        <p:nvSpPr>
          <p:cNvPr id="4" name="Text Placeholder 3">
            <a:extLst>
              <a:ext uri="{FF2B5EF4-FFF2-40B4-BE49-F238E27FC236}">
                <a16:creationId xmlns:a16="http://schemas.microsoft.com/office/drawing/2014/main" id="{3D107FD8-55F8-49DE-9B26-9B96CD7905DD}"/>
              </a:ext>
            </a:extLst>
          </p:cNvPr>
          <p:cNvSpPr>
            <a:spLocks noGrp="1"/>
          </p:cNvSpPr>
          <p:nvPr>
            <p:ph type="body" sz="quarter" idx="15" hasCustomPrompt="1"/>
          </p:nvPr>
        </p:nvSpPr>
        <p:spPr>
          <a:xfrm>
            <a:off x="441325" y="3732212"/>
            <a:ext cx="6398202" cy="568325"/>
          </a:xfrm>
          <a:prstGeom prst="rect">
            <a:avLst/>
          </a:prstGeom>
        </p:spPr>
        <p:txBody>
          <a:bodyPr/>
          <a:lstStyle>
            <a:lvl1pPr marL="0" indent="0">
              <a:buNone/>
              <a:defRPr sz="1600"/>
            </a:lvl1pPr>
          </a:lstStyle>
          <a:p>
            <a:pPr lvl="0"/>
            <a:r>
              <a:rPr lang="en-US"/>
              <a:t>Speaker &amp; title</a:t>
            </a:r>
          </a:p>
        </p:txBody>
      </p:sp>
    </p:spTree>
    <p:extLst>
      <p:ext uri="{BB962C8B-B14F-4D97-AF65-F5344CB8AC3E}">
        <p14:creationId xmlns:p14="http://schemas.microsoft.com/office/powerpoint/2010/main" val="16956695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ark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15004170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GA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973554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6577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ogo, dark blue heading and dark blue footer">
    <p:spTree>
      <p:nvGrpSpPr>
        <p:cNvPr id="1" name=""/>
        <p:cNvGrpSpPr/>
        <p:nvPr/>
      </p:nvGrpSpPr>
      <p:grpSpPr>
        <a:xfrm>
          <a:off x="0" y="0"/>
          <a:ext cx="0" cy="0"/>
          <a:chOff x="0" y="0"/>
          <a:chExt cx="0" cy="0"/>
        </a:xfrm>
      </p:grpSpPr>
      <p:sp>
        <p:nvSpPr>
          <p:cNvPr id="16" name="Shape 172">
            <a:extLst>
              <a:ext uri="{FF2B5EF4-FFF2-40B4-BE49-F238E27FC236}">
                <a16:creationId xmlns:a16="http://schemas.microsoft.com/office/drawing/2014/main" id="{FDABCB71-89E3-4EDA-8D36-54695F28B387}"/>
              </a:ext>
            </a:extLst>
          </p:cNvPr>
          <p:cNvSpPr/>
          <p:nvPr userDrawn="1"/>
        </p:nvSpPr>
        <p:spPr>
          <a:xfrm>
            <a:off x="1" y="4876301"/>
            <a:ext cx="9144000" cy="276781"/>
          </a:xfrm>
          <a:prstGeom prst="rect">
            <a:avLst/>
          </a:prstGeom>
          <a:solidFill>
            <a:schemeClr val="tx2"/>
          </a:solidFill>
          <a:ln w="12700" cap="flat">
            <a:noFill/>
            <a:miter lim="400000"/>
          </a:ln>
          <a:effectLst/>
          <a:extLst>
            <a:ext uri="{C572A759-6A51-4108-AA02-DFA0A04FC94B}">
              <ma14:wrappingTextBoxFlag xmlns:ma14="http://schemas.microsoft.com/office/mac/drawingml/2011/main" xmlns="" val="1"/>
            </a:ext>
          </a:extLst>
        </p:spPr>
        <p:txBody>
          <a:bodyPr wrap="square" lIns="45662" tIns="45662" rIns="108000" bIns="45662" numCol="1" anchor="ctr">
            <a:spAutoFit/>
          </a:bodyPr>
          <a:lstStyle>
            <a:lvl1pPr algn="ctr">
              <a:defRPr sz="1600" b="1">
                <a:solidFill>
                  <a:srgbClr val="FFFFFF"/>
                </a:solidFill>
              </a:defRPr>
            </a:lvl1pPr>
          </a:lstStyle>
          <a:p>
            <a:pPr algn="r" defTabSz="913048">
              <a:defRPr/>
            </a:pPr>
            <a:fld id="{E2302B12-97F5-4C7F-B8BE-15A2610F4317}" type="slidenum">
              <a:rPr lang="en-GB" sz="1200" kern="0" smtClean="0">
                <a:solidFill>
                  <a:prstClr val="white"/>
                </a:solidFill>
                <a:latin typeface="Arial"/>
                <a:cs typeface="Arial" panose="020B0604020202020204" pitchFamily="34" charset="0"/>
              </a:rPr>
              <a:pPr algn="r" defTabSz="913048">
                <a:defRPr/>
              </a:pPr>
              <a:t>‹#›</a:t>
            </a:fld>
            <a:endParaRPr sz="1200" kern="0">
              <a:solidFill>
                <a:prstClr val="white"/>
              </a:solidFill>
              <a:latin typeface="Arial"/>
              <a:cs typeface="Arial" panose="020B0604020202020204" pitchFamily="34" charset="0"/>
            </a:endParaRPr>
          </a:p>
        </p:txBody>
      </p:sp>
      <p:sp>
        <p:nvSpPr>
          <p:cNvPr id="17" name="object 3">
            <a:extLst>
              <a:ext uri="{FF2B5EF4-FFF2-40B4-BE49-F238E27FC236}">
                <a16:creationId xmlns:a16="http://schemas.microsoft.com/office/drawing/2014/main" id="{0CEC0A83-1059-4C8C-A35C-5FC5D3B30997}"/>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3" name="Text Placeholder 2">
            <a:extLst>
              <a:ext uri="{FF2B5EF4-FFF2-40B4-BE49-F238E27FC236}">
                <a16:creationId xmlns:a16="http://schemas.microsoft.com/office/drawing/2014/main" id="{8B9480F7-7279-429E-AA61-0F7403A50244}"/>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
        <p:nvSpPr>
          <p:cNvPr id="19" name="Title 6">
            <a:extLst>
              <a:ext uri="{FF2B5EF4-FFF2-40B4-BE49-F238E27FC236}">
                <a16:creationId xmlns:a16="http://schemas.microsoft.com/office/drawing/2014/main" id="{8FCED620-BBE7-494A-AED9-6D0974941436}"/>
              </a:ext>
            </a:extLst>
          </p:cNvPr>
          <p:cNvSpPr>
            <a:spLocks noGrp="1"/>
          </p:cNvSpPr>
          <p:nvPr>
            <p:ph type="title"/>
          </p:nvPr>
        </p:nvSpPr>
        <p:spPr>
          <a:xfrm>
            <a:off x="431800" y="195263"/>
            <a:ext cx="5321576" cy="376237"/>
          </a:xfrm>
          <a:prstGeom prst="rect">
            <a:avLst/>
          </a:prstGeom>
        </p:spPr>
        <p:txBody>
          <a:bodyPr lIns="0" tIns="0"/>
          <a:lstStyle>
            <a:lvl1pPr>
              <a:defRPr>
                <a:solidFill>
                  <a:schemeClr val="tx2"/>
                </a:solidFill>
              </a:defRPr>
            </a:lvl1pPr>
          </a:lstStyle>
          <a:p>
            <a:r>
              <a:rPr lang="en-US"/>
              <a:t>Click to edit Master title style</a:t>
            </a:r>
            <a:endParaRPr lang="en-GB"/>
          </a:p>
        </p:txBody>
      </p:sp>
    </p:spTree>
    <p:extLst>
      <p:ext uri="{BB962C8B-B14F-4D97-AF65-F5344CB8AC3E}">
        <p14:creationId xmlns:p14="http://schemas.microsoft.com/office/powerpoint/2010/main" val="12154613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4" name="Shape 172">
            <a:extLst>
              <a:ext uri="{FF2B5EF4-FFF2-40B4-BE49-F238E27FC236}">
                <a16:creationId xmlns:a16="http://schemas.microsoft.com/office/drawing/2014/main" id="{315ECEED-55FE-4004-BFA6-B3EF242F1DC5}"/>
              </a:ext>
            </a:extLst>
          </p:cNvPr>
          <p:cNvSpPr/>
          <p:nvPr userDrawn="1"/>
        </p:nvSpPr>
        <p:spPr>
          <a:xfrm>
            <a:off x="1" y="4876301"/>
            <a:ext cx="9144000" cy="276781"/>
          </a:xfrm>
          <a:prstGeom prst="rect">
            <a:avLst/>
          </a:prstGeom>
          <a:solidFill>
            <a:schemeClr val="tx2"/>
          </a:solidFill>
          <a:ln w="12700" cap="flat">
            <a:noFill/>
            <a:miter lim="400000"/>
          </a:ln>
          <a:effectLst/>
          <a:extLst>
            <a:ext uri="{C572A759-6A51-4108-AA02-DFA0A04FC94B}">
              <ma14:wrappingTextBoxFlag xmlns:ma14="http://schemas.microsoft.com/office/mac/drawingml/2011/main" xmlns="" val="1"/>
            </a:ext>
          </a:extLst>
        </p:spPr>
        <p:txBody>
          <a:bodyPr wrap="square" lIns="45662" tIns="45662" rIns="108000" bIns="45662" numCol="1" anchor="ctr">
            <a:spAutoFit/>
          </a:bodyPr>
          <a:lstStyle>
            <a:lvl1pPr algn="ctr">
              <a:defRPr sz="1600" b="1">
                <a:solidFill>
                  <a:srgbClr val="FFFFFF"/>
                </a:solidFill>
              </a:defRPr>
            </a:lvl1pPr>
          </a:lstStyle>
          <a:p>
            <a:pPr algn="r" defTabSz="913048">
              <a:defRPr/>
            </a:pPr>
            <a:fld id="{E2302B12-97F5-4C7F-B8BE-15A2610F4317}" type="slidenum">
              <a:rPr lang="en-GB" sz="1200" kern="0" smtClean="0">
                <a:solidFill>
                  <a:prstClr val="white"/>
                </a:solidFill>
                <a:latin typeface="Arial"/>
                <a:cs typeface="Arial" panose="020B0604020202020204" pitchFamily="34" charset="0"/>
              </a:rPr>
              <a:pPr algn="r" defTabSz="913048">
                <a:defRPr/>
              </a:pPr>
              <a:t>‹#›</a:t>
            </a:fld>
            <a:endParaRPr sz="1200" kern="0">
              <a:solidFill>
                <a:prstClr val="white"/>
              </a:solidFill>
              <a:latin typeface="Arial"/>
              <a:cs typeface="Arial" panose="020B0604020202020204" pitchFamily="34" charset="0"/>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Tree>
    <p:extLst>
      <p:ext uri="{BB962C8B-B14F-4D97-AF65-F5344CB8AC3E}">
        <p14:creationId xmlns:p14="http://schemas.microsoft.com/office/powerpoint/2010/main" val="540976532"/>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4" name="Shape 172">
            <a:extLst>
              <a:ext uri="{FF2B5EF4-FFF2-40B4-BE49-F238E27FC236}">
                <a16:creationId xmlns:a16="http://schemas.microsoft.com/office/drawing/2014/main" id="{2853DE9D-017B-4D9B-B49C-2AF277B5394A}"/>
              </a:ext>
            </a:extLst>
          </p:cNvPr>
          <p:cNvSpPr/>
          <p:nvPr userDrawn="1"/>
        </p:nvSpPr>
        <p:spPr>
          <a:xfrm>
            <a:off x="1" y="4876301"/>
            <a:ext cx="9144000" cy="276781"/>
          </a:xfrm>
          <a:prstGeom prst="rect">
            <a:avLst/>
          </a:prstGeom>
          <a:solidFill>
            <a:schemeClr val="tx2"/>
          </a:solidFill>
          <a:ln w="12700" cap="flat">
            <a:noFill/>
            <a:miter lim="400000"/>
          </a:ln>
          <a:effectLst/>
          <a:extLst>
            <a:ext uri="{C572A759-6A51-4108-AA02-DFA0A04FC94B}">
              <ma14:wrappingTextBoxFlag xmlns:ma14="http://schemas.microsoft.com/office/mac/drawingml/2011/main" xmlns="" val="1"/>
            </a:ext>
          </a:extLst>
        </p:spPr>
        <p:txBody>
          <a:bodyPr wrap="square" lIns="45662" tIns="45662" rIns="108000" bIns="45662" numCol="1" anchor="ctr">
            <a:spAutoFit/>
          </a:bodyPr>
          <a:lstStyle>
            <a:lvl1pPr algn="ctr">
              <a:defRPr sz="1600" b="1">
                <a:solidFill>
                  <a:srgbClr val="FFFFFF"/>
                </a:solidFill>
              </a:defRPr>
            </a:lvl1pPr>
          </a:lstStyle>
          <a:p>
            <a:pPr algn="r" defTabSz="913048">
              <a:defRPr/>
            </a:pPr>
            <a:fld id="{E2302B12-97F5-4C7F-B8BE-15A2610F4317}" type="slidenum">
              <a:rPr lang="en-GB" sz="1200" kern="0" smtClean="0">
                <a:solidFill>
                  <a:prstClr val="white"/>
                </a:solidFill>
                <a:latin typeface="Arial"/>
                <a:cs typeface="Arial" panose="020B0604020202020204" pitchFamily="34" charset="0"/>
              </a:rPr>
              <a:pPr algn="r" defTabSz="913048">
                <a:defRPr/>
              </a:pPr>
              <a:t>‹#›</a:t>
            </a:fld>
            <a:endParaRPr sz="1200" kern="0">
              <a:solidFill>
                <a:prstClr val="white"/>
              </a:solidFill>
              <a:latin typeface="Arial"/>
              <a:cs typeface="Arial" panose="020B0604020202020204" pitchFamily="34" charset="0"/>
            </a:endParaRPr>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Tree>
    <p:extLst>
      <p:ext uri="{BB962C8B-B14F-4D97-AF65-F5344CB8AC3E}">
        <p14:creationId xmlns:p14="http://schemas.microsoft.com/office/powerpoint/2010/main" val="519767470"/>
      </p:ext>
    </p:extLst>
  </p:cSld>
  <p:clrMapOvr>
    <a:masterClrMapping/>
  </p:clrMapOvr>
  <p:extLst>
    <p:ext uri="{DCECCB84-F9BA-43D5-87BE-67443E8EF086}">
      <p15:sldGuideLst xmlns:p15="http://schemas.microsoft.com/office/powerpoint/2012/main">
        <p15:guide id="1" pos="1973">
          <p15:clr>
            <a:srgbClr val="FBAE40"/>
          </p15:clr>
        </p15:guide>
        <p15:guide id="2" pos="2064">
          <p15:clr>
            <a:srgbClr val="FBAE40"/>
          </p15:clr>
        </p15:guide>
        <p15:guide id="3" pos="3765">
          <p15:clr>
            <a:srgbClr val="FBAE40"/>
          </p15:clr>
        </p15:guide>
        <p15:guide id="4" pos="3855">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4" name="Shape 172">
            <a:extLst>
              <a:ext uri="{FF2B5EF4-FFF2-40B4-BE49-F238E27FC236}">
                <a16:creationId xmlns:a16="http://schemas.microsoft.com/office/drawing/2014/main" id="{2ECE2E9D-4B94-48D7-8F78-3AF894547640}"/>
              </a:ext>
            </a:extLst>
          </p:cNvPr>
          <p:cNvSpPr/>
          <p:nvPr userDrawn="1"/>
        </p:nvSpPr>
        <p:spPr>
          <a:xfrm>
            <a:off x="1" y="4876301"/>
            <a:ext cx="9144000" cy="276781"/>
          </a:xfrm>
          <a:prstGeom prst="rect">
            <a:avLst/>
          </a:prstGeom>
          <a:solidFill>
            <a:schemeClr val="tx2"/>
          </a:solidFill>
          <a:ln w="12700" cap="flat">
            <a:noFill/>
            <a:miter lim="400000"/>
          </a:ln>
          <a:effectLst/>
          <a:extLst>
            <a:ext uri="{C572A759-6A51-4108-AA02-DFA0A04FC94B}">
              <ma14:wrappingTextBoxFlag xmlns:ma14="http://schemas.microsoft.com/office/mac/drawingml/2011/main" xmlns="" val="1"/>
            </a:ext>
          </a:extLst>
        </p:spPr>
        <p:txBody>
          <a:bodyPr wrap="square" lIns="45662" tIns="45662" rIns="108000" bIns="45662" numCol="1" anchor="ctr">
            <a:spAutoFit/>
          </a:bodyPr>
          <a:lstStyle>
            <a:lvl1pPr algn="ctr">
              <a:defRPr sz="1600" b="1">
                <a:solidFill>
                  <a:srgbClr val="FFFFFF"/>
                </a:solidFill>
              </a:defRPr>
            </a:lvl1pPr>
          </a:lstStyle>
          <a:p>
            <a:pPr algn="r" defTabSz="913048">
              <a:defRPr/>
            </a:pPr>
            <a:fld id="{E2302B12-97F5-4C7F-B8BE-15A2610F4317}" type="slidenum">
              <a:rPr lang="en-GB" sz="1200" kern="0" smtClean="0">
                <a:solidFill>
                  <a:prstClr val="white"/>
                </a:solidFill>
                <a:latin typeface="Arial"/>
                <a:cs typeface="Arial" panose="020B0604020202020204" pitchFamily="34" charset="0"/>
              </a:rPr>
              <a:pPr algn="r" defTabSz="913048">
                <a:defRPr/>
              </a:pPr>
              <a:t>‹#›</a:t>
            </a:fld>
            <a:endParaRPr sz="1200" kern="0">
              <a:solidFill>
                <a:prstClr val="white"/>
              </a:solidFill>
              <a:latin typeface="Arial"/>
              <a:cs typeface="Arial" panose="020B0604020202020204" pitchFamily="34" charset="0"/>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Tree>
    <p:extLst>
      <p:ext uri="{BB962C8B-B14F-4D97-AF65-F5344CB8AC3E}">
        <p14:creationId xmlns:p14="http://schemas.microsoft.com/office/powerpoint/2010/main" val="3040925174"/>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guide id="3" pos="1497">
          <p15:clr>
            <a:srgbClr val="FBAE40"/>
          </p15:clr>
        </p15:guide>
        <p15:guide id="4" pos="1610">
          <p15:clr>
            <a:srgbClr val="FBAE40"/>
          </p15:clr>
        </p15:guide>
        <p15:guide id="5" pos="4195">
          <p15:clr>
            <a:srgbClr val="FBAE40"/>
          </p15:clr>
        </p15:guide>
        <p15:guide id="6" pos="4332">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COL_Layout_RH_pic">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4" name="Shape 172">
            <a:extLst>
              <a:ext uri="{FF2B5EF4-FFF2-40B4-BE49-F238E27FC236}">
                <a16:creationId xmlns:a16="http://schemas.microsoft.com/office/drawing/2014/main" id="{315ECEED-55FE-4004-BFA6-B3EF242F1DC5}"/>
              </a:ext>
            </a:extLst>
          </p:cNvPr>
          <p:cNvSpPr/>
          <p:nvPr userDrawn="1"/>
        </p:nvSpPr>
        <p:spPr>
          <a:xfrm>
            <a:off x="1" y="4876301"/>
            <a:ext cx="9144000" cy="276781"/>
          </a:xfrm>
          <a:prstGeom prst="rect">
            <a:avLst/>
          </a:prstGeom>
          <a:solidFill>
            <a:schemeClr val="tx2"/>
          </a:solidFill>
          <a:ln w="12700" cap="flat">
            <a:noFill/>
            <a:miter lim="400000"/>
          </a:ln>
          <a:effectLst/>
          <a:extLst>
            <a:ext uri="{C572A759-6A51-4108-AA02-DFA0A04FC94B}">
              <ma14:wrappingTextBoxFlag xmlns:ma14="http://schemas.microsoft.com/office/mac/drawingml/2011/main" xmlns="" val="1"/>
            </a:ext>
          </a:extLst>
        </p:spPr>
        <p:txBody>
          <a:bodyPr wrap="square" lIns="45662" tIns="45662" rIns="108000" bIns="45662" numCol="1" anchor="ctr">
            <a:spAutoFit/>
          </a:bodyPr>
          <a:lstStyle>
            <a:lvl1pPr algn="ctr">
              <a:defRPr sz="1600" b="1">
                <a:solidFill>
                  <a:srgbClr val="FFFFFF"/>
                </a:solidFill>
              </a:defRPr>
            </a:lvl1pPr>
          </a:lstStyle>
          <a:p>
            <a:pPr algn="r" defTabSz="913048">
              <a:defRPr/>
            </a:pPr>
            <a:fld id="{E2302B12-97F5-4C7F-B8BE-15A2610F4317}" type="slidenum">
              <a:rPr lang="en-GB" sz="1200" kern="0" smtClean="0">
                <a:solidFill>
                  <a:prstClr val="white"/>
                </a:solidFill>
                <a:latin typeface="Arial"/>
                <a:cs typeface="Arial" panose="020B0604020202020204" pitchFamily="34" charset="0"/>
              </a:rPr>
              <a:pPr algn="r" defTabSz="913048">
                <a:defRPr/>
              </a:pPr>
              <a:t>‹#›</a:t>
            </a:fld>
            <a:endParaRPr sz="1200" kern="0">
              <a:solidFill>
                <a:prstClr val="white"/>
              </a:solidFill>
              <a:latin typeface="Arial"/>
              <a:cs typeface="Arial" panose="020B0604020202020204" pitchFamily="34" charset="0"/>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
        <p:nvSpPr>
          <p:cNvPr id="6" name="Picture Placeholder 5">
            <a:extLst>
              <a:ext uri="{FF2B5EF4-FFF2-40B4-BE49-F238E27FC236}">
                <a16:creationId xmlns:a16="http://schemas.microsoft.com/office/drawing/2014/main" id="{E71A92DE-43DC-4E71-929F-2773EFFD3854}"/>
              </a:ext>
            </a:extLst>
          </p:cNvPr>
          <p:cNvSpPr>
            <a:spLocks noGrp="1"/>
          </p:cNvSpPr>
          <p:nvPr>
            <p:ph type="pic" sz="quarter" idx="11"/>
          </p:nvPr>
        </p:nvSpPr>
        <p:spPr>
          <a:xfrm>
            <a:off x="4716463" y="944563"/>
            <a:ext cx="4103687" cy="3605212"/>
          </a:xfrm>
          <a:prstGeom prst="rect">
            <a:avLst/>
          </a:prstGeom>
          <a:solidFill>
            <a:schemeClr val="bg2">
              <a:lumMod val="20000"/>
              <a:lumOff val="80000"/>
            </a:schemeClr>
          </a:solidFill>
        </p:spPr>
        <p:txBody>
          <a:bodyPr anchor="ctr"/>
          <a:lstStyle>
            <a:lvl1pPr>
              <a:defRPr lang="en-GB" dirty="0"/>
            </a:lvl1pPr>
          </a:lstStyle>
          <a:p>
            <a:pPr marL="0" lvl="0" indent="0" algn="ctr">
              <a:buNone/>
            </a:pPr>
            <a:endParaRPr lang="en-GB"/>
          </a:p>
        </p:txBody>
      </p:sp>
    </p:spTree>
    <p:extLst>
      <p:ext uri="{BB962C8B-B14F-4D97-AF65-F5344CB8AC3E}">
        <p14:creationId xmlns:p14="http://schemas.microsoft.com/office/powerpoint/2010/main" val="1003732974"/>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ri picture layout &amp;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4" name="Shape 172">
            <a:extLst>
              <a:ext uri="{FF2B5EF4-FFF2-40B4-BE49-F238E27FC236}">
                <a16:creationId xmlns:a16="http://schemas.microsoft.com/office/drawing/2014/main" id="{2853DE9D-017B-4D9B-B49C-2AF277B5394A}"/>
              </a:ext>
            </a:extLst>
          </p:cNvPr>
          <p:cNvSpPr/>
          <p:nvPr userDrawn="1"/>
        </p:nvSpPr>
        <p:spPr>
          <a:xfrm>
            <a:off x="1" y="4876301"/>
            <a:ext cx="9144000" cy="276781"/>
          </a:xfrm>
          <a:prstGeom prst="rect">
            <a:avLst/>
          </a:prstGeom>
          <a:solidFill>
            <a:schemeClr val="tx2"/>
          </a:solidFill>
          <a:ln w="12700" cap="flat">
            <a:noFill/>
            <a:miter lim="400000"/>
          </a:ln>
          <a:effectLst/>
          <a:extLst>
            <a:ext uri="{C572A759-6A51-4108-AA02-DFA0A04FC94B}">
              <ma14:wrappingTextBoxFlag xmlns:ma14="http://schemas.microsoft.com/office/mac/drawingml/2011/main" xmlns="" val="1"/>
            </a:ext>
          </a:extLst>
        </p:spPr>
        <p:txBody>
          <a:bodyPr wrap="square" lIns="45662" tIns="45662" rIns="108000" bIns="45662" numCol="1" anchor="ctr">
            <a:spAutoFit/>
          </a:bodyPr>
          <a:lstStyle>
            <a:lvl1pPr algn="ctr">
              <a:defRPr sz="1600" b="1">
                <a:solidFill>
                  <a:srgbClr val="FFFFFF"/>
                </a:solidFill>
              </a:defRPr>
            </a:lvl1pPr>
          </a:lstStyle>
          <a:p>
            <a:pPr algn="r" defTabSz="913048">
              <a:defRPr/>
            </a:pPr>
            <a:fld id="{E2302B12-97F5-4C7F-B8BE-15A2610F4317}" type="slidenum">
              <a:rPr lang="en-GB" sz="1200" kern="0" smtClean="0">
                <a:solidFill>
                  <a:prstClr val="white"/>
                </a:solidFill>
                <a:latin typeface="Arial"/>
                <a:cs typeface="Arial" panose="020B0604020202020204" pitchFamily="34" charset="0"/>
              </a:rPr>
              <a:pPr algn="r" defTabSz="913048">
                <a:defRPr/>
              </a:pPr>
              <a:t>‹#›</a:t>
            </a:fld>
            <a:endParaRPr sz="1200" kern="0">
              <a:solidFill>
                <a:prstClr val="white"/>
              </a:solidFill>
              <a:latin typeface="Arial"/>
              <a:cs typeface="Arial" panose="020B0604020202020204" pitchFamily="34" charset="0"/>
            </a:endParaRPr>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
        <p:nvSpPr>
          <p:cNvPr id="6" name="Picture Placeholder 5">
            <a:extLst>
              <a:ext uri="{FF2B5EF4-FFF2-40B4-BE49-F238E27FC236}">
                <a16:creationId xmlns:a16="http://schemas.microsoft.com/office/drawing/2014/main" id="{456D2155-D0B7-43AC-9146-89EB48C0D951}"/>
              </a:ext>
            </a:extLst>
          </p:cNvPr>
          <p:cNvSpPr>
            <a:spLocks noGrp="1"/>
          </p:cNvSpPr>
          <p:nvPr>
            <p:ph type="pic" sz="quarter" idx="11"/>
          </p:nvPr>
        </p:nvSpPr>
        <p:spPr>
          <a:xfrm>
            <a:off x="431800" y="857250"/>
            <a:ext cx="2698750" cy="1974850"/>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8" name="Picture Placeholder 5">
            <a:extLst>
              <a:ext uri="{FF2B5EF4-FFF2-40B4-BE49-F238E27FC236}">
                <a16:creationId xmlns:a16="http://schemas.microsoft.com/office/drawing/2014/main" id="{4865298D-0641-4573-A311-C26E288142BE}"/>
              </a:ext>
            </a:extLst>
          </p:cNvPr>
          <p:cNvSpPr>
            <a:spLocks noGrp="1"/>
          </p:cNvSpPr>
          <p:nvPr>
            <p:ph type="pic" sz="quarter" idx="12"/>
          </p:nvPr>
        </p:nvSpPr>
        <p:spPr>
          <a:xfrm>
            <a:off x="3276600" y="857250"/>
            <a:ext cx="2700338" cy="1974850"/>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EA2CE309-6861-4DD8-8696-903C2EB45CD8}"/>
              </a:ext>
            </a:extLst>
          </p:cNvPr>
          <p:cNvSpPr>
            <a:spLocks noGrp="1"/>
          </p:cNvSpPr>
          <p:nvPr>
            <p:ph type="pic" sz="quarter" idx="14"/>
          </p:nvPr>
        </p:nvSpPr>
        <p:spPr>
          <a:xfrm>
            <a:off x="6119813" y="857250"/>
            <a:ext cx="2698750" cy="1974850"/>
          </a:xfrm>
          <a:prstGeom prst="rect">
            <a:avLst/>
          </a:prstGeom>
          <a:solidFill>
            <a:schemeClr val="bg2">
              <a:lumMod val="20000"/>
              <a:lumOff val="80000"/>
            </a:schemeClr>
          </a:solid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4217170998"/>
      </p:ext>
    </p:extLst>
  </p:cSld>
  <p:clrMapOvr>
    <a:masterClrMapping/>
  </p:clrMapOvr>
  <p:extLst>
    <p:ext uri="{DCECCB84-F9BA-43D5-87BE-67443E8EF086}">
      <p15:sldGuideLst xmlns:p15="http://schemas.microsoft.com/office/powerpoint/2012/main">
        <p15:guide id="1" pos="1973">
          <p15:clr>
            <a:srgbClr val="FBAE40"/>
          </p15:clr>
        </p15:guide>
        <p15:guide id="2" pos="2064">
          <p15:clr>
            <a:srgbClr val="FBAE40"/>
          </p15:clr>
        </p15:guide>
        <p15:guide id="3" pos="3765">
          <p15:clr>
            <a:srgbClr val="FBAE40"/>
          </p15:clr>
        </p15:guide>
        <p15:guide id="4" pos="3855">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Quad_picture_layout_&amp;_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4" name="Shape 172">
            <a:extLst>
              <a:ext uri="{FF2B5EF4-FFF2-40B4-BE49-F238E27FC236}">
                <a16:creationId xmlns:a16="http://schemas.microsoft.com/office/drawing/2014/main" id="{2ECE2E9D-4B94-48D7-8F78-3AF894547640}"/>
              </a:ext>
            </a:extLst>
          </p:cNvPr>
          <p:cNvSpPr/>
          <p:nvPr userDrawn="1"/>
        </p:nvSpPr>
        <p:spPr>
          <a:xfrm>
            <a:off x="1" y="4876301"/>
            <a:ext cx="9144000" cy="276781"/>
          </a:xfrm>
          <a:prstGeom prst="rect">
            <a:avLst/>
          </a:prstGeom>
          <a:solidFill>
            <a:schemeClr val="tx2"/>
          </a:solidFill>
          <a:ln w="12700" cap="flat">
            <a:noFill/>
            <a:miter lim="400000"/>
          </a:ln>
          <a:effectLst/>
          <a:extLst>
            <a:ext uri="{C572A759-6A51-4108-AA02-DFA0A04FC94B}">
              <ma14:wrappingTextBoxFlag xmlns:ma14="http://schemas.microsoft.com/office/mac/drawingml/2011/main" xmlns="" val="1"/>
            </a:ext>
          </a:extLst>
        </p:spPr>
        <p:txBody>
          <a:bodyPr wrap="square" lIns="45662" tIns="45662" rIns="108000" bIns="45662" numCol="1" anchor="ctr">
            <a:spAutoFit/>
          </a:bodyPr>
          <a:lstStyle>
            <a:lvl1pPr algn="ctr">
              <a:defRPr sz="1600" b="1">
                <a:solidFill>
                  <a:srgbClr val="FFFFFF"/>
                </a:solidFill>
              </a:defRPr>
            </a:lvl1pPr>
          </a:lstStyle>
          <a:p>
            <a:pPr algn="r" defTabSz="913048">
              <a:defRPr/>
            </a:pPr>
            <a:fld id="{E2302B12-97F5-4C7F-B8BE-15A2610F4317}" type="slidenum">
              <a:rPr lang="en-GB" sz="1200" kern="0" smtClean="0">
                <a:solidFill>
                  <a:prstClr val="white"/>
                </a:solidFill>
                <a:latin typeface="Arial"/>
                <a:cs typeface="Arial" panose="020B0604020202020204" pitchFamily="34" charset="0"/>
              </a:rPr>
              <a:pPr algn="r" defTabSz="913048">
                <a:defRPr/>
              </a:pPr>
              <a:t>‹#›</a:t>
            </a:fld>
            <a:endParaRPr sz="1200" kern="0">
              <a:solidFill>
                <a:prstClr val="white"/>
              </a:solidFill>
              <a:latin typeface="Arial"/>
              <a:cs typeface="Arial" panose="020B0604020202020204" pitchFamily="34" charset="0"/>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
        <p:nvSpPr>
          <p:cNvPr id="6" name="Picture Placeholder 5">
            <a:extLst>
              <a:ext uri="{FF2B5EF4-FFF2-40B4-BE49-F238E27FC236}">
                <a16:creationId xmlns:a16="http://schemas.microsoft.com/office/drawing/2014/main" id="{58878778-A3ED-479C-B2E2-25B5F28F075C}"/>
              </a:ext>
            </a:extLst>
          </p:cNvPr>
          <p:cNvSpPr>
            <a:spLocks noGrp="1"/>
          </p:cNvSpPr>
          <p:nvPr>
            <p:ph type="pic" sz="quarter" idx="11"/>
          </p:nvPr>
        </p:nvSpPr>
        <p:spPr>
          <a:xfrm>
            <a:off x="439688" y="857249"/>
            <a:ext cx="1971725" cy="1488241"/>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16" name="Picture Placeholder 5">
            <a:extLst>
              <a:ext uri="{FF2B5EF4-FFF2-40B4-BE49-F238E27FC236}">
                <a16:creationId xmlns:a16="http://schemas.microsoft.com/office/drawing/2014/main" id="{B82CFB37-70F7-42CC-9561-D62683D86C3C}"/>
              </a:ext>
            </a:extLst>
          </p:cNvPr>
          <p:cNvSpPr>
            <a:spLocks noGrp="1"/>
          </p:cNvSpPr>
          <p:nvPr>
            <p:ph type="pic" sz="quarter" idx="15"/>
          </p:nvPr>
        </p:nvSpPr>
        <p:spPr>
          <a:xfrm>
            <a:off x="2566988" y="857249"/>
            <a:ext cx="1971725" cy="1488241"/>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17" name="Picture Placeholder 5">
            <a:extLst>
              <a:ext uri="{FF2B5EF4-FFF2-40B4-BE49-F238E27FC236}">
                <a16:creationId xmlns:a16="http://schemas.microsoft.com/office/drawing/2014/main" id="{06755C7B-61DD-4C1A-9E4E-189A49C48A2C}"/>
              </a:ext>
            </a:extLst>
          </p:cNvPr>
          <p:cNvSpPr>
            <a:spLocks noGrp="1"/>
          </p:cNvSpPr>
          <p:nvPr>
            <p:ph type="pic" sz="quarter" idx="16"/>
          </p:nvPr>
        </p:nvSpPr>
        <p:spPr>
          <a:xfrm>
            <a:off x="4705350" y="857249"/>
            <a:ext cx="1971725" cy="1488241"/>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18" name="Picture Placeholder 5">
            <a:extLst>
              <a:ext uri="{FF2B5EF4-FFF2-40B4-BE49-F238E27FC236}">
                <a16:creationId xmlns:a16="http://schemas.microsoft.com/office/drawing/2014/main" id="{07A14314-BBCF-4EF9-BBF8-7ABDEBA24BD2}"/>
              </a:ext>
            </a:extLst>
          </p:cNvPr>
          <p:cNvSpPr>
            <a:spLocks noGrp="1"/>
          </p:cNvSpPr>
          <p:nvPr>
            <p:ph type="pic" sz="quarter" idx="17"/>
          </p:nvPr>
        </p:nvSpPr>
        <p:spPr>
          <a:xfrm>
            <a:off x="6843712" y="857249"/>
            <a:ext cx="1971725" cy="1488241"/>
          </a:xfrm>
          <a:prstGeom prst="rect">
            <a:avLst/>
          </a:prstGeom>
          <a:solidFill>
            <a:schemeClr val="bg2">
              <a:lumMod val="20000"/>
              <a:lumOff val="80000"/>
            </a:schemeClr>
          </a:solid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3615673041"/>
      </p:ext>
    </p:extLst>
  </p:cSld>
  <p:clrMapOvr>
    <a:masterClrMapping/>
  </p:clrMapOvr>
  <p:extLst>
    <p:ext uri="{DCECCB84-F9BA-43D5-87BE-67443E8EF086}">
      <p15:sldGuideLst xmlns:p15="http://schemas.microsoft.com/office/powerpoint/2012/main">
        <p15:guide id="1" pos="2865">
          <p15:clr>
            <a:srgbClr val="FBAE40"/>
          </p15:clr>
        </p15:guide>
        <p15:guide id="2" pos="2964">
          <p15:clr>
            <a:srgbClr val="FBAE40"/>
          </p15:clr>
        </p15:guide>
        <p15:guide id="3" pos="1519">
          <p15:clr>
            <a:srgbClr val="FBAE40"/>
          </p15:clr>
        </p15:guide>
        <p15:guide id="4" pos="1617">
          <p15:clr>
            <a:srgbClr val="FBAE40"/>
          </p15:clr>
        </p15:guide>
        <p15:guide id="5" pos="4209">
          <p15:clr>
            <a:srgbClr val="FBAE40"/>
          </p15:clr>
        </p15:guide>
        <p15:guide id="6" pos="4305">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Quad picture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4" name="Shape 172">
            <a:extLst>
              <a:ext uri="{FF2B5EF4-FFF2-40B4-BE49-F238E27FC236}">
                <a16:creationId xmlns:a16="http://schemas.microsoft.com/office/drawing/2014/main" id="{315ECEED-55FE-4004-BFA6-B3EF242F1DC5}"/>
              </a:ext>
            </a:extLst>
          </p:cNvPr>
          <p:cNvSpPr/>
          <p:nvPr userDrawn="1"/>
        </p:nvSpPr>
        <p:spPr>
          <a:xfrm>
            <a:off x="1" y="4876301"/>
            <a:ext cx="9144000" cy="276781"/>
          </a:xfrm>
          <a:prstGeom prst="rect">
            <a:avLst/>
          </a:prstGeom>
          <a:solidFill>
            <a:schemeClr val="tx2"/>
          </a:solidFill>
          <a:ln w="12700" cap="flat">
            <a:noFill/>
            <a:miter lim="400000"/>
          </a:ln>
          <a:effectLst/>
          <a:extLst>
            <a:ext uri="{C572A759-6A51-4108-AA02-DFA0A04FC94B}">
              <ma14:wrappingTextBoxFlag xmlns:ma14="http://schemas.microsoft.com/office/mac/drawingml/2011/main" xmlns="" val="1"/>
            </a:ext>
          </a:extLst>
        </p:spPr>
        <p:txBody>
          <a:bodyPr wrap="square" lIns="45662" tIns="45662" rIns="108000" bIns="45662" numCol="1" anchor="ctr">
            <a:spAutoFit/>
          </a:bodyPr>
          <a:lstStyle>
            <a:lvl1pPr algn="ctr">
              <a:defRPr sz="1600" b="1">
                <a:solidFill>
                  <a:srgbClr val="FFFFFF"/>
                </a:solidFill>
              </a:defRPr>
            </a:lvl1pPr>
          </a:lstStyle>
          <a:p>
            <a:pPr algn="r" defTabSz="913048">
              <a:defRPr/>
            </a:pPr>
            <a:fld id="{E2302B12-97F5-4C7F-B8BE-15A2610F4317}" type="slidenum">
              <a:rPr lang="en-GB" sz="1200" kern="0" smtClean="0">
                <a:solidFill>
                  <a:prstClr val="white"/>
                </a:solidFill>
                <a:latin typeface="Arial"/>
                <a:cs typeface="Arial" panose="020B0604020202020204" pitchFamily="34" charset="0"/>
              </a:rPr>
              <a:pPr algn="r" defTabSz="913048">
                <a:defRPr/>
              </a:pPr>
              <a:t>‹#›</a:t>
            </a:fld>
            <a:endParaRPr sz="1200" kern="0">
              <a:solidFill>
                <a:prstClr val="white"/>
              </a:solidFill>
              <a:latin typeface="Arial"/>
              <a:cs typeface="Arial" panose="020B0604020202020204" pitchFamily="34" charset="0"/>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
        <p:nvSpPr>
          <p:cNvPr id="6" name="Picture Placeholder 5">
            <a:extLst>
              <a:ext uri="{FF2B5EF4-FFF2-40B4-BE49-F238E27FC236}">
                <a16:creationId xmlns:a16="http://schemas.microsoft.com/office/drawing/2014/main" id="{6DB07D8A-B829-45B0-8CE8-449B892781B6}"/>
              </a:ext>
            </a:extLst>
          </p:cNvPr>
          <p:cNvSpPr>
            <a:spLocks noGrp="1"/>
          </p:cNvSpPr>
          <p:nvPr>
            <p:ph type="pic" sz="quarter" idx="11"/>
          </p:nvPr>
        </p:nvSpPr>
        <p:spPr>
          <a:xfrm>
            <a:off x="431800" y="857250"/>
            <a:ext cx="4102100" cy="1836000"/>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9" name="Picture Placeholder 5">
            <a:extLst>
              <a:ext uri="{FF2B5EF4-FFF2-40B4-BE49-F238E27FC236}">
                <a16:creationId xmlns:a16="http://schemas.microsoft.com/office/drawing/2014/main" id="{A7F514CB-E3D0-4CF2-8E6F-DEF8880B6BD2}"/>
              </a:ext>
            </a:extLst>
          </p:cNvPr>
          <p:cNvSpPr>
            <a:spLocks noGrp="1"/>
          </p:cNvSpPr>
          <p:nvPr>
            <p:ph type="pic" sz="quarter" idx="12"/>
          </p:nvPr>
        </p:nvSpPr>
        <p:spPr>
          <a:xfrm>
            <a:off x="4716463" y="857250"/>
            <a:ext cx="4102100" cy="1836000"/>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AF0D129A-716D-4DE2-BC86-62AD6977E00F}"/>
              </a:ext>
            </a:extLst>
          </p:cNvPr>
          <p:cNvSpPr>
            <a:spLocks noGrp="1"/>
          </p:cNvSpPr>
          <p:nvPr>
            <p:ph type="pic" sz="quarter" idx="13"/>
          </p:nvPr>
        </p:nvSpPr>
        <p:spPr>
          <a:xfrm>
            <a:off x="431800" y="2862262"/>
            <a:ext cx="4102100" cy="1836000"/>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11" name="Picture Placeholder 5">
            <a:extLst>
              <a:ext uri="{FF2B5EF4-FFF2-40B4-BE49-F238E27FC236}">
                <a16:creationId xmlns:a16="http://schemas.microsoft.com/office/drawing/2014/main" id="{8B65A3AB-D335-4F53-891B-3500C75ABC15}"/>
              </a:ext>
            </a:extLst>
          </p:cNvPr>
          <p:cNvSpPr>
            <a:spLocks noGrp="1"/>
          </p:cNvSpPr>
          <p:nvPr>
            <p:ph type="pic" sz="quarter" idx="14"/>
          </p:nvPr>
        </p:nvSpPr>
        <p:spPr>
          <a:xfrm>
            <a:off x="4716463" y="2862262"/>
            <a:ext cx="4102100" cy="1836000"/>
          </a:xfrm>
          <a:prstGeom prst="rect">
            <a:avLst/>
          </a:prstGeom>
          <a:solidFill>
            <a:schemeClr val="bg2">
              <a:lumMod val="20000"/>
              <a:lumOff val="80000"/>
            </a:schemeClr>
          </a:solid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31769129"/>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column_feature_box">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6" name="Picture Placeholder 5">
            <a:extLst>
              <a:ext uri="{FF2B5EF4-FFF2-40B4-BE49-F238E27FC236}">
                <a16:creationId xmlns:a16="http://schemas.microsoft.com/office/drawing/2014/main" id="{6C605FFE-972D-49E1-BB04-B163FB801E63}"/>
              </a:ext>
            </a:extLst>
          </p:cNvPr>
          <p:cNvSpPr>
            <a:spLocks noGrp="1"/>
          </p:cNvSpPr>
          <p:nvPr>
            <p:ph type="pic" sz="quarter" idx="11"/>
          </p:nvPr>
        </p:nvSpPr>
        <p:spPr>
          <a:xfrm>
            <a:off x="431799" y="857250"/>
            <a:ext cx="5591176" cy="2442210"/>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8" name="Shape 172">
            <a:extLst>
              <a:ext uri="{FF2B5EF4-FFF2-40B4-BE49-F238E27FC236}">
                <a16:creationId xmlns:a16="http://schemas.microsoft.com/office/drawing/2014/main" id="{CC0D98D4-A833-4094-ADC4-8A70FD7F2B2B}"/>
              </a:ext>
            </a:extLst>
          </p:cNvPr>
          <p:cNvSpPr/>
          <p:nvPr userDrawn="1"/>
        </p:nvSpPr>
        <p:spPr>
          <a:xfrm>
            <a:off x="1" y="4876301"/>
            <a:ext cx="9144000" cy="276781"/>
          </a:xfrm>
          <a:prstGeom prst="rect">
            <a:avLst/>
          </a:prstGeom>
          <a:solidFill>
            <a:schemeClr val="tx2"/>
          </a:solidFill>
          <a:ln w="12700" cap="flat">
            <a:noFill/>
            <a:miter lim="400000"/>
          </a:ln>
          <a:effectLst/>
          <a:extLst>
            <a:ext uri="{C572A759-6A51-4108-AA02-DFA0A04FC94B}">
              <ma14:wrappingTextBoxFlag xmlns:ma14="http://schemas.microsoft.com/office/mac/drawingml/2011/main" xmlns="" val="1"/>
            </a:ext>
          </a:extLst>
        </p:spPr>
        <p:txBody>
          <a:bodyPr wrap="square" lIns="45662" tIns="45662" rIns="108000" bIns="45662" numCol="1" anchor="ctr">
            <a:spAutoFit/>
          </a:bodyPr>
          <a:lstStyle>
            <a:lvl1pPr algn="ctr">
              <a:defRPr sz="1600" b="1">
                <a:solidFill>
                  <a:srgbClr val="FFFFFF"/>
                </a:solidFill>
              </a:defRPr>
            </a:lvl1pPr>
          </a:lstStyle>
          <a:p>
            <a:pPr algn="r" defTabSz="913048">
              <a:defRPr/>
            </a:pPr>
            <a:fld id="{E2302B12-97F5-4C7F-B8BE-15A2610F4317}" type="slidenum">
              <a:rPr lang="en-GB" sz="1200" kern="0" smtClean="0">
                <a:solidFill>
                  <a:prstClr val="white"/>
                </a:solidFill>
                <a:latin typeface="Arial"/>
                <a:cs typeface="Arial" panose="020B0604020202020204" pitchFamily="34" charset="0"/>
              </a:rPr>
              <a:pPr algn="r" defTabSz="913048">
                <a:defRPr/>
              </a:pPr>
              <a:t>‹#›</a:t>
            </a:fld>
            <a:endParaRPr sz="1200" kern="0">
              <a:solidFill>
                <a:prstClr val="white"/>
              </a:solidFill>
              <a:latin typeface="Arial"/>
              <a:cs typeface="Arial" panose="020B0604020202020204" pitchFamily="34" charset="0"/>
            </a:endParaRPr>
          </a:p>
        </p:txBody>
      </p:sp>
      <p:sp>
        <p:nvSpPr>
          <p:cNvPr id="9" name="Text Placeholder 2">
            <a:extLst>
              <a:ext uri="{FF2B5EF4-FFF2-40B4-BE49-F238E27FC236}">
                <a16:creationId xmlns:a16="http://schemas.microsoft.com/office/drawing/2014/main" id="{69E0E834-A8AE-4C60-9A63-F248B8296081}"/>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Tree>
    <p:extLst>
      <p:ext uri="{BB962C8B-B14F-4D97-AF65-F5344CB8AC3E}">
        <p14:creationId xmlns:p14="http://schemas.microsoft.com/office/powerpoint/2010/main" val="1493102132"/>
      </p:ext>
    </p:extLst>
  </p:cSld>
  <p:clrMapOvr>
    <a:masterClrMapping/>
  </p:clrMapOvr>
  <p:extLst>
    <p:ext uri="{DCECCB84-F9BA-43D5-87BE-67443E8EF086}">
      <p15:sldGuideLst xmlns:p15="http://schemas.microsoft.com/office/powerpoint/2012/main">
        <p15:guide id="2" pos="3923">
          <p15:clr>
            <a:srgbClr val="FBAE40"/>
          </p15:clr>
        </p15:guide>
        <p15:guide id="7" pos="3794">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Logo only">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3530582013"/>
      </p:ext>
    </p:extLst>
  </p:cSld>
  <p:clrMapOvr>
    <a:masterClrMapping/>
  </p:clrMapOvr>
  <p:extLst>
    <p:ext uri="{DCECCB84-F9BA-43D5-87BE-67443E8EF086}">
      <p15:sldGuideLst xmlns:p15="http://schemas.microsoft.com/office/powerpoint/2012/main">
        <p15:guide id="1" pos="2849">
          <p15:clr>
            <a:srgbClr val="FBAE40"/>
          </p15:clr>
        </p15:guide>
        <p15:guide id="2" pos="2970">
          <p15:clr>
            <a:srgbClr val="FBAE40"/>
          </p15:clr>
        </p15:guide>
        <p15:guide id="3" pos="1497">
          <p15:clr>
            <a:srgbClr val="FBAE40"/>
          </p15:clr>
        </p15:guide>
        <p15:guide id="4" pos="1616">
          <p15:clr>
            <a:srgbClr val="FBAE40"/>
          </p15:clr>
        </p15:guide>
        <p15:guide id="5" pos="4203">
          <p15:clr>
            <a:srgbClr val="FBAE40"/>
          </p15:clr>
        </p15:guide>
        <p15:guide id="6" pos="432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old 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6A95C-CD0D-4685-BD2D-D47257646FAC}"/>
              </a:ext>
            </a:extLst>
          </p:cNvPr>
          <p:cNvSpPr>
            <a:spLocks noGrp="1"/>
          </p:cNvSpPr>
          <p:nvPr>
            <p:ph type="title" hasCustomPrompt="1"/>
          </p:nvPr>
        </p:nvSpPr>
        <p:spPr>
          <a:xfrm flipH="1" flipV="1">
            <a:off x="4118611" y="632461"/>
            <a:ext cx="34289" cy="34289"/>
          </a:xfrm>
        </p:spPr>
        <p:txBody>
          <a:bodyPr/>
          <a:lstStyle/>
          <a:p>
            <a:r>
              <a:rPr lang="en-US"/>
              <a:t>lick to edit Master title style</a:t>
            </a:r>
            <a:endParaRPr lang="en-GB"/>
          </a:p>
        </p:txBody>
      </p:sp>
      <p:sp>
        <p:nvSpPr>
          <p:cNvPr id="3" name="Content Placeholder 2">
            <a:extLst>
              <a:ext uri="{FF2B5EF4-FFF2-40B4-BE49-F238E27FC236}">
                <a16:creationId xmlns:a16="http://schemas.microsoft.com/office/drawing/2014/main" id="{EA566503-1C1B-4D8D-9579-19E4427EB6E8}"/>
              </a:ext>
            </a:extLst>
          </p:cNvPr>
          <p:cNvSpPr>
            <a:spLocks noGrp="1"/>
          </p:cNvSpPr>
          <p:nvPr>
            <p:ph idx="1"/>
          </p:nvPr>
        </p:nvSpPr>
        <p:spPr>
          <a:xfrm flipH="1" flipV="1">
            <a:off x="4118611" y="632461"/>
            <a:ext cx="34289" cy="342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0A7AF6C-668E-40A0-899D-B8DCB0D33463}"/>
              </a:ext>
            </a:extLst>
          </p:cNvPr>
          <p:cNvSpPr>
            <a:spLocks noGrp="1"/>
          </p:cNvSpPr>
          <p:nvPr>
            <p:ph type="dt" sz="half" idx="10"/>
          </p:nvPr>
        </p:nvSpPr>
        <p:spPr>
          <a:xfrm flipH="1" flipV="1">
            <a:off x="4118611" y="632461"/>
            <a:ext cx="34289" cy="34289"/>
          </a:xfrm>
        </p:spPr>
        <p:txBody>
          <a:bodyPr/>
          <a:lstStyle/>
          <a:p>
            <a:fld id="{A85839E9-29D3-4DFA-8CD7-981E09AED783}" type="datetimeFigureOut">
              <a:rPr lang="en-GB" smtClean="0"/>
              <a:t>07/06/2022</a:t>
            </a:fld>
            <a:endParaRPr lang="en-GB"/>
          </a:p>
        </p:txBody>
      </p:sp>
      <p:sp>
        <p:nvSpPr>
          <p:cNvPr id="5" name="Footer Placeholder 4">
            <a:extLst>
              <a:ext uri="{FF2B5EF4-FFF2-40B4-BE49-F238E27FC236}">
                <a16:creationId xmlns:a16="http://schemas.microsoft.com/office/drawing/2014/main" id="{635A4BA4-E763-4CBB-A927-7C63046E38AD}"/>
              </a:ext>
            </a:extLst>
          </p:cNvPr>
          <p:cNvSpPr>
            <a:spLocks noGrp="1"/>
          </p:cNvSpPr>
          <p:nvPr>
            <p:ph type="ftr" sz="quarter" idx="11"/>
          </p:nvPr>
        </p:nvSpPr>
        <p:spPr>
          <a:xfrm flipH="1" flipV="1">
            <a:off x="4118611" y="632461"/>
            <a:ext cx="34289" cy="34289"/>
          </a:xfrm>
        </p:spPr>
        <p:txBody>
          <a:bodyPr/>
          <a:lstStyle/>
          <a:p>
            <a:endParaRPr lang="en-GB"/>
          </a:p>
        </p:txBody>
      </p:sp>
      <p:sp>
        <p:nvSpPr>
          <p:cNvPr id="6" name="Slide Number Placeholder 5">
            <a:extLst>
              <a:ext uri="{FF2B5EF4-FFF2-40B4-BE49-F238E27FC236}">
                <a16:creationId xmlns:a16="http://schemas.microsoft.com/office/drawing/2014/main" id="{67704E01-D8B2-4834-AB49-B3336F74DA9A}"/>
              </a:ext>
            </a:extLst>
          </p:cNvPr>
          <p:cNvSpPr>
            <a:spLocks noGrp="1"/>
          </p:cNvSpPr>
          <p:nvPr>
            <p:ph type="sldNum" sz="quarter" idx="12"/>
          </p:nvPr>
        </p:nvSpPr>
        <p:spPr>
          <a:xfrm>
            <a:off x="4152900" y="666750"/>
            <a:ext cx="482600" cy="50800"/>
          </a:xfrm>
        </p:spPr>
        <p:txBody>
          <a:bodyPr/>
          <a:lstStyle/>
          <a:p>
            <a:fld id="{44572E17-AB04-4540-9A72-97F6AB0A917F}" type="slidenum">
              <a:rPr lang="en-GB" smtClean="0"/>
              <a:t>‹#›</a:t>
            </a:fld>
            <a:endParaRPr lang="en-GB"/>
          </a:p>
        </p:txBody>
      </p:sp>
    </p:spTree>
    <p:extLst>
      <p:ext uri="{BB962C8B-B14F-4D97-AF65-F5344CB8AC3E}">
        <p14:creationId xmlns:p14="http://schemas.microsoft.com/office/powerpoint/2010/main" val="89424930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ivider_page">
    <p:bg>
      <p:bgPr>
        <a:solidFill>
          <a:srgbClr val="00AEEF"/>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0700E569-29DA-4C92-8B98-093A575DAB2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45580" y="79410"/>
            <a:ext cx="2472690" cy="724646"/>
          </a:xfrm>
          <a:prstGeom prst="rect">
            <a:avLst/>
          </a:prstGeom>
        </p:spPr>
      </p:pic>
      <p:sp>
        <p:nvSpPr>
          <p:cNvPr id="3" name="Text Placeholder 2">
            <a:extLst>
              <a:ext uri="{FF2B5EF4-FFF2-40B4-BE49-F238E27FC236}">
                <a16:creationId xmlns:a16="http://schemas.microsoft.com/office/drawing/2014/main" id="{C6F6A3BA-6F96-4472-946C-225BEBF3F2AD}"/>
              </a:ext>
            </a:extLst>
          </p:cNvPr>
          <p:cNvSpPr>
            <a:spLocks noGrp="1"/>
          </p:cNvSpPr>
          <p:nvPr>
            <p:ph type="body" sz="quarter" idx="10" hasCustomPrompt="1"/>
          </p:nvPr>
        </p:nvSpPr>
        <p:spPr>
          <a:xfrm>
            <a:off x="431800" y="2109788"/>
            <a:ext cx="8388350" cy="884872"/>
          </a:xfrm>
          <a:prstGeom prst="rect">
            <a:avLst/>
          </a:prstGeom>
        </p:spPr>
        <p:txBody>
          <a:bodyPr/>
          <a:lstStyle>
            <a:lvl1pPr marL="0" indent="0">
              <a:buNone/>
              <a:defRPr sz="5400" spc="-200" baseline="0">
                <a:solidFill>
                  <a:srgbClr val="FFFFFF"/>
                </a:solidFill>
              </a:defRPr>
            </a:lvl1pPr>
          </a:lstStyle>
          <a:p>
            <a:pPr lvl="0"/>
            <a:r>
              <a:rPr lang="en-US"/>
              <a:t>Divider slide</a:t>
            </a:r>
            <a:endParaRPr lang="en-GB"/>
          </a:p>
        </p:txBody>
      </p:sp>
      <p:sp>
        <p:nvSpPr>
          <p:cNvPr id="5" name="Text Placeholder 4">
            <a:extLst>
              <a:ext uri="{FF2B5EF4-FFF2-40B4-BE49-F238E27FC236}">
                <a16:creationId xmlns:a16="http://schemas.microsoft.com/office/drawing/2014/main" id="{78B926CB-EC04-4129-8CD2-275903EDA3AA}"/>
              </a:ext>
            </a:extLst>
          </p:cNvPr>
          <p:cNvSpPr>
            <a:spLocks noGrp="1"/>
          </p:cNvSpPr>
          <p:nvPr>
            <p:ph type="body" sz="quarter" idx="11" hasCustomPrompt="1"/>
          </p:nvPr>
        </p:nvSpPr>
        <p:spPr>
          <a:xfrm>
            <a:off x="431800" y="3513138"/>
            <a:ext cx="5717540" cy="1143000"/>
          </a:xfrm>
          <a:prstGeom prst="rect">
            <a:avLst/>
          </a:prstGeom>
        </p:spPr>
        <p:txBody>
          <a:bodyPr/>
          <a:lstStyle>
            <a:lvl1pPr marL="0" indent="0">
              <a:lnSpc>
                <a:spcPts val="2200"/>
              </a:lnSpc>
              <a:spcBef>
                <a:spcPts val="0"/>
              </a:spcBef>
              <a:buNone/>
              <a:defRPr sz="1800">
                <a:solidFill>
                  <a:srgbClr val="FFFFFF"/>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en-US"/>
              <a:t>Descriptive text</a:t>
            </a:r>
            <a:endParaRPr lang="en-GB"/>
          </a:p>
        </p:txBody>
      </p:sp>
    </p:spTree>
    <p:extLst>
      <p:ext uri="{BB962C8B-B14F-4D97-AF65-F5344CB8AC3E}">
        <p14:creationId xmlns:p14="http://schemas.microsoft.com/office/powerpoint/2010/main" val="2259377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hank you slide">
    <p:spTree>
      <p:nvGrpSpPr>
        <p:cNvPr id="1" name=""/>
        <p:cNvGrpSpPr/>
        <p:nvPr/>
      </p:nvGrpSpPr>
      <p:grpSpPr>
        <a:xfrm>
          <a:off x="0" y="0"/>
          <a:ext cx="0" cy="0"/>
          <a:chOff x="0" y="0"/>
          <a:chExt cx="0" cy="0"/>
        </a:xfrm>
      </p:grpSpPr>
      <p:sp>
        <p:nvSpPr>
          <p:cNvPr id="7" name="object 2"/>
          <p:cNvSpPr txBox="1"/>
          <p:nvPr userDrawn="1"/>
        </p:nvSpPr>
        <p:spPr>
          <a:xfrm>
            <a:off x="762005" y="2060859"/>
            <a:ext cx="8649181" cy="923330"/>
          </a:xfrm>
          <a:prstGeom prst="rect">
            <a:avLst/>
          </a:prstGeom>
        </p:spPr>
        <p:txBody>
          <a:bodyPr vert="horz" wrap="square" lIns="0" tIns="0" rIns="0" bIns="0" rtlCol="0">
            <a:spAutoFit/>
          </a:bodyPr>
          <a:lstStyle/>
          <a:p>
            <a:pPr marL="12700"/>
            <a:r>
              <a:rPr lang="en-GB" sz="6000" spc="-55">
                <a:solidFill>
                  <a:srgbClr val="00AEEF"/>
                </a:solidFill>
                <a:latin typeface="Arial"/>
                <a:cs typeface="Arial"/>
              </a:rPr>
              <a:t>Thank you</a:t>
            </a:r>
          </a:p>
        </p:txBody>
      </p:sp>
      <p:sp>
        <p:nvSpPr>
          <p:cNvPr id="8" name="object 3"/>
          <p:cNvSpPr/>
          <p:nvPr userDrawn="1"/>
        </p:nvSpPr>
        <p:spPr>
          <a:xfrm>
            <a:off x="762001" y="2895845"/>
            <a:ext cx="8352155" cy="0"/>
          </a:xfrm>
          <a:custGeom>
            <a:avLst/>
            <a:gdLst/>
            <a:ahLst/>
            <a:cxnLst/>
            <a:rect l="l" t="t" r="r" b="b"/>
            <a:pathLst>
              <a:path w="8352155">
                <a:moveTo>
                  <a:pt x="0" y="0"/>
                </a:moveTo>
                <a:lnTo>
                  <a:pt x="8352002" y="0"/>
                </a:lnTo>
              </a:path>
            </a:pathLst>
          </a:custGeom>
          <a:ln w="12700">
            <a:solidFill>
              <a:srgbClr val="00AEEF"/>
            </a:solidFill>
          </a:ln>
        </p:spPr>
        <p:txBody>
          <a:bodyPr wrap="square" lIns="0" tIns="0" rIns="0" bIns="0" rtlCol="0"/>
          <a:lstStyle/>
          <a:p>
            <a:endParaRPr>
              <a:solidFill>
                <a:prstClr val="black"/>
              </a:solidFill>
            </a:endParaRPr>
          </a:p>
        </p:txBody>
      </p:sp>
      <p:pic>
        <p:nvPicPr>
          <p:cNvPr id="9" name="Picture 8" descr="Oil &amp; Gas Authority_CYAN_AW.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0" y="364676"/>
            <a:ext cx="1548794" cy="1298037"/>
          </a:xfrm>
          <a:prstGeom prst="rect">
            <a:avLst/>
          </a:prstGeom>
        </p:spPr>
      </p:pic>
    </p:spTree>
    <p:extLst>
      <p:ext uri="{BB962C8B-B14F-4D97-AF65-F5344CB8AC3E}">
        <p14:creationId xmlns:p14="http://schemas.microsoft.com/office/powerpoint/2010/main" val="2206248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EA0B287C-6E98-4ABE-9770-5F9F12084E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31802" y="189911"/>
            <a:ext cx="1314292" cy="1102863"/>
          </a:xfrm>
          <a:prstGeom prst="rect">
            <a:avLst/>
          </a:prstGeom>
        </p:spPr>
      </p:pic>
      <p:sp>
        <p:nvSpPr>
          <p:cNvPr id="13" name="Text Placeholder 12">
            <a:extLst>
              <a:ext uri="{FF2B5EF4-FFF2-40B4-BE49-F238E27FC236}">
                <a16:creationId xmlns:a16="http://schemas.microsoft.com/office/drawing/2014/main" id="{0570E93D-E3B7-4BCC-8EA8-539718CBFACC}"/>
              </a:ext>
            </a:extLst>
          </p:cNvPr>
          <p:cNvSpPr>
            <a:spLocks noGrp="1"/>
          </p:cNvSpPr>
          <p:nvPr>
            <p:ph type="body" sz="quarter" idx="12" hasCustomPrompt="1"/>
          </p:nvPr>
        </p:nvSpPr>
        <p:spPr>
          <a:xfrm>
            <a:off x="431800" y="1979125"/>
            <a:ext cx="8388350" cy="748313"/>
          </a:xfrm>
          <a:prstGeom prst="rect">
            <a:avLst/>
          </a:prstGeom>
        </p:spPr>
        <p:txBody>
          <a:bodyPr lIns="0" anchor="b"/>
          <a:lstStyle>
            <a:lvl1pPr marL="0" indent="0">
              <a:buNone/>
              <a:defRPr sz="4000">
                <a:solidFill>
                  <a:schemeClr val="bg1"/>
                </a:solidFill>
              </a:defRPr>
            </a:lvl1pPr>
          </a:lstStyle>
          <a:p>
            <a:pPr lvl="0"/>
            <a:r>
              <a:rPr lang="en-US"/>
              <a:t>Title</a:t>
            </a:r>
          </a:p>
        </p:txBody>
      </p:sp>
      <p:cxnSp>
        <p:nvCxnSpPr>
          <p:cNvPr id="15" name="Straight Connector 14">
            <a:extLst>
              <a:ext uri="{FF2B5EF4-FFF2-40B4-BE49-F238E27FC236}">
                <a16:creationId xmlns:a16="http://schemas.microsoft.com/office/drawing/2014/main" id="{DE038CA5-8F1F-4334-8648-E6A7038DE8C1}"/>
              </a:ext>
            </a:extLst>
          </p:cNvPr>
          <p:cNvCxnSpPr/>
          <p:nvPr userDrawn="1"/>
        </p:nvCxnSpPr>
        <p:spPr>
          <a:xfrm>
            <a:off x="431800" y="2727436"/>
            <a:ext cx="83883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01D19A00-8D20-4629-941D-9424F3BBD9A1}"/>
              </a:ext>
            </a:extLst>
          </p:cNvPr>
          <p:cNvSpPr>
            <a:spLocks noGrp="1"/>
          </p:cNvSpPr>
          <p:nvPr>
            <p:ph type="body" sz="quarter" idx="13" hasCustomPrompt="1"/>
          </p:nvPr>
        </p:nvSpPr>
        <p:spPr>
          <a:xfrm>
            <a:off x="441327" y="2854760"/>
            <a:ext cx="8348663" cy="523215"/>
          </a:xfrm>
          <a:prstGeom prst="rect">
            <a:avLst/>
          </a:prstGeom>
        </p:spPr>
        <p:txBody>
          <a:bodyPr/>
          <a:lstStyle>
            <a:lvl1pPr marL="0" indent="0">
              <a:buNone/>
              <a:defRPr sz="2000"/>
            </a:lvl1pPr>
            <a:lvl2pPr marL="457178" indent="0">
              <a:buNone/>
              <a:defRPr/>
            </a:lvl2pPr>
            <a:lvl3pPr marL="914355" indent="0">
              <a:buNone/>
              <a:defRPr/>
            </a:lvl3pPr>
            <a:lvl4pPr marL="1371532" indent="0">
              <a:buNone/>
              <a:defRPr/>
            </a:lvl4pPr>
            <a:lvl5pPr marL="1828709" indent="0">
              <a:buNone/>
              <a:defRPr/>
            </a:lvl5pPr>
          </a:lstStyle>
          <a:p>
            <a:pPr lvl="0"/>
            <a:r>
              <a:rPr lang="en-US"/>
              <a:t>Subtitle</a:t>
            </a:r>
          </a:p>
        </p:txBody>
      </p:sp>
      <p:sp>
        <p:nvSpPr>
          <p:cNvPr id="2" name="TextBox 1">
            <a:extLst>
              <a:ext uri="{FF2B5EF4-FFF2-40B4-BE49-F238E27FC236}">
                <a16:creationId xmlns:a16="http://schemas.microsoft.com/office/drawing/2014/main" id="{B2066D78-725F-47AA-B718-01D0AF25F789}"/>
              </a:ext>
            </a:extLst>
          </p:cNvPr>
          <p:cNvSpPr txBox="1"/>
          <p:nvPr userDrawn="1"/>
        </p:nvSpPr>
        <p:spPr>
          <a:xfrm>
            <a:off x="341117" y="4430371"/>
            <a:ext cx="8100081" cy="523220"/>
          </a:xfrm>
          <a:prstGeom prst="rect">
            <a:avLst/>
          </a:prstGeom>
          <a:noFill/>
        </p:spPr>
        <p:txBody>
          <a:bodyPr wrap="square" rtlCol="0">
            <a:spAutoFit/>
          </a:bodyPr>
          <a:lstStyle/>
          <a:p>
            <a:pPr marL="0" marR="0" lvl="0" indent="0" algn="l" defTabSz="457178"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 OGA 2021</a:t>
            </a:r>
          </a:p>
          <a:p>
            <a:pPr marL="0" marR="0" lvl="0" indent="0" algn="l" defTabSz="457178"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This presentation is for illustrative purposes only. The OGA makes no representations or warranties, express or implied, regarding the quality, completeness or accuracy of the information contained herein. All and any such responsibility and liability is expressly disclaimed. The OGA does not provide endorsements or investment recommendations. Oil and Gas Authority is a limited company registered in England and Wales with registered number 09666504 and VAT registered number 249433979. Our registered office is at 21 Bloomsbury Street, London, United Kingdom, WC1B 3HF </a:t>
            </a:r>
          </a:p>
        </p:txBody>
      </p:sp>
      <p:sp>
        <p:nvSpPr>
          <p:cNvPr id="7" name="Text Placeholder 18">
            <a:extLst>
              <a:ext uri="{FF2B5EF4-FFF2-40B4-BE49-F238E27FC236}">
                <a16:creationId xmlns:a16="http://schemas.microsoft.com/office/drawing/2014/main" id="{E28699B9-78A4-46CD-96D9-7ADF5F743E7F}"/>
              </a:ext>
            </a:extLst>
          </p:cNvPr>
          <p:cNvSpPr>
            <a:spLocks noGrp="1"/>
          </p:cNvSpPr>
          <p:nvPr>
            <p:ph type="body" sz="quarter" idx="14" hasCustomPrompt="1"/>
          </p:nvPr>
        </p:nvSpPr>
        <p:spPr>
          <a:xfrm>
            <a:off x="7467600" y="3732212"/>
            <a:ext cx="1332706" cy="523215"/>
          </a:xfrm>
          <a:prstGeom prst="rect">
            <a:avLst/>
          </a:prstGeom>
        </p:spPr>
        <p:txBody>
          <a:bodyPr/>
          <a:lstStyle>
            <a:lvl1pPr marL="0" indent="0" algn="l">
              <a:buNone/>
              <a:defRPr sz="1600"/>
            </a:lvl1pPr>
            <a:lvl2pPr marL="457178" indent="0">
              <a:buNone/>
              <a:defRPr/>
            </a:lvl2pPr>
            <a:lvl3pPr marL="914355" indent="0">
              <a:buNone/>
              <a:defRPr/>
            </a:lvl3pPr>
            <a:lvl4pPr marL="1371532" indent="0">
              <a:buNone/>
              <a:defRPr/>
            </a:lvl4pPr>
            <a:lvl5pPr marL="1828709" indent="0">
              <a:buNone/>
              <a:defRPr/>
            </a:lvl5pPr>
          </a:lstStyle>
          <a:p>
            <a:pPr lvl="0"/>
            <a:r>
              <a:rPr lang="en-US"/>
              <a:t>Date</a:t>
            </a:r>
          </a:p>
        </p:txBody>
      </p:sp>
      <p:sp>
        <p:nvSpPr>
          <p:cNvPr id="4" name="Text Placeholder 3">
            <a:extLst>
              <a:ext uri="{FF2B5EF4-FFF2-40B4-BE49-F238E27FC236}">
                <a16:creationId xmlns:a16="http://schemas.microsoft.com/office/drawing/2014/main" id="{3D107FD8-55F8-49DE-9B26-9B96CD7905DD}"/>
              </a:ext>
            </a:extLst>
          </p:cNvPr>
          <p:cNvSpPr>
            <a:spLocks noGrp="1"/>
          </p:cNvSpPr>
          <p:nvPr>
            <p:ph type="body" sz="quarter" idx="15" hasCustomPrompt="1"/>
          </p:nvPr>
        </p:nvSpPr>
        <p:spPr>
          <a:xfrm>
            <a:off x="441325" y="3732214"/>
            <a:ext cx="6398202" cy="568325"/>
          </a:xfrm>
          <a:prstGeom prst="rect">
            <a:avLst/>
          </a:prstGeom>
        </p:spPr>
        <p:txBody>
          <a:bodyPr/>
          <a:lstStyle>
            <a:lvl1pPr marL="0" indent="0">
              <a:buNone/>
              <a:defRPr sz="1600"/>
            </a:lvl1pPr>
          </a:lstStyle>
          <a:p>
            <a:pPr lvl="0"/>
            <a:r>
              <a:rPr lang="en-US"/>
              <a:t>Speaker &amp; title</a:t>
            </a:r>
          </a:p>
        </p:txBody>
      </p:sp>
    </p:spTree>
    <p:extLst>
      <p:ext uri="{BB962C8B-B14F-4D97-AF65-F5344CB8AC3E}">
        <p14:creationId xmlns:p14="http://schemas.microsoft.com/office/powerpoint/2010/main" val="15271094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ark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7"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Tree>
    <p:extLst>
      <p:ext uri="{BB962C8B-B14F-4D97-AF65-F5344CB8AC3E}">
        <p14:creationId xmlns:p14="http://schemas.microsoft.com/office/powerpoint/2010/main" val="3600523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OGA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7"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Tree>
    <p:extLst>
      <p:ext uri="{BB962C8B-B14F-4D97-AF65-F5344CB8AC3E}">
        <p14:creationId xmlns:p14="http://schemas.microsoft.com/office/powerpoint/2010/main" val="26957665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Logo, dark blue heading and dark blue footer">
    <p:spTree>
      <p:nvGrpSpPr>
        <p:cNvPr id="1" name=""/>
        <p:cNvGrpSpPr/>
        <p:nvPr/>
      </p:nvGrpSpPr>
      <p:grpSpPr>
        <a:xfrm>
          <a:off x="0" y="0"/>
          <a:ext cx="0" cy="0"/>
          <a:chOff x="0" y="0"/>
          <a:chExt cx="0" cy="0"/>
        </a:xfrm>
      </p:grpSpPr>
      <p:sp>
        <p:nvSpPr>
          <p:cNvPr id="17" name="object 3">
            <a:extLst>
              <a:ext uri="{FF2B5EF4-FFF2-40B4-BE49-F238E27FC236}">
                <a16:creationId xmlns:a16="http://schemas.microsoft.com/office/drawing/2014/main" id="{0CEC0A83-1059-4C8C-A35C-5FC5D3B30997}"/>
              </a:ext>
            </a:extLst>
          </p:cNvPr>
          <p:cNvSpPr/>
          <p:nvPr userDrawn="1"/>
        </p:nvSpPr>
        <p:spPr>
          <a:xfrm>
            <a:off x="6816867"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19" name="Title 6">
            <a:extLst>
              <a:ext uri="{FF2B5EF4-FFF2-40B4-BE49-F238E27FC236}">
                <a16:creationId xmlns:a16="http://schemas.microsoft.com/office/drawing/2014/main" id="{8FCED620-BBE7-494A-AED9-6D0974941436}"/>
              </a:ext>
            </a:extLst>
          </p:cNvPr>
          <p:cNvSpPr>
            <a:spLocks noGrp="1"/>
          </p:cNvSpPr>
          <p:nvPr>
            <p:ph type="title"/>
          </p:nvPr>
        </p:nvSpPr>
        <p:spPr>
          <a:xfrm>
            <a:off x="431800" y="195265"/>
            <a:ext cx="5321576" cy="376237"/>
          </a:xfrm>
          <a:prstGeom prst="rect">
            <a:avLst/>
          </a:prstGeom>
        </p:spPr>
        <p:txBody>
          <a:bodyPr lIns="0" tIns="0"/>
          <a:lstStyle>
            <a:lvl1pPr>
              <a:defRPr>
                <a:solidFill>
                  <a:schemeClr val="tx2"/>
                </a:solidFill>
              </a:defRPr>
            </a:lvl1pPr>
          </a:lstStyle>
          <a:p>
            <a:r>
              <a:rPr lang="en-US"/>
              <a:t>Click to edit Master title style</a:t>
            </a:r>
            <a:endParaRPr lang="en-GB"/>
          </a:p>
        </p:txBody>
      </p:sp>
      <p:sp>
        <p:nvSpPr>
          <p:cNvPr id="5" name="Shape 172">
            <a:extLst>
              <a:ext uri="{FF2B5EF4-FFF2-40B4-BE49-F238E27FC236}">
                <a16:creationId xmlns:a16="http://schemas.microsoft.com/office/drawing/2014/main" id="{2EEFACCA-DD24-41D7-9440-C13B393EA737}"/>
              </a:ext>
            </a:extLst>
          </p:cNvPr>
          <p:cNvSpPr/>
          <p:nvPr userDrawn="1"/>
        </p:nvSpPr>
        <p:spPr>
          <a:xfrm>
            <a:off x="0" y="4866670"/>
            <a:ext cx="9144000" cy="276882"/>
          </a:xfrm>
          <a:prstGeom prst="rect">
            <a:avLst/>
          </a:prstGeom>
          <a:solidFill>
            <a:schemeClr val="tx2"/>
          </a:solidFill>
          <a:ln w="12700" cap="flat">
            <a:noFill/>
            <a:miter lim="400000"/>
          </a:ln>
          <a:effectLst/>
          <a:extLst>
            <a:ext uri="{C572A759-6A51-4108-AA02-DFA0A04FC94B}">
              <ma14:wrappingTextBoxFlag xmlns:ma14="http://schemas.microsoft.com/office/mac/drawingml/2011/main" xmlns="" val="1"/>
            </a:ext>
          </a:extLst>
        </p:spPr>
        <p:txBody>
          <a:bodyPr wrap="square" lIns="45662" tIns="45662" rIns="108000" bIns="45662" numCol="1" anchor="ctr">
            <a:spAutoFit/>
          </a:bodyPr>
          <a:lstStyle>
            <a:lvl1pPr algn="ctr">
              <a:defRPr sz="1600" b="1">
                <a:solidFill>
                  <a:srgbClr val="FFFFFF"/>
                </a:solidFill>
              </a:defRPr>
            </a:lvl1pPr>
          </a:lstStyle>
          <a:p>
            <a:pPr algn="r" defTabSz="913002">
              <a:defRPr/>
            </a:pPr>
            <a:endParaRPr sz="1200" kern="0">
              <a:solidFill>
                <a:prstClr val="white"/>
              </a:solidFill>
              <a:latin typeface="Arial"/>
              <a:cs typeface="Arial" panose="020B0604020202020204" pitchFamily="34" charset="0"/>
            </a:endParaRPr>
          </a:p>
        </p:txBody>
      </p:sp>
      <p:sp>
        <p:nvSpPr>
          <p:cNvPr id="6" name="Text Placeholder 2">
            <a:extLst>
              <a:ext uri="{FF2B5EF4-FFF2-40B4-BE49-F238E27FC236}">
                <a16:creationId xmlns:a16="http://schemas.microsoft.com/office/drawing/2014/main" id="{824DFB96-D2A1-40A7-BA01-77C49537EF96}"/>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9061161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7"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Tree>
    <p:extLst>
      <p:ext uri="{BB962C8B-B14F-4D97-AF65-F5344CB8AC3E}">
        <p14:creationId xmlns:p14="http://schemas.microsoft.com/office/powerpoint/2010/main" val="910121423"/>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7"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3962334724"/>
      </p:ext>
    </p:extLst>
  </p:cSld>
  <p:clrMapOvr>
    <a:masterClrMapping/>
  </p:clrMapOvr>
  <p:extLst>
    <p:ext uri="{DCECCB84-F9BA-43D5-87BE-67443E8EF086}">
      <p15:sldGuideLst xmlns:p15="http://schemas.microsoft.com/office/powerpoint/2012/main">
        <p15:guide id="1" pos="1973">
          <p15:clr>
            <a:srgbClr val="FBAE40"/>
          </p15:clr>
        </p15:guide>
        <p15:guide id="2" pos="2064">
          <p15:clr>
            <a:srgbClr val="FBAE40"/>
          </p15:clr>
        </p15:guide>
        <p15:guide id="3" pos="3765">
          <p15:clr>
            <a:srgbClr val="FBAE40"/>
          </p15:clr>
        </p15:guide>
        <p15:guide id="4" pos="3855">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7"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2067353539"/>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guide id="3" pos="1497">
          <p15:clr>
            <a:srgbClr val="FBAE40"/>
          </p15:clr>
        </p15:guide>
        <p15:guide id="4" pos="1610">
          <p15:clr>
            <a:srgbClr val="FBAE40"/>
          </p15:clr>
        </p15:guide>
        <p15:guide id="5" pos="4195">
          <p15:clr>
            <a:srgbClr val="FBAE40"/>
          </p15:clr>
        </p15:guide>
        <p15:guide id="6" pos="4332">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COL_Layout_RH_pic">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7"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E71A92DE-43DC-4E71-929F-2773EFFD3854}"/>
              </a:ext>
            </a:extLst>
          </p:cNvPr>
          <p:cNvSpPr>
            <a:spLocks noGrp="1"/>
          </p:cNvSpPr>
          <p:nvPr>
            <p:ph type="pic" sz="quarter" idx="11"/>
          </p:nvPr>
        </p:nvSpPr>
        <p:spPr>
          <a:xfrm>
            <a:off x="4716465" y="944565"/>
            <a:ext cx="4103687" cy="3605212"/>
          </a:xfrm>
          <a:prstGeom prst="rect">
            <a:avLst/>
          </a:prstGeom>
          <a:noFill/>
        </p:spPr>
        <p:txBody>
          <a:bodyPr anchor="ctr"/>
          <a:lstStyle>
            <a:lvl1pPr>
              <a:defRPr lang="en-GB" dirty="0"/>
            </a:lvl1pPr>
          </a:lstStyle>
          <a:p>
            <a:pPr marL="0" lvl="0" indent="0" algn="ctr">
              <a:buNone/>
            </a:pPr>
            <a:endParaRPr lang="en-GB"/>
          </a:p>
        </p:txBody>
      </p:sp>
    </p:spTree>
    <p:extLst>
      <p:ext uri="{BB962C8B-B14F-4D97-AF65-F5344CB8AC3E}">
        <p14:creationId xmlns:p14="http://schemas.microsoft.com/office/powerpoint/2010/main" val="1341648243"/>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EA0B287C-6E98-4ABE-9770-5F9F12084E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31801" y="189909"/>
            <a:ext cx="1314292" cy="1102863"/>
          </a:xfrm>
          <a:prstGeom prst="rect">
            <a:avLst/>
          </a:prstGeom>
        </p:spPr>
      </p:pic>
      <p:sp>
        <p:nvSpPr>
          <p:cNvPr id="13" name="Text Placeholder 12">
            <a:extLst>
              <a:ext uri="{FF2B5EF4-FFF2-40B4-BE49-F238E27FC236}">
                <a16:creationId xmlns:a16="http://schemas.microsoft.com/office/drawing/2014/main" id="{0570E93D-E3B7-4BCC-8EA8-539718CBFACC}"/>
              </a:ext>
            </a:extLst>
          </p:cNvPr>
          <p:cNvSpPr>
            <a:spLocks noGrp="1"/>
          </p:cNvSpPr>
          <p:nvPr>
            <p:ph type="body" sz="quarter" idx="12" hasCustomPrompt="1"/>
          </p:nvPr>
        </p:nvSpPr>
        <p:spPr>
          <a:xfrm>
            <a:off x="431800" y="1979123"/>
            <a:ext cx="8388350" cy="748313"/>
          </a:xfrm>
          <a:prstGeom prst="rect">
            <a:avLst/>
          </a:prstGeom>
        </p:spPr>
        <p:txBody>
          <a:bodyPr lIns="0" anchor="b"/>
          <a:lstStyle>
            <a:lvl1pPr marL="0" indent="0">
              <a:buNone/>
              <a:defRPr sz="4000">
                <a:solidFill>
                  <a:schemeClr val="bg1"/>
                </a:solidFill>
              </a:defRPr>
            </a:lvl1pPr>
          </a:lstStyle>
          <a:p>
            <a:pPr lvl="0"/>
            <a:r>
              <a:rPr lang="en-US"/>
              <a:t>Title</a:t>
            </a:r>
          </a:p>
        </p:txBody>
      </p:sp>
      <p:cxnSp>
        <p:nvCxnSpPr>
          <p:cNvPr id="15" name="Straight Connector 14">
            <a:extLst>
              <a:ext uri="{FF2B5EF4-FFF2-40B4-BE49-F238E27FC236}">
                <a16:creationId xmlns:a16="http://schemas.microsoft.com/office/drawing/2014/main" id="{DE038CA5-8F1F-4334-8648-E6A7038DE8C1}"/>
              </a:ext>
            </a:extLst>
          </p:cNvPr>
          <p:cNvCxnSpPr/>
          <p:nvPr userDrawn="1"/>
        </p:nvCxnSpPr>
        <p:spPr>
          <a:xfrm>
            <a:off x="431800" y="2727436"/>
            <a:ext cx="83883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01D19A00-8D20-4629-941D-9424F3BBD9A1}"/>
              </a:ext>
            </a:extLst>
          </p:cNvPr>
          <p:cNvSpPr>
            <a:spLocks noGrp="1"/>
          </p:cNvSpPr>
          <p:nvPr>
            <p:ph type="body" sz="quarter" idx="13" hasCustomPrompt="1"/>
          </p:nvPr>
        </p:nvSpPr>
        <p:spPr>
          <a:xfrm>
            <a:off x="441325" y="2854758"/>
            <a:ext cx="8348663" cy="523215"/>
          </a:xfrm>
          <a:prstGeom prst="rect">
            <a:avLst/>
          </a:prstGeom>
        </p:spPr>
        <p:txBody>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2" name="TextBox 1">
            <a:extLst>
              <a:ext uri="{FF2B5EF4-FFF2-40B4-BE49-F238E27FC236}">
                <a16:creationId xmlns:a16="http://schemas.microsoft.com/office/drawing/2014/main" id="{B2066D78-725F-47AA-B718-01D0AF25F789}"/>
              </a:ext>
            </a:extLst>
          </p:cNvPr>
          <p:cNvSpPr txBox="1"/>
          <p:nvPr userDrawn="1"/>
        </p:nvSpPr>
        <p:spPr>
          <a:xfrm>
            <a:off x="341116" y="4430371"/>
            <a:ext cx="8100081"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 OGA 2021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This presentation is for illustrative purposes only. The OGA makes no representations or warranties, express or implied, regarding the quality, completeness or accuracy of the information contained herein. All and any such responsibility and liability is expressly disclaimed. The OGA does not provide endorsements or investment recommendations. Oil and Gas Authority is a limited company registered in England and Wales with registered number 09666504 and VAT registered number 249433979. Our registered office is at 21 Bloomsbury Street, London, United Kingdom, WC1B 3HF </a:t>
            </a:r>
          </a:p>
        </p:txBody>
      </p:sp>
      <p:sp>
        <p:nvSpPr>
          <p:cNvPr id="7" name="Text Placeholder 18">
            <a:extLst>
              <a:ext uri="{FF2B5EF4-FFF2-40B4-BE49-F238E27FC236}">
                <a16:creationId xmlns:a16="http://schemas.microsoft.com/office/drawing/2014/main" id="{E28699B9-78A4-46CD-96D9-7ADF5F743E7F}"/>
              </a:ext>
            </a:extLst>
          </p:cNvPr>
          <p:cNvSpPr>
            <a:spLocks noGrp="1"/>
          </p:cNvSpPr>
          <p:nvPr>
            <p:ph type="body" sz="quarter" idx="14" hasCustomPrompt="1"/>
          </p:nvPr>
        </p:nvSpPr>
        <p:spPr>
          <a:xfrm>
            <a:off x="7467600" y="3732212"/>
            <a:ext cx="1332706" cy="523215"/>
          </a:xfrm>
          <a:prstGeom prst="rect">
            <a:avLst/>
          </a:prstGeom>
        </p:spPr>
        <p:txBody>
          <a:bodyPr/>
          <a:lstStyle>
            <a:lvl1pPr marL="0" indent="0" algn="l">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Date</a:t>
            </a:r>
          </a:p>
        </p:txBody>
      </p:sp>
      <p:sp>
        <p:nvSpPr>
          <p:cNvPr id="4" name="Text Placeholder 3">
            <a:extLst>
              <a:ext uri="{FF2B5EF4-FFF2-40B4-BE49-F238E27FC236}">
                <a16:creationId xmlns:a16="http://schemas.microsoft.com/office/drawing/2014/main" id="{3D107FD8-55F8-49DE-9B26-9B96CD7905DD}"/>
              </a:ext>
            </a:extLst>
          </p:cNvPr>
          <p:cNvSpPr>
            <a:spLocks noGrp="1"/>
          </p:cNvSpPr>
          <p:nvPr>
            <p:ph type="body" sz="quarter" idx="15" hasCustomPrompt="1"/>
          </p:nvPr>
        </p:nvSpPr>
        <p:spPr>
          <a:xfrm>
            <a:off x="441325" y="3732212"/>
            <a:ext cx="6398202" cy="568325"/>
          </a:xfrm>
          <a:prstGeom prst="rect">
            <a:avLst/>
          </a:prstGeom>
        </p:spPr>
        <p:txBody>
          <a:bodyPr/>
          <a:lstStyle>
            <a:lvl1pPr marL="0" indent="0">
              <a:buNone/>
              <a:defRPr sz="1600"/>
            </a:lvl1pPr>
          </a:lstStyle>
          <a:p>
            <a:pPr lvl="0"/>
            <a:r>
              <a:rPr lang="en-US"/>
              <a:t>Speaker &amp; title</a:t>
            </a:r>
          </a:p>
        </p:txBody>
      </p:sp>
    </p:spTree>
    <p:extLst>
      <p:ext uri="{BB962C8B-B14F-4D97-AF65-F5344CB8AC3E}">
        <p14:creationId xmlns:p14="http://schemas.microsoft.com/office/powerpoint/2010/main" val="22966906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ri picture layout &amp;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7"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456D2155-D0B7-43AC-9146-89EB48C0D951}"/>
              </a:ext>
            </a:extLst>
          </p:cNvPr>
          <p:cNvSpPr>
            <a:spLocks noGrp="1"/>
          </p:cNvSpPr>
          <p:nvPr>
            <p:ph type="pic" sz="quarter" idx="11"/>
          </p:nvPr>
        </p:nvSpPr>
        <p:spPr>
          <a:xfrm>
            <a:off x="431802" y="1117602"/>
            <a:ext cx="2698750" cy="1974850"/>
          </a:xfrm>
          <a:prstGeom prst="rect">
            <a:avLst/>
          </a:prstGeom>
          <a:noFill/>
        </p:spPr>
        <p:txBody>
          <a:bodyPr anchor="ctr"/>
          <a:lstStyle>
            <a:lvl1pPr marL="0" indent="0" algn="ctr">
              <a:buNone/>
              <a:defRPr/>
            </a:lvl1pPr>
          </a:lstStyle>
          <a:p>
            <a:endParaRPr lang="en-GB"/>
          </a:p>
        </p:txBody>
      </p:sp>
      <p:sp>
        <p:nvSpPr>
          <p:cNvPr id="8" name="Picture Placeholder 5">
            <a:extLst>
              <a:ext uri="{FF2B5EF4-FFF2-40B4-BE49-F238E27FC236}">
                <a16:creationId xmlns:a16="http://schemas.microsoft.com/office/drawing/2014/main" id="{4865298D-0641-4573-A311-C26E288142BE}"/>
              </a:ext>
            </a:extLst>
          </p:cNvPr>
          <p:cNvSpPr>
            <a:spLocks noGrp="1"/>
          </p:cNvSpPr>
          <p:nvPr>
            <p:ph type="pic" sz="quarter" idx="12"/>
          </p:nvPr>
        </p:nvSpPr>
        <p:spPr>
          <a:xfrm>
            <a:off x="3276600" y="1117602"/>
            <a:ext cx="2700338" cy="1974850"/>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EA2CE309-6861-4DD8-8696-903C2EB45CD8}"/>
              </a:ext>
            </a:extLst>
          </p:cNvPr>
          <p:cNvSpPr>
            <a:spLocks noGrp="1"/>
          </p:cNvSpPr>
          <p:nvPr>
            <p:ph type="pic" sz="quarter" idx="14"/>
          </p:nvPr>
        </p:nvSpPr>
        <p:spPr>
          <a:xfrm>
            <a:off x="6119813" y="1117602"/>
            <a:ext cx="2698750" cy="1974850"/>
          </a:xfrm>
          <a:prstGeom prst="rect">
            <a:avLst/>
          </a:prstGeom>
          <a:no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3208116162"/>
      </p:ext>
    </p:extLst>
  </p:cSld>
  <p:clrMapOvr>
    <a:masterClrMapping/>
  </p:clrMapOvr>
  <p:extLst>
    <p:ext uri="{DCECCB84-F9BA-43D5-87BE-67443E8EF086}">
      <p15:sldGuideLst xmlns:p15="http://schemas.microsoft.com/office/powerpoint/2012/main">
        <p15:guide id="1" pos="1973">
          <p15:clr>
            <a:srgbClr val="FBAE40"/>
          </p15:clr>
        </p15:guide>
        <p15:guide id="2" pos="2064">
          <p15:clr>
            <a:srgbClr val="FBAE40"/>
          </p15:clr>
        </p15:guide>
        <p15:guide id="3" pos="3765">
          <p15:clr>
            <a:srgbClr val="FBAE40"/>
          </p15:clr>
        </p15:guide>
        <p15:guide id="4" pos="3855">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Quad_picture_layout_&amp;_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7"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58878778-A3ED-479C-B2E2-25B5F28F075C}"/>
              </a:ext>
            </a:extLst>
          </p:cNvPr>
          <p:cNvSpPr>
            <a:spLocks noGrp="1"/>
          </p:cNvSpPr>
          <p:nvPr>
            <p:ph type="pic" sz="quarter" idx="11"/>
          </p:nvPr>
        </p:nvSpPr>
        <p:spPr>
          <a:xfrm>
            <a:off x="439690" y="1177502"/>
            <a:ext cx="1971725" cy="1488241"/>
          </a:xfrm>
          <a:prstGeom prst="rect">
            <a:avLst/>
          </a:prstGeom>
          <a:noFill/>
        </p:spPr>
        <p:txBody>
          <a:bodyPr anchor="ctr"/>
          <a:lstStyle>
            <a:lvl1pPr marL="0" indent="0" algn="ctr">
              <a:buNone/>
              <a:defRPr/>
            </a:lvl1pPr>
          </a:lstStyle>
          <a:p>
            <a:endParaRPr lang="en-GB"/>
          </a:p>
        </p:txBody>
      </p:sp>
      <p:sp>
        <p:nvSpPr>
          <p:cNvPr id="16" name="Picture Placeholder 5">
            <a:extLst>
              <a:ext uri="{FF2B5EF4-FFF2-40B4-BE49-F238E27FC236}">
                <a16:creationId xmlns:a16="http://schemas.microsoft.com/office/drawing/2014/main" id="{B82CFB37-70F7-42CC-9561-D62683D86C3C}"/>
              </a:ext>
            </a:extLst>
          </p:cNvPr>
          <p:cNvSpPr>
            <a:spLocks noGrp="1"/>
          </p:cNvSpPr>
          <p:nvPr>
            <p:ph type="pic" sz="quarter" idx="15"/>
          </p:nvPr>
        </p:nvSpPr>
        <p:spPr>
          <a:xfrm>
            <a:off x="2566990" y="1177502"/>
            <a:ext cx="1971725" cy="1488241"/>
          </a:xfrm>
          <a:prstGeom prst="rect">
            <a:avLst/>
          </a:prstGeom>
          <a:noFill/>
        </p:spPr>
        <p:txBody>
          <a:bodyPr anchor="ctr"/>
          <a:lstStyle>
            <a:lvl1pPr marL="0" indent="0" algn="ctr">
              <a:buNone/>
              <a:defRPr/>
            </a:lvl1pPr>
          </a:lstStyle>
          <a:p>
            <a:endParaRPr lang="en-GB"/>
          </a:p>
        </p:txBody>
      </p:sp>
      <p:sp>
        <p:nvSpPr>
          <p:cNvPr id="17" name="Picture Placeholder 5">
            <a:extLst>
              <a:ext uri="{FF2B5EF4-FFF2-40B4-BE49-F238E27FC236}">
                <a16:creationId xmlns:a16="http://schemas.microsoft.com/office/drawing/2014/main" id="{06755C7B-61DD-4C1A-9E4E-189A49C48A2C}"/>
              </a:ext>
            </a:extLst>
          </p:cNvPr>
          <p:cNvSpPr>
            <a:spLocks noGrp="1"/>
          </p:cNvSpPr>
          <p:nvPr>
            <p:ph type="pic" sz="quarter" idx="16"/>
          </p:nvPr>
        </p:nvSpPr>
        <p:spPr>
          <a:xfrm>
            <a:off x="4705352" y="1177502"/>
            <a:ext cx="1971725" cy="1488241"/>
          </a:xfrm>
          <a:prstGeom prst="rect">
            <a:avLst/>
          </a:prstGeom>
          <a:noFill/>
        </p:spPr>
        <p:txBody>
          <a:bodyPr anchor="ctr"/>
          <a:lstStyle>
            <a:lvl1pPr marL="0" indent="0" algn="ctr">
              <a:buNone/>
              <a:defRPr/>
            </a:lvl1pPr>
          </a:lstStyle>
          <a:p>
            <a:endParaRPr lang="en-GB"/>
          </a:p>
        </p:txBody>
      </p:sp>
      <p:sp>
        <p:nvSpPr>
          <p:cNvPr id="18" name="Picture Placeholder 5">
            <a:extLst>
              <a:ext uri="{FF2B5EF4-FFF2-40B4-BE49-F238E27FC236}">
                <a16:creationId xmlns:a16="http://schemas.microsoft.com/office/drawing/2014/main" id="{07A14314-BBCF-4EF9-BBF8-7ABDEBA24BD2}"/>
              </a:ext>
            </a:extLst>
          </p:cNvPr>
          <p:cNvSpPr>
            <a:spLocks noGrp="1"/>
          </p:cNvSpPr>
          <p:nvPr>
            <p:ph type="pic" sz="quarter" idx="17"/>
          </p:nvPr>
        </p:nvSpPr>
        <p:spPr>
          <a:xfrm>
            <a:off x="6843714" y="1177502"/>
            <a:ext cx="1971725" cy="1488241"/>
          </a:xfrm>
          <a:prstGeom prst="rect">
            <a:avLst/>
          </a:prstGeom>
          <a:no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2068679164"/>
      </p:ext>
    </p:extLst>
  </p:cSld>
  <p:clrMapOvr>
    <a:masterClrMapping/>
  </p:clrMapOvr>
  <p:extLst>
    <p:ext uri="{DCECCB84-F9BA-43D5-87BE-67443E8EF086}">
      <p15:sldGuideLst xmlns:p15="http://schemas.microsoft.com/office/powerpoint/2012/main">
        <p15:guide id="1" pos="2865">
          <p15:clr>
            <a:srgbClr val="FBAE40"/>
          </p15:clr>
        </p15:guide>
        <p15:guide id="2" pos="2964">
          <p15:clr>
            <a:srgbClr val="FBAE40"/>
          </p15:clr>
        </p15:guide>
        <p15:guide id="3" pos="1519">
          <p15:clr>
            <a:srgbClr val="FBAE40"/>
          </p15:clr>
        </p15:guide>
        <p15:guide id="4" pos="1617">
          <p15:clr>
            <a:srgbClr val="FBAE40"/>
          </p15:clr>
        </p15:guide>
        <p15:guide id="5" pos="4209">
          <p15:clr>
            <a:srgbClr val="FBAE40"/>
          </p15:clr>
        </p15:guide>
        <p15:guide id="6" pos="4305">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Agenda_layout_01">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7"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1696025633"/>
      </p:ext>
    </p:extLst>
  </p:cSld>
  <p:clrMapOvr>
    <a:masterClrMapping/>
  </p:clrMapOvr>
  <p:extLst>
    <p:ext uri="{DCECCB84-F9BA-43D5-87BE-67443E8EF086}">
      <p15:sldGuideLst xmlns:p15="http://schemas.microsoft.com/office/powerpoint/2012/main">
        <p15:guide id="1" pos="2865">
          <p15:clr>
            <a:srgbClr val="FBAE40"/>
          </p15:clr>
        </p15:guide>
        <p15:guide id="2" pos="2964">
          <p15:clr>
            <a:srgbClr val="FBAE40"/>
          </p15:clr>
        </p15:guide>
        <p15:guide id="3" pos="1519">
          <p15:clr>
            <a:srgbClr val="FBAE40"/>
          </p15:clr>
        </p15:guide>
        <p15:guide id="4" pos="1610">
          <p15:clr>
            <a:srgbClr val="FBAE40"/>
          </p15:clr>
        </p15:guide>
        <p15:guide id="5" pos="4209">
          <p15:clr>
            <a:srgbClr val="FBAE40"/>
          </p15:clr>
        </p15:guide>
        <p15:guide id="6" pos="4309">
          <p15:clr>
            <a:srgbClr val="FBAE40"/>
          </p15:clr>
        </p15:guide>
        <p15:guide id="7" orient="horz" pos="730">
          <p15:clr>
            <a:srgbClr val="FBAE40"/>
          </p15:clr>
        </p15:guide>
        <p15:guide id="8" orient="horz" pos="1673">
          <p15:clr>
            <a:srgbClr val="FBAE40"/>
          </p15:clr>
        </p15:guide>
        <p15:guide id="9" orient="horz" pos="1754">
          <p15:clr>
            <a:srgbClr val="FBAE40"/>
          </p15:clr>
        </p15:guide>
        <p15:guide id="10" orient="horz" pos="2691">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Quad picture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7"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6DB07D8A-B829-45B0-8CE8-449B892781B6}"/>
              </a:ext>
            </a:extLst>
          </p:cNvPr>
          <p:cNvSpPr>
            <a:spLocks noGrp="1"/>
          </p:cNvSpPr>
          <p:nvPr>
            <p:ph type="pic" sz="quarter" idx="11"/>
          </p:nvPr>
        </p:nvSpPr>
        <p:spPr>
          <a:xfrm>
            <a:off x="431800" y="857250"/>
            <a:ext cx="4102100" cy="1836000"/>
          </a:xfrm>
          <a:prstGeom prst="rect">
            <a:avLst/>
          </a:prstGeom>
          <a:noFill/>
        </p:spPr>
        <p:txBody>
          <a:bodyPr anchor="ctr"/>
          <a:lstStyle>
            <a:lvl1pPr marL="0" indent="0" algn="ctr">
              <a:buNone/>
              <a:defRPr/>
            </a:lvl1pPr>
          </a:lstStyle>
          <a:p>
            <a:endParaRPr lang="en-GB"/>
          </a:p>
        </p:txBody>
      </p:sp>
      <p:sp>
        <p:nvSpPr>
          <p:cNvPr id="9" name="Picture Placeholder 5">
            <a:extLst>
              <a:ext uri="{FF2B5EF4-FFF2-40B4-BE49-F238E27FC236}">
                <a16:creationId xmlns:a16="http://schemas.microsoft.com/office/drawing/2014/main" id="{A7F514CB-E3D0-4CF2-8E6F-DEF8880B6BD2}"/>
              </a:ext>
            </a:extLst>
          </p:cNvPr>
          <p:cNvSpPr>
            <a:spLocks noGrp="1"/>
          </p:cNvSpPr>
          <p:nvPr>
            <p:ph type="pic" sz="quarter" idx="12"/>
          </p:nvPr>
        </p:nvSpPr>
        <p:spPr>
          <a:xfrm>
            <a:off x="4716463" y="857250"/>
            <a:ext cx="4102100" cy="1836000"/>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AF0D129A-716D-4DE2-BC86-62AD6977E00F}"/>
              </a:ext>
            </a:extLst>
          </p:cNvPr>
          <p:cNvSpPr>
            <a:spLocks noGrp="1"/>
          </p:cNvSpPr>
          <p:nvPr>
            <p:ph type="pic" sz="quarter" idx="13"/>
          </p:nvPr>
        </p:nvSpPr>
        <p:spPr>
          <a:xfrm>
            <a:off x="431800" y="2862262"/>
            <a:ext cx="4102100" cy="1836000"/>
          </a:xfrm>
          <a:prstGeom prst="rect">
            <a:avLst/>
          </a:prstGeom>
          <a:noFill/>
        </p:spPr>
        <p:txBody>
          <a:bodyPr anchor="ctr"/>
          <a:lstStyle>
            <a:lvl1pPr marL="0" indent="0" algn="ctr">
              <a:buNone/>
              <a:defRPr/>
            </a:lvl1pPr>
          </a:lstStyle>
          <a:p>
            <a:endParaRPr lang="en-GB"/>
          </a:p>
        </p:txBody>
      </p:sp>
      <p:sp>
        <p:nvSpPr>
          <p:cNvPr id="11" name="Picture Placeholder 5">
            <a:extLst>
              <a:ext uri="{FF2B5EF4-FFF2-40B4-BE49-F238E27FC236}">
                <a16:creationId xmlns:a16="http://schemas.microsoft.com/office/drawing/2014/main" id="{8B65A3AB-D335-4F53-891B-3500C75ABC15}"/>
              </a:ext>
            </a:extLst>
          </p:cNvPr>
          <p:cNvSpPr>
            <a:spLocks noGrp="1"/>
          </p:cNvSpPr>
          <p:nvPr>
            <p:ph type="pic" sz="quarter" idx="14"/>
          </p:nvPr>
        </p:nvSpPr>
        <p:spPr>
          <a:xfrm>
            <a:off x="4716463" y="2862262"/>
            <a:ext cx="4102100" cy="1836000"/>
          </a:xfrm>
          <a:prstGeom prst="rect">
            <a:avLst/>
          </a:prstGeom>
          <a:no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2625239256"/>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column_feature_box">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820DC629-7122-44F4-8F88-5976E3DACBF8}"/>
              </a:ext>
            </a:extLst>
          </p:cNvPr>
          <p:cNvSpPr/>
          <p:nvPr userDrawn="1"/>
        </p:nvSpPr>
        <p:spPr>
          <a:xfrm>
            <a:off x="6816867"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6" name="Picture Placeholder 5">
            <a:extLst>
              <a:ext uri="{FF2B5EF4-FFF2-40B4-BE49-F238E27FC236}">
                <a16:creationId xmlns:a16="http://schemas.microsoft.com/office/drawing/2014/main" id="{6C605FFE-972D-49E1-BB04-B163FB801E63}"/>
              </a:ext>
            </a:extLst>
          </p:cNvPr>
          <p:cNvSpPr>
            <a:spLocks noGrp="1"/>
          </p:cNvSpPr>
          <p:nvPr>
            <p:ph type="pic" sz="quarter" idx="11"/>
          </p:nvPr>
        </p:nvSpPr>
        <p:spPr>
          <a:xfrm>
            <a:off x="431799" y="857250"/>
            <a:ext cx="5591176" cy="2442210"/>
          </a:xfrm>
          <a:prstGeom prst="rect">
            <a:avLst/>
          </a:prstGeom>
          <a:noFill/>
        </p:spPr>
        <p:txBody>
          <a:bodyPr anchor="ctr"/>
          <a:lstStyle>
            <a:lvl1pPr marL="0" indent="0" algn="ctr">
              <a:buNone/>
              <a:defRPr/>
            </a:lvl1pPr>
          </a:lstStyle>
          <a:p>
            <a:endParaRPr lang="en-GB"/>
          </a:p>
        </p:txBody>
      </p:sp>
      <p:sp>
        <p:nvSpPr>
          <p:cNvPr id="9" name="Text Placeholder 2">
            <a:extLst>
              <a:ext uri="{FF2B5EF4-FFF2-40B4-BE49-F238E27FC236}">
                <a16:creationId xmlns:a16="http://schemas.microsoft.com/office/drawing/2014/main" id="{69E0E834-A8AE-4C60-9A63-F248B8296081}"/>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684643553"/>
      </p:ext>
    </p:extLst>
  </p:cSld>
  <p:clrMapOvr>
    <a:masterClrMapping/>
  </p:clrMapOvr>
  <p:extLst>
    <p:ext uri="{DCECCB84-F9BA-43D5-87BE-67443E8EF086}">
      <p15:sldGuideLst xmlns:p15="http://schemas.microsoft.com/office/powerpoint/2012/main">
        <p15:guide id="2" pos="3923">
          <p15:clr>
            <a:srgbClr val="FBAE40"/>
          </p15:clr>
        </p15:guide>
        <p15:guide id="7" pos="3794">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Logo only">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820DC629-7122-44F4-8F88-5976E3DACBF8}"/>
              </a:ext>
            </a:extLst>
          </p:cNvPr>
          <p:cNvSpPr/>
          <p:nvPr userDrawn="1"/>
        </p:nvSpPr>
        <p:spPr>
          <a:xfrm>
            <a:off x="6816867"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Tree>
    <p:extLst>
      <p:ext uri="{BB962C8B-B14F-4D97-AF65-F5344CB8AC3E}">
        <p14:creationId xmlns:p14="http://schemas.microsoft.com/office/powerpoint/2010/main" val="1652427589"/>
      </p:ext>
    </p:extLst>
  </p:cSld>
  <p:clrMapOvr>
    <a:masterClrMapping/>
  </p:clrMapOvr>
  <p:extLst>
    <p:ext uri="{DCECCB84-F9BA-43D5-87BE-67443E8EF086}">
      <p15:sldGuideLst xmlns:p15="http://schemas.microsoft.com/office/powerpoint/2012/main">
        <p15:guide id="1" pos="2849">
          <p15:clr>
            <a:srgbClr val="FBAE40"/>
          </p15:clr>
        </p15:guide>
        <p15:guide id="2" pos="2970">
          <p15:clr>
            <a:srgbClr val="FBAE40"/>
          </p15:clr>
        </p15:guide>
        <p15:guide id="3" pos="1497">
          <p15:clr>
            <a:srgbClr val="FBAE40"/>
          </p15:clr>
        </p15:guide>
        <p15:guide id="4" pos="1616">
          <p15:clr>
            <a:srgbClr val="FBAE40"/>
          </p15:clr>
        </p15:guide>
        <p15:guide id="5" pos="4203">
          <p15:clr>
            <a:srgbClr val="FBAE40"/>
          </p15:clr>
        </p15:guide>
        <p15:guide id="6" pos="4329">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Divider_page">
    <p:bg>
      <p:bgPr>
        <a:solidFill>
          <a:srgbClr val="00AEEF"/>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0700E569-29DA-4C92-8B98-093A575DAB2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45580" y="79411"/>
            <a:ext cx="2472690" cy="724646"/>
          </a:xfrm>
          <a:prstGeom prst="rect">
            <a:avLst/>
          </a:prstGeom>
        </p:spPr>
      </p:pic>
      <p:sp>
        <p:nvSpPr>
          <p:cNvPr id="3" name="Text Placeholder 2">
            <a:extLst>
              <a:ext uri="{FF2B5EF4-FFF2-40B4-BE49-F238E27FC236}">
                <a16:creationId xmlns:a16="http://schemas.microsoft.com/office/drawing/2014/main" id="{C6F6A3BA-6F96-4472-946C-225BEBF3F2AD}"/>
              </a:ext>
            </a:extLst>
          </p:cNvPr>
          <p:cNvSpPr>
            <a:spLocks noGrp="1"/>
          </p:cNvSpPr>
          <p:nvPr>
            <p:ph type="body" sz="quarter" idx="10" hasCustomPrompt="1"/>
          </p:nvPr>
        </p:nvSpPr>
        <p:spPr>
          <a:xfrm>
            <a:off x="431800" y="2109789"/>
            <a:ext cx="8388350" cy="884872"/>
          </a:xfrm>
          <a:prstGeom prst="rect">
            <a:avLst/>
          </a:prstGeom>
        </p:spPr>
        <p:txBody>
          <a:bodyPr/>
          <a:lstStyle>
            <a:lvl1pPr marL="0" indent="0">
              <a:buNone/>
              <a:defRPr sz="5400" spc="-200" baseline="0">
                <a:solidFill>
                  <a:srgbClr val="FFFFFF"/>
                </a:solidFill>
              </a:defRPr>
            </a:lvl1pPr>
          </a:lstStyle>
          <a:p>
            <a:pPr lvl="0"/>
            <a:r>
              <a:rPr lang="en-US"/>
              <a:t>Divider slide</a:t>
            </a:r>
            <a:endParaRPr lang="en-GB"/>
          </a:p>
        </p:txBody>
      </p:sp>
      <p:sp>
        <p:nvSpPr>
          <p:cNvPr id="5" name="Text Placeholder 4">
            <a:extLst>
              <a:ext uri="{FF2B5EF4-FFF2-40B4-BE49-F238E27FC236}">
                <a16:creationId xmlns:a16="http://schemas.microsoft.com/office/drawing/2014/main" id="{78B926CB-EC04-4129-8CD2-275903EDA3AA}"/>
              </a:ext>
            </a:extLst>
          </p:cNvPr>
          <p:cNvSpPr>
            <a:spLocks noGrp="1"/>
          </p:cNvSpPr>
          <p:nvPr>
            <p:ph type="body" sz="quarter" idx="11" hasCustomPrompt="1"/>
          </p:nvPr>
        </p:nvSpPr>
        <p:spPr>
          <a:xfrm>
            <a:off x="431800" y="3513138"/>
            <a:ext cx="5717540" cy="1143000"/>
          </a:xfrm>
          <a:prstGeom prst="rect">
            <a:avLst/>
          </a:prstGeom>
        </p:spPr>
        <p:txBody>
          <a:bodyPr/>
          <a:lstStyle>
            <a:lvl1pPr marL="0" indent="0">
              <a:lnSpc>
                <a:spcPts val="2200"/>
              </a:lnSpc>
              <a:spcBef>
                <a:spcPts val="0"/>
              </a:spcBef>
              <a:buNone/>
              <a:defRPr sz="1800">
                <a:solidFill>
                  <a:srgbClr val="FFFFFF"/>
                </a:solidFill>
              </a:defRPr>
            </a:lvl1pPr>
            <a:lvl2pPr marL="457178" indent="0">
              <a:buNone/>
              <a:defRPr>
                <a:solidFill>
                  <a:srgbClr val="FFFFFF"/>
                </a:solidFill>
              </a:defRPr>
            </a:lvl2pPr>
            <a:lvl3pPr marL="914355" indent="0">
              <a:buNone/>
              <a:defRPr>
                <a:solidFill>
                  <a:srgbClr val="FFFFFF"/>
                </a:solidFill>
              </a:defRPr>
            </a:lvl3pPr>
            <a:lvl4pPr marL="1371532" indent="0">
              <a:buNone/>
              <a:defRPr>
                <a:solidFill>
                  <a:srgbClr val="FFFFFF"/>
                </a:solidFill>
              </a:defRPr>
            </a:lvl4pPr>
            <a:lvl5pPr marL="1828709" indent="0">
              <a:buNone/>
              <a:defRPr>
                <a:solidFill>
                  <a:srgbClr val="FFFFFF"/>
                </a:solidFill>
              </a:defRPr>
            </a:lvl5pPr>
          </a:lstStyle>
          <a:p>
            <a:pPr lvl="0"/>
            <a:r>
              <a:rPr lang="en-US"/>
              <a:t>Descriptive text</a:t>
            </a:r>
            <a:endParaRPr lang="en-GB"/>
          </a:p>
        </p:txBody>
      </p:sp>
    </p:spTree>
    <p:extLst>
      <p:ext uri="{BB962C8B-B14F-4D97-AF65-F5344CB8AC3E}">
        <p14:creationId xmlns:p14="http://schemas.microsoft.com/office/powerpoint/2010/main" val="242383569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Thank you slide">
    <p:spTree>
      <p:nvGrpSpPr>
        <p:cNvPr id="1" name=""/>
        <p:cNvGrpSpPr/>
        <p:nvPr/>
      </p:nvGrpSpPr>
      <p:grpSpPr>
        <a:xfrm>
          <a:off x="0" y="0"/>
          <a:ext cx="0" cy="0"/>
          <a:chOff x="0" y="0"/>
          <a:chExt cx="0" cy="0"/>
        </a:xfrm>
      </p:grpSpPr>
      <p:sp>
        <p:nvSpPr>
          <p:cNvPr id="7" name="object 2"/>
          <p:cNvSpPr txBox="1"/>
          <p:nvPr userDrawn="1"/>
        </p:nvSpPr>
        <p:spPr>
          <a:xfrm>
            <a:off x="762007" y="2060859"/>
            <a:ext cx="8649181" cy="923330"/>
          </a:xfrm>
          <a:prstGeom prst="rect">
            <a:avLst/>
          </a:prstGeom>
        </p:spPr>
        <p:txBody>
          <a:bodyPr vert="horz" wrap="square" lIns="0" tIns="0" rIns="0" bIns="0" rtlCol="0">
            <a:spAutoFit/>
          </a:bodyPr>
          <a:lstStyle/>
          <a:p>
            <a:pPr marL="12700"/>
            <a:r>
              <a:rPr lang="en-GB" sz="6000" spc="-55">
                <a:solidFill>
                  <a:srgbClr val="00AEEF"/>
                </a:solidFill>
                <a:latin typeface="Arial"/>
                <a:cs typeface="Arial"/>
              </a:rPr>
              <a:t>Thank you</a:t>
            </a:r>
          </a:p>
        </p:txBody>
      </p:sp>
      <p:sp>
        <p:nvSpPr>
          <p:cNvPr id="8" name="object 3"/>
          <p:cNvSpPr/>
          <p:nvPr userDrawn="1"/>
        </p:nvSpPr>
        <p:spPr>
          <a:xfrm>
            <a:off x="762003" y="2895845"/>
            <a:ext cx="8352155" cy="0"/>
          </a:xfrm>
          <a:custGeom>
            <a:avLst/>
            <a:gdLst/>
            <a:ahLst/>
            <a:cxnLst/>
            <a:rect l="l" t="t" r="r" b="b"/>
            <a:pathLst>
              <a:path w="8352155">
                <a:moveTo>
                  <a:pt x="0" y="0"/>
                </a:moveTo>
                <a:lnTo>
                  <a:pt x="8352002" y="0"/>
                </a:lnTo>
              </a:path>
            </a:pathLst>
          </a:custGeom>
          <a:ln w="12700">
            <a:solidFill>
              <a:srgbClr val="00AEEF"/>
            </a:solidFill>
          </a:ln>
        </p:spPr>
        <p:txBody>
          <a:bodyPr wrap="square" lIns="0" tIns="0" rIns="0" bIns="0" rtlCol="0"/>
          <a:lstStyle/>
          <a:p>
            <a:endParaRPr sz="1800">
              <a:solidFill>
                <a:prstClr val="black"/>
              </a:solidFill>
            </a:endParaRPr>
          </a:p>
        </p:txBody>
      </p:sp>
      <p:pic>
        <p:nvPicPr>
          <p:cNvPr id="9" name="Picture 8" descr="Oil &amp; Gas Authority_CYAN_AW.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1" y="364676"/>
            <a:ext cx="1548794" cy="1298037"/>
          </a:xfrm>
          <a:prstGeom prst="rect">
            <a:avLst/>
          </a:prstGeom>
        </p:spPr>
      </p:pic>
    </p:spTree>
    <p:extLst>
      <p:ext uri="{BB962C8B-B14F-4D97-AF65-F5344CB8AC3E}">
        <p14:creationId xmlns:p14="http://schemas.microsoft.com/office/powerpoint/2010/main" val="216535159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EA0B287C-6E98-4ABE-9770-5F9F12084E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31802" y="189910"/>
            <a:ext cx="1314292" cy="1102863"/>
          </a:xfrm>
          <a:prstGeom prst="rect">
            <a:avLst/>
          </a:prstGeom>
        </p:spPr>
      </p:pic>
      <p:sp>
        <p:nvSpPr>
          <p:cNvPr id="13" name="Text Placeholder 12">
            <a:extLst>
              <a:ext uri="{FF2B5EF4-FFF2-40B4-BE49-F238E27FC236}">
                <a16:creationId xmlns:a16="http://schemas.microsoft.com/office/drawing/2014/main" id="{0570E93D-E3B7-4BCC-8EA8-539718CBFACC}"/>
              </a:ext>
            </a:extLst>
          </p:cNvPr>
          <p:cNvSpPr>
            <a:spLocks noGrp="1"/>
          </p:cNvSpPr>
          <p:nvPr>
            <p:ph type="body" sz="quarter" idx="12" hasCustomPrompt="1"/>
          </p:nvPr>
        </p:nvSpPr>
        <p:spPr>
          <a:xfrm>
            <a:off x="431800" y="1979124"/>
            <a:ext cx="8388350" cy="748313"/>
          </a:xfrm>
          <a:prstGeom prst="rect">
            <a:avLst/>
          </a:prstGeom>
        </p:spPr>
        <p:txBody>
          <a:bodyPr lIns="0" anchor="b"/>
          <a:lstStyle>
            <a:lvl1pPr marL="0" indent="0">
              <a:buNone/>
              <a:defRPr sz="4000">
                <a:solidFill>
                  <a:schemeClr val="bg1"/>
                </a:solidFill>
              </a:defRPr>
            </a:lvl1pPr>
          </a:lstStyle>
          <a:p>
            <a:pPr lvl="0"/>
            <a:r>
              <a:rPr lang="en-US"/>
              <a:t>Title</a:t>
            </a:r>
          </a:p>
        </p:txBody>
      </p:sp>
      <p:cxnSp>
        <p:nvCxnSpPr>
          <p:cNvPr id="15" name="Straight Connector 14">
            <a:extLst>
              <a:ext uri="{FF2B5EF4-FFF2-40B4-BE49-F238E27FC236}">
                <a16:creationId xmlns:a16="http://schemas.microsoft.com/office/drawing/2014/main" id="{DE038CA5-8F1F-4334-8648-E6A7038DE8C1}"/>
              </a:ext>
            </a:extLst>
          </p:cNvPr>
          <p:cNvCxnSpPr/>
          <p:nvPr userDrawn="1"/>
        </p:nvCxnSpPr>
        <p:spPr>
          <a:xfrm>
            <a:off x="431800" y="2727436"/>
            <a:ext cx="83883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01D19A00-8D20-4629-941D-9424F3BBD9A1}"/>
              </a:ext>
            </a:extLst>
          </p:cNvPr>
          <p:cNvSpPr>
            <a:spLocks noGrp="1"/>
          </p:cNvSpPr>
          <p:nvPr>
            <p:ph type="body" sz="quarter" idx="13" hasCustomPrompt="1"/>
          </p:nvPr>
        </p:nvSpPr>
        <p:spPr>
          <a:xfrm>
            <a:off x="441326" y="2854759"/>
            <a:ext cx="8348663" cy="523215"/>
          </a:xfrm>
          <a:prstGeom prst="rect">
            <a:avLst/>
          </a:prstGeom>
        </p:spPr>
        <p:txBody>
          <a:bodyPr/>
          <a:lstStyle>
            <a:lvl1pPr marL="0" indent="0">
              <a:buNone/>
              <a:defRPr sz="2000"/>
            </a:lvl1pPr>
            <a:lvl2pPr marL="457189" indent="0">
              <a:buNone/>
              <a:defRPr/>
            </a:lvl2pPr>
            <a:lvl3pPr marL="914378" indent="0">
              <a:buNone/>
              <a:defRPr/>
            </a:lvl3pPr>
            <a:lvl4pPr marL="1371566" indent="0">
              <a:buNone/>
              <a:defRPr/>
            </a:lvl4pPr>
            <a:lvl5pPr marL="1828754" indent="0">
              <a:buNone/>
              <a:defRPr/>
            </a:lvl5pPr>
          </a:lstStyle>
          <a:p>
            <a:pPr lvl="0"/>
            <a:r>
              <a:rPr lang="en-US"/>
              <a:t>Subtitle</a:t>
            </a:r>
          </a:p>
        </p:txBody>
      </p:sp>
      <p:sp>
        <p:nvSpPr>
          <p:cNvPr id="2" name="TextBox 1">
            <a:extLst>
              <a:ext uri="{FF2B5EF4-FFF2-40B4-BE49-F238E27FC236}">
                <a16:creationId xmlns:a16="http://schemas.microsoft.com/office/drawing/2014/main" id="{B2066D78-725F-47AA-B718-01D0AF25F789}"/>
              </a:ext>
            </a:extLst>
          </p:cNvPr>
          <p:cNvSpPr txBox="1"/>
          <p:nvPr userDrawn="1"/>
        </p:nvSpPr>
        <p:spPr>
          <a:xfrm>
            <a:off x="341117" y="4430371"/>
            <a:ext cx="8100081" cy="523220"/>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 OGA 2021</a:t>
            </a:r>
          </a:p>
          <a:p>
            <a:pPr marL="0" marR="0" lvl="0" indent="0" algn="l" defTabSz="457189"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This presentation is for illustrative purposes only. The OGA makes no representations or warranties, express or implied, regarding the quality, completeness or accuracy of the information contained herein. All and any such responsibility and liability is expressly disclaimed. The OGA does not provide endorsements or investment recommendations. Oil and Gas Authority is a limited company registered in England and Wales with registered number 09666504 and VAT registered number 249433979. Our registered office is at 21 Bloomsbury Street, London, United Kingdom, WC1B 3HF </a:t>
            </a:r>
          </a:p>
        </p:txBody>
      </p:sp>
      <p:sp>
        <p:nvSpPr>
          <p:cNvPr id="7" name="Text Placeholder 18">
            <a:extLst>
              <a:ext uri="{FF2B5EF4-FFF2-40B4-BE49-F238E27FC236}">
                <a16:creationId xmlns:a16="http://schemas.microsoft.com/office/drawing/2014/main" id="{E28699B9-78A4-46CD-96D9-7ADF5F743E7F}"/>
              </a:ext>
            </a:extLst>
          </p:cNvPr>
          <p:cNvSpPr>
            <a:spLocks noGrp="1"/>
          </p:cNvSpPr>
          <p:nvPr>
            <p:ph type="body" sz="quarter" idx="14" hasCustomPrompt="1"/>
          </p:nvPr>
        </p:nvSpPr>
        <p:spPr>
          <a:xfrm>
            <a:off x="7467600" y="3732212"/>
            <a:ext cx="1332706" cy="523215"/>
          </a:xfrm>
          <a:prstGeom prst="rect">
            <a:avLst/>
          </a:prstGeom>
        </p:spPr>
        <p:txBody>
          <a:bodyPr/>
          <a:lstStyle>
            <a:lvl1pPr marL="0" indent="0" algn="l">
              <a:buNone/>
              <a:defRPr sz="1600"/>
            </a:lvl1pPr>
            <a:lvl2pPr marL="457189" indent="0">
              <a:buNone/>
              <a:defRPr/>
            </a:lvl2pPr>
            <a:lvl3pPr marL="914378" indent="0">
              <a:buNone/>
              <a:defRPr/>
            </a:lvl3pPr>
            <a:lvl4pPr marL="1371566" indent="0">
              <a:buNone/>
              <a:defRPr/>
            </a:lvl4pPr>
            <a:lvl5pPr marL="1828754" indent="0">
              <a:buNone/>
              <a:defRPr/>
            </a:lvl5pPr>
          </a:lstStyle>
          <a:p>
            <a:pPr lvl="0"/>
            <a:r>
              <a:rPr lang="en-US"/>
              <a:t>Date</a:t>
            </a:r>
          </a:p>
        </p:txBody>
      </p:sp>
      <p:sp>
        <p:nvSpPr>
          <p:cNvPr id="4" name="Text Placeholder 3">
            <a:extLst>
              <a:ext uri="{FF2B5EF4-FFF2-40B4-BE49-F238E27FC236}">
                <a16:creationId xmlns:a16="http://schemas.microsoft.com/office/drawing/2014/main" id="{3D107FD8-55F8-49DE-9B26-9B96CD7905DD}"/>
              </a:ext>
            </a:extLst>
          </p:cNvPr>
          <p:cNvSpPr>
            <a:spLocks noGrp="1"/>
          </p:cNvSpPr>
          <p:nvPr>
            <p:ph type="body" sz="quarter" idx="15" hasCustomPrompt="1"/>
          </p:nvPr>
        </p:nvSpPr>
        <p:spPr>
          <a:xfrm>
            <a:off x="441325" y="3732213"/>
            <a:ext cx="6398202" cy="568325"/>
          </a:xfrm>
          <a:prstGeom prst="rect">
            <a:avLst/>
          </a:prstGeom>
        </p:spPr>
        <p:txBody>
          <a:bodyPr/>
          <a:lstStyle>
            <a:lvl1pPr marL="0" indent="0">
              <a:buNone/>
              <a:defRPr sz="1600"/>
            </a:lvl1pPr>
          </a:lstStyle>
          <a:p>
            <a:pPr lvl="0"/>
            <a:r>
              <a:rPr lang="en-US"/>
              <a:t>Speaker &amp; title</a:t>
            </a:r>
          </a:p>
        </p:txBody>
      </p:sp>
    </p:spTree>
    <p:extLst>
      <p:ext uri="{BB962C8B-B14F-4D97-AF65-F5344CB8AC3E}">
        <p14:creationId xmlns:p14="http://schemas.microsoft.com/office/powerpoint/2010/main" val="134970593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Dark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Tree>
    <p:extLst>
      <p:ext uri="{BB962C8B-B14F-4D97-AF65-F5344CB8AC3E}">
        <p14:creationId xmlns:p14="http://schemas.microsoft.com/office/powerpoint/2010/main" val="2036514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ark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145232807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OGA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Tree>
    <p:extLst>
      <p:ext uri="{BB962C8B-B14F-4D97-AF65-F5344CB8AC3E}">
        <p14:creationId xmlns:p14="http://schemas.microsoft.com/office/powerpoint/2010/main" val="25875812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Logo, dark blue heading and dark blue footer">
    <p:spTree>
      <p:nvGrpSpPr>
        <p:cNvPr id="1" name=""/>
        <p:cNvGrpSpPr/>
        <p:nvPr/>
      </p:nvGrpSpPr>
      <p:grpSpPr>
        <a:xfrm>
          <a:off x="0" y="0"/>
          <a:ext cx="0" cy="0"/>
          <a:chOff x="0" y="0"/>
          <a:chExt cx="0" cy="0"/>
        </a:xfrm>
      </p:grpSpPr>
      <p:sp>
        <p:nvSpPr>
          <p:cNvPr id="17" name="object 3">
            <a:extLst>
              <a:ext uri="{FF2B5EF4-FFF2-40B4-BE49-F238E27FC236}">
                <a16:creationId xmlns:a16="http://schemas.microsoft.com/office/drawing/2014/main" id="{0CEC0A83-1059-4C8C-A35C-5FC5D3B30997}"/>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3" name="Text Placeholder 2">
            <a:extLst>
              <a:ext uri="{FF2B5EF4-FFF2-40B4-BE49-F238E27FC236}">
                <a16:creationId xmlns:a16="http://schemas.microsoft.com/office/drawing/2014/main" id="{8B9480F7-7279-429E-AA61-0F7403A50244}"/>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19" name="Title 6">
            <a:extLst>
              <a:ext uri="{FF2B5EF4-FFF2-40B4-BE49-F238E27FC236}">
                <a16:creationId xmlns:a16="http://schemas.microsoft.com/office/drawing/2014/main" id="{8FCED620-BBE7-494A-AED9-6D0974941436}"/>
              </a:ext>
            </a:extLst>
          </p:cNvPr>
          <p:cNvSpPr>
            <a:spLocks noGrp="1"/>
          </p:cNvSpPr>
          <p:nvPr>
            <p:ph type="title"/>
          </p:nvPr>
        </p:nvSpPr>
        <p:spPr>
          <a:xfrm>
            <a:off x="431800" y="195264"/>
            <a:ext cx="5321576" cy="376237"/>
          </a:xfrm>
          <a:prstGeom prst="rect">
            <a:avLst/>
          </a:prstGeom>
        </p:spPr>
        <p:txBody>
          <a:bodyPr lIns="0" tIns="0"/>
          <a:lstStyle>
            <a:lvl1pPr>
              <a:defRPr>
                <a:solidFill>
                  <a:schemeClr val="tx2"/>
                </a:solidFill>
              </a:defRPr>
            </a:lvl1pPr>
          </a:lstStyle>
          <a:p>
            <a:r>
              <a:rPr lang="en-US"/>
              <a:t>Click to edit Master title style</a:t>
            </a:r>
            <a:endParaRPr lang="en-GB"/>
          </a:p>
        </p:txBody>
      </p:sp>
    </p:spTree>
    <p:extLst>
      <p:ext uri="{BB962C8B-B14F-4D97-AF65-F5344CB8AC3E}">
        <p14:creationId xmlns:p14="http://schemas.microsoft.com/office/powerpoint/2010/main" val="154891672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1512042640"/>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1132708568"/>
      </p:ext>
    </p:extLst>
  </p:cSld>
  <p:clrMapOvr>
    <a:masterClrMapping/>
  </p:clrMapOvr>
  <p:extLst>
    <p:ext uri="{DCECCB84-F9BA-43D5-87BE-67443E8EF086}">
      <p15:sldGuideLst xmlns:p15="http://schemas.microsoft.com/office/powerpoint/2012/main">
        <p15:guide id="1" pos="1973">
          <p15:clr>
            <a:srgbClr val="FBAE40"/>
          </p15:clr>
        </p15:guide>
        <p15:guide id="2" pos="2064">
          <p15:clr>
            <a:srgbClr val="FBAE40"/>
          </p15:clr>
        </p15:guide>
        <p15:guide id="3" pos="3765">
          <p15:clr>
            <a:srgbClr val="FBAE40"/>
          </p15:clr>
        </p15:guide>
        <p15:guide id="4" pos="3855">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4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4100408190"/>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guide id="3" pos="1497">
          <p15:clr>
            <a:srgbClr val="FBAE40"/>
          </p15:clr>
        </p15:guide>
        <p15:guide id="4" pos="1610">
          <p15:clr>
            <a:srgbClr val="FBAE40"/>
          </p15:clr>
        </p15:guide>
        <p15:guide id="5" pos="4195">
          <p15:clr>
            <a:srgbClr val="FBAE40"/>
          </p15:clr>
        </p15:guide>
        <p15:guide id="6" pos="4332">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_COL_Layout_RH_pic">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E71A92DE-43DC-4E71-929F-2773EFFD3854}"/>
              </a:ext>
            </a:extLst>
          </p:cNvPr>
          <p:cNvSpPr>
            <a:spLocks noGrp="1"/>
          </p:cNvSpPr>
          <p:nvPr>
            <p:ph type="pic" sz="quarter" idx="11"/>
          </p:nvPr>
        </p:nvSpPr>
        <p:spPr>
          <a:xfrm>
            <a:off x="4716464" y="944564"/>
            <a:ext cx="4103687" cy="3605212"/>
          </a:xfrm>
          <a:prstGeom prst="rect">
            <a:avLst/>
          </a:prstGeom>
          <a:noFill/>
        </p:spPr>
        <p:txBody>
          <a:bodyPr anchor="ctr"/>
          <a:lstStyle>
            <a:lvl1pPr>
              <a:defRPr lang="en-GB" dirty="0"/>
            </a:lvl1pPr>
          </a:lstStyle>
          <a:p>
            <a:pPr marL="0" lvl="0" indent="0" algn="ctr">
              <a:buNone/>
            </a:pPr>
            <a:endParaRPr lang="en-GB"/>
          </a:p>
        </p:txBody>
      </p:sp>
    </p:spTree>
    <p:extLst>
      <p:ext uri="{BB962C8B-B14F-4D97-AF65-F5344CB8AC3E}">
        <p14:creationId xmlns:p14="http://schemas.microsoft.com/office/powerpoint/2010/main" val="1817247223"/>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ri picture layout &amp;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456D2155-D0B7-43AC-9146-89EB48C0D951}"/>
              </a:ext>
            </a:extLst>
          </p:cNvPr>
          <p:cNvSpPr>
            <a:spLocks noGrp="1"/>
          </p:cNvSpPr>
          <p:nvPr>
            <p:ph type="pic" sz="quarter" idx="11"/>
          </p:nvPr>
        </p:nvSpPr>
        <p:spPr>
          <a:xfrm>
            <a:off x="431801" y="1117601"/>
            <a:ext cx="2698750" cy="1974850"/>
          </a:xfrm>
          <a:prstGeom prst="rect">
            <a:avLst/>
          </a:prstGeom>
          <a:noFill/>
        </p:spPr>
        <p:txBody>
          <a:bodyPr anchor="ctr"/>
          <a:lstStyle>
            <a:lvl1pPr marL="0" indent="0" algn="ctr">
              <a:buNone/>
              <a:defRPr/>
            </a:lvl1pPr>
          </a:lstStyle>
          <a:p>
            <a:endParaRPr lang="en-GB"/>
          </a:p>
        </p:txBody>
      </p:sp>
      <p:sp>
        <p:nvSpPr>
          <p:cNvPr id="8" name="Picture Placeholder 5">
            <a:extLst>
              <a:ext uri="{FF2B5EF4-FFF2-40B4-BE49-F238E27FC236}">
                <a16:creationId xmlns:a16="http://schemas.microsoft.com/office/drawing/2014/main" id="{4865298D-0641-4573-A311-C26E288142BE}"/>
              </a:ext>
            </a:extLst>
          </p:cNvPr>
          <p:cNvSpPr>
            <a:spLocks noGrp="1"/>
          </p:cNvSpPr>
          <p:nvPr>
            <p:ph type="pic" sz="quarter" idx="12"/>
          </p:nvPr>
        </p:nvSpPr>
        <p:spPr>
          <a:xfrm>
            <a:off x="3276600" y="1117601"/>
            <a:ext cx="2700338" cy="1974850"/>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EA2CE309-6861-4DD8-8696-903C2EB45CD8}"/>
              </a:ext>
            </a:extLst>
          </p:cNvPr>
          <p:cNvSpPr>
            <a:spLocks noGrp="1"/>
          </p:cNvSpPr>
          <p:nvPr>
            <p:ph type="pic" sz="quarter" idx="14"/>
          </p:nvPr>
        </p:nvSpPr>
        <p:spPr>
          <a:xfrm>
            <a:off x="6119813" y="1117601"/>
            <a:ext cx="2698750" cy="1974850"/>
          </a:xfrm>
          <a:prstGeom prst="rect">
            <a:avLst/>
          </a:prstGeom>
          <a:no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2942054368"/>
      </p:ext>
    </p:extLst>
  </p:cSld>
  <p:clrMapOvr>
    <a:masterClrMapping/>
  </p:clrMapOvr>
  <p:extLst>
    <p:ext uri="{DCECCB84-F9BA-43D5-87BE-67443E8EF086}">
      <p15:sldGuideLst xmlns:p15="http://schemas.microsoft.com/office/powerpoint/2012/main">
        <p15:guide id="1" pos="1973">
          <p15:clr>
            <a:srgbClr val="FBAE40"/>
          </p15:clr>
        </p15:guide>
        <p15:guide id="2" pos="2064">
          <p15:clr>
            <a:srgbClr val="FBAE40"/>
          </p15:clr>
        </p15:guide>
        <p15:guide id="3" pos="3765">
          <p15:clr>
            <a:srgbClr val="FBAE40"/>
          </p15:clr>
        </p15:guide>
        <p15:guide id="4" pos="3855">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Quad_picture_layout_&amp;_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58878778-A3ED-479C-B2E2-25B5F28F075C}"/>
              </a:ext>
            </a:extLst>
          </p:cNvPr>
          <p:cNvSpPr>
            <a:spLocks noGrp="1"/>
          </p:cNvSpPr>
          <p:nvPr>
            <p:ph type="pic" sz="quarter" idx="11"/>
          </p:nvPr>
        </p:nvSpPr>
        <p:spPr>
          <a:xfrm>
            <a:off x="439689" y="1177501"/>
            <a:ext cx="1971725" cy="1488241"/>
          </a:xfrm>
          <a:prstGeom prst="rect">
            <a:avLst/>
          </a:prstGeom>
          <a:noFill/>
        </p:spPr>
        <p:txBody>
          <a:bodyPr anchor="ctr"/>
          <a:lstStyle>
            <a:lvl1pPr marL="0" indent="0" algn="ctr">
              <a:buNone/>
              <a:defRPr/>
            </a:lvl1pPr>
          </a:lstStyle>
          <a:p>
            <a:endParaRPr lang="en-GB"/>
          </a:p>
        </p:txBody>
      </p:sp>
      <p:sp>
        <p:nvSpPr>
          <p:cNvPr id="16" name="Picture Placeholder 5">
            <a:extLst>
              <a:ext uri="{FF2B5EF4-FFF2-40B4-BE49-F238E27FC236}">
                <a16:creationId xmlns:a16="http://schemas.microsoft.com/office/drawing/2014/main" id="{B82CFB37-70F7-42CC-9561-D62683D86C3C}"/>
              </a:ext>
            </a:extLst>
          </p:cNvPr>
          <p:cNvSpPr>
            <a:spLocks noGrp="1"/>
          </p:cNvSpPr>
          <p:nvPr>
            <p:ph type="pic" sz="quarter" idx="15"/>
          </p:nvPr>
        </p:nvSpPr>
        <p:spPr>
          <a:xfrm>
            <a:off x="2566989" y="1177501"/>
            <a:ext cx="1971725" cy="1488241"/>
          </a:xfrm>
          <a:prstGeom prst="rect">
            <a:avLst/>
          </a:prstGeom>
          <a:noFill/>
        </p:spPr>
        <p:txBody>
          <a:bodyPr anchor="ctr"/>
          <a:lstStyle>
            <a:lvl1pPr marL="0" indent="0" algn="ctr">
              <a:buNone/>
              <a:defRPr/>
            </a:lvl1pPr>
          </a:lstStyle>
          <a:p>
            <a:endParaRPr lang="en-GB"/>
          </a:p>
        </p:txBody>
      </p:sp>
      <p:sp>
        <p:nvSpPr>
          <p:cNvPr id="17" name="Picture Placeholder 5">
            <a:extLst>
              <a:ext uri="{FF2B5EF4-FFF2-40B4-BE49-F238E27FC236}">
                <a16:creationId xmlns:a16="http://schemas.microsoft.com/office/drawing/2014/main" id="{06755C7B-61DD-4C1A-9E4E-189A49C48A2C}"/>
              </a:ext>
            </a:extLst>
          </p:cNvPr>
          <p:cNvSpPr>
            <a:spLocks noGrp="1"/>
          </p:cNvSpPr>
          <p:nvPr>
            <p:ph type="pic" sz="quarter" idx="16"/>
          </p:nvPr>
        </p:nvSpPr>
        <p:spPr>
          <a:xfrm>
            <a:off x="4705351" y="1177501"/>
            <a:ext cx="1971725" cy="1488241"/>
          </a:xfrm>
          <a:prstGeom prst="rect">
            <a:avLst/>
          </a:prstGeom>
          <a:noFill/>
        </p:spPr>
        <p:txBody>
          <a:bodyPr anchor="ctr"/>
          <a:lstStyle>
            <a:lvl1pPr marL="0" indent="0" algn="ctr">
              <a:buNone/>
              <a:defRPr/>
            </a:lvl1pPr>
          </a:lstStyle>
          <a:p>
            <a:endParaRPr lang="en-GB"/>
          </a:p>
        </p:txBody>
      </p:sp>
      <p:sp>
        <p:nvSpPr>
          <p:cNvPr id="18" name="Picture Placeholder 5">
            <a:extLst>
              <a:ext uri="{FF2B5EF4-FFF2-40B4-BE49-F238E27FC236}">
                <a16:creationId xmlns:a16="http://schemas.microsoft.com/office/drawing/2014/main" id="{07A14314-BBCF-4EF9-BBF8-7ABDEBA24BD2}"/>
              </a:ext>
            </a:extLst>
          </p:cNvPr>
          <p:cNvSpPr>
            <a:spLocks noGrp="1"/>
          </p:cNvSpPr>
          <p:nvPr>
            <p:ph type="pic" sz="quarter" idx="17"/>
          </p:nvPr>
        </p:nvSpPr>
        <p:spPr>
          <a:xfrm>
            <a:off x="6843713" y="1177501"/>
            <a:ext cx="1971725" cy="1488241"/>
          </a:xfrm>
          <a:prstGeom prst="rect">
            <a:avLst/>
          </a:prstGeom>
          <a:no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1832896188"/>
      </p:ext>
    </p:extLst>
  </p:cSld>
  <p:clrMapOvr>
    <a:masterClrMapping/>
  </p:clrMapOvr>
  <p:extLst>
    <p:ext uri="{DCECCB84-F9BA-43D5-87BE-67443E8EF086}">
      <p15:sldGuideLst xmlns:p15="http://schemas.microsoft.com/office/powerpoint/2012/main">
        <p15:guide id="1" pos="2865">
          <p15:clr>
            <a:srgbClr val="FBAE40"/>
          </p15:clr>
        </p15:guide>
        <p15:guide id="2" pos="2964">
          <p15:clr>
            <a:srgbClr val="FBAE40"/>
          </p15:clr>
        </p15:guide>
        <p15:guide id="3" pos="1519">
          <p15:clr>
            <a:srgbClr val="FBAE40"/>
          </p15:clr>
        </p15:guide>
        <p15:guide id="4" pos="1617">
          <p15:clr>
            <a:srgbClr val="FBAE40"/>
          </p15:clr>
        </p15:guide>
        <p15:guide id="5" pos="4209">
          <p15:clr>
            <a:srgbClr val="FBAE40"/>
          </p15:clr>
        </p15:guide>
        <p15:guide id="6" pos="4305">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Agenda_layout_01">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183081676"/>
      </p:ext>
    </p:extLst>
  </p:cSld>
  <p:clrMapOvr>
    <a:masterClrMapping/>
  </p:clrMapOvr>
  <p:extLst>
    <p:ext uri="{DCECCB84-F9BA-43D5-87BE-67443E8EF086}">
      <p15:sldGuideLst xmlns:p15="http://schemas.microsoft.com/office/powerpoint/2012/main">
        <p15:guide id="1" pos="2865">
          <p15:clr>
            <a:srgbClr val="FBAE40"/>
          </p15:clr>
        </p15:guide>
        <p15:guide id="2" pos="2964">
          <p15:clr>
            <a:srgbClr val="FBAE40"/>
          </p15:clr>
        </p15:guide>
        <p15:guide id="3" pos="1519">
          <p15:clr>
            <a:srgbClr val="FBAE40"/>
          </p15:clr>
        </p15:guide>
        <p15:guide id="4" pos="1610">
          <p15:clr>
            <a:srgbClr val="FBAE40"/>
          </p15:clr>
        </p15:guide>
        <p15:guide id="5" pos="4209">
          <p15:clr>
            <a:srgbClr val="FBAE40"/>
          </p15:clr>
        </p15:guide>
        <p15:guide id="6" pos="4309">
          <p15:clr>
            <a:srgbClr val="FBAE40"/>
          </p15:clr>
        </p15:guide>
        <p15:guide id="7" orient="horz" pos="730">
          <p15:clr>
            <a:srgbClr val="FBAE40"/>
          </p15:clr>
        </p15:guide>
        <p15:guide id="8" orient="horz" pos="1673">
          <p15:clr>
            <a:srgbClr val="FBAE40"/>
          </p15:clr>
        </p15:guide>
        <p15:guide id="9" orient="horz" pos="1754">
          <p15:clr>
            <a:srgbClr val="FBAE40"/>
          </p15:clr>
        </p15:guide>
        <p15:guide id="10" orient="horz" pos="2691">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Quad picture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6DB07D8A-B829-45B0-8CE8-449B892781B6}"/>
              </a:ext>
            </a:extLst>
          </p:cNvPr>
          <p:cNvSpPr>
            <a:spLocks noGrp="1"/>
          </p:cNvSpPr>
          <p:nvPr>
            <p:ph type="pic" sz="quarter" idx="11"/>
          </p:nvPr>
        </p:nvSpPr>
        <p:spPr>
          <a:xfrm>
            <a:off x="431800" y="857250"/>
            <a:ext cx="4102100" cy="1836000"/>
          </a:xfrm>
          <a:prstGeom prst="rect">
            <a:avLst/>
          </a:prstGeom>
          <a:noFill/>
        </p:spPr>
        <p:txBody>
          <a:bodyPr anchor="ctr"/>
          <a:lstStyle>
            <a:lvl1pPr marL="0" indent="0" algn="ctr">
              <a:buNone/>
              <a:defRPr/>
            </a:lvl1pPr>
          </a:lstStyle>
          <a:p>
            <a:endParaRPr lang="en-GB"/>
          </a:p>
        </p:txBody>
      </p:sp>
      <p:sp>
        <p:nvSpPr>
          <p:cNvPr id="9" name="Picture Placeholder 5">
            <a:extLst>
              <a:ext uri="{FF2B5EF4-FFF2-40B4-BE49-F238E27FC236}">
                <a16:creationId xmlns:a16="http://schemas.microsoft.com/office/drawing/2014/main" id="{A7F514CB-E3D0-4CF2-8E6F-DEF8880B6BD2}"/>
              </a:ext>
            </a:extLst>
          </p:cNvPr>
          <p:cNvSpPr>
            <a:spLocks noGrp="1"/>
          </p:cNvSpPr>
          <p:nvPr>
            <p:ph type="pic" sz="quarter" idx="12"/>
          </p:nvPr>
        </p:nvSpPr>
        <p:spPr>
          <a:xfrm>
            <a:off x="4716463" y="857250"/>
            <a:ext cx="4102100" cy="1836000"/>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AF0D129A-716D-4DE2-BC86-62AD6977E00F}"/>
              </a:ext>
            </a:extLst>
          </p:cNvPr>
          <p:cNvSpPr>
            <a:spLocks noGrp="1"/>
          </p:cNvSpPr>
          <p:nvPr>
            <p:ph type="pic" sz="quarter" idx="13"/>
          </p:nvPr>
        </p:nvSpPr>
        <p:spPr>
          <a:xfrm>
            <a:off x="431800" y="2862262"/>
            <a:ext cx="4102100" cy="1836000"/>
          </a:xfrm>
          <a:prstGeom prst="rect">
            <a:avLst/>
          </a:prstGeom>
          <a:noFill/>
        </p:spPr>
        <p:txBody>
          <a:bodyPr anchor="ctr"/>
          <a:lstStyle>
            <a:lvl1pPr marL="0" indent="0" algn="ctr">
              <a:buNone/>
              <a:defRPr/>
            </a:lvl1pPr>
          </a:lstStyle>
          <a:p>
            <a:endParaRPr lang="en-GB"/>
          </a:p>
        </p:txBody>
      </p:sp>
      <p:sp>
        <p:nvSpPr>
          <p:cNvPr id="11" name="Picture Placeholder 5">
            <a:extLst>
              <a:ext uri="{FF2B5EF4-FFF2-40B4-BE49-F238E27FC236}">
                <a16:creationId xmlns:a16="http://schemas.microsoft.com/office/drawing/2014/main" id="{8B65A3AB-D335-4F53-891B-3500C75ABC15}"/>
              </a:ext>
            </a:extLst>
          </p:cNvPr>
          <p:cNvSpPr>
            <a:spLocks noGrp="1"/>
          </p:cNvSpPr>
          <p:nvPr>
            <p:ph type="pic" sz="quarter" idx="14"/>
          </p:nvPr>
        </p:nvSpPr>
        <p:spPr>
          <a:xfrm>
            <a:off x="4716463" y="2862262"/>
            <a:ext cx="4102100" cy="1836000"/>
          </a:xfrm>
          <a:prstGeom prst="rect">
            <a:avLst/>
          </a:prstGeom>
          <a:no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3188838521"/>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GA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407203742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_column_feature_box">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6" name="Picture Placeholder 5">
            <a:extLst>
              <a:ext uri="{FF2B5EF4-FFF2-40B4-BE49-F238E27FC236}">
                <a16:creationId xmlns:a16="http://schemas.microsoft.com/office/drawing/2014/main" id="{6C605FFE-972D-49E1-BB04-B163FB801E63}"/>
              </a:ext>
            </a:extLst>
          </p:cNvPr>
          <p:cNvSpPr>
            <a:spLocks noGrp="1"/>
          </p:cNvSpPr>
          <p:nvPr>
            <p:ph type="pic" sz="quarter" idx="11"/>
          </p:nvPr>
        </p:nvSpPr>
        <p:spPr>
          <a:xfrm>
            <a:off x="431799" y="857250"/>
            <a:ext cx="5591176" cy="2442210"/>
          </a:xfrm>
          <a:prstGeom prst="rect">
            <a:avLst/>
          </a:prstGeom>
          <a:noFill/>
        </p:spPr>
        <p:txBody>
          <a:bodyPr anchor="ctr"/>
          <a:lstStyle>
            <a:lvl1pPr marL="0" indent="0" algn="ctr">
              <a:buNone/>
              <a:defRPr/>
            </a:lvl1pPr>
          </a:lstStyle>
          <a:p>
            <a:endParaRPr lang="en-GB"/>
          </a:p>
        </p:txBody>
      </p:sp>
      <p:sp>
        <p:nvSpPr>
          <p:cNvPr id="9" name="Text Placeholder 2">
            <a:extLst>
              <a:ext uri="{FF2B5EF4-FFF2-40B4-BE49-F238E27FC236}">
                <a16:creationId xmlns:a16="http://schemas.microsoft.com/office/drawing/2014/main" id="{69E0E834-A8AE-4C60-9A63-F248B8296081}"/>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1480857893"/>
      </p:ext>
    </p:extLst>
  </p:cSld>
  <p:clrMapOvr>
    <a:masterClrMapping/>
  </p:clrMapOvr>
  <p:extLst>
    <p:ext uri="{DCECCB84-F9BA-43D5-87BE-67443E8EF086}">
      <p15:sldGuideLst xmlns:p15="http://schemas.microsoft.com/office/powerpoint/2012/main">
        <p15:guide id="2" pos="3923">
          <p15:clr>
            <a:srgbClr val="FBAE40"/>
          </p15:clr>
        </p15:guide>
        <p15:guide id="7" pos="3794">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Logo only">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Tree>
    <p:extLst>
      <p:ext uri="{BB962C8B-B14F-4D97-AF65-F5344CB8AC3E}">
        <p14:creationId xmlns:p14="http://schemas.microsoft.com/office/powerpoint/2010/main" val="2554010723"/>
      </p:ext>
    </p:extLst>
  </p:cSld>
  <p:clrMapOvr>
    <a:masterClrMapping/>
  </p:clrMapOvr>
  <p:extLst>
    <p:ext uri="{DCECCB84-F9BA-43D5-87BE-67443E8EF086}">
      <p15:sldGuideLst xmlns:p15="http://schemas.microsoft.com/office/powerpoint/2012/main">
        <p15:guide id="1" pos="2849">
          <p15:clr>
            <a:srgbClr val="FBAE40"/>
          </p15:clr>
        </p15:guide>
        <p15:guide id="2" pos="2970">
          <p15:clr>
            <a:srgbClr val="FBAE40"/>
          </p15:clr>
        </p15:guide>
        <p15:guide id="3" pos="1497">
          <p15:clr>
            <a:srgbClr val="FBAE40"/>
          </p15:clr>
        </p15:guide>
        <p15:guide id="4" pos="1616">
          <p15:clr>
            <a:srgbClr val="FBAE40"/>
          </p15:clr>
        </p15:guide>
        <p15:guide id="5" pos="4203">
          <p15:clr>
            <a:srgbClr val="FBAE40"/>
          </p15:clr>
        </p15:guide>
        <p15:guide id="6" pos="4329">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Divider_page">
    <p:bg>
      <p:bgPr>
        <a:solidFill>
          <a:srgbClr val="00AEEF"/>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0700E569-29DA-4C92-8B98-093A575DAB2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45580" y="79411"/>
            <a:ext cx="2472690" cy="724646"/>
          </a:xfrm>
          <a:prstGeom prst="rect">
            <a:avLst/>
          </a:prstGeom>
        </p:spPr>
      </p:pic>
      <p:sp>
        <p:nvSpPr>
          <p:cNvPr id="3" name="Text Placeholder 2">
            <a:extLst>
              <a:ext uri="{FF2B5EF4-FFF2-40B4-BE49-F238E27FC236}">
                <a16:creationId xmlns:a16="http://schemas.microsoft.com/office/drawing/2014/main" id="{C6F6A3BA-6F96-4472-946C-225BEBF3F2AD}"/>
              </a:ext>
            </a:extLst>
          </p:cNvPr>
          <p:cNvSpPr>
            <a:spLocks noGrp="1"/>
          </p:cNvSpPr>
          <p:nvPr>
            <p:ph type="body" sz="quarter" idx="10" hasCustomPrompt="1"/>
          </p:nvPr>
        </p:nvSpPr>
        <p:spPr>
          <a:xfrm>
            <a:off x="431800" y="2109789"/>
            <a:ext cx="8388350" cy="884872"/>
          </a:xfrm>
          <a:prstGeom prst="rect">
            <a:avLst/>
          </a:prstGeom>
        </p:spPr>
        <p:txBody>
          <a:bodyPr/>
          <a:lstStyle>
            <a:lvl1pPr marL="0" indent="0">
              <a:buNone/>
              <a:defRPr sz="5400" spc="-200" baseline="0">
                <a:solidFill>
                  <a:srgbClr val="FFFFFF"/>
                </a:solidFill>
              </a:defRPr>
            </a:lvl1pPr>
          </a:lstStyle>
          <a:p>
            <a:pPr lvl="0"/>
            <a:r>
              <a:rPr lang="en-US"/>
              <a:t>Divider slide</a:t>
            </a:r>
            <a:endParaRPr lang="en-GB"/>
          </a:p>
        </p:txBody>
      </p:sp>
      <p:sp>
        <p:nvSpPr>
          <p:cNvPr id="5" name="Text Placeholder 4">
            <a:extLst>
              <a:ext uri="{FF2B5EF4-FFF2-40B4-BE49-F238E27FC236}">
                <a16:creationId xmlns:a16="http://schemas.microsoft.com/office/drawing/2014/main" id="{78B926CB-EC04-4129-8CD2-275903EDA3AA}"/>
              </a:ext>
            </a:extLst>
          </p:cNvPr>
          <p:cNvSpPr>
            <a:spLocks noGrp="1"/>
          </p:cNvSpPr>
          <p:nvPr>
            <p:ph type="body" sz="quarter" idx="11" hasCustomPrompt="1"/>
          </p:nvPr>
        </p:nvSpPr>
        <p:spPr>
          <a:xfrm>
            <a:off x="431800" y="3513138"/>
            <a:ext cx="5717540" cy="1143000"/>
          </a:xfrm>
          <a:prstGeom prst="rect">
            <a:avLst/>
          </a:prstGeom>
        </p:spPr>
        <p:txBody>
          <a:bodyPr/>
          <a:lstStyle>
            <a:lvl1pPr marL="0" indent="0">
              <a:lnSpc>
                <a:spcPts val="2200"/>
              </a:lnSpc>
              <a:spcBef>
                <a:spcPts val="0"/>
              </a:spcBef>
              <a:buNone/>
              <a:defRPr sz="1800">
                <a:solidFill>
                  <a:srgbClr val="FFFFFF"/>
                </a:solidFill>
              </a:defRPr>
            </a:lvl1pPr>
            <a:lvl2pPr marL="457189" indent="0">
              <a:buNone/>
              <a:defRPr>
                <a:solidFill>
                  <a:srgbClr val="FFFFFF"/>
                </a:solidFill>
              </a:defRPr>
            </a:lvl2pPr>
            <a:lvl3pPr marL="914378" indent="0">
              <a:buNone/>
              <a:defRPr>
                <a:solidFill>
                  <a:srgbClr val="FFFFFF"/>
                </a:solidFill>
              </a:defRPr>
            </a:lvl3pPr>
            <a:lvl4pPr marL="1371566" indent="0">
              <a:buNone/>
              <a:defRPr>
                <a:solidFill>
                  <a:srgbClr val="FFFFFF"/>
                </a:solidFill>
              </a:defRPr>
            </a:lvl4pPr>
            <a:lvl5pPr marL="1828754" indent="0">
              <a:buNone/>
              <a:defRPr>
                <a:solidFill>
                  <a:srgbClr val="FFFFFF"/>
                </a:solidFill>
              </a:defRPr>
            </a:lvl5pPr>
          </a:lstStyle>
          <a:p>
            <a:pPr lvl="0"/>
            <a:r>
              <a:rPr lang="en-US"/>
              <a:t>Descriptive text</a:t>
            </a:r>
            <a:endParaRPr lang="en-GB"/>
          </a:p>
        </p:txBody>
      </p:sp>
    </p:spTree>
    <p:extLst>
      <p:ext uri="{BB962C8B-B14F-4D97-AF65-F5344CB8AC3E}">
        <p14:creationId xmlns:p14="http://schemas.microsoft.com/office/powerpoint/2010/main" val="406923181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F5A10-B3F0-4C3C-B525-9EDFAAA13EE2}"/>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50910C4B-70AD-4A02-9FA7-EE46F6677AA9}"/>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1342B2B-560C-479C-B1B5-E3DF6EBF3E09}"/>
              </a:ext>
            </a:extLst>
          </p:cNvPr>
          <p:cNvSpPr>
            <a:spLocks noGrp="1"/>
          </p:cNvSpPr>
          <p:nvPr>
            <p:ph type="dt" sz="half" idx="10"/>
          </p:nvPr>
        </p:nvSpPr>
        <p:spPr/>
        <p:txBody>
          <a:bodyPr/>
          <a:lstStyle/>
          <a:p>
            <a:fld id="{64D02374-879E-4D7A-8C2D-92155B992146}" type="datetimeFigureOut">
              <a:rPr lang="en-GB" smtClean="0"/>
              <a:t>07/06/2022</a:t>
            </a:fld>
            <a:endParaRPr lang="en-GB"/>
          </a:p>
        </p:txBody>
      </p:sp>
      <p:sp>
        <p:nvSpPr>
          <p:cNvPr id="5" name="Footer Placeholder 4">
            <a:extLst>
              <a:ext uri="{FF2B5EF4-FFF2-40B4-BE49-F238E27FC236}">
                <a16:creationId xmlns:a16="http://schemas.microsoft.com/office/drawing/2014/main" id="{4070670E-90F6-4E5C-9EBE-8B171323B9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D1CBFD-88A9-41F6-BE0E-35016B36F08C}"/>
              </a:ext>
            </a:extLst>
          </p:cNvPr>
          <p:cNvSpPr>
            <a:spLocks noGrp="1"/>
          </p:cNvSpPr>
          <p:nvPr>
            <p:ph type="sldNum" sz="quarter" idx="12"/>
          </p:nvPr>
        </p:nvSpPr>
        <p:spPr/>
        <p:txBody>
          <a:bodyPr/>
          <a:lstStyle/>
          <a:p>
            <a:fld id="{2BE5D190-1B88-466C-AF35-1C8C5A1DB9DE}" type="slidenum">
              <a:rPr lang="en-GB" smtClean="0"/>
              <a:t>‹#›</a:t>
            </a:fld>
            <a:endParaRPr lang="en-GB"/>
          </a:p>
        </p:txBody>
      </p:sp>
    </p:spTree>
    <p:extLst>
      <p:ext uri="{BB962C8B-B14F-4D97-AF65-F5344CB8AC3E}">
        <p14:creationId xmlns:p14="http://schemas.microsoft.com/office/powerpoint/2010/main" val="153446857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96AC9-1415-49C2-AC66-9C5BE3229AF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ADF9F1C-D6E8-4681-86B8-01CF8B6973B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7E45C1-2162-4108-8DFB-C47A4B373C85}"/>
              </a:ext>
            </a:extLst>
          </p:cNvPr>
          <p:cNvSpPr>
            <a:spLocks noGrp="1"/>
          </p:cNvSpPr>
          <p:nvPr>
            <p:ph type="dt" sz="half" idx="10"/>
          </p:nvPr>
        </p:nvSpPr>
        <p:spPr/>
        <p:txBody>
          <a:bodyPr/>
          <a:lstStyle/>
          <a:p>
            <a:fld id="{64D02374-879E-4D7A-8C2D-92155B992146}" type="datetimeFigureOut">
              <a:rPr lang="en-GB" smtClean="0"/>
              <a:t>07/06/2022</a:t>
            </a:fld>
            <a:endParaRPr lang="en-GB"/>
          </a:p>
        </p:txBody>
      </p:sp>
      <p:sp>
        <p:nvSpPr>
          <p:cNvPr id="5" name="Footer Placeholder 4">
            <a:extLst>
              <a:ext uri="{FF2B5EF4-FFF2-40B4-BE49-F238E27FC236}">
                <a16:creationId xmlns:a16="http://schemas.microsoft.com/office/drawing/2014/main" id="{A50B3852-91BF-47E2-9E85-674D70A7FC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DE5412-69AA-4954-A027-9AA804C05CDD}"/>
              </a:ext>
            </a:extLst>
          </p:cNvPr>
          <p:cNvSpPr>
            <a:spLocks noGrp="1"/>
          </p:cNvSpPr>
          <p:nvPr>
            <p:ph type="sldNum" sz="quarter" idx="12"/>
          </p:nvPr>
        </p:nvSpPr>
        <p:spPr/>
        <p:txBody>
          <a:bodyPr/>
          <a:lstStyle/>
          <a:p>
            <a:fld id="{2BE5D190-1B88-466C-AF35-1C8C5A1DB9DE}" type="slidenum">
              <a:rPr lang="en-GB" smtClean="0"/>
              <a:t>‹#›</a:t>
            </a:fld>
            <a:endParaRPr lang="en-GB"/>
          </a:p>
        </p:txBody>
      </p:sp>
    </p:spTree>
    <p:extLst>
      <p:ext uri="{BB962C8B-B14F-4D97-AF65-F5344CB8AC3E}">
        <p14:creationId xmlns:p14="http://schemas.microsoft.com/office/powerpoint/2010/main" val="78839386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C0A8E-B085-4D54-94F1-61686335B8C7}"/>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E4B06C7-957D-43FE-A4B3-DC306306F156}"/>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7BB9C0C-3800-4E19-9875-2BC123317E50}"/>
              </a:ext>
            </a:extLst>
          </p:cNvPr>
          <p:cNvSpPr>
            <a:spLocks noGrp="1"/>
          </p:cNvSpPr>
          <p:nvPr>
            <p:ph type="dt" sz="half" idx="10"/>
          </p:nvPr>
        </p:nvSpPr>
        <p:spPr/>
        <p:txBody>
          <a:bodyPr/>
          <a:lstStyle/>
          <a:p>
            <a:fld id="{64D02374-879E-4D7A-8C2D-92155B992146}" type="datetimeFigureOut">
              <a:rPr lang="en-GB" smtClean="0"/>
              <a:t>07/06/2022</a:t>
            </a:fld>
            <a:endParaRPr lang="en-GB"/>
          </a:p>
        </p:txBody>
      </p:sp>
      <p:sp>
        <p:nvSpPr>
          <p:cNvPr id="5" name="Footer Placeholder 4">
            <a:extLst>
              <a:ext uri="{FF2B5EF4-FFF2-40B4-BE49-F238E27FC236}">
                <a16:creationId xmlns:a16="http://schemas.microsoft.com/office/drawing/2014/main" id="{34A039AE-6F78-4830-8FD4-C8002A3E4F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2177BD-D499-4172-8FDC-44AC57FE05E4}"/>
              </a:ext>
            </a:extLst>
          </p:cNvPr>
          <p:cNvSpPr>
            <a:spLocks noGrp="1"/>
          </p:cNvSpPr>
          <p:nvPr>
            <p:ph type="sldNum" sz="quarter" idx="12"/>
          </p:nvPr>
        </p:nvSpPr>
        <p:spPr/>
        <p:txBody>
          <a:bodyPr/>
          <a:lstStyle/>
          <a:p>
            <a:fld id="{2BE5D190-1B88-466C-AF35-1C8C5A1DB9DE}" type="slidenum">
              <a:rPr lang="en-GB" smtClean="0"/>
              <a:t>‹#›</a:t>
            </a:fld>
            <a:endParaRPr lang="en-GB"/>
          </a:p>
        </p:txBody>
      </p:sp>
    </p:spTree>
    <p:extLst>
      <p:ext uri="{BB962C8B-B14F-4D97-AF65-F5344CB8AC3E}">
        <p14:creationId xmlns:p14="http://schemas.microsoft.com/office/powerpoint/2010/main" val="107214436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C162E-0F5E-431B-8C40-FC7D1C08B6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D4AA04-A86D-4E68-934D-1D20D92657A0}"/>
              </a:ext>
            </a:extLst>
          </p:cNvPr>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667A0C3-D0B3-4BD5-9200-4CA1B5BC9DC3}"/>
              </a:ext>
            </a:extLst>
          </p:cNvPr>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D7D29AB-B128-45AD-BB85-4A44FA65E72D}"/>
              </a:ext>
            </a:extLst>
          </p:cNvPr>
          <p:cNvSpPr>
            <a:spLocks noGrp="1"/>
          </p:cNvSpPr>
          <p:nvPr>
            <p:ph type="dt" sz="half" idx="10"/>
          </p:nvPr>
        </p:nvSpPr>
        <p:spPr/>
        <p:txBody>
          <a:bodyPr/>
          <a:lstStyle/>
          <a:p>
            <a:fld id="{64D02374-879E-4D7A-8C2D-92155B992146}" type="datetimeFigureOut">
              <a:rPr lang="en-GB" smtClean="0"/>
              <a:t>07/06/2022</a:t>
            </a:fld>
            <a:endParaRPr lang="en-GB"/>
          </a:p>
        </p:txBody>
      </p:sp>
      <p:sp>
        <p:nvSpPr>
          <p:cNvPr id="6" name="Footer Placeholder 5">
            <a:extLst>
              <a:ext uri="{FF2B5EF4-FFF2-40B4-BE49-F238E27FC236}">
                <a16:creationId xmlns:a16="http://schemas.microsoft.com/office/drawing/2014/main" id="{F86B0337-960C-4652-8DCA-A232A5F674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07DE14E-48CE-4A25-AB8E-E09BE7DA1559}"/>
              </a:ext>
            </a:extLst>
          </p:cNvPr>
          <p:cNvSpPr>
            <a:spLocks noGrp="1"/>
          </p:cNvSpPr>
          <p:nvPr>
            <p:ph type="sldNum" sz="quarter" idx="12"/>
          </p:nvPr>
        </p:nvSpPr>
        <p:spPr/>
        <p:txBody>
          <a:bodyPr/>
          <a:lstStyle/>
          <a:p>
            <a:fld id="{2BE5D190-1B88-466C-AF35-1C8C5A1DB9DE}" type="slidenum">
              <a:rPr lang="en-GB" smtClean="0"/>
              <a:t>‹#›</a:t>
            </a:fld>
            <a:endParaRPr lang="en-GB"/>
          </a:p>
        </p:txBody>
      </p:sp>
    </p:spTree>
    <p:extLst>
      <p:ext uri="{BB962C8B-B14F-4D97-AF65-F5344CB8AC3E}">
        <p14:creationId xmlns:p14="http://schemas.microsoft.com/office/powerpoint/2010/main" val="248519550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51CF4-9DBF-474A-9DC4-25663AE75B25}"/>
              </a:ext>
            </a:extLst>
          </p:cNvPr>
          <p:cNvSpPr>
            <a:spLocks noGrp="1"/>
          </p:cNvSpPr>
          <p:nvPr>
            <p:ph type="title"/>
          </p:nvPr>
        </p:nvSpPr>
        <p:spPr>
          <a:xfrm>
            <a:off x="629841" y="273844"/>
            <a:ext cx="7886700" cy="994172"/>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B06C442-21D6-4C32-A002-0BE04D5C9B74}"/>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BE33F53E-5EF3-4E73-840E-C7E737FEB470}"/>
              </a:ext>
            </a:extLst>
          </p:cNvPr>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1535B05-426C-474E-9CD6-57AFE22919F9}"/>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9C3F9EF4-F424-4818-9D59-BA5281FAFED5}"/>
              </a:ext>
            </a:extLst>
          </p:cNvPr>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6455429-F6F7-4CD8-82C6-3580BE361A7B}"/>
              </a:ext>
            </a:extLst>
          </p:cNvPr>
          <p:cNvSpPr>
            <a:spLocks noGrp="1"/>
          </p:cNvSpPr>
          <p:nvPr>
            <p:ph type="dt" sz="half" idx="10"/>
          </p:nvPr>
        </p:nvSpPr>
        <p:spPr/>
        <p:txBody>
          <a:bodyPr/>
          <a:lstStyle/>
          <a:p>
            <a:fld id="{64D02374-879E-4D7A-8C2D-92155B992146}" type="datetimeFigureOut">
              <a:rPr lang="en-GB" smtClean="0"/>
              <a:t>07/06/2022</a:t>
            </a:fld>
            <a:endParaRPr lang="en-GB"/>
          </a:p>
        </p:txBody>
      </p:sp>
      <p:sp>
        <p:nvSpPr>
          <p:cNvPr id="8" name="Footer Placeholder 7">
            <a:extLst>
              <a:ext uri="{FF2B5EF4-FFF2-40B4-BE49-F238E27FC236}">
                <a16:creationId xmlns:a16="http://schemas.microsoft.com/office/drawing/2014/main" id="{3DCCF61D-F7D4-4205-AD87-33974D15BFF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66A2494-AFFD-44BC-A903-5F17739700A9}"/>
              </a:ext>
            </a:extLst>
          </p:cNvPr>
          <p:cNvSpPr>
            <a:spLocks noGrp="1"/>
          </p:cNvSpPr>
          <p:nvPr>
            <p:ph type="sldNum" sz="quarter" idx="12"/>
          </p:nvPr>
        </p:nvSpPr>
        <p:spPr/>
        <p:txBody>
          <a:bodyPr/>
          <a:lstStyle/>
          <a:p>
            <a:fld id="{2BE5D190-1B88-466C-AF35-1C8C5A1DB9DE}" type="slidenum">
              <a:rPr lang="en-GB" smtClean="0"/>
              <a:t>‹#›</a:t>
            </a:fld>
            <a:endParaRPr lang="en-GB"/>
          </a:p>
        </p:txBody>
      </p:sp>
    </p:spTree>
    <p:extLst>
      <p:ext uri="{BB962C8B-B14F-4D97-AF65-F5344CB8AC3E}">
        <p14:creationId xmlns:p14="http://schemas.microsoft.com/office/powerpoint/2010/main" val="67095590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40EE1-D747-4C76-85FB-263B8562FC9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C9E7226-88AD-4A16-B73F-FB1356293DDC}"/>
              </a:ext>
            </a:extLst>
          </p:cNvPr>
          <p:cNvSpPr>
            <a:spLocks noGrp="1"/>
          </p:cNvSpPr>
          <p:nvPr>
            <p:ph type="dt" sz="half" idx="10"/>
          </p:nvPr>
        </p:nvSpPr>
        <p:spPr/>
        <p:txBody>
          <a:bodyPr/>
          <a:lstStyle/>
          <a:p>
            <a:fld id="{64D02374-879E-4D7A-8C2D-92155B992146}" type="datetimeFigureOut">
              <a:rPr lang="en-GB" smtClean="0"/>
              <a:t>07/06/2022</a:t>
            </a:fld>
            <a:endParaRPr lang="en-GB"/>
          </a:p>
        </p:txBody>
      </p:sp>
      <p:sp>
        <p:nvSpPr>
          <p:cNvPr id="4" name="Footer Placeholder 3">
            <a:extLst>
              <a:ext uri="{FF2B5EF4-FFF2-40B4-BE49-F238E27FC236}">
                <a16:creationId xmlns:a16="http://schemas.microsoft.com/office/drawing/2014/main" id="{4AED93DF-D11A-40A5-8106-C340325B4DE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F237AC5-5BE3-4275-B0BB-3B2CAF83AF34}"/>
              </a:ext>
            </a:extLst>
          </p:cNvPr>
          <p:cNvSpPr>
            <a:spLocks noGrp="1"/>
          </p:cNvSpPr>
          <p:nvPr>
            <p:ph type="sldNum" sz="quarter" idx="12"/>
          </p:nvPr>
        </p:nvSpPr>
        <p:spPr/>
        <p:txBody>
          <a:bodyPr/>
          <a:lstStyle/>
          <a:p>
            <a:fld id="{2BE5D190-1B88-466C-AF35-1C8C5A1DB9DE}" type="slidenum">
              <a:rPr lang="en-GB" smtClean="0"/>
              <a:t>‹#›</a:t>
            </a:fld>
            <a:endParaRPr lang="en-GB"/>
          </a:p>
        </p:txBody>
      </p:sp>
    </p:spTree>
    <p:extLst>
      <p:ext uri="{BB962C8B-B14F-4D97-AF65-F5344CB8AC3E}">
        <p14:creationId xmlns:p14="http://schemas.microsoft.com/office/powerpoint/2010/main" val="70704834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95D380-01CC-4472-8405-940E4B9D78CE}"/>
              </a:ext>
            </a:extLst>
          </p:cNvPr>
          <p:cNvSpPr>
            <a:spLocks noGrp="1"/>
          </p:cNvSpPr>
          <p:nvPr>
            <p:ph type="dt" sz="half" idx="10"/>
          </p:nvPr>
        </p:nvSpPr>
        <p:spPr/>
        <p:txBody>
          <a:bodyPr/>
          <a:lstStyle/>
          <a:p>
            <a:fld id="{64D02374-879E-4D7A-8C2D-92155B992146}" type="datetimeFigureOut">
              <a:rPr lang="en-GB" smtClean="0"/>
              <a:t>07/06/2022</a:t>
            </a:fld>
            <a:endParaRPr lang="en-GB"/>
          </a:p>
        </p:txBody>
      </p:sp>
      <p:sp>
        <p:nvSpPr>
          <p:cNvPr id="3" name="Footer Placeholder 2">
            <a:extLst>
              <a:ext uri="{FF2B5EF4-FFF2-40B4-BE49-F238E27FC236}">
                <a16:creationId xmlns:a16="http://schemas.microsoft.com/office/drawing/2014/main" id="{19F14232-91EE-4B67-A56E-1B0D1356687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561C621-4BCA-47E5-80C1-342DF8D22296}"/>
              </a:ext>
            </a:extLst>
          </p:cNvPr>
          <p:cNvSpPr>
            <a:spLocks noGrp="1"/>
          </p:cNvSpPr>
          <p:nvPr>
            <p:ph type="sldNum" sz="quarter" idx="12"/>
          </p:nvPr>
        </p:nvSpPr>
        <p:spPr/>
        <p:txBody>
          <a:bodyPr/>
          <a:lstStyle/>
          <a:p>
            <a:fld id="{2BE5D190-1B88-466C-AF35-1C8C5A1DB9DE}" type="slidenum">
              <a:rPr lang="en-GB" smtClean="0"/>
              <a:t>‹#›</a:t>
            </a:fld>
            <a:endParaRPr lang="en-GB"/>
          </a:p>
        </p:txBody>
      </p:sp>
    </p:spTree>
    <p:extLst>
      <p:ext uri="{BB962C8B-B14F-4D97-AF65-F5344CB8AC3E}">
        <p14:creationId xmlns:p14="http://schemas.microsoft.com/office/powerpoint/2010/main" val="2105330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ogo, dark blue heading and dark blue footer">
    <p:spTree>
      <p:nvGrpSpPr>
        <p:cNvPr id="1" name=""/>
        <p:cNvGrpSpPr/>
        <p:nvPr/>
      </p:nvGrpSpPr>
      <p:grpSpPr>
        <a:xfrm>
          <a:off x="0" y="0"/>
          <a:ext cx="0" cy="0"/>
          <a:chOff x="0" y="0"/>
          <a:chExt cx="0" cy="0"/>
        </a:xfrm>
      </p:grpSpPr>
      <p:sp>
        <p:nvSpPr>
          <p:cNvPr id="17" name="object 3">
            <a:extLst>
              <a:ext uri="{FF2B5EF4-FFF2-40B4-BE49-F238E27FC236}">
                <a16:creationId xmlns:a16="http://schemas.microsoft.com/office/drawing/2014/main" id="{0CEC0A83-1059-4C8C-A35C-5FC5D3B30997}"/>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3" name="Text Placeholder 2">
            <a:extLst>
              <a:ext uri="{FF2B5EF4-FFF2-40B4-BE49-F238E27FC236}">
                <a16:creationId xmlns:a16="http://schemas.microsoft.com/office/drawing/2014/main" id="{8B9480F7-7279-429E-AA61-0F7403A50244}"/>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19" name="Title 6">
            <a:extLst>
              <a:ext uri="{FF2B5EF4-FFF2-40B4-BE49-F238E27FC236}">
                <a16:creationId xmlns:a16="http://schemas.microsoft.com/office/drawing/2014/main" id="{8FCED620-BBE7-494A-AED9-6D0974941436}"/>
              </a:ext>
            </a:extLst>
          </p:cNvPr>
          <p:cNvSpPr>
            <a:spLocks noGrp="1"/>
          </p:cNvSpPr>
          <p:nvPr>
            <p:ph type="title"/>
          </p:nvPr>
        </p:nvSpPr>
        <p:spPr>
          <a:xfrm>
            <a:off x="431800" y="195263"/>
            <a:ext cx="5321576" cy="376237"/>
          </a:xfrm>
          <a:prstGeom prst="rect">
            <a:avLst/>
          </a:prstGeom>
        </p:spPr>
        <p:txBody>
          <a:bodyPr lIns="0" tIns="0"/>
          <a:lstStyle>
            <a:lvl1pPr>
              <a:defRPr>
                <a:solidFill>
                  <a:schemeClr val="tx2"/>
                </a:solidFill>
              </a:defRPr>
            </a:lvl1pPr>
          </a:lstStyle>
          <a:p>
            <a:r>
              <a:rPr lang="en-US"/>
              <a:t>Click to edit Master title style</a:t>
            </a:r>
            <a:endParaRPr lang="en-GB"/>
          </a:p>
        </p:txBody>
      </p:sp>
    </p:spTree>
    <p:extLst>
      <p:ext uri="{BB962C8B-B14F-4D97-AF65-F5344CB8AC3E}">
        <p14:creationId xmlns:p14="http://schemas.microsoft.com/office/powerpoint/2010/main" val="284417538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EDBC6-261E-47EC-8865-7E8A18E9D41C}"/>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391A9C4-2CD8-4011-B0C1-7B54DAA14A6F}"/>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F0DAA2D-8C64-4DCA-8518-D2A2F42F8428}"/>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2A61D51F-4438-451B-B893-92630D9C02C8}"/>
              </a:ext>
            </a:extLst>
          </p:cNvPr>
          <p:cNvSpPr>
            <a:spLocks noGrp="1"/>
          </p:cNvSpPr>
          <p:nvPr>
            <p:ph type="dt" sz="half" idx="10"/>
          </p:nvPr>
        </p:nvSpPr>
        <p:spPr/>
        <p:txBody>
          <a:bodyPr/>
          <a:lstStyle/>
          <a:p>
            <a:fld id="{64D02374-879E-4D7A-8C2D-92155B992146}" type="datetimeFigureOut">
              <a:rPr lang="en-GB" smtClean="0"/>
              <a:t>07/06/2022</a:t>
            </a:fld>
            <a:endParaRPr lang="en-GB"/>
          </a:p>
        </p:txBody>
      </p:sp>
      <p:sp>
        <p:nvSpPr>
          <p:cNvPr id="6" name="Footer Placeholder 5">
            <a:extLst>
              <a:ext uri="{FF2B5EF4-FFF2-40B4-BE49-F238E27FC236}">
                <a16:creationId xmlns:a16="http://schemas.microsoft.com/office/drawing/2014/main" id="{7EA2C2E7-6635-4AF1-A316-82A717D8AD4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8EE6B2-168B-4F94-B875-D5B7AC623CB7}"/>
              </a:ext>
            </a:extLst>
          </p:cNvPr>
          <p:cNvSpPr>
            <a:spLocks noGrp="1"/>
          </p:cNvSpPr>
          <p:nvPr>
            <p:ph type="sldNum" sz="quarter" idx="12"/>
          </p:nvPr>
        </p:nvSpPr>
        <p:spPr/>
        <p:txBody>
          <a:bodyPr/>
          <a:lstStyle/>
          <a:p>
            <a:fld id="{2BE5D190-1B88-466C-AF35-1C8C5A1DB9DE}" type="slidenum">
              <a:rPr lang="en-GB" smtClean="0"/>
              <a:t>‹#›</a:t>
            </a:fld>
            <a:endParaRPr lang="en-GB"/>
          </a:p>
        </p:txBody>
      </p:sp>
    </p:spTree>
    <p:extLst>
      <p:ext uri="{BB962C8B-B14F-4D97-AF65-F5344CB8AC3E}">
        <p14:creationId xmlns:p14="http://schemas.microsoft.com/office/powerpoint/2010/main" val="317361214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90606-E288-437A-8DD0-1DF4631EECDB}"/>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AEB15C2-DFF1-4D46-8C57-1E9E9087BEB1}"/>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9467389B-2513-4A85-A28A-B3E292E9444B}"/>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A10B4BC1-D76C-4F22-A51F-96CA639161C7}"/>
              </a:ext>
            </a:extLst>
          </p:cNvPr>
          <p:cNvSpPr>
            <a:spLocks noGrp="1"/>
          </p:cNvSpPr>
          <p:nvPr>
            <p:ph type="dt" sz="half" idx="10"/>
          </p:nvPr>
        </p:nvSpPr>
        <p:spPr/>
        <p:txBody>
          <a:bodyPr/>
          <a:lstStyle/>
          <a:p>
            <a:fld id="{64D02374-879E-4D7A-8C2D-92155B992146}" type="datetimeFigureOut">
              <a:rPr lang="en-GB" smtClean="0"/>
              <a:t>07/06/2022</a:t>
            </a:fld>
            <a:endParaRPr lang="en-GB"/>
          </a:p>
        </p:txBody>
      </p:sp>
      <p:sp>
        <p:nvSpPr>
          <p:cNvPr id="6" name="Footer Placeholder 5">
            <a:extLst>
              <a:ext uri="{FF2B5EF4-FFF2-40B4-BE49-F238E27FC236}">
                <a16:creationId xmlns:a16="http://schemas.microsoft.com/office/drawing/2014/main" id="{222E1493-A4B7-4F59-AEE4-CEF28DA374D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65C7C59-966B-45F2-91A0-CD3358B14BDE}"/>
              </a:ext>
            </a:extLst>
          </p:cNvPr>
          <p:cNvSpPr>
            <a:spLocks noGrp="1"/>
          </p:cNvSpPr>
          <p:nvPr>
            <p:ph type="sldNum" sz="quarter" idx="12"/>
          </p:nvPr>
        </p:nvSpPr>
        <p:spPr/>
        <p:txBody>
          <a:bodyPr/>
          <a:lstStyle/>
          <a:p>
            <a:fld id="{2BE5D190-1B88-466C-AF35-1C8C5A1DB9DE}" type="slidenum">
              <a:rPr lang="en-GB" smtClean="0"/>
              <a:t>‹#›</a:t>
            </a:fld>
            <a:endParaRPr lang="en-GB"/>
          </a:p>
        </p:txBody>
      </p:sp>
    </p:spTree>
    <p:extLst>
      <p:ext uri="{BB962C8B-B14F-4D97-AF65-F5344CB8AC3E}">
        <p14:creationId xmlns:p14="http://schemas.microsoft.com/office/powerpoint/2010/main" val="58315868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F3628-183D-4314-AB4F-5916D5C8C8E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A15115F-B39E-488A-B8B7-8C8653E9020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148A00D-0373-44D4-B729-AD540125B4F7}"/>
              </a:ext>
            </a:extLst>
          </p:cNvPr>
          <p:cNvSpPr>
            <a:spLocks noGrp="1"/>
          </p:cNvSpPr>
          <p:nvPr>
            <p:ph type="dt" sz="half" idx="10"/>
          </p:nvPr>
        </p:nvSpPr>
        <p:spPr/>
        <p:txBody>
          <a:bodyPr/>
          <a:lstStyle/>
          <a:p>
            <a:fld id="{64D02374-879E-4D7A-8C2D-92155B992146}" type="datetimeFigureOut">
              <a:rPr lang="en-GB" smtClean="0"/>
              <a:t>07/06/2022</a:t>
            </a:fld>
            <a:endParaRPr lang="en-GB"/>
          </a:p>
        </p:txBody>
      </p:sp>
      <p:sp>
        <p:nvSpPr>
          <p:cNvPr id="5" name="Footer Placeholder 4">
            <a:extLst>
              <a:ext uri="{FF2B5EF4-FFF2-40B4-BE49-F238E27FC236}">
                <a16:creationId xmlns:a16="http://schemas.microsoft.com/office/drawing/2014/main" id="{55DF8181-CBA0-4B50-A660-46E018BA9E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B05A9CA-3167-40D8-B0D0-FAAA8FAB9719}"/>
              </a:ext>
            </a:extLst>
          </p:cNvPr>
          <p:cNvSpPr>
            <a:spLocks noGrp="1"/>
          </p:cNvSpPr>
          <p:nvPr>
            <p:ph type="sldNum" sz="quarter" idx="12"/>
          </p:nvPr>
        </p:nvSpPr>
        <p:spPr/>
        <p:txBody>
          <a:bodyPr/>
          <a:lstStyle/>
          <a:p>
            <a:fld id="{2BE5D190-1B88-466C-AF35-1C8C5A1DB9DE}" type="slidenum">
              <a:rPr lang="en-GB" smtClean="0"/>
              <a:t>‹#›</a:t>
            </a:fld>
            <a:endParaRPr lang="en-GB"/>
          </a:p>
        </p:txBody>
      </p:sp>
    </p:spTree>
    <p:extLst>
      <p:ext uri="{BB962C8B-B14F-4D97-AF65-F5344CB8AC3E}">
        <p14:creationId xmlns:p14="http://schemas.microsoft.com/office/powerpoint/2010/main" val="311399302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E54928-F19F-40FC-A862-E54309FA8EC4}"/>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5349005-C5E5-4C6F-B958-241CDEF095FB}"/>
              </a:ext>
            </a:extLst>
          </p:cNvPr>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5B2192-7E40-469C-BEF7-3C4969E8610A}"/>
              </a:ext>
            </a:extLst>
          </p:cNvPr>
          <p:cNvSpPr>
            <a:spLocks noGrp="1"/>
          </p:cNvSpPr>
          <p:nvPr>
            <p:ph type="dt" sz="half" idx="10"/>
          </p:nvPr>
        </p:nvSpPr>
        <p:spPr/>
        <p:txBody>
          <a:bodyPr/>
          <a:lstStyle/>
          <a:p>
            <a:fld id="{64D02374-879E-4D7A-8C2D-92155B992146}" type="datetimeFigureOut">
              <a:rPr lang="en-GB" smtClean="0"/>
              <a:t>07/06/2022</a:t>
            </a:fld>
            <a:endParaRPr lang="en-GB"/>
          </a:p>
        </p:txBody>
      </p:sp>
      <p:sp>
        <p:nvSpPr>
          <p:cNvPr id="5" name="Footer Placeholder 4">
            <a:extLst>
              <a:ext uri="{FF2B5EF4-FFF2-40B4-BE49-F238E27FC236}">
                <a16:creationId xmlns:a16="http://schemas.microsoft.com/office/drawing/2014/main" id="{D6E2D402-5A32-4A3B-8D31-3B12BF5EC76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B5CA93-D42F-4CFD-8173-9109495C8EA5}"/>
              </a:ext>
            </a:extLst>
          </p:cNvPr>
          <p:cNvSpPr>
            <a:spLocks noGrp="1"/>
          </p:cNvSpPr>
          <p:nvPr>
            <p:ph type="sldNum" sz="quarter" idx="12"/>
          </p:nvPr>
        </p:nvSpPr>
        <p:spPr/>
        <p:txBody>
          <a:bodyPr/>
          <a:lstStyle/>
          <a:p>
            <a:fld id="{2BE5D190-1B88-466C-AF35-1C8C5A1DB9DE}" type="slidenum">
              <a:rPr lang="en-GB" smtClean="0"/>
              <a:t>‹#›</a:t>
            </a:fld>
            <a:endParaRPr lang="en-GB"/>
          </a:p>
        </p:txBody>
      </p:sp>
    </p:spTree>
    <p:extLst>
      <p:ext uri="{BB962C8B-B14F-4D97-AF65-F5344CB8AC3E}">
        <p14:creationId xmlns:p14="http://schemas.microsoft.com/office/powerpoint/2010/main" val="400962335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OGA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160779673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Title and subtitle">
    <p:spTree>
      <p:nvGrpSpPr>
        <p:cNvPr id="1" name=""/>
        <p:cNvGrpSpPr/>
        <p:nvPr/>
      </p:nvGrpSpPr>
      <p:grpSpPr>
        <a:xfrm>
          <a:off x="0" y="0"/>
          <a:ext cx="0" cy="0"/>
          <a:chOff x="0" y="0"/>
          <a:chExt cx="0" cy="0"/>
        </a:xfrm>
      </p:grpSpPr>
      <p:pic>
        <p:nvPicPr>
          <p:cNvPr id="10" name="Graphic 9" descr="North Sea Transition Authority logo">
            <a:extLst>
              <a:ext uri="{FF2B5EF4-FFF2-40B4-BE49-F238E27FC236}">
                <a16:creationId xmlns:a16="http://schemas.microsoft.com/office/drawing/2014/main" id="{EA0B287C-6E98-4ABE-9770-5F9F12084EBA}"/>
              </a:ext>
            </a:extLst>
          </p:cNvPr>
          <p:cNvPicPr>
            <a:picLocks noChangeAspect="1"/>
          </p:cNvPicPr>
          <p:nvPr userDrawn="1"/>
        </p:nvPicPr>
        <p:blipFill>
          <a:blip r:embed="rId2"/>
          <a:srcRect/>
          <a:stretch/>
        </p:blipFill>
        <p:spPr>
          <a:xfrm>
            <a:off x="539186" y="189911"/>
            <a:ext cx="1099524" cy="1102863"/>
          </a:xfrm>
          <a:prstGeom prst="rect">
            <a:avLst/>
          </a:prstGeom>
        </p:spPr>
      </p:pic>
      <p:cxnSp>
        <p:nvCxnSpPr>
          <p:cNvPr id="15" name="Straight Connector 14">
            <a:extLst>
              <a:ext uri="{FF2B5EF4-FFF2-40B4-BE49-F238E27FC236}">
                <a16:creationId xmlns:a16="http://schemas.microsoft.com/office/drawing/2014/main" id="{DE038CA5-8F1F-4334-8648-E6A7038DE8C1}"/>
              </a:ext>
              <a:ext uri="{C183D7F6-B498-43B3-948B-1728B52AA6E4}">
                <adec:decorative xmlns:adec="http://schemas.microsoft.com/office/drawing/2017/decorative" val="1"/>
              </a:ext>
            </a:extLst>
          </p:cNvPr>
          <p:cNvCxnSpPr/>
          <p:nvPr userDrawn="1"/>
        </p:nvCxnSpPr>
        <p:spPr>
          <a:xfrm>
            <a:off x="431800" y="2727436"/>
            <a:ext cx="8388350"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2066D78-725F-47AA-B718-01D0AF25F789}"/>
              </a:ext>
            </a:extLst>
          </p:cNvPr>
          <p:cNvSpPr txBox="1"/>
          <p:nvPr userDrawn="1"/>
        </p:nvSpPr>
        <p:spPr>
          <a:xfrm>
            <a:off x="341117" y="4430371"/>
            <a:ext cx="8479033" cy="738664"/>
          </a:xfrm>
          <a:prstGeom prst="rect">
            <a:avLst/>
          </a:prstGeom>
          <a:noFill/>
        </p:spPr>
        <p:txBody>
          <a:bodyPr wrap="square" rtlCol="0">
            <a:spAutoFit/>
          </a:bodyPr>
          <a:lstStyle/>
          <a:p>
            <a:pPr marL="0" marR="0" lvl="0" indent="0" algn="l" defTabSz="457178"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 NSTA 2022</a:t>
            </a:r>
          </a:p>
          <a:p>
            <a:pPr marL="0" marR="0" lvl="0" indent="0" algn="l" defTabSz="457178"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This presentation is for illustrative purposes only. The NSTA makes no representations or warranties, express or implied, regarding the quality, completeness or accuracy of the information contained herein. All and any such responsibility and liability is expressly disclaimed. The NSTA does not provide endorsements or investment recommendations.</a:t>
            </a:r>
            <a:b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b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The North Sea Transition Authority is the business name for the Oil &amp; Gas Authority, a limited company registered in England and Wales with registered number 09666504 and VAT registered number 249433979. Our registered office is at 21 Bloomsbury Street, London, United Kingdom, WC1B 3HF. </a:t>
            </a:r>
          </a:p>
          <a:p>
            <a:pPr marL="0" marR="0" lvl="0" indent="0" algn="l" defTabSz="457178"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endParaRPr>
          </a:p>
        </p:txBody>
      </p:sp>
      <p:sp>
        <p:nvSpPr>
          <p:cNvPr id="7" name="Text Placeholder 18">
            <a:extLst>
              <a:ext uri="{FF2B5EF4-FFF2-40B4-BE49-F238E27FC236}">
                <a16:creationId xmlns:a16="http://schemas.microsoft.com/office/drawing/2014/main" id="{E28699B9-78A4-46CD-96D9-7ADF5F743E7F}"/>
              </a:ext>
            </a:extLst>
          </p:cNvPr>
          <p:cNvSpPr>
            <a:spLocks noGrp="1"/>
          </p:cNvSpPr>
          <p:nvPr>
            <p:ph type="body" sz="quarter" idx="14" hasCustomPrompt="1"/>
          </p:nvPr>
        </p:nvSpPr>
        <p:spPr>
          <a:xfrm>
            <a:off x="7467600" y="3732212"/>
            <a:ext cx="1332706" cy="523215"/>
          </a:xfrm>
          <a:prstGeom prst="rect">
            <a:avLst/>
          </a:prstGeom>
        </p:spPr>
        <p:txBody>
          <a:bodyPr/>
          <a:lstStyle>
            <a:lvl1pPr marL="0" indent="0" algn="l">
              <a:buNone/>
              <a:defRPr sz="1600"/>
            </a:lvl1pPr>
            <a:lvl2pPr marL="457178" indent="0">
              <a:buNone/>
              <a:defRPr/>
            </a:lvl2pPr>
            <a:lvl3pPr marL="914355" indent="0">
              <a:buNone/>
              <a:defRPr/>
            </a:lvl3pPr>
            <a:lvl4pPr marL="1371532" indent="0">
              <a:buNone/>
              <a:defRPr/>
            </a:lvl4pPr>
            <a:lvl5pPr marL="1828709" indent="0">
              <a:buNone/>
              <a:defRPr/>
            </a:lvl5pPr>
          </a:lstStyle>
          <a:p>
            <a:pPr lvl="0"/>
            <a:r>
              <a:rPr lang="en-US"/>
              <a:t>Date</a:t>
            </a:r>
          </a:p>
        </p:txBody>
      </p:sp>
      <p:sp>
        <p:nvSpPr>
          <p:cNvPr id="4" name="Text Placeholder 3">
            <a:extLst>
              <a:ext uri="{FF2B5EF4-FFF2-40B4-BE49-F238E27FC236}">
                <a16:creationId xmlns:a16="http://schemas.microsoft.com/office/drawing/2014/main" id="{3D107FD8-55F8-49DE-9B26-9B96CD7905DD}"/>
              </a:ext>
            </a:extLst>
          </p:cNvPr>
          <p:cNvSpPr>
            <a:spLocks noGrp="1"/>
          </p:cNvSpPr>
          <p:nvPr>
            <p:ph type="body" sz="quarter" idx="15" hasCustomPrompt="1"/>
          </p:nvPr>
        </p:nvSpPr>
        <p:spPr>
          <a:xfrm>
            <a:off x="441325" y="3732214"/>
            <a:ext cx="6398202" cy="568325"/>
          </a:xfrm>
          <a:prstGeom prst="rect">
            <a:avLst/>
          </a:prstGeom>
        </p:spPr>
        <p:txBody>
          <a:bodyPr/>
          <a:lstStyle>
            <a:lvl1pPr marL="0" indent="0">
              <a:buNone/>
              <a:defRPr sz="1600"/>
            </a:lvl1pPr>
          </a:lstStyle>
          <a:p>
            <a:pPr lvl="0"/>
            <a:r>
              <a:rPr lang="en-US"/>
              <a:t>Speaker &amp; title</a:t>
            </a:r>
          </a:p>
        </p:txBody>
      </p:sp>
      <p:sp>
        <p:nvSpPr>
          <p:cNvPr id="12" name="Text Placeholder 12">
            <a:extLst>
              <a:ext uri="{FF2B5EF4-FFF2-40B4-BE49-F238E27FC236}">
                <a16:creationId xmlns:a16="http://schemas.microsoft.com/office/drawing/2014/main" id="{FBBF420D-7306-4564-8600-5DCC54C404A5}"/>
              </a:ext>
            </a:extLst>
          </p:cNvPr>
          <p:cNvSpPr>
            <a:spLocks noGrp="1"/>
          </p:cNvSpPr>
          <p:nvPr>
            <p:ph type="body" sz="quarter" idx="12" hasCustomPrompt="1"/>
          </p:nvPr>
        </p:nvSpPr>
        <p:spPr>
          <a:xfrm>
            <a:off x="431800" y="1976615"/>
            <a:ext cx="8388350" cy="748313"/>
          </a:xfrm>
          <a:prstGeom prst="rect">
            <a:avLst/>
          </a:prstGeom>
        </p:spPr>
        <p:txBody>
          <a:bodyPr lIns="0" anchor="b"/>
          <a:lstStyle>
            <a:lvl1pPr marL="0" indent="0">
              <a:buNone/>
              <a:defRPr sz="4000">
                <a:solidFill>
                  <a:srgbClr val="193768"/>
                </a:solidFill>
              </a:defRPr>
            </a:lvl1pPr>
          </a:lstStyle>
          <a:p>
            <a:pPr lvl="0"/>
            <a:r>
              <a:rPr lang="en-US"/>
              <a:t>Here comes your title</a:t>
            </a:r>
          </a:p>
        </p:txBody>
      </p:sp>
      <p:sp>
        <p:nvSpPr>
          <p:cNvPr id="14" name="Text Placeholder 18">
            <a:extLst>
              <a:ext uri="{FF2B5EF4-FFF2-40B4-BE49-F238E27FC236}">
                <a16:creationId xmlns:a16="http://schemas.microsoft.com/office/drawing/2014/main" id="{39FD3177-214E-4F32-910E-58B1967F5E14}"/>
              </a:ext>
            </a:extLst>
          </p:cNvPr>
          <p:cNvSpPr>
            <a:spLocks noGrp="1"/>
          </p:cNvSpPr>
          <p:nvPr>
            <p:ph type="body" sz="quarter" idx="13" hasCustomPrompt="1"/>
          </p:nvPr>
        </p:nvSpPr>
        <p:spPr>
          <a:xfrm>
            <a:off x="441327" y="2854760"/>
            <a:ext cx="8348663" cy="523215"/>
          </a:xfrm>
          <a:prstGeom prst="rect">
            <a:avLst/>
          </a:prstGeom>
        </p:spPr>
        <p:txBody>
          <a:bodyPr/>
          <a:lstStyle>
            <a:lvl1pPr marL="0" indent="0">
              <a:buNone/>
              <a:defRPr sz="2000"/>
            </a:lvl1pPr>
            <a:lvl2pPr marL="457178" indent="0">
              <a:buNone/>
              <a:defRPr/>
            </a:lvl2pPr>
            <a:lvl3pPr marL="914355" indent="0">
              <a:buNone/>
              <a:defRPr/>
            </a:lvl3pPr>
            <a:lvl4pPr marL="1371532" indent="0">
              <a:buNone/>
              <a:defRPr/>
            </a:lvl4pPr>
            <a:lvl5pPr marL="1828709" indent="0">
              <a:buNone/>
              <a:defRPr/>
            </a:lvl5pPr>
          </a:lstStyle>
          <a:p>
            <a:pPr lvl="0"/>
            <a:r>
              <a:rPr lang="en-US"/>
              <a:t>Subtitle</a:t>
            </a:r>
          </a:p>
        </p:txBody>
      </p:sp>
    </p:spTree>
    <p:extLst>
      <p:ext uri="{BB962C8B-B14F-4D97-AF65-F5344CB8AC3E}">
        <p14:creationId xmlns:p14="http://schemas.microsoft.com/office/powerpoint/2010/main" val="100715217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EA0B287C-6E98-4ABE-9770-5F9F12084E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31802" y="189910"/>
            <a:ext cx="1314292" cy="1102863"/>
          </a:xfrm>
          <a:prstGeom prst="rect">
            <a:avLst/>
          </a:prstGeom>
        </p:spPr>
      </p:pic>
      <p:sp>
        <p:nvSpPr>
          <p:cNvPr id="13" name="Text Placeholder 12">
            <a:extLst>
              <a:ext uri="{FF2B5EF4-FFF2-40B4-BE49-F238E27FC236}">
                <a16:creationId xmlns:a16="http://schemas.microsoft.com/office/drawing/2014/main" id="{0570E93D-E3B7-4BCC-8EA8-539718CBFACC}"/>
              </a:ext>
            </a:extLst>
          </p:cNvPr>
          <p:cNvSpPr>
            <a:spLocks noGrp="1"/>
          </p:cNvSpPr>
          <p:nvPr>
            <p:ph type="body" sz="quarter" idx="12" hasCustomPrompt="1"/>
          </p:nvPr>
        </p:nvSpPr>
        <p:spPr>
          <a:xfrm>
            <a:off x="431800" y="1979124"/>
            <a:ext cx="8388350" cy="748313"/>
          </a:xfrm>
          <a:prstGeom prst="rect">
            <a:avLst/>
          </a:prstGeom>
        </p:spPr>
        <p:txBody>
          <a:bodyPr lIns="0" anchor="b"/>
          <a:lstStyle>
            <a:lvl1pPr marL="0" indent="0">
              <a:buNone/>
              <a:defRPr sz="4000">
                <a:solidFill>
                  <a:schemeClr val="bg1"/>
                </a:solidFill>
              </a:defRPr>
            </a:lvl1pPr>
          </a:lstStyle>
          <a:p>
            <a:pPr lvl="0"/>
            <a:r>
              <a:rPr lang="en-US"/>
              <a:t>Title</a:t>
            </a:r>
          </a:p>
        </p:txBody>
      </p:sp>
      <p:cxnSp>
        <p:nvCxnSpPr>
          <p:cNvPr id="15" name="Straight Connector 14">
            <a:extLst>
              <a:ext uri="{FF2B5EF4-FFF2-40B4-BE49-F238E27FC236}">
                <a16:creationId xmlns:a16="http://schemas.microsoft.com/office/drawing/2014/main" id="{DE038CA5-8F1F-4334-8648-E6A7038DE8C1}"/>
              </a:ext>
            </a:extLst>
          </p:cNvPr>
          <p:cNvCxnSpPr/>
          <p:nvPr userDrawn="1"/>
        </p:nvCxnSpPr>
        <p:spPr>
          <a:xfrm>
            <a:off x="431800" y="2727436"/>
            <a:ext cx="83883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01D19A00-8D20-4629-941D-9424F3BBD9A1}"/>
              </a:ext>
            </a:extLst>
          </p:cNvPr>
          <p:cNvSpPr>
            <a:spLocks noGrp="1"/>
          </p:cNvSpPr>
          <p:nvPr>
            <p:ph type="body" sz="quarter" idx="13" hasCustomPrompt="1"/>
          </p:nvPr>
        </p:nvSpPr>
        <p:spPr>
          <a:xfrm>
            <a:off x="441326" y="2854759"/>
            <a:ext cx="8348663" cy="523215"/>
          </a:xfrm>
          <a:prstGeom prst="rect">
            <a:avLst/>
          </a:prstGeom>
        </p:spPr>
        <p:txBody>
          <a:bodyPr/>
          <a:lstStyle>
            <a:lvl1pPr marL="0" indent="0">
              <a:buNone/>
              <a:defRPr sz="2000"/>
            </a:lvl1pPr>
            <a:lvl2pPr marL="457189" indent="0">
              <a:buNone/>
              <a:defRPr/>
            </a:lvl2pPr>
            <a:lvl3pPr marL="914378" indent="0">
              <a:buNone/>
              <a:defRPr/>
            </a:lvl3pPr>
            <a:lvl4pPr marL="1371566" indent="0">
              <a:buNone/>
              <a:defRPr/>
            </a:lvl4pPr>
            <a:lvl5pPr marL="1828754" indent="0">
              <a:buNone/>
              <a:defRPr/>
            </a:lvl5pPr>
          </a:lstStyle>
          <a:p>
            <a:pPr lvl="0"/>
            <a:r>
              <a:rPr lang="en-US"/>
              <a:t>Subtitle</a:t>
            </a:r>
          </a:p>
        </p:txBody>
      </p:sp>
      <p:sp>
        <p:nvSpPr>
          <p:cNvPr id="2" name="TextBox 1">
            <a:extLst>
              <a:ext uri="{FF2B5EF4-FFF2-40B4-BE49-F238E27FC236}">
                <a16:creationId xmlns:a16="http://schemas.microsoft.com/office/drawing/2014/main" id="{B2066D78-725F-47AA-B718-01D0AF25F789}"/>
              </a:ext>
            </a:extLst>
          </p:cNvPr>
          <p:cNvSpPr txBox="1"/>
          <p:nvPr userDrawn="1"/>
        </p:nvSpPr>
        <p:spPr>
          <a:xfrm>
            <a:off x="341117" y="4430371"/>
            <a:ext cx="8100081" cy="523220"/>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 OGA 2020</a:t>
            </a:r>
          </a:p>
          <a:p>
            <a:pPr marL="0" marR="0" lvl="0" indent="0" algn="l" defTabSz="457189"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This presentation is for illustrative purposes only. The OGA makes no representations or warranties, express or implied, regarding the quality, completeness or accuracy of the information contained herein. All and any such responsibility and liability is expressly disclaimed. The OGA does not provide endorsements or investment recommendations. Oil and Gas Authority is a limited company registered in England and Wales with registered number 09666504 and VAT registered number 249433979. Our registered office is at 21 Bloomsbury Street, London, United Kingdom, WC1B 3HF </a:t>
            </a:r>
          </a:p>
        </p:txBody>
      </p:sp>
      <p:sp>
        <p:nvSpPr>
          <p:cNvPr id="7" name="Text Placeholder 18">
            <a:extLst>
              <a:ext uri="{FF2B5EF4-FFF2-40B4-BE49-F238E27FC236}">
                <a16:creationId xmlns:a16="http://schemas.microsoft.com/office/drawing/2014/main" id="{E28699B9-78A4-46CD-96D9-7ADF5F743E7F}"/>
              </a:ext>
            </a:extLst>
          </p:cNvPr>
          <p:cNvSpPr>
            <a:spLocks noGrp="1"/>
          </p:cNvSpPr>
          <p:nvPr>
            <p:ph type="body" sz="quarter" idx="14" hasCustomPrompt="1"/>
          </p:nvPr>
        </p:nvSpPr>
        <p:spPr>
          <a:xfrm>
            <a:off x="7467600" y="3732212"/>
            <a:ext cx="1332706" cy="523215"/>
          </a:xfrm>
          <a:prstGeom prst="rect">
            <a:avLst/>
          </a:prstGeom>
        </p:spPr>
        <p:txBody>
          <a:bodyPr/>
          <a:lstStyle>
            <a:lvl1pPr marL="0" indent="0" algn="l">
              <a:buNone/>
              <a:defRPr sz="1600"/>
            </a:lvl1pPr>
            <a:lvl2pPr marL="457189" indent="0">
              <a:buNone/>
              <a:defRPr/>
            </a:lvl2pPr>
            <a:lvl3pPr marL="914378" indent="0">
              <a:buNone/>
              <a:defRPr/>
            </a:lvl3pPr>
            <a:lvl4pPr marL="1371566" indent="0">
              <a:buNone/>
              <a:defRPr/>
            </a:lvl4pPr>
            <a:lvl5pPr marL="1828754" indent="0">
              <a:buNone/>
              <a:defRPr/>
            </a:lvl5pPr>
          </a:lstStyle>
          <a:p>
            <a:pPr lvl="0"/>
            <a:r>
              <a:rPr lang="en-US"/>
              <a:t>Date</a:t>
            </a:r>
          </a:p>
        </p:txBody>
      </p:sp>
      <p:sp>
        <p:nvSpPr>
          <p:cNvPr id="4" name="Text Placeholder 3">
            <a:extLst>
              <a:ext uri="{FF2B5EF4-FFF2-40B4-BE49-F238E27FC236}">
                <a16:creationId xmlns:a16="http://schemas.microsoft.com/office/drawing/2014/main" id="{3D107FD8-55F8-49DE-9B26-9B96CD7905DD}"/>
              </a:ext>
            </a:extLst>
          </p:cNvPr>
          <p:cNvSpPr>
            <a:spLocks noGrp="1"/>
          </p:cNvSpPr>
          <p:nvPr>
            <p:ph type="body" sz="quarter" idx="15" hasCustomPrompt="1"/>
          </p:nvPr>
        </p:nvSpPr>
        <p:spPr>
          <a:xfrm>
            <a:off x="441325" y="3732213"/>
            <a:ext cx="6398202" cy="568325"/>
          </a:xfrm>
          <a:prstGeom prst="rect">
            <a:avLst/>
          </a:prstGeom>
        </p:spPr>
        <p:txBody>
          <a:bodyPr/>
          <a:lstStyle>
            <a:lvl1pPr marL="0" indent="0">
              <a:buNone/>
              <a:defRPr sz="1600"/>
            </a:lvl1pPr>
          </a:lstStyle>
          <a:p>
            <a:pPr lvl="0"/>
            <a:r>
              <a:rPr lang="en-US"/>
              <a:t>Speaker &amp; title</a:t>
            </a:r>
          </a:p>
        </p:txBody>
      </p:sp>
    </p:spTree>
    <p:extLst>
      <p:ext uri="{BB962C8B-B14F-4D97-AF65-F5344CB8AC3E}">
        <p14:creationId xmlns:p14="http://schemas.microsoft.com/office/powerpoint/2010/main" val="395185340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Dark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Tree>
    <p:extLst>
      <p:ext uri="{BB962C8B-B14F-4D97-AF65-F5344CB8AC3E}">
        <p14:creationId xmlns:p14="http://schemas.microsoft.com/office/powerpoint/2010/main" val="72724464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OGA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Tree>
    <p:extLst>
      <p:ext uri="{BB962C8B-B14F-4D97-AF65-F5344CB8AC3E}">
        <p14:creationId xmlns:p14="http://schemas.microsoft.com/office/powerpoint/2010/main" val="111569480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Logo, OGA blue heading and dark blue footer">
    <p:spTree>
      <p:nvGrpSpPr>
        <p:cNvPr id="1" name=""/>
        <p:cNvGrpSpPr/>
        <p:nvPr/>
      </p:nvGrpSpPr>
      <p:grpSpPr>
        <a:xfrm>
          <a:off x="0" y="0"/>
          <a:ext cx="0" cy="0"/>
          <a:chOff x="0" y="0"/>
          <a:chExt cx="0" cy="0"/>
        </a:xfrm>
      </p:grpSpPr>
      <p:sp>
        <p:nvSpPr>
          <p:cNvPr id="16" name="Shape 172">
            <a:extLst>
              <a:ext uri="{FF2B5EF4-FFF2-40B4-BE49-F238E27FC236}">
                <a16:creationId xmlns:a16="http://schemas.microsoft.com/office/drawing/2014/main" id="{FDABCB71-89E3-4EDA-8D36-54695F28B387}"/>
              </a:ext>
            </a:extLst>
          </p:cNvPr>
          <p:cNvSpPr/>
          <p:nvPr userDrawn="1"/>
        </p:nvSpPr>
        <p:spPr>
          <a:xfrm>
            <a:off x="1" y="4876251"/>
            <a:ext cx="9144000" cy="276882"/>
          </a:xfrm>
          <a:prstGeom prst="rect">
            <a:avLst/>
          </a:prstGeom>
          <a:solidFill>
            <a:schemeClr val="tx2"/>
          </a:solidFill>
          <a:ln w="12700" cap="flat">
            <a:noFill/>
            <a:miter lim="400000"/>
          </a:ln>
          <a:effectLst/>
          <a:extLst>
            <a:ext uri="{C572A759-6A51-4108-AA02-DFA0A04FC94B}">
              <ma14:wrappingTextBoxFlag xmlns:ma14="http://schemas.microsoft.com/office/mac/drawingml/2011/main" xmlns="" val="1"/>
            </a:ext>
          </a:extLst>
        </p:spPr>
        <p:txBody>
          <a:bodyPr wrap="square" lIns="45662" tIns="45662" rIns="108000" bIns="45662" numCol="1" anchor="ctr">
            <a:spAutoFit/>
          </a:bodyPr>
          <a:lstStyle>
            <a:lvl1pPr algn="ctr">
              <a:defRPr sz="1600" b="1">
                <a:solidFill>
                  <a:srgbClr val="FFFFFF"/>
                </a:solidFill>
              </a:defRPr>
            </a:lvl1pPr>
          </a:lstStyle>
          <a:p>
            <a:pPr algn="r" defTabSz="913025">
              <a:defRPr/>
            </a:pPr>
            <a:fld id="{E2302B12-97F5-4C7F-B8BE-15A2610F4317}" type="slidenum">
              <a:rPr lang="en-GB" sz="1200" kern="0" smtClean="0">
                <a:solidFill>
                  <a:prstClr val="white"/>
                </a:solidFill>
                <a:latin typeface="Arial"/>
                <a:cs typeface="Arial" panose="020B0604020202020204" pitchFamily="34" charset="0"/>
              </a:rPr>
              <a:pPr algn="r" defTabSz="913025">
                <a:defRPr/>
              </a:pPr>
              <a:t>‹#›</a:t>
            </a:fld>
            <a:endParaRPr sz="1200" kern="0">
              <a:solidFill>
                <a:prstClr val="white"/>
              </a:solidFill>
              <a:latin typeface="Arial"/>
              <a:cs typeface="Arial" panose="020B0604020202020204" pitchFamily="34" charset="0"/>
            </a:endParaRPr>
          </a:p>
        </p:txBody>
      </p:sp>
      <p:sp>
        <p:nvSpPr>
          <p:cNvPr id="17" name="object 3">
            <a:extLst>
              <a:ext uri="{FF2B5EF4-FFF2-40B4-BE49-F238E27FC236}">
                <a16:creationId xmlns:a16="http://schemas.microsoft.com/office/drawing/2014/main" id="{0CEC0A83-1059-4C8C-A35C-5FC5D3B30997}"/>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3" name="Text Placeholder 2">
            <a:extLst>
              <a:ext uri="{FF2B5EF4-FFF2-40B4-BE49-F238E27FC236}">
                <a16:creationId xmlns:a16="http://schemas.microsoft.com/office/drawing/2014/main" id="{8B9480F7-7279-429E-AA61-0F7403A50244}"/>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
        <p:nvSpPr>
          <p:cNvPr id="19" name="Title 6">
            <a:extLst>
              <a:ext uri="{FF2B5EF4-FFF2-40B4-BE49-F238E27FC236}">
                <a16:creationId xmlns:a16="http://schemas.microsoft.com/office/drawing/2014/main" id="{8FCED620-BBE7-494A-AED9-6D0974941436}"/>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695831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slideLayout" Target="../slideLayouts/slideLayout130.xml"/><Relationship Id="rId18" Type="http://schemas.openxmlformats.org/officeDocument/2006/relationships/slideLayout" Target="../slideLayouts/slideLayout135.xml"/><Relationship Id="rId26" Type="http://schemas.openxmlformats.org/officeDocument/2006/relationships/slideLayout" Target="../slideLayouts/slideLayout143.xml"/><Relationship Id="rId3" Type="http://schemas.openxmlformats.org/officeDocument/2006/relationships/slideLayout" Target="../slideLayouts/slideLayout120.xml"/><Relationship Id="rId21" Type="http://schemas.openxmlformats.org/officeDocument/2006/relationships/slideLayout" Target="../slideLayouts/slideLayout138.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17" Type="http://schemas.openxmlformats.org/officeDocument/2006/relationships/slideLayout" Target="../slideLayouts/slideLayout134.xml"/><Relationship Id="rId25" Type="http://schemas.openxmlformats.org/officeDocument/2006/relationships/slideLayout" Target="../slideLayouts/slideLayout142.xml"/><Relationship Id="rId2" Type="http://schemas.openxmlformats.org/officeDocument/2006/relationships/slideLayout" Target="../slideLayouts/slideLayout119.xml"/><Relationship Id="rId16" Type="http://schemas.openxmlformats.org/officeDocument/2006/relationships/slideLayout" Target="../slideLayouts/slideLayout133.xml"/><Relationship Id="rId20" Type="http://schemas.openxmlformats.org/officeDocument/2006/relationships/slideLayout" Target="../slideLayouts/slideLayout137.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24" Type="http://schemas.openxmlformats.org/officeDocument/2006/relationships/slideLayout" Target="../slideLayouts/slideLayout141.xml"/><Relationship Id="rId5" Type="http://schemas.openxmlformats.org/officeDocument/2006/relationships/slideLayout" Target="../slideLayouts/slideLayout122.xml"/><Relationship Id="rId15" Type="http://schemas.openxmlformats.org/officeDocument/2006/relationships/slideLayout" Target="../slideLayouts/slideLayout132.xml"/><Relationship Id="rId23" Type="http://schemas.openxmlformats.org/officeDocument/2006/relationships/slideLayout" Target="../slideLayouts/slideLayout140.xml"/><Relationship Id="rId28" Type="http://schemas.openxmlformats.org/officeDocument/2006/relationships/theme" Target="../theme/theme10.xml"/><Relationship Id="rId10" Type="http://schemas.openxmlformats.org/officeDocument/2006/relationships/slideLayout" Target="../slideLayouts/slideLayout127.xml"/><Relationship Id="rId19" Type="http://schemas.openxmlformats.org/officeDocument/2006/relationships/slideLayout" Target="../slideLayouts/slideLayout136.xml"/><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slideLayout" Target="../slideLayouts/slideLayout131.xml"/><Relationship Id="rId22" Type="http://schemas.openxmlformats.org/officeDocument/2006/relationships/slideLayout" Target="../slideLayouts/slideLayout139.xml"/><Relationship Id="rId27" Type="http://schemas.openxmlformats.org/officeDocument/2006/relationships/slideLayout" Target="../slideLayouts/slideLayout14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52.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1.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6" Type="http://schemas.openxmlformats.org/officeDocument/2006/relationships/theme" Target="../theme/theme2.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theme" Target="../theme/theme3.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6" Type="http://schemas.openxmlformats.org/officeDocument/2006/relationships/theme" Target="../theme/theme4.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theme" Target="../theme/theme5.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6" Type="http://schemas.openxmlformats.org/officeDocument/2006/relationships/theme" Target="../theme/theme6.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slideLayout" Target="../slideLayouts/slideLayout108.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17" Type="http://schemas.openxmlformats.org/officeDocument/2006/relationships/theme" Target="../theme/theme8.xml"/><Relationship Id="rId2" Type="http://schemas.openxmlformats.org/officeDocument/2006/relationships/slideLayout" Target="../slideLayouts/slideLayout97.xml"/><Relationship Id="rId16" Type="http://schemas.openxmlformats.org/officeDocument/2006/relationships/slideLayout" Target="../slideLayouts/slideLayout111.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5" Type="http://schemas.openxmlformats.org/officeDocument/2006/relationships/slideLayout" Target="../slideLayouts/slideLayout11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slideLayout" Target="../slideLayouts/slideLayout109.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114.xml"/><Relationship Id="rId7" Type="http://schemas.openxmlformats.org/officeDocument/2006/relationships/theme" Target="../theme/theme9.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5" Type="http://schemas.openxmlformats.org/officeDocument/2006/relationships/slideLayout" Target="../slideLayouts/slideLayout116.xml"/><Relationship Id="rId4" Type="http://schemas.openxmlformats.org/officeDocument/2006/relationships/slideLayout" Target="../slideLayouts/slideLayout1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4" name="Group 13"/>
          <p:cNvGrpSpPr/>
          <p:nvPr userDrawn="1"/>
        </p:nvGrpSpPr>
        <p:grpSpPr>
          <a:xfrm>
            <a:off x="-2026919" y="-31639"/>
            <a:ext cx="1761105" cy="3234779"/>
            <a:chOff x="-1239796" y="-1"/>
            <a:chExt cx="1416393" cy="3234779"/>
          </a:xfrm>
        </p:grpSpPr>
        <p:sp>
          <p:nvSpPr>
            <p:cNvPr id="15" name="Rectangle 14"/>
            <p:cNvSpPr/>
            <p:nvPr userDrawn="1"/>
          </p:nvSpPr>
          <p:spPr>
            <a:xfrm>
              <a:off x="-1239796" y="1497340"/>
              <a:ext cx="1416393" cy="228600"/>
            </a:xfrm>
            <a:prstGeom prst="rect">
              <a:avLst/>
            </a:prstGeom>
            <a:solidFill>
              <a:srgbClr val="84329B"/>
            </a:solidFill>
            <a:ln w="9525" cap="flat" cmpd="sng" algn="ctr">
              <a:noFill/>
              <a:prstDash val="solid"/>
            </a:ln>
            <a:effectLst/>
          </p:spPr>
          <p:txBody>
            <a:bodyPr rtlCol="0" anchor="ctr"/>
            <a:lstStyle/>
            <a:p>
              <a:pPr>
                <a:defRPr/>
              </a:pPr>
              <a:r>
                <a:rPr lang="en-US" sz="700" kern="0">
                  <a:solidFill>
                    <a:prstClr val="white"/>
                  </a:solidFill>
                </a:rPr>
                <a:t>Regulate: R312 G50 B155</a:t>
              </a:r>
            </a:p>
          </p:txBody>
        </p:sp>
        <p:sp>
          <p:nvSpPr>
            <p:cNvPr id="16" name="Rectangle 15"/>
            <p:cNvSpPr/>
            <p:nvPr userDrawn="1"/>
          </p:nvSpPr>
          <p:spPr>
            <a:xfrm>
              <a:off x="-1239796" y="1245867"/>
              <a:ext cx="1416393" cy="228600"/>
            </a:xfrm>
            <a:prstGeom prst="rect">
              <a:avLst/>
            </a:prstGeom>
            <a:solidFill>
              <a:srgbClr val="0065A2"/>
            </a:solidFill>
            <a:ln w="9525" cap="flat" cmpd="sng" algn="ctr">
              <a:noFill/>
              <a:prstDash val="solid"/>
            </a:ln>
            <a:effectLst/>
          </p:spPr>
          <p:txBody>
            <a:bodyPr rtlCol="0" anchor="ctr"/>
            <a:lstStyle/>
            <a:p>
              <a:pPr>
                <a:defRPr/>
              </a:pPr>
              <a:r>
                <a:rPr lang="en-US" sz="700" kern="0">
                  <a:solidFill>
                    <a:prstClr val="white"/>
                  </a:solidFill>
                </a:rPr>
                <a:t>Promote: R0 G101 B162</a:t>
              </a:r>
            </a:p>
          </p:txBody>
        </p:sp>
        <p:sp>
          <p:nvSpPr>
            <p:cNvPr id="17" name="Rectangle 16"/>
            <p:cNvSpPr/>
            <p:nvPr userDrawn="1"/>
          </p:nvSpPr>
          <p:spPr>
            <a:xfrm>
              <a:off x="-1239796" y="994394"/>
              <a:ext cx="1416393" cy="228600"/>
            </a:xfrm>
            <a:prstGeom prst="rect">
              <a:avLst/>
            </a:prstGeom>
            <a:solidFill>
              <a:srgbClr val="00AEEF"/>
            </a:solidFill>
            <a:ln w="9525" cap="flat" cmpd="sng" algn="ctr">
              <a:noFill/>
              <a:prstDash val="solid"/>
            </a:ln>
            <a:effectLst/>
          </p:spPr>
          <p:txBody>
            <a:bodyPr rtlCol="0" anchor="ctr"/>
            <a:lstStyle/>
            <a:p>
              <a:pPr>
                <a:defRPr/>
              </a:pPr>
              <a:r>
                <a:rPr lang="en-US" sz="700" kern="0">
                  <a:solidFill>
                    <a:prstClr val="white"/>
                  </a:solidFill>
                </a:rPr>
                <a:t>Influence: R0 G174 B239  </a:t>
              </a:r>
            </a:p>
          </p:txBody>
        </p:sp>
        <p:sp>
          <p:nvSpPr>
            <p:cNvPr id="18" name="Rectangle 17"/>
            <p:cNvSpPr/>
            <p:nvPr userDrawn="1"/>
          </p:nvSpPr>
          <p:spPr>
            <a:xfrm>
              <a:off x="-1239796" y="2251759"/>
              <a:ext cx="1416393" cy="228600"/>
            </a:xfrm>
            <a:prstGeom prst="rect">
              <a:avLst/>
            </a:prstGeom>
            <a:solidFill>
              <a:srgbClr val="9A9500"/>
            </a:solidFill>
            <a:ln w="9525" cap="flat" cmpd="sng" algn="ctr">
              <a:noFill/>
              <a:prstDash val="solid"/>
            </a:ln>
            <a:effectLst/>
          </p:spPr>
          <p:txBody>
            <a:bodyPr rtlCol="0" anchor="ctr"/>
            <a:lstStyle/>
            <a:p>
              <a:pPr>
                <a:defRPr/>
              </a:pPr>
              <a:r>
                <a:rPr lang="en-US" sz="700" kern="0">
                  <a:solidFill>
                    <a:srgbClr val="FFFFFF"/>
                  </a:solidFill>
                </a:rPr>
                <a:t>Asset stewardship: R154 G149 B0</a:t>
              </a:r>
            </a:p>
          </p:txBody>
        </p:sp>
        <p:sp>
          <p:nvSpPr>
            <p:cNvPr id="19" name="Rectangle 18"/>
            <p:cNvSpPr/>
            <p:nvPr userDrawn="1"/>
          </p:nvSpPr>
          <p:spPr>
            <a:xfrm>
              <a:off x="-1239796" y="2000286"/>
              <a:ext cx="1416393" cy="228600"/>
            </a:xfrm>
            <a:prstGeom prst="rect">
              <a:avLst/>
            </a:prstGeom>
            <a:solidFill>
              <a:srgbClr val="EF8200"/>
            </a:solidFill>
            <a:ln w="9525" cap="flat" cmpd="sng" algn="ctr">
              <a:noFill/>
              <a:prstDash val="solid"/>
            </a:ln>
            <a:effectLst/>
          </p:spPr>
          <p:txBody>
            <a:bodyPr rtlCol="0" anchor="ctr"/>
            <a:lstStyle/>
            <a:p>
              <a:pPr>
                <a:defRPr/>
              </a:pPr>
              <a:r>
                <a:rPr lang="en-US" sz="700" kern="0">
                  <a:solidFill>
                    <a:srgbClr val="FFFFFF"/>
                  </a:solidFill>
                </a:rPr>
                <a:t>Technology/data: R239 G130 B0</a:t>
              </a:r>
            </a:p>
          </p:txBody>
        </p:sp>
        <p:sp>
          <p:nvSpPr>
            <p:cNvPr id="20" name="Rectangle 19"/>
            <p:cNvSpPr/>
            <p:nvPr userDrawn="1"/>
          </p:nvSpPr>
          <p:spPr>
            <a:xfrm>
              <a:off x="-1239796" y="1748813"/>
              <a:ext cx="1416393" cy="228600"/>
            </a:xfrm>
            <a:prstGeom prst="rect">
              <a:avLst/>
            </a:prstGeom>
            <a:solidFill>
              <a:srgbClr val="A6192E"/>
            </a:solidFill>
            <a:ln w="9525" cap="flat" cmpd="sng" algn="ctr">
              <a:noFill/>
              <a:prstDash val="solid"/>
            </a:ln>
            <a:effectLst/>
          </p:spPr>
          <p:txBody>
            <a:bodyPr rtlCol="0" anchor="ctr"/>
            <a:lstStyle/>
            <a:p>
              <a:pPr>
                <a:defRPr/>
              </a:pPr>
              <a:r>
                <a:rPr lang="en-US" sz="700" kern="0">
                  <a:solidFill>
                    <a:srgbClr val="FFFFFF"/>
                  </a:solidFill>
                </a:rPr>
                <a:t>Right conditions: R166 G25 B46 </a:t>
              </a:r>
            </a:p>
          </p:txBody>
        </p:sp>
        <p:sp>
          <p:nvSpPr>
            <p:cNvPr id="21" name="Rectangle 20"/>
            <p:cNvSpPr/>
            <p:nvPr userDrawn="1"/>
          </p:nvSpPr>
          <p:spPr>
            <a:xfrm>
              <a:off x="-1239796" y="3006178"/>
              <a:ext cx="1416393" cy="228600"/>
            </a:xfrm>
            <a:prstGeom prst="rect">
              <a:avLst/>
            </a:prstGeom>
            <a:solidFill>
              <a:srgbClr val="63666A"/>
            </a:solidFill>
            <a:ln w="9525" cap="flat" cmpd="sng" algn="ctr">
              <a:noFill/>
              <a:prstDash val="solid"/>
            </a:ln>
            <a:effectLst/>
          </p:spPr>
          <p:txBody>
            <a:bodyPr rtlCol="0" anchor="ctr"/>
            <a:lstStyle/>
            <a:p>
              <a:pPr>
                <a:defRPr/>
              </a:pPr>
              <a:r>
                <a:rPr lang="en-US" sz="700" kern="0">
                  <a:solidFill>
                    <a:srgbClr val="FFFFFF"/>
                  </a:solidFill>
                </a:rPr>
                <a:t>People/process: R99 G102 B106</a:t>
              </a:r>
            </a:p>
          </p:txBody>
        </p:sp>
        <p:sp>
          <p:nvSpPr>
            <p:cNvPr id="22" name="Rectangle 21"/>
            <p:cNvSpPr/>
            <p:nvPr userDrawn="1"/>
          </p:nvSpPr>
          <p:spPr>
            <a:xfrm>
              <a:off x="-1239796" y="2754705"/>
              <a:ext cx="1416393" cy="228600"/>
            </a:xfrm>
            <a:prstGeom prst="rect">
              <a:avLst/>
            </a:prstGeom>
            <a:solidFill>
              <a:srgbClr val="00B8B0"/>
            </a:solidFill>
            <a:ln w="9525" cap="flat" cmpd="sng" algn="ctr">
              <a:noFill/>
              <a:prstDash val="solid"/>
            </a:ln>
            <a:effectLst/>
          </p:spPr>
          <p:txBody>
            <a:bodyPr rtlCol="0" anchor="ctr"/>
            <a:lstStyle/>
            <a:p>
              <a:pPr>
                <a:defRPr/>
              </a:pPr>
              <a:r>
                <a:rPr lang="en-US" sz="700" kern="0">
                  <a:solidFill>
                    <a:srgbClr val="FFFFFF"/>
                  </a:solidFill>
                </a:rPr>
                <a:t>Decom: R0 G184 B176</a:t>
              </a:r>
            </a:p>
          </p:txBody>
        </p:sp>
        <p:sp>
          <p:nvSpPr>
            <p:cNvPr id="23" name="Rectangle 22"/>
            <p:cNvSpPr/>
            <p:nvPr userDrawn="1"/>
          </p:nvSpPr>
          <p:spPr>
            <a:xfrm>
              <a:off x="-1239796" y="2503232"/>
              <a:ext cx="1416393" cy="228600"/>
            </a:xfrm>
            <a:prstGeom prst="rect">
              <a:avLst/>
            </a:prstGeom>
            <a:solidFill>
              <a:srgbClr val="48A842"/>
            </a:solidFill>
            <a:ln w="9525" cap="flat" cmpd="sng" algn="ctr">
              <a:noFill/>
              <a:prstDash val="solid"/>
            </a:ln>
            <a:effectLst/>
          </p:spPr>
          <p:txBody>
            <a:bodyPr rtlCol="0" anchor="ctr"/>
            <a:lstStyle/>
            <a:p>
              <a:pPr>
                <a:defRPr/>
              </a:pPr>
              <a:r>
                <a:rPr lang="en-US" sz="700" kern="0">
                  <a:solidFill>
                    <a:srgbClr val="FFFFFF"/>
                  </a:solidFill>
                </a:rPr>
                <a:t>Exploration: R72 G168 B66</a:t>
              </a:r>
            </a:p>
          </p:txBody>
        </p:sp>
        <p:sp>
          <p:nvSpPr>
            <p:cNvPr id="24" name="Rectangle 23"/>
            <p:cNvSpPr/>
            <p:nvPr userDrawn="1"/>
          </p:nvSpPr>
          <p:spPr>
            <a:xfrm>
              <a:off x="-1239796" y="742920"/>
              <a:ext cx="1416393" cy="251473"/>
            </a:xfrm>
            <a:prstGeom prst="rect">
              <a:avLst/>
            </a:prstGeom>
            <a:noFill/>
            <a:ln w="9525" cap="flat" cmpd="sng" algn="ctr">
              <a:noFill/>
              <a:prstDash val="solid"/>
            </a:ln>
            <a:effectLst/>
          </p:spPr>
          <p:txBody>
            <a:bodyPr rtlCol="0" anchor="ctr"/>
            <a:lstStyle/>
            <a:p>
              <a:pPr>
                <a:defRPr/>
              </a:pPr>
              <a:r>
                <a:rPr lang="en-US" sz="900" kern="0">
                  <a:solidFill>
                    <a:prstClr val="black"/>
                  </a:solidFill>
                </a:rPr>
                <a:t>OGA </a:t>
              </a:r>
              <a:r>
                <a:rPr lang="en-US" sz="900" kern="0" err="1">
                  <a:solidFill>
                    <a:prstClr val="black"/>
                  </a:solidFill>
                </a:rPr>
                <a:t>colour</a:t>
              </a:r>
              <a:r>
                <a:rPr lang="en-US" sz="900" kern="0">
                  <a:solidFill>
                    <a:prstClr val="black"/>
                  </a:solidFill>
                </a:rPr>
                <a:t> family R-G-B</a:t>
              </a:r>
            </a:p>
          </p:txBody>
        </p:sp>
        <p:sp>
          <p:nvSpPr>
            <p:cNvPr id="25" name="Rectangle 24"/>
            <p:cNvSpPr/>
            <p:nvPr userDrawn="1"/>
          </p:nvSpPr>
          <p:spPr>
            <a:xfrm>
              <a:off x="-1239796" y="-1"/>
              <a:ext cx="1260322" cy="810847"/>
            </a:xfrm>
            <a:prstGeom prst="rect">
              <a:avLst/>
            </a:prstGeom>
            <a:noFill/>
            <a:ln w="9525" cap="flat" cmpd="sng" algn="ctr">
              <a:noFill/>
              <a:prstDash val="solid"/>
            </a:ln>
            <a:effectLst/>
          </p:spPr>
          <p:txBody>
            <a:bodyPr rtlCol="0" anchor="t"/>
            <a:lstStyle/>
            <a:p>
              <a:pPr>
                <a:defRPr/>
              </a:pPr>
              <a:r>
                <a:rPr lang="en-US" sz="900" kern="0">
                  <a:solidFill>
                    <a:prstClr val="black"/>
                  </a:solidFill>
                </a:rPr>
                <a:t>Use the </a:t>
              </a:r>
              <a:r>
                <a:rPr lang="en-US" sz="900" kern="0" err="1">
                  <a:solidFill>
                    <a:prstClr val="black"/>
                  </a:solidFill>
                </a:rPr>
                <a:t>colour</a:t>
              </a:r>
              <a:r>
                <a:rPr lang="en-US" sz="900" kern="0">
                  <a:solidFill>
                    <a:prstClr val="black"/>
                  </a:solidFill>
                </a:rPr>
                <a:t> picker or type in the RGB values to select </a:t>
              </a:r>
              <a:r>
                <a:rPr lang="en-US" sz="900" kern="0" err="1">
                  <a:solidFill>
                    <a:prstClr val="black"/>
                  </a:solidFill>
                </a:rPr>
                <a:t>colour</a:t>
              </a:r>
              <a:r>
                <a:rPr lang="en-US" sz="900" kern="0">
                  <a:solidFill>
                    <a:prstClr val="black"/>
                  </a:solidFill>
                </a:rPr>
                <a:t>. </a:t>
              </a:r>
            </a:p>
          </p:txBody>
        </p:sp>
      </p:grpSp>
    </p:spTree>
    <p:extLst>
      <p:ext uri="{BB962C8B-B14F-4D97-AF65-F5344CB8AC3E}">
        <p14:creationId xmlns:p14="http://schemas.microsoft.com/office/powerpoint/2010/main" val="139874306"/>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7" r:id="rId5"/>
  </p:sldLayoutIdLst>
  <p:txStyles>
    <p:titleStyle>
      <a:lvl1pPr algn="ctr" defTabSz="914378"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91437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A39A064-5768-4BEE-99EC-1B9DF24C9F9B}"/>
              </a:ext>
            </a:extLst>
          </p:cNvPr>
          <p:cNvSpPr/>
          <p:nvPr userDrawn="1"/>
        </p:nvSpPr>
        <p:spPr>
          <a:xfrm>
            <a:off x="-2026918" y="1837198"/>
            <a:ext cx="1899919" cy="228600"/>
          </a:xfrm>
          <a:prstGeom prst="rect">
            <a:avLst/>
          </a:prstGeom>
          <a:solidFill>
            <a:srgbClr val="8531A5"/>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Regulate/Reg Framework: R133 G49 B165</a:t>
            </a:r>
          </a:p>
        </p:txBody>
      </p:sp>
      <p:sp>
        <p:nvSpPr>
          <p:cNvPr id="4" name="Rectangle 3">
            <a:extLst>
              <a:ext uri="{FF2B5EF4-FFF2-40B4-BE49-F238E27FC236}">
                <a16:creationId xmlns:a16="http://schemas.microsoft.com/office/drawing/2014/main" id="{145028D4-C0DC-4638-A220-FFF42C21785B}"/>
              </a:ext>
            </a:extLst>
          </p:cNvPr>
          <p:cNvSpPr/>
          <p:nvPr userDrawn="1"/>
        </p:nvSpPr>
        <p:spPr>
          <a:xfrm>
            <a:off x="-2026918" y="1579775"/>
            <a:ext cx="1899919" cy="228600"/>
          </a:xfrm>
          <a:prstGeom prst="rect">
            <a:avLst/>
          </a:prstGeom>
          <a:solidFill>
            <a:srgbClr val="0065A2"/>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Promote: R0 G101 B162</a:t>
            </a:r>
          </a:p>
        </p:txBody>
      </p:sp>
      <p:sp>
        <p:nvSpPr>
          <p:cNvPr id="6" name="Rectangle 5">
            <a:extLst>
              <a:ext uri="{FF2B5EF4-FFF2-40B4-BE49-F238E27FC236}">
                <a16:creationId xmlns:a16="http://schemas.microsoft.com/office/drawing/2014/main" id="{76A791C1-58C6-4AE9-ACB0-61B2FA9DC4B6}"/>
              </a:ext>
            </a:extLst>
          </p:cNvPr>
          <p:cNvSpPr/>
          <p:nvPr userDrawn="1"/>
        </p:nvSpPr>
        <p:spPr>
          <a:xfrm>
            <a:off x="-2026918" y="2609467"/>
            <a:ext cx="1899919" cy="228600"/>
          </a:xfrm>
          <a:prstGeom prst="rect">
            <a:avLst/>
          </a:prstGeom>
          <a:solidFill>
            <a:srgbClr val="008624"/>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Net zero: R0 G134 B36</a:t>
            </a:r>
          </a:p>
        </p:txBody>
      </p:sp>
      <p:sp>
        <p:nvSpPr>
          <p:cNvPr id="7" name="Rectangle 6">
            <a:extLst>
              <a:ext uri="{FF2B5EF4-FFF2-40B4-BE49-F238E27FC236}">
                <a16:creationId xmlns:a16="http://schemas.microsoft.com/office/drawing/2014/main" id="{3DCB14E0-5CDD-48B7-9D23-02F93B64BBF4}"/>
              </a:ext>
            </a:extLst>
          </p:cNvPr>
          <p:cNvSpPr/>
          <p:nvPr userDrawn="1"/>
        </p:nvSpPr>
        <p:spPr>
          <a:xfrm>
            <a:off x="-2026918" y="2352044"/>
            <a:ext cx="1899919" cy="228600"/>
          </a:xfrm>
          <a:prstGeom prst="rect">
            <a:avLst/>
          </a:prstGeom>
          <a:solidFill>
            <a:srgbClr val="003E52"/>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Digital &amp; Data: R0 G62 B82</a:t>
            </a:r>
          </a:p>
        </p:txBody>
      </p:sp>
      <p:sp>
        <p:nvSpPr>
          <p:cNvPr id="8" name="Rectangle 7">
            <a:extLst>
              <a:ext uri="{FF2B5EF4-FFF2-40B4-BE49-F238E27FC236}">
                <a16:creationId xmlns:a16="http://schemas.microsoft.com/office/drawing/2014/main" id="{5FB5015B-84E7-450F-9FE0-5CCDFF6D3D67}"/>
              </a:ext>
            </a:extLst>
          </p:cNvPr>
          <p:cNvSpPr/>
          <p:nvPr userDrawn="1"/>
        </p:nvSpPr>
        <p:spPr>
          <a:xfrm>
            <a:off x="-2026918" y="2094621"/>
            <a:ext cx="1899919" cy="228600"/>
          </a:xfrm>
          <a:prstGeom prst="rect">
            <a:avLst/>
          </a:prstGeom>
          <a:solidFill>
            <a:srgbClr val="BE4D00"/>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Technology: R190 G77 B0 </a:t>
            </a:r>
          </a:p>
        </p:txBody>
      </p:sp>
      <p:sp>
        <p:nvSpPr>
          <p:cNvPr id="9" name="Rectangle 8">
            <a:extLst>
              <a:ext uri="{FF2B5EF4-FFF2-40B4-BE49-F238E27FC236}">
                <a16:creationId xmlns:a16="http://schemas.microsoft.com/office/drawing/2014/main" id="{24AA33EC-1F06-4800-94D6-BF0F09E27568}"/>
              </a:ext>
            </a:extLst>
          </p:cNvPr>
          <p:cNvSpPr/>
          <p:nvPr userDrawn="1"/>
        </p:nvSpPr>
        <p:spPr>
          <a:xfrm>
            <a:off x="-2026918" y="3896582"/>
            <a:ext cx="1899919" cy="228600"/>
          </a:xfrm>
          <a:prstGeom prst="rect">
            <a:avLst/>
          </a:prstGeom>
          <a:solidFill>
            <a:srgbClr val="5F5252"/>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People/process: R95 G82 B82</a:t>
            </a:r>
          </a:p>
        </p:txBody>
      </p:sp>
      <p:sp>
        <p:nvSpPr>
          <p:cNvPr id="10" name="Rectangle 9">
            <a:extLst>
              <a:ext uri="{FF2B5EF4-FFF2-40B4-BE49-F238E27FC236}">
                <a16:creationId xmlns:a16="http://schemas.microsoft.com/office/drawing/2014/main" id="{FD71463D-3ACB-4441-BA37-9A4F2A36AAEF}"/>
              </a:ext>
            </a:extLst>
          </p:cNvPr>
          <p:cNvSpPr/>
          <p:nvPr userDrawn="1"/>
        </p:nvSpPr>
        <p:spPr>
          <a:xfrm>
            <a:off x="-2026918" y="3381736"/>
            <a:ext cx="1899919" cy="228600"/>
          </a:xfrm>
          <a:prstGeom prst="rect">
            <a:avLst/>
          </a:prstGeom>
          <a:solidFill>
            <a:srgbClr val="00737A"/>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Decom: R0 G115 B122</a:t>
            </a:r>
          </a:p>
        </p:txBody>
      </p:sp>
      <p:sp>
        <p:nvSpPr>
          <p:cNvPr id="11" name="Rectangle 10">
            <a:extLst>
              <a:ext uri="{FF2B5EF4-FFF2-40B4-BE49-F238E27FC236}">
                <a16:creationId xmlns:a16="http://schemas.microsoft.com/office/drawing/2014/main" id="{F766042B-2AC9-4F6F-B3F3-6B618CB5209B}"/>
              </a:ext>
            </a:extLst>
          </p:cNvPr>
          <p:cNvSpPr/>
          <p:nvPr userDrawn="1"/>
        </p:nvSpPr>
        <p:spPr>
          <a:xfrm>
            <a:off x="-2026918" y="3124313"/>
            <a:ext cx="1899919" cy="228600"/>
          </a:xfrm>
          <a:prstGeom prst="rect">
            <a:avLst/>
          </a:prstGeom>
          <a:solidFill>
            <a:srgbClr val="CF0C71"/>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Exploration: R207 G12 B113</a:t>
            </a:r>
          </a:p>
        </p:txBody>
      </p:sp>
      <p:sp>
        <p:nvSpPr>
          <p:cNvPr id="12" name="Rectangle 11">
            <a:extLst>
              <a:ext uri="{FF2B5EF4-FFF2-40B4-BE49-F238E27FC236}">
                <a16:creationId xmlns:a16="http://schemas.microsoft.com/office/drawing/2014/main" id="{BC7D33BC-1069-4206-A245-1694657133AD}"/>
              </a:ext>
            </a:extLst>
          </p:cNvPr>
          <p:cNvSpPr/>
          <p:nvPr userDrawn="1"/>
        </p:nvSpPr>
        <p:spPr>
          <a:xfrm>
            <a:off x="-2026918" y="711284"/>
            <a:ext cx="1761105" cy="251473"/>
          </a:xfrm>
          <a:prstGeom prst="rect">
            <a:avLst/>
          </a:prstGeom>
          <a:no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899" b="0" i="0" u="none" strike="noStrike" kern="0" cap="none" spc="0" normalizeH="0" baseline="0" noProof="0">
                <a:ln>
                  <a:noFill/>
                </a:ln>
                <a:solidFill>
                  <a:prstClr val="black"/>
                </a:solidFill>
                <a:effectLst/>
                <a:uLnTx/>
                <a:uFillTx/>
                <a:latin typeface="+mn-lt"/>
                <a:ea typeface="+mn-ea"/>
                <a:cs typeface="+mn-cs"/>
              </a:rPr>
              <a:t>NSTA </a:t>
            </a:r>
            <a:r>
              <a:rPr kumimoji="0" lang="en-US" sz="899" b="0" i="0" u="none" strike="noStrike" kern="0" cap="none" spc="0" normalizeH="0" baseline="0" noProof="0" err="1">
                <a:ln>
                  <a:noFill/>
                </a:ln>
                <a:solidFill>
                  <a:prstClr val="black"/>
                </a:solidFill>
                <a:effectLst/>
                <a:uLnTx/>
                <a:uFillTx/>
                <a:latin typeface="+mn-lt"/>
                <a:ea typeface="+mn-ea"/>
                <a:cs typeface="+mn-cs"/>
              </a:rPr>
              <a:t>colour</a:t>
            </a:r>
            <a:r>
              <a:rPr kumimoji="0" lang="en-US" sz="899" b="0" i="0" u="none" strike="noStrike" kern="0" cap="none" spc="0" normalizeH="0" baseline="0" noProof="0">
                <a:ln>
                  <a:noFill/>
                </a:ln>
                <a:solidFill>
                  <a:prstClr val="black"/>
                </a:solidFill>
                <a:effectLst/>
                <a:uLnTx/>
                <a:uFillTx/>
                <a:latin typeface="+mn-lt"/>
                <a:ea typeface="+mn-ea"/>
                <a:cs typeface="+mn-cs"/>
              </a:rPr>
              <a:t> family R-G-B</a:t>
            </a:r>
          </a:p>
        </p:txBody>
      </p:sp>
      <p:sp>
        <p:nvSpPr>
          <p:cNvPr id="13" name="Rectangle 12">
            <a:extLst>
              <a:ext uri="{FF2B5EF4-FFF2-40B4-BE49-F238E27FC236}">
                <a16:creationId xmlns:a16="http://schemas.microsoft.com/office/drawing/2014/main" id="{A7D6B6A7-94B7-4155-B446-E32DC923BA4D}"/>
              </a:ext>
            </a:extLst>
          </p:cNvPr>
          <p:cNvSpPr/>
          <p:nvPr userDrawn="1"/>
        </p:nvSpPr>
        <p:spPr>
          <a:xfrm>
            <a:off x="-2026918" y="123088"/>
            <a:ext cx="1567051" cy="810847"/>
          </a:xfrm>
          <a:prstGeom prst="rect">
            <a:avLst/>
          </a:prstGeom>
          <a:noFill/>
          <a:ln w="9525" cap="flat" cmpd="sng" algn="ctr">
            <a:noFill/>
            <a:prstDash val="solid"/>
          </a:ln>
          <a:effectLst/>
        </p:spPr>
        <p:txBody>
          <a:bodyPr rtlCol="0" anchor="t"/>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899" b="0" i="0" u="none" strike="noStrike" kern="0" cap="none" spc="0" normalizeH="0" baseline="0" noProof="0">
                <a:ln>
                  <a:noFill/>
                </a:ln>
                <a:solidFill>
                  <a:prstClr val="black"/>
                </a:solidFill>
                <a:effectLst/>
                <a:uLnTx/>
                <a:uFillTx/>
                <a:latin typeface="+mn-lt"/>
                <a:ea typeface="+mn-ea"/>
                <a:cs typeface="+mn-cs"/>
              </a:rPr>
              <a:t>Use the </a:t>
            </a:r>
            <a:r>
              <a:rPr kumimoji="0" lang="en-US" sz="899" b="0" i="0" u="none" strike="noStrike" kern="0" cap="none" spc="0" normalizeH="0" baseline="0" noProof="0" err="1">
                <a:ln>
                  <a:noFill/>
                </a:ln>
                <a:solidFill>
                  <a:prstClr val="black"/>
                </a:solidFill>
                <a:effectLst/>
                <a:uLnTx/>
                <a:uFillTx/>
                <a:latin typeface="+mn-lt"/>
                <a:ea typeface="+mn-ea"/>
                <a:cs typeface="+mn-cs"/>
              </a:rPr>
              <a:t>colour</a:t>
            </a:r>
            <a:r>
              <a:rPr kumimoji="0" lang="en-US" sz="899" b="0" i="0" u="none" strike="noStrike" kern="0" cap="none" spc="0" normalizeH="0" baseline="0" noProof="0">
                <a:ln>
                  <a:noFill/>
                </a:ln>
                <a:solidFill>
                  <a:prstClr val="black"/>
                </a:solidFill>
                <a:effectLst/>
                <a:uLnTx/>
                <a:uFillTx/>
                <a:latin typeface="+mn-lt"/>
                <a:ea typeface="+mn-ea"/>
                <a:cs typeface="+mn-cs"/>
              </a:rPr>
              <a:t> picker or type in the RGB values to select </a:t>
            </a:r>
            <a:r>
              <a:rPr kumimoji="0" lang="en-US" sz="899" b="0" i="0" u="none" strike="noStrike" kern="0" cap="none" spc="0" normalizeH="0" baseline="0" noProof="0" err="1">
                <a:ln>
                  <a:noFill/>
                </a:ln>
                <a:solidFill>
                  <a:prstClr val="black"/>
                </a:solidFill>
                <a:effectLst/>
                <a:uLnTx/>
                <a:uFillTx/>
                <a:latin typeface="+mn-lt"/>
                <a:ea typeface="+mn-ea"/>
                <a:cs typeface="+mn-cs"/>
              </a:rPr>
              <a:t>colour</a:t>
            </a:r>
            <a:r>
              <a:rPr kumimoji="0" lang="en-US" sz="899" b="0" i="0" u="none" strike="noStrike" kern="0" cap="none" spc="0" normalizeH="0" baseline="0" noProof="0">
                <a:ln>
                  <a:noFill/>
                </a:ln>
                <a:solidFill>
                  <a:prstClr val="black"/>
                </a:solidFill>
                <a:effectLst/>
                <a:uLnTx/>
                <a:uFillTx/>
                <a:latin typeface="+mn-lt"/>
                <a:ea typeface="+mn-ea"/>
                <a:cs typeface="+mn-cs"/>
              </a:rPr>
              <a:t>. </a:t>
            </a:r>
          </a:p>
        </p:txBody>
      </p:sp>
      <p:sp>
        <p:nvSpPr>
          <p:cNvPr id="14" name="Rectangle 13">
            <a:extLst>
              <a:ext uri="{FF2B5EF4-FFF2-40B4-BE49-F238E27FC236}">
                <a16:creationId xmlns:a16="http://schemas.microsoft.com/office/drawing/2014/main" id="{C3A3191C-F30C-4085-BDE6-F7F396268479}"/>
              </a:ext>
            </a:extLst>
          </p:cNvPr>
          <p:cNvSpPr/>
          <p:nvPr userDrawn="1"/>
        </p:nvSpPr>
        <p:spPr>
          <a:xfrm>
            <a:off x="-2026918" y="2866890"/>
            <a:ext cx="1899919" cy="228600"/>
          </a:xfrm>
          <a:prstGeom prst="rect">
            <a:avLst/>
          </a:prstGeom>
          <a:solidFill>
            <a:srgbClr val="776CBA"/>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Licensing &amp; Consents: R0 G134 B36</a:t>
            </a:r>
          </a:p>
        </p:txBody>
      </p:sp>
      <p:sp>
        <p:nvSpPr>
          <p:cNvPr id="15" name="Rectangle 14">
            <a:extLst>
              <a:ext uri="{FF2B5EF4-FFF2-40B4-BE49-F238E27FC236}">
                <a16:creationId xmlns:a16="http://schemas.microsoft.com/office/drawing/2014/main" id="{E840ADC6-EC14-4863-8B0A-E2B955712451}"/>
              </a:ext>
            </a:extLst>
          </p:cNvPr>
          <p:cNvSpPr/>
          <p:nvPr userDrawn="1"/>
        </p:nvSpPr>
        <p:spPr>
          <a:xfrm>
            <a:off x="-2026918" y="3639159"/>
            <a:ext cx="1899919" cy="228600"/>
          </a:xfrm>
          <a:prstGeom prst="rect">
            <a:avLst/>
          </a:prstGeom>
          <a:solidFill>
            <a:srgbClr val="CB3340"/>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Supply Chain: R203 G51 B82</a:t>
            </a:r>
          </a:p>
        </p:txBody>
      </p:sp>
      <p:sp>
        <p:nvSpPr>
          <p:cNvPr id="16" name="Rectangle 15">
            <a:extLst>
              <a:ext uri="{FF2B5EF4-FFF2-40B4-BE49-F238E27FC236}">
                <a16:creationId xmlns:a16="http://schemas.microsoft.com/office/drawing/2014/main" id="{E35257F1-0904-4002-8DA3-39CD77F3AB9A}"/>
              </a:ext>
            </a:extLst>
          </p:cNvPr>
          <p:cNvSpPr/>
          <p:nvPr userDrawn="1"/>
        </p:nvSpPr>
        <p:spPr>
          <a:xfrm>
            <a:off x="-2026918" y="4154005"/>
            <a:ext cx="1899919" cy="228600"/>
          </a:xfrm>
          <a:prstGeom prst="rect">
            <a:avLst/>
          </a:prstGeom>
          <a:solidFill>
            <a:srgbClr val="906A2F"/>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Asset Stewardship: R144 G106 B47</a:t>
            </a:r>
          </a:p>
        </p:txBody>
      </p:sp>
      <p:sp>
        <p:nvSpPr>
          <p:cNvPr id="17" name="Rectangle 16">
            <a:extLst>
              <a:ext uri="{FF2B5EF4-FFF2-40B4-BE49-F238E27FC236}">
                <a16:creationId xmlns:a16="http://schemas.microsoft.com/office/drawing/2014/main" id="{516CF173-AC57-413B-9683-5DBEC5B6BA90}"/>
              </a:ext>
            </a:extLst>
          </p:cNvPr>
          <p:cNvSpPr/>
          <p:nvPr userDrawn="1"/>
        </p:nvSpPr>
        <p:spPr>
          <a:xfrm>
            <a:off x="-2026918" y="4411423"/>
            <a:ext cx="1899919" cy="228600"/>
          </a:xfrm>
          <a:prstGeom prst="rect">
            <a:avLst/>
          </a:prstGeom>
          <a:solidFill>
            <a:srgbClr val="4F2D1D"/>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Reserves &amp; Resources: R79 G45 B29</a:t>
            </a:r>
          </a:p>
        </p:txBody>
      </p:sp>
      <p:sp>
        <p:nvSpPr>
          <p:cNvPr id="18" name="Rectangle 17">
            <a:extLst>
              <a:ext uri="{FF2B5EF4-FFF2-40B4-BE49-F238E27FC236}">
                <a16:creationId xmlns:a16="http://schemas.microsoft.com/office/drawing/2014/main" id="{7E27BB9B-F927-4B45-8B97-6B48E4BB243E}"/>
              </a:ext>
            </a:extLst>
          </p:cNvPr>
          <p:cNvSpPr/>
          <p:nvPr userDrawn="1"/>
        </p:nvSpPr>
        <p:spPr>
          <a:xfrm>
            <a:off x="-2026918" y="1322352"/>
            <a:ext cx="1899919" cy="228600"/>
          </a:xfrm>
          <a:prstGeom prst="rect">
            <a:avLst/>
          </a:prstGeom>
          <a:solidFill>
            <a:srgbClr val="002060"/>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NSTA blue: R25 G55 B104  </a:t>
            </a:r>
          </a:p>
        </p:txBody>
      </p:sp>
    </p:spTree>
    <p:extLst>
      <p:ext uri="{BB962C8B-B14F-4D97-AF65-F5344CB8AC3E}">
        <p14:creationId xmlns:p14="http://schemas.microsoft.com/office/powerpoint/2010/main" val="3731675141"/>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 id="2147483990" r:id="rId12"/>
    <p:sldLayoutId id="2147483991" r:id="rId13"/>
    <p:sldLayoutId id="2147483992" r:id="rId14"/>
    <p:sldLayoutId id="2147483993" r:id="rId15"/>
    <p:sldLayoutId id="2147483994" r:id="rId16"/>
    <p:sldLayoutId id="2147483995" r:id="rId17"/>
    <p:sldLayoutId id="2147483996" r:id="rId18"/>
    <p:sldLayoutId id="2147483997" r:id="rId19"/>
    <p:sldLayoutId id="2147483998" r:id="rId20"/>
    <p:sldLayoutId id="2147483999" r:id="rId21"/>
    <p:sldLayoutId id="2147484000" r:id="rId22"/>
    <p:sldLayoutId id="2147484001" r:id="rId23"/>
    <p:sldLayoutId id="2147484002" r:id="rId24"/>
    <p:sldLayoutId id="2147484003" r:id="rId25"/>
    <p:sldLayoutId id="2147484004" r:id="rId26"/>
    <p:sldLayoutId id="2147484005" r:id="rId27"/>
  </p:sldLayoutIdLst>
  <p:hf hdr="0" ftr="0" dt="0"/>
  <p:txStyles>
    <p:titleStyle>
      <a:lvl1pPr algn="l" defTabSz="914355" rtl="0" eaLnBrk="1" latinLnBrk="0" hangingPunct="1">
        <a:lnSpc>
          <a:spcPct val="90000"/>
        </a:lnSpc>
        <a:spcBef>
          <a:spcPct val="0"/>
        </a:spcBef>
        <a:buNone/>
        <a:defRPr sz="2400" b="1" kern="1200">
          <a:solidFill>
            <a:schemeClr val="tx2"/>
          </a:solidFill>
          <a:latin typeface="Arial" panose="020B0604020202020204" pitchFamily="34" charset="0"/>
          <a:ea typeface="+mj-ea"/>
          <a:cs typeface="Arial" panose="020B0604020202020204" pitchFamily="34" charset="0"/>
        </a:defRPr>
      </a:lvl1pPr>
    </p:titleStyle>
    <p:bodyStyle>
      <a:lvl1pPr marL="228588" indent="-228588" algn="l" defTabSz="91435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8" algn="l" defTabSz="91435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4" indent="-228588" algn="l" defTabSz="91435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7"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3">
          <p15:clr>
            <a:srgbClr val="F26B43"/>
          </p15:clr>
        </p15:guide>
        <p15:guide id="2" pos="7408">
          <p15:clr>
            <a:srgbClr val="F26B43"/>
          </p15:clr>
        </p15:guide>
        <p15:guide id="3" orient="horz" pos="164">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754C62-72C5-4A07-A9A2-9D2AE2FDB58B}"/>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D21D3E69-DA9D-4C60-A1BB-15A72D92ECF1}"/>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DA1834C8-53E5-42BC-9364-96910BEBBFF5}"/>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B4A3DA0-F3DF-4225-BF47-28BE5C4EACB8}" type="datetimeFigureOut">
              <a:rPr lang="en-IE" smtClean="0"/>
              <a:t>07/06/2022</a:t>
            </a:fld>
            <a:endParaRPr lang="en-IE"/>
          </a:p>
        </p:txBody>
      </p:sp>
      <p:sp>
        <p:nvSpPr>
          <p:cNvPr id="5" name="Footer Placeholder 4">
            <a:extLst>
              <a:ext uri="{FF2B5EF4-FFF2-40B4-BE49-F238E27FC236}">
                <a16:creationId xmlns:a16="http://schemas.microsoft.com/office/drawing/2014/main" id="{AC304E2A-7530-4A52-9FE7-D43CA59B10FC}"/>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D5607FFF-3030-481A-9C0E-F4F5B0959461}"/>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D9AA8E1-0814-4A11-A4BE-7F8009E6B7F5}" type="slidenum">
              <a:rPr lang="en-IE" smtClean="0"/>
              <a:t>‹#›</a:t>
            </a:fld>
            <a:endParaRPr lang="en-IE"/>
          </a:p>
        </p:txBody>
      </p:sp>
    </p:spTree>
    <p:extLst>
      <p:ext uri="{BB962C8B-B14F-4D97-AF65-F5344CB8AC3E}">
        <p14:creationId xmlns:p14="http://schemas.microsoft.com/office/powerpoint/2010/main" val="460382027"/>
      </p:ext>
    </p:extLst>
  </p:cSld>
  <p:clrMap bg1="lt1" tx1="dk1" bg2="lt2" tx2="dk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 id="2147484012" r:id="rId5"/>
    <p:sldLayoutId id="2147484013" r:id="rId6"/>
    <p:sldLayoutId id="2147484014" r:id="rId7"/>
    <p:sldLayoutId id="2147484015" r:id="rId8"/>
    <p:sldLayoutId id="2147484016" r:id="rId9"/>
    <p:sldLayoutId id="2147484017" r:id="rId10"/>
    <p:sldLayoutId id="214748401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A39A064-5768-4BEE-99EC-1B9DF24C9F9B}"/>
              </a:ext>
            </a:extLst>
          </p:cNvPr>
          <p:cNvSpPr/>
          <p:nvPr userDrawn="1"/>
        </p:nvSpPr>
        <p:spPr>
          <a:xfrm>
            <a:off x="-2026919" y="1477602"/>
            <a:ext cx="1899919" cy="228600"/>
          </a:xfrm>
          <a:prstGeom prst="rect">
            <a:avLst/>
          </a:prstGeom>
          <a:solidFill>
            <a:srgbClr val="8531A5"/>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Regulate/Reg Framework: R133 G49 B165</a:t>
            </a:r>
          </a:p>
        </p:txBody>
      </p:sp>
      <p:sp>
        <p:nvSpPr>
          <p:cNvPr id="4" name="Rectangle 3">
            <a:extLst>
              <a:ext uri="{FF2B5EF4-FFF2-40B4-BE49-F238E27FC236}">
                <a16:creationId xmlns:a16="http://schemas.microsoft.com/office/drawing/2014/main" id="{145028D4-C0DC-4638-A220-FFF42C21785B}"/>
              </a:ext>
            </a:extLst>
          </p:cNvPr>
          <p:cNvSpPr/>
          <p:nvPr userDrawn="1"/>
        </p:nvSpPr>
        <p:spPr>
          <a:xfrm>
            <a:off x="-2026919" y="1220179"/>
            <a:ext cx="1899919" cy="228600"/>
          </a:xfrm>
          <a:prstGeom prst="rect">
            <a:avLst/>
          </a:prstGeom>
          <a:solidFill>
            <a:srgbClr val="0065A2"/>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Promote: R0 G101 B162</a:t>
            </a:r>
          </a:p>
        </p:txBody>
      </p:sp>
      <p:sp>
        <p:nvSpPr>
          <p:cNvPr id="5" name="Rectangle 4">
            <a:extLst>
              <a:ext uri="{FF2B5EF4-FFF2-40B4-BE49-F238E27FC236}">
                <a16:creationId xmlns:a16="http://schemas.microsoft.com/office/drawing/2014/main" id="{09F13E83-4C65-4126-A462-62A57F43D563}"/>
              </a:ext>
            </a:extLst>
          </p:cNvPr>
          <p:cNvSpPr/>
          <p:nvPr userDrawn="1"/>
        </p:nvSpPr>
        <p:spPr>
          <a:xfrm>
            <a:off x="-2026919" y="962756"/>
            <a:ext cx="1899919" cy="228600"/>
          </a:xfrm>
          <a:prstGeom prst="rect">
            <a:avLst/>
          </a:prstGeom>
          <a:solidFill>
            <a:srgbClr val="00AEEF"/>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Influence: R0 G174 B239  </a:t>
            </a:r>
          </a:p>
        </p:txBody>
      </p:sp>
      <p:sp>
        <p:nvSpPr>
          <p:cNvPr id="6" name="Rectangle 5">
            <a:extLst>
              <a:ext uri="{FF2B5EF4-FFF2-40B4-BE49-F238E27FC236}">
                <a16:creationId xmlns:a16="http://schemas.microsoft.com/office/drawing/2014/main" id="{76A791C1-58C6-4AE9-ACB0-61B2FA9DC4B6}"/>
              </a:ext>
            </a:extLst>
          </p:cNvPr>
          <p:cNvSpPr/>
          <p:nvPr userDrawn="1"/>
        </p:nvSpPr>
        <p:spPr>
          <a:xfrm>
            <a:off x="-2026919" y="2249871"/>
            <a:ext cx="1899919" cy="228600"/>
          </a:xfrm>
          <a:prstGeom prst="rect">
            <a:avLst/>
          </a:prstGeom>
          <a:solidFill>
            <a:srgbClr val="008624"/>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Net zero: R0 G134 B36</a:t>
            </a:r>
          </a:p>
        </p:txBody>
      </p:sp>
      <p:sp>
        <p:nvSpPr>
          <p:cNvPr id="7" name="Rectangle 6">
            <a:extLst>
              <a:ext uri="{FF2B5EF4-FFF2-40B4-BE49-F238E27FC236}">
                <a16:creationId xmlns:a16="http://schemas.microsoft.com/office/drawing/2014/main" id="{3DCB14E0-5CDD-48B7-9D23-02F93B64BBF4}"/>
              </a:ext>
            </a:extLst>
          </p:cNvPr>
          <p:cNvSpPr/>
          <p:nvPr userDrawn="1"/>
        </p:nvSpPr>
        <p:spPr>
          <a:xfrm>
            <a:off x="-2026919" y="1992448"/>
            <a:ext cx="1899919" cy="228600"/>
          </a:xfrm>
          <a:prstGeom prst="rect">
            <a:avLst/>
          </a:prstGeom>
          <a:solidFill>
            <a:srgbClr val="003E52"/>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Digital &amp; Data: R0 G62 B72</a:t>
            </a:r>
          </a:p>
        </p:txBody>
      </p:sp>
      <p:sp>
        <p:nvSpPr>
          <p:cNvPr id="8" name="Rectangle 7">
            <a:extLst>
              <a:ext uri="{FF2B5EF4-FFF2-40B4-BE49-F238E27FC236}">
                <a16:creationId xmlns:a16="http://schemas.microsoft.com/office/drawing/2014/main" id="{5FB5015B-84E7-450F-9FE0-5CCDFF6D3D67}"/>
              </a:ext>
            </a:extLst>
          </p:cNvPr>
          <p:cNvSpPr/>
          <p:nvPr userDrawn="1"/>
        </p:nvSpPr>
        <p:spPr>
          <a:xfrm>
            <a:off x="-2026919" y="1735025"/>
            <a:ext cx="1899919" cy="228600"/>
          </a:xfrm>
          <a:prstGeom prst="rect">
            <a:avLst/>
          </a:prstGeom>
          <a:solidFill>
            <a:srgbClr val="BE4D00"/>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Technology: R190 G77 B0 </a:t>
            </a:r>
          </a:p>
        </p:txBody>
      </p:sp>
      <p:sp>
        <p:nvSpPr>
          <p:cNvPr id="9" name="Rectangle 8">
            <a:extLst>
              <a:ext uri="{FF2B5EF4-FFF2-40B4-BE49-F238E27FC236}">
                <a16:creationId xmlns:a16="http://schemas.microsoft.com/office/drawing/2014/main" id="{24AA33EC-1F06-4800-94D6-BF0F09E27568}"/>
              </a:ext>
            </a:extLst>
          </p:cNvPr>
          <p:cNvSpPr/>
          <p:nvPr userDrawn="1"/>
        </p:nvSpPr>
        <p:spPr>
          <a:xfrm>
            <a:off x="-2026919" y="3536986"/>
            <a:ext cx="1899919" cy="228600"/>
          </a:xfrm>
          <a:prstGeom prst="rect">
            <a:avLst/>
          </a:prstGeom>
          <a:solidFill>
            <a:srgbClr val="5F5252"/>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People/process: R95 G72 B72</a:t>
            </a:r>
          </a:p>
        </p:txBody>
      </p:sp>
      <p:sp>
        <p:nvSpPr>
          <p:cNvPr id="10" name="Rectangle 9">
            <a:extLst>
              <a:ext uri="{FF2B5EF4-FFF2-40B4-BE49-F238E27FC236}">
                <a16:creationId xmlns:a16="http://schemas.microsoft.com/office/drawing/2014/main" id="{FD71463D-3ACB-4441-BA37-9A4F2A36AAEF}"/>
              </a:ext>
            </a:extLst>
          </p:cNvPr>
          <p:cNvSpPr/>
          <p:nvPr userDrawn="1"/>
        </p:nvSpPr>
        <p:spPr>
          <a:xfrm>
            <a:off x="-2026919" y="3022140"/>
            <a:ext cx="1899919" cy="228600"/>
          </a:xfrm>
          <a:prstGeom prst="rect">
            <a:avLst/>
          </a:prstGeom>
          <a:solidFill>
            <a:srgbClr val="00737A"/>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Decom: R0 G115 B122</a:t>
            </a:r>
          </a:p>
        </p:txBody>
      </p:sp>
      <p:sp>
        <p:nvSpPr>
          <p:cNvPr id="11" name="Rectangle 10">
            <a:extLst>
              <a:ext uri="{FF2B5EF4-FFF2-40B4-BE49-F238E27FC236}">
                <a16:creationId xmlns:a16="http://schemas.microsoft.com/office/drawing/2014/main" id="{F766042B-2AC9-4F6F-B3F3-6B618CB5209B}"/>
              </a:ext>
            </a:extLst>
          </p:cNvPr>
          <p:cNvSpPr/>
          <p:nvPr userDrawn="1"/>
        </p:nvSpPr>
        <p:spPr>
          <a:xfrm>
            <a:off x="-2026919" y="2764717"/>
            <a:ext cx="1899919" cy="228600"/>
          </a:xfrm>
          <a:prstGeom prst="rect">
            <a:avLst/>
          </a:prstGeom>
          <a:solidFill>
            <a:srgbClr val="CF0C71"/>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Exploration: R207 G12 B113</a:t>
            </a:r>
          </a:p>
        </p:txBody>
      </p:sp>
      <p:sp>
        <p:nvSpPr>
          <p:cNvPr id="12" name="Rectangle 11">
            <a:extLst>
              <a:ext uri="{FF2B5EF4-FFF2-40B4-BE49-F238E27FC236}">
                <a16:creationId xmlns:a16="http://schemas.microsoft.com/office/drawing/2014/main" id="{BC7D33BC-1069-4206-A245-1694657133AD}"/>
              </a:ext>
            </a:extLst>
          </p:cNvPr>
          <p:cNvSpPr/>
          <p:nvPr userDrawn="1"/>
        </p:nvSpPr>
        <p:spPr>
          <a:xfrm>
            <a:off x="-2026919" y="711282"/>
            <a:ext cx="1761105" cy="251473"/>
          </a:xfrm>
          <a:prstGeom prst="rect">
            <a:avLst/>
          </a:prstGeom>
          <a:no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899" b="0" i="0" u="none" strike="noStrike" kern="0" cap="none" spc="0" normalizeH="0" baseline="0" noProof="0">
                <a:ln>
                  <a:noFill/>
                </a:ln>
                <a:solidFill>
                  <a:prstClr val="black"/>
                </a:solidFill>
                <a:effectLst/>
                <a:uLnTx/>
                <a:uFillTx/>
                <a:latin typeface="+mn-lt"/>
                <a:ea typeface="+mn-ea"/>
                <a:cs typeface="+mn-cs"/>
              </a:rPr>
              <a:t>OGA colour family R-G-B</a:t>
            </a:r>
          </a:p>
        </p:txBody>
      </p:sp>
      <p:sp>
        <p:nvSpPr>
          <p:cNvPr id="13" name="Rectangle 12">
            <a:extLst>
              <a:ext uri="{FF2B5EF4-FFF2-40B4-BE49-F238E27FC236}">
                <a16:creationId xmlns:a16="http://schemas.microsoft.com/office/drawing/2014/main" id="{A7D6B6A7-94B7-4155-B446-E32DC923BA4D}"/>
              </a:ext>
            </a:extLst>
          </p:cNvPr>
          <p:cNvSpPr/>
          <p:nvPr userDrawn="1"/>
        </p:nvSpPr>
        <p:spPr>
          <a:xfrm>
            <a:off x="-2026919" y="123086"/>
            <a:ext cx="1567051" cy="810847"/>
          </a:xfrm>
          <a:prstGeom prst="rect">
            <a:avLst/>
          </a:prstGeom>
          <a:noFill/>
          <a:ln w="9525" cap="flat" cmpd="sng" algn="ctr">
            <a:noFill/>
            <a:prstDash val="solid"/>
          </a:ln>
          <a:effectLst/>
        </p:spPr>
        <p:txBody>
          <a:bodyPr rtlCol="0" anchor="t"/>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899" b="0" i="0" u="none" strike="noStrike" kern="0" cap="none" spc="0" normalizeH="0" baseline="0" noProof="0">
                <a:ln>
                  <a:noFill/>
                </a:ln>
                <a:solidFill>
                  <a:prstClr val="black"/>
                </a:solidFill>
                <a:effectLst/>
                <a:uLnTx/>
                <a:uFillTx/>
                <a:latin typeface="+mn-lt"/>
                <a:ea typeface="+mn-ea"/>
                <a:cs typeface="+mn-cs"/>
              </a:rPr>
              <a:t>Use the colour picker or type in the RGB values to select colour. </a:t>
            </a:r>
          </a:p>
        </p:txBody>
      </p:sp>
      <p:sp>
        <p:nvSpPr>
          <p:cNvPr id="14" name="Rectangle 13">
            <a:extLst>
              <a:ext uri="{FF2B5EF4-FFF2-40B4-BE49-F238E27FC236}">
                <a16:creationId xmlns:a16="http://schemas.microsoft.com/office/drawing/2014/main" id="{C3A3191C-F30C-4085-BDE6-F7F396268479}"/>
              </a:ext>
            </a:extLst>
          </p:cNvPr>
          <p:cNvSpPr/>
          <p:nvPr userDrawn="1"/>
        </p:nvSpPr>
        <p:spPr>
          <a:xfrm>
            <a:off x="-2026919" y="2507294"/>
            <a:ext cx="1899919" cy="228600"/>
          </a:xfrm>
          <a:prstGeom prst="rect">
            <a:avLst/>
          </a:prstGeom>
          <a:solidFill>
            <a:srgbClr val="776CBA"/>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Licensing &amp; Consents: R0 G134 B36</a:t>
            </a:r>
          </a:p>
        </p:txBody>
      </p:sp>
      <p:sp>
        <p:nvSpPr>
          <p:cNvPr id="15" name="Rectangle 14">
            <a:extLst>
              <a:ext uri="{FF2B5EF4-FFF2-40B4-BE49-F238E27FC236}">
                <a16:creationId xmlns:a16="http://schemas.microsoft.com/office/drawing/2014/main" id="{E840ADC6-EC14-4863-8B0A-E2B955712451}"/>
              </a:ext>
            </a:extLst>
          </p:cNvPr>
          <p:cNvSpPr/>
          <p:nvPr userDrawn="1"/>
        </p:nvSpPr>
        <p:spPr>
          <a:xfrm>
            <a:off x="-2026919" y="3279563"/>
            <a:ext cx="1899919" cy="228600"/>
          </a:xfrm>
          <a:prstGeom prst="rect">
            <a:avLst/>
          </a:prstGeom>
          <a:solidFill>
            <a:srgbClr val="CB3340"/>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Supply Chain: R203 G51 B72</a:t>
            </a:r>
          </a:p>
        </p:txBody>
      </p:sp>
      <p:sp>
        <p:nvSpPr>
          <p:cNvPr id="16" name="Rectangle 15">
            <a:extLst>
              <a:ext uri="{FF2B5EF4-FFF2-40B4-BE49-F238E27FC236}">
                <a16:creationId xmlns:a16="http://schemas.microsoft.com/office/drawing/2014/main" id="{E35257F1-0904-4002-8DA3-39CD77F3AB9A}"/>
              </a:ext>
            </a:extLst>
          </p:cNvPr>
          <p:cNvSpPr/>
          <p:nvPr userDrawn="1"/>
        </p:nvSpPr>
        <p:spPr>
          <a:xfrm>
            <a:off x="-2026919" y="3794409"/>
            <a:ext cx="1899919" cy="228600"/>
          </a:xfrm>
          <a:prstGeom prst="rect">
            <a:avLst/>
          </a:prstGeom>
          <a:solidFill>
            <a:srgbClr val="906A2F"/>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Asset Stewardship: R144 G106 B47</a:t>
            </a:r>
          </a:p>
        </p:txBody>
      </p:sp>
      <p:sp>
        <p:nvSpPr>
          <p:cNvPr id="17" name="Rectangle 16">
            <a:extLst>
              <a:ext uri="{FF2B5EF4-FFF2-40B4-BE49-F238E27FC236}">
                <a16:creationId xmlns:a16="http://schemas.microsoft.com/office/drawing/2014/main" id="{516CF173-AC57-413B-9683-5DBEC5B6BA90}"/>
              </a:ext>
            </a:extLst>
          </p:cNvPr>
          <p:cNvSpPr/>
          <p:nvPr userDrawn="1"/>
        </p:nvSpPr>
        <p:spPr>
          <a:xfrm>
            <a:off x="-2026919" y="4051827"/>
            <a:ext cx="1899919" cy="228600"/>
          </a:xfrm>
          <a:prstGeom prst="rect">
            <a:avLst/>
          </a:prstGeom>
          <a:solidFill>
            <a:srgbClr val="4F2D1D"/>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Reserves &amp; Resources: R79 G45 B29</a:t>
            </a:r>
          </a:p>
        </p:txBody>
      </p:sp>
    </p:spTree>
    <p:extLst>
      <p:ext uri="{BB962C8B-B14F-4D97-AF65-F5344CB8AC3E}">
        <p14:creationId xmlns:p14="http://schemas.microsoft.com/office/powerpoint/2010/main" val="378638617"/>
      </p:ext>
    </p:extLst>
  </p:cSld>
  <p:clrMap bg1="lt1" tx1="dk1" bg2="lt2" tx2="dk2" accent1="accent1" accent2="accent2" accent3="accent3" accent4="accent4" accent5="accent5" accent6="accent6" hlink="hlink" folHlink="folHlink"/>
  <p:sldLayoutIdLst>
    <p:sldLayoutId id="2147483721" r:id="rId1"/>
    <p:sldLayoutId id="2147483720" r:id="rId2"/>
    <p:sldLayoutId id="2147483751" r:id="rId3"/>
    <p:sldLayoutId id="2147483752" r:id="rId4"/>
    <p:sldLayoutId id="2147483754" r:id="rId5"/>
    <p:sldLayoutId id="2147483753" r:id="rId6"/>
    <p:sldLayoutId id="2147483755" r:id="rId7"/>
    <p:sldLayoutId id="2147483771" r:id="rId8"/>
    <p:sldLayoutId id="2147483760" r:id="rId9"/>
    <p:sldLayoutId id="2147483770" r:id="rId10"/>
    <p:sldLayoutId id="2147483799" r:id="rId11"/>
    <p:sldLayoutId id="2147483758" r:id="rId12"/>
    <p:sldLayoutId id="2147483797" r:id="rId13"/>
    <p:sldLayoutId id="2147483756" r:id="rId14"/>
    <p:sldLayoutId id="2147483757" r:id="rId15"/>
  </p:sldLayoutIdLst>
  <p:hf hdr="0" ftr="0" dt="0"/>
  <p:txStyles>
    <p:titleStyle>
      <a:lvl1pPr algn="l" defTabSz="914400" rtl="0" eaLnBrk="1" latinLnBrk="0" hangingPunct="1">
        <a:lnSpc>
          <a:spcPct val="90000"/>
        </a:lnSpc>
        <a:spcBef>
          <a:spcPct val="0"/>
        </a:spcBef>
        <a:buNone/>
        <a:defRPr sz="24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2" userDrawn="1">
          <p15:clr>
            <a:srgbClr val="F26B43"/>
          </p15:clr>
        </p15:guide>
        <p15:guide id="2" pos="5556" userDrawn="1">
          <p15:clr>
            <a:srgbClr val="F26B43"/>
          </p15:clr>
        </p15:guide>
        <p15:guide id="3" orient="horz" pos="123"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A39A064-5768-4BEE-99EC-1B9DF24C9F9B}"/>
              </a:ext>
            </a:extLst>
          </p:cNvPr>
          <p:cNvSpPr/>
          <p:nvPr userDrawn="1"/>
        </p:nvSpPr>
        <p:spPr>
          <a:xfrm>
            <a:off x="-2026919" y="1477602"/>
            <a:ext cx="1899919" cy="228600"/>
          </a:xfrm>
          <a:prstGeom prst="rect">
            <a:avLst/>
          </a:prstGeom>
          <a:solidFill>
            <a:srgbClr val="8531A5"/>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Regulate/Reg Framework: R133 G49 B165</a:t>
            </a:r>
          </a:p>
        </p:txBody>
      </p:sp>
      <p:sp>
        <p:nvSpPr>
          <p:cNvPr id="4" name="Rectangle 3">
            <a:extLst>
              <a:ext uri="{FF2B5EF4-FFF2-40B4-BE49-F238E27FC236}">
                <a16:creationId xmlns:a16="http://schemas.microsoft.com/office/drawing/2014/main" id="{145028D4-C0DC-4638-A220-FFF42C21785B}"/>
              </a:ext>
            </a:extLst>
          </p:cNvPr>
          <p:cNvSpPr/>
          <p:nvPr userDrawn="1"/>
        </p:nvSpPr>
        <p:spPr>
          <a:xfrm>
            <a:off x="-2026919" y="1220179"/>
            <a:ext cx="1899919" cy="228600"/>
          </a:xfrm>
          <a:prstGeom prst="rect">
            <a:avLst/>
          </a:prstGeom>
          <a:solidFill>
            <a:srgbClr val="0065A2"/>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Promote: R0 G101 B162</a:t>
            </a:r>
          </a:p>
        </p:txBody>
      </p:sp>
      <p:sp>
        <p:nvSpPr>
          <p:cNvPr id="5" name="Rectangle 4">
            <a:extLst>
              <a:ext uri="{FF2B5EF4-FFF2-40B4-BE49-F238E27FC236}">
                <a16:creationId xmlns:a16="http://schemas.microsoft.com/office/drawing/2014/main" id="{09F13E83-4C65-4126-A462-62A57F43D563}"/>
              </a:ext>
            </a:extLst>
          </p:cNvPr>
          <p:cNvSpPr/>
          <p:nvPr userDrawn="1"/>
        </p:nvSpPr>
        <p:spPr>
          <a:xfrm>
            <a:off x="-2026919" y="962756"/>
            <a:ext cx="1899919" cy="228600"/>
          </a:xfrm>
          <a:prstGeom prst="rect">
            <a:avLst/>
          </a:prstGeom>
          <a:solidFill>
            <a:srgbClr val="00AEEF"/>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Influence: R0 G174 B239  </a:t>
            </a:r>
          </a:p>
        </p:txBody>
      </p:sp>
      <p:sp>
        <p:nvSpPr>
          <p:cNvPr id="6" name="Rectangle 5">
            <a:extLst>
              <a:ext uri="{FF2B5EF4-FFF2-40B4-BE49-F238E27FC236}">
                <a16:creationId xmlns:a16="http://schemas.microsoft.com/office/drawing/2014/main" id="{76A791C1-58C6-4AE9-ACB0-61B2FA9DC4B6}"/>
              </a:ext>
            </a:extLst>
          </p:cNvPr>
          <p:cNvSpPr/>
          <p:nvPr userDrawn="1"/>
        </p:nvSpPr>
        <p:spPr>
          <a:xfrm>
            <a:off x="-2026919" y="2249871"/>
            <a:ext cx="1899919" cy="228600"/>
          </a:xfrm>
          <a:prstGeom prst="rect">
            <a:avLst/>
          </a:prstGeom>
          <a:solidFill>
            <a:srgbClr val="008624"/>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Net zero: R0 G134 B36</a:t>
            </a:r>
          </a:p>
        </p:txBody>
      </p:sp>
      <p:sp>
        <p:nvSpPr>
          <p:cNvPr id="7" name="Rectangle 6">
            <a:extLst>
              <a:ext uri="{FF2B5EF4-FFF2-40B4-BE49-F238E27FC236}">
                <a16:creationId xmlns:a16="http://schemas.microsoft.com/office/drawing/2014/main" id="{3DCB14E0-5CDD-48B7-9D23-02F93B64BBF4}"/>
              </a:ext>
            </a:extLst>
          </p:cNvPr>
          <p:cNvSpPr/>
          <p:nvPr userDrawn="1"/>
        </p:nvSpPr>
        <p:spPr>
          <a:xfrm>
            <a:off x="-2026919" y="1992448"/>
            <a:ext cx="1899919" cy="228600"/>
          </a:xfrm>
          <a:prstGeom prst="rect">
            <a:avLst/>
          </a:prstGeom>
          <a:solidFill>
            <a:srgbClr val="003E52"/>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Digital &amp; Data: R0 G62 B82</a:t>
            </a:r>
          </a:p>
        </p:txBody>
      </p:sp>
      <p:sp>
        <p:nvSpPr>
          <p:cNvPr id="8" name="Rectangle 7">
            <a:extLst>
              <a:ext uri="{FF2B5EF4-FFF2-40B4-BE49-F238E27FC236}">
                <a16:creationId xmlns:a16="http://schemas.microsoft.com/office/drawing/2014/main" id="{5FB5015B-84E7-450F-9FE0-5CCDFF6D3D67}"/>
              </a:ext>
            </a:extLst>
          </p:cNvPr>
          <p:cNvSpPr/>
          <p:nvPr userDrawn="1"/>
        </p:nvSpPr>
        <p:spPr>
          <a:xfrm>
            <a:off x="-2026919" y="1735025"/>
            <a:ext cx="1899919" cy="228600"/>
          </a:xfrm>
          <a:prstGeom prst="rect">
            <a:avLst/>
          </a:prstGeom>
          <a:solidFill>
            <a:srgbClr val="BE4D00"/>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Technology: R190 G77 B0 </a:t>
            </a:r>
          </a:p>
        </p:txBody>
      </p:sp>
      <p:sp>
        <p:nvSpPr>
          <p:cNvPr id="9" name="Rectangle 8">
            <a:extLst>
              <a:ext uri="{FF2B5EF4-FFF2-40B4-BE49-F238E27FC236}">
                <a16:creationId xmlns:a16="http://schemas.microsoft.com/office/drawing/2014/main" id="{24AA33EC-1F06-4800-94D6-BF0F09E27568}"/>
              </a:ext>
            </a:extLst>
          </p:cNvPr>
          <p:cNvSpPr/>
          <p:nvPr userDrawn="1"/>
        </p:nvSpPr>
        <p:spPr>
          <a:xfrm>
            <a:off x="-2026919" y="3536986"/>
            <a:ext cx="1899919" cy="228600"/>
          </a:xfrm>
          <a:prstGeom prst="rect">
            <a:avLst/>
          </a:prstGeom>
          <a:solidFill>
            <a:srgbClr val="5F5252"/>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People/process: R95 G82 B82</a:t>
            </a:r>
          </a:p>
        </p:txBody>
      </p:sp>
      <p:sp>
        <p:nvSpPr>
          <p:cNvPr id="10" name="Rectangle 9">
            <a:extLst>
              <a:ext uri="{FF2B5EF4-FFF2-40B4-BE49-F238E27FC236}">
                <a16:creationId xmlns:a16="http://schemas.microsoft.com/office/drawing/2014/main" id="{FD71463D-3ACB-4441-BA37-9A4F2A36AAEF}"/>
              </a:ext>
            </a:extLst>
          </p:cNvPr>
          <p:cNvSpPr/>
          <p:nvPr userDrawn="1"/>
        </p:nvSpPr>
        <p:spPr>
          <a:xfrm>
            <a:off x="-2026919" y="3022140"/>
            <a:ext cx="1899919" cy="228600"/>
          </a:xfrm>
          <a:prstGeom prst="rect">
            <a:avLst/>
          </a:prstGeom>
          <a:solidFill>
            <a:srgbClr val="00737A"/>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Decom: R0 G115 B122</a:t>
            </a:r>
          </a:p>
        </p:txBody>
      </p:sp>
      <p:sp>
        <p:nvSpPr>
          <p:cNvPr id="11" name="Rectangle 10">
            <a:extLst>
              <a:ext uri="{FF2B5EF4-FFF2-40B4-BE49-F238E27FC236}">
                <a16:creationId xmlns:a16="http://schemas.microsoft.com/office/drawing/2014/main" id="{F766042B-2AC9-4F6F-B3F3-6B618CB5209B}"/>
              </a:ext>
            </a:extLst>
          </p:cNvPr>
          <p:cNvSpPr/>
          <p:nvPr userDrawn="1"/>
        </p:nvSpPr>
        <p:spPr>
          <a:xfrm>
            <a:off x="-2026919" y="2764717"/>
            <a:ext cx="1899919" cy="228600"/>
          </a:xfrm>
          <a:prstGeom prst="rect">
            <a:avLst/>
          </a:prstGeom>
          <a:solidFill>
            <a:srgbClr val="CF0C71"/>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Exploration: R207 G12 B113</a:t>
            </a:r>
          </a:p>
        </p:txBody>
      </p:sp>
      <p:sp>
        <p:nvSpPr>
          <p:cNvPr id="12" name="Rectangle 11">
            <a:extLst>
              <a:ext uri="{FF2B5EF4-FFF2-40B4-BE49-F238E27FC236}">
                <a16:creationId xmlns:a16="http://schemas.microsoft.com/office/drawing/2014/main" id="{BC7D33BC-1069-4206-A245-1694657133AD}"/>
              </a:ext>
            </a:extLst>
          </p:cNvPr>
          <p:cNvSpPr/>
          <p:nvPr userDrawn="1"/>
        </p:nvSpPr>
        <p:spPr>
          <a:xfrm>
            <a:off x="-2026919" y="711282"/>
            <a:ext cx="1761105" cy="251473"/>
          </a:xfrm>
          <a:prstGeom prst="rect">
            <a:avLst/>
          </a:prstGeom>
          <a:no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899" b="0" i="0" u="none" strike="noStrike" kern="0" cap="none" spc="0" normalizeH="0" baseline="0" noProof="0">
                <a:ln>
                  <a:noFill/>
                </a:ln>
                <a:solidFill>
                  <a:prstClr val="black"/>
                </a:solidFill>
                <a:effectLst/>
                <a:uLnTx/>
                <a:uFillTx/>
                <a:latin typeface="+mn-lt"/>
                <a:ea typeface="+mn-ea"/>
                <a:cs typeface="+mn-cs"/>
              </a:rPr>
              <a:t>OGA colour family R-G-B</a:t>
            </a:r>
          </a:p>
        </p:txBody>
      </p:sp>
      <p:sp>
        <p:nvSpPr>
          <p:cNvPr id="13" name="Rectangle 12">
            <a:extLst>
              <a:ext uri="{FF2B5EF4-FFF2-40B4-BE49-F238E27FC236}">
                <a16:creationId xmlns:a16="http://schemas.microsoft.com/office/drawing/2014/main" id="{A7D6B6A7-94B7-4155-B446-E32DC923BA4D}"/>
              </a:ext>
            </a:extLst>
          </p:cNvPr>
          <p:cNvSpPr/>
          <p:nvPr userDrawn="1"/>
        </p:nvSpPr>
        <p:spPr>
          <a:xfrm>
            <a:off x="-2026919" y="123086"/>
            <a:ext cx="1567051" cy="810847"/>
          </a:xfrm>
          <a:prstGeom prst="rect">
            <a:avLst/>
          </a:prstGeom>
          <a:noFill/>
          <a:ln w="9525" cap="flat" cmpd="sng" algn="ctr">
            <a:noFill/>
            <a:prstDash val="solid"/>
          </a:ln>
          <a:effectLst/>
        </p:spPr>
        <p:txBody>
          <a:bodyPr rtlCol="0" anchor="t"/>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899" b="0" i="0" u="none" strike="noStrike" kern="0" cap="none" spc="0" normalizeH="0" baseline="0" noProof="0">
                <a:ln>
                  <a:noFill/>
                </a:ln>
                <a:solidFill>
                  <a:prstClr val="black"/>
                </a:solidFill>
                <a:effectLst/>
                <a:uLnTx/>
                <a:uFillTx/>
                <a:latin typeface="+mn-lt"/>
                <a:ea typeface="+mn-ea"/>
                <a:cs typeface="+mn-cs"/>
              </a:rPr>
              <a:t>Use the colour picker or type in the RGB values to select colour. </a:t>
            </a:r>
          </a:p>
        </p:txBody>
      </p:sp>
      <p:sp>
        <p:nvSpPr>
          <p:cNvPr id="14" name="Rectangle 13">
            <a:extLst>
              <a:ext uri="{FF2B5EF4-FFF2-40B4-BE49-F238E27FC236}">
                <a16:creationId xmlns:a16="http://schemas.microsoft.com/office/drawing/2014/main" id="{C3A3191C-F30C-4085-BDE6-F7F396268479}"/>
              </a:ext>
            </a:extLst>
          </p:cNvPr>
          <p:cNvSpPr/>
          <p:nvPr userDrawn="1"/>
        </p:nvSpPr>
        <p:spPr>
          <a:xfrm>
            <a:off x="-2026919" y="2507294"/>
            <a:ext cx="1899919" cy="228600"/>
          </a:xfrm>
          <a:prstGeom prst="rect">
            <a:avLst/>
          </a:prstGeom>
          <a:solidFill>
            <a:srgbClr val="776CBA"/>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Licensing &amp; Consents: R0 G134 B36</a:t>
            </a:r>
          </a:p>
        </p:txBody>
      </p:sp>
      <p:sp>
        <p:nvSpPr>
          <p:cNvPr id="15" name="Rectangle 14">
            <a:extLst>
              <a:ext uri="{FF2B5EF4-FFF2-40B4-BE49-F238E27FC236}">
                <a16:creationId xmlns:a16="http://schemas.microsoft.com/office/drawing/2014/main" id="{E840ADC6-EC14-4863-8B0A-E2B955712451}"/>
              </a:ext>
            </a:extLst>
          </p:cNvPr>
          <p:cNvSpPr/>
          <p:nvPr userDrawn="1"/>
        </p:nvSpPr>
        <p:spPr>
          <a:xfrm>
            <a:off x="-2026919" y="3279563"/>
            <a:ext cx="1899919" cy="228600"/>
          </a:xfrm>
          <a:prstGeom prst="rect">
            <a:avLst/>
          </a:prstGeom>
          <a:solidFill>
            <a:srgbClr val="CB3340"/>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Supply Chain: R203 G51 B82</a:t>
            </a:r>
          </a:p>
        </p:txBody>
      </p:sp>
      <p:sp>
        <p:nvSpPr>
          <p:cNvPr id="16" name="Rectangle 15">
            <a:extLst>
              <a:ext uri="{FF2B5EF4-FFF2-40B4-BE49-F238E27FC236}">
                <a16:creationId xmlns:a16="http://schemas.microsoft.com/office/drawing/2014/main" id="{E35257F1-0904-4002-8DA3-39CD77F3AB9A}"/>
              </a:ext>
            </a:extLst>
          </p:cNvPr>
          <p:cNvSpPr/>
          <p:nvPr userDrawn="1"/>
        </p:nvSpPr>
        <p:spPr>
          <a:xfrm>
            <a:off x="-2026919" y="3794409"/>
            <a:ext cx="1899919" cy="228600"/>
          </a:xfrm>
          <a:prstGeom prst="rect">
            <a:avLst/>
          </a:prstGeom>
          <a:solidFill>
            <a:srgbClr val="906A2F"/>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Asset Stewardship: R144 G106 B47</a:t>
            </a:r>
          </a:p>
        </p:txBody>
      </p:sp>
      <p:sp>
        <p:nvSpPr>
          <p:cNvPr id="17" name="Rectangle 16">
            <a:extLst>
              <a:ext uri="{FF2B5EF4-FFF2-40B4-BE49-F238E27FC236}">
                <a16:creationId xmlns:a16="http://schemas.microsoft.com/office/drawing/2014/main" id="{516CF173-AC57-413B-9683-5DBEC5B6BA90}"/>
              </a:ext>
            </a:extLst>
          </p:cNvPr>
          <p:cNvSpPr/>
          <p:nvPr userDrawn="1"/>
        </p:nvSpPr>
        <p:spPr>
          <a:xfrm>
            <a:off x="-2026919" y="4051827"/>
            <a:ext cx="1899919" cy="228600"/>
          </a:xfrm>
          <a:prstGeom prst="rect">
            <a:avLst/>
          </a:prstGeom>
          <a:solidFill>
            <a:srgbClr val="4F2D1D"/>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Reserves &amp; Resources: R79 G45 B29</a:t>
            </a:r>
          </a:p>
        </p:txBody>
      </p:sp>
    </p:spTree>
    <p:extLst>
      <p:ext uri="{BB962C8B-B14F-4D97-AF65-F5344CB8AC3E}">
        <p14:creationId xmlns:p14="http://schemas.microsoft.com/office/powerpoint/2010/main" val="401892817"/>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 id="2147483823" r:id="rId15"/>
    <p:sldLayoutId id="2147483824" r:id="rId16"/>
  </p:sldLayoutIdLst>
  <p:hf hdr="0" ftr="0" dt="0"/>
  <p:txStyles>
    <p:titleStyle>
      <a:lvl1pPr algn="l" defTabSz="914400" rtl="0" eaLnBrk="1" latinLnBrk="0" hangingPunct="1">
        <a:lnSpc>
          <a:spcPct val="90000"/>
        </a:lnSpc>
        <a:spcBef>
          <a:spcPct val="0"/>
        </a:spcBef>
        <a:buNone/>
        <a:defRPr sz="24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2">
          <p15:clr>
            <a:srgbClr val="F26B43"/>
          </p15:clr>
        </p15:guide>
        <p15:guide id="2" pos="5556">
          <p15:clr>
            <a:srgbClr val="F26B43"/>
          </p15:clr>
        </p15:guide>
        <p15:guide id="3" orient="horz" pos="12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2C034BF-B588-4B58-AB2A-5D85E41F201F}"/>
              </a:ext>
            </a:extLst>
          </p:cNvPr>
          <p:cNvGrpSpPr/>
          <p:nvPr userDrawn="1"/>
        </p:nvGrpSpPr>
        <p:grpSpPr>
          <a:xfrm>
            <a:off x="-2026919" y="-31639"/>
            <a:ext cx="1761105" cy="3234779"/>
            <a:chOff x="-1239796" y="-1"/>
            <a:chExt cx="1416393" cy="3234779"/>
          </a:xfrm>
        </p:grpSpPr>
        <p:sp>
          <p:nvSpPr>
            <p:cNvPr id="3" name="Rectangle 2">
              <a:extLst>
                <a:ext uri="{FF2B5EF4-FFF2-40B4-BE49-F238E27FC236}">
                  <a16:creationId xmlns:a16="http://schemas.microsoft.com/office/drawing/2014/main" id="{AA39A064-5768-4BEE-99EC-1B9DF24C9F9B}"/>
                </a:ext>
              </a:extLst>
            </p:cNvPr>
            <p:cNvSpPr/>
            <p:nvPr userDrawn="1"/>
          </p:nvSpPr>
          <p:spPr>
            <a:xfrm>
              <a:off x="-1239796" y="1497340"/>
              <a:ext cx="1416393" cy="228600"/>
            </a:xfrm>
            <a:prstGeom prst="rect">
              <a:avLst/>
            </a:prstGeom>
            <a:solidFill>
              <a:srgbClr val="84329B"/>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Regulate: R312 G50 B155</a:t>
              </a:r>
            </a:p>
          </p:txBody>
        </p:sp>
        <p:sp>
          <p:nvSpPr>
            <p:cNvPr id="4" name="Rectangle 3">
              <a:extLst>
                <a:ext uri="{FF2B5EF4-FFF2-40B4-BE49-F238E27FC236}">
                  <a16:creationId xmlns:a16="http://schemas.microsoft.com/office/drawing/2014/main" id="{145028D4-C0DC-4638-A220-FFF42C21785B}"/>
                </a:ext>
              </a:extLst>
            </p:cNvPr>
            <p:cNvSpPr/>
            <p:nvPr userDrawn="1"/>
          </p:nvSpPr>
          <p:spPr>
            <a:xfrm>
              <a:off x="-1239796" y="1245867"/>
              <a:ext cx="1416393" cy="228600"/>
            </a:xfrm>
            <a:prstGeom prst="rect">
              <a:avLst/>
            </a:prstGeom>
            <a:solidFill>
              <a:srgbClr val="0065A2"/>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Promote: R0 G101 B162</a:t>
              </a:r>
            </a:p>
          </p:txBody>
        </p:sp>
        <p:sp>
          <p:nvSpPr>
            <p:cNvPr id="5" name="Rectangle 4">
              <a:extLst>
                <a:ext uri="{FF2B5EF4-FFF2-40B4-BE49-F238E27FC236}">
                  <a16:creationId xmlns:a16="http://schemas.microsoft.com/office/drawing/2014/main" id="{09F13E83-4C65-4126-A462-62A57F43D563}"/>
                </a:ext>
              </a:extLst>
            </p:cNvPr>
            <p:cNvSpPr/>
            <p:nvPr userDrawn="1"/>
          </p:nvSpPr>
          <p:spPr>
            <a:xfrm>
              <a:off x="-1239796" y="994394"/>
              <a:ext cx="1416393" cy="228600"/>
            </a:xfrm>
            <a:prstGeom prst="rect">
              <a:avLst/>
            </a:prstGeom>
            <a:solidFill>
              <a:srgbClr val="00AEEF"/>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Influence: R0 G174 B239  </a:t>
              </a:r>
            </a:p>
          </p:txBody>
        </p:sp>
        <p:sp>
          <p:nvSpPr>
            <p:cNvPr id="6" name="Rectangle 5">
              <a:extLst>
                <a:ext uri="{FF2B5EF4-FFF2-40B4-BE49-F238E27FC236}">
                  <a16:creationId xmlns:a16="http://schemas.microsoft.com/office/drawing/2014/main" id="{76A791C1-58C6-4AE9-ACB0-61B2FA9DC4B6}"/>
                </a:ext>
              </a:extLst>
            </p:cNvPr>
            <p:cNvSpPr/>
            <p:nvPr userDrawn="1"/>
          </p:nvSpPr>
          <p:spPr>
            <a:xfrm>
              <a:off x="-1239796" y="2251759"/>
              <a:ext cx="1416393" cy="228600"/>
            </a:xfrm>
            <a:prstGeom prst="rect">
              <a:avLst/>
            </a:prstGeom>
            <a:solidFill>
              <a:srgbClr val="9A9500"/>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Asset stewardship: R154 G149 B0</a:t>
              </a:r>
            </a:p>
          </p:txBody>
        </p:sp>
        <p:sp>
          <p:nvSpPr>
            <p:cNvPr id="7" name="Rectangle 6">
              <a:extLst>
                <a:ext uri="{FF2B5EF4-FFF2-40B4-BE49-F238E27FC236}">
                  <a16:creationId xmlns:a16="http://schemas.microsoft.com/office/drawing/2014/main" id="{3DCB14E0-5CDD-48B7-9D23-02F93B64BBF4}"/>
                </a:ext>
              </a:extLst>
            </p:cNvPr>
            <p:cNvSpPr/>
            <p:nvPr userDrawn="1"/>
          </p:nvSpPr>
          <p:spPr>
            <a:xfrm>
              <a:off x="-1239796" y="2000286"/>
              <a:ext cx="1416393" cy="228600"/>
            </a:xfrm>
            <a:prstGeom prst="rect">
              <a:avLst/>
            </a:prstGeom>
            <a:solidFill>
              <a:srgbClr val="EF8200"/>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Technology/data: R239 G130 B0</a:t>
              </a:r>
            </a:p>
          </p:txBody>
        </p:sp>
        <p:sp>
          <p:nvSpPr>
            <p:cNvPr id="8" name="Rectangle 7">
              <a:extLst>
                <a:ext uri="{FF2B5EF4-FFF2-40B4-BE49-F238E27FC236}">
                  <a16:creationId xmlns:a16="http://schemas.microsoft.com/office/drawing/2014/main" id="{5FB5015B-84E7-450F-9FE0-5CCDFF6D3D67}"/>
                </a:ext>
              </a:extLst>
            </p:cNvPr>
            <p:cNvSpPr/>
            <p:nvPr userDrawn="1"/>
          </p:nvSpPr>
          <p:spPr>
            <a:xfrm>
              <a:off x="-1239796" y="1748813"/>
              <a:ext cx="1416393" cy="228600"/>
            </a:xfrm>
            <a:prstGeom prst="rect">
              <a:avLst/>
            </a:prstGeom>
            <a:solidFill>
              <a:srgbClr val="A6192E"/>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Right conditions: R166 G25 B46 </a:t>
              </a:r>
            </a:p>
          </p:txBody>
        </p:sp>
        <p:sp>
          <p:nvSpPr>
            <p:cNvPr id="9" name="Rectangle 8">
              <a:extLst>
                <a:ext uri="{FF2B5EF4-FFF2-40B4-BE49-F238E27FC236}">
                  <a16:creationId xmlns:a16="http://schemas.microsoft.com/office/drawing/2014/main" id="{24AA33EC-1F06-4800-94D6-BF0F09E27568}"/>
                </a:ext>
              </a:extLst>
            </p:cNvPr>
            <p:cNvSpPr/>
            <p:nvPr userDrawn="1"/>
          </p:nvSpPr>
          <p:spPr>
            <a:xfrm>
              <a:off x="-1239796" y="3006178"/>
              <a:ext cx="1416393" cy="228600"/>
            </a:xfrm>
            <a:prstGeom prst="rect">
              <a:avLst/>
            </a:prstGeom>
            <a:solidFill>
              <a:srgbClr val="63666A"/>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People/process: R99 G102 B106</a:t>
              </a:r>
            </a:p>
          </p:txBody>
        </p:sp>
        <p:sp>
          <p:nvSpPr>
            <p:cNvPr id="10" name="Rectangle 9">
              <a:extLst>
                <a:ext uri="{FF2B5EF4-FFF2-40B4-BE49-F238E27FC236}">
                  <a16:creationId xmlns:a16="http://schemas.microsoft.com/office/drawing/2014/main" id="{FD71463D-3ACB-4441-BA37-9A4F2A36AAEF}"/>
                </a:ext>
              </a:extLst>
            </p:cNvPr>
            <p:cNvSpPr/>
            <p:nvPr userDrawn="1"/>
          </p:nvSpPr>
          <p:spPr>
            <a:xfrm>
              <a:off x="-1239796" y="2754705"/>
              <a:ext cx="1416393" cy="228600"/>
            </a:xfrm>
            <a:prstGeom prst="rect">
              <a:avLst/>
            </a:prstGeom>
            <a:solidFill>
              <a:srgbClr val="00B8B0"/>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Decom: R0 G184 B176</a:t>
              </a:r>
            </a:p>
          </p:txBody>
        </p:sp>
        <p:sp>
          <p:nvSpPr>
            <p:cNvPr id="11" name="Rectangle 10">
              <a:extLst>
                <a:ext uri="{FF2B5EF4-FFF2-40B4-BE49-F238E27FC236}">
                  <a16:creationId xmlns:a16="http://schemas.microsoft.com/office/drawing/2014/main" id="{F766042B-2AC9-4F6F-B3F3-6B618CB5209B}"/>
                </a:ext>
              </a:extLst>
            </p:cNvPr>
            <p:cNvSpPr/>
            <p:nvPr userDrawn="1"/>
          </p:nvSpPr>
          <p:spPr>
            <a:xfrm>
              <a:off x="-1239796" y="2503232"/>
              <a:ext cx="1416393" cy="228600"/>
            </a:xfrm>
            <a:prstGeom prst="rect">
              <a:avLst/>
            </a:prstGeom>
            <a:solidFill>
              <a:srgbClr val="48A842"/>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Exploration: R72 G168 B66</a:t>
              </a:r>
            </a:p>
          </p:txBody>
        </p:sp>
        <p:sp>
          <p:nvSpPr>
            <p:cNvPr id="12" name="Rectangle 11">
              <a:extLst>
                <a:ext uri="{FF2B5EF4-FFF2-40B4-BE49-F238E27FC236}">
                  <a16:creationId xmlns:a16="http://schemas.microsoft.com/office/drawing/2014/main" id="{BC7D33BC-1069-4206-A245-1694657133AD}"/>
                </a:ext>
              </a:extLst>
            </p:cNvPr>
            <p:cNvSpPr/>
            <p:nvPr userDrawn="1"/>
          </p:nvSpPr>
          <p:spPr>
            <a:xfrm>
              <a:off x="-1239796" y="742920"/>
              <a:ext cx="1416393" cy="251473"/>
            </a:xfrm>
            <a:prstGeom prst="rect">
              <a:avLst/>
            </a:prstGeom>
            <a:no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899" b="0" i="0" u="none" strike="noStrike" kern="0" cap="none" spc="0" normalizeH="0" baseline="0" noProof="0">
                  <a:ln>
                    <a:noFill/>
                  </a:ln>
                  <a:solidFill>
                    <a:prstClr val="black"/>
                  </a:solidFill>
                  <a:effectLst/>
                  <a:uLnTx/>
                  <a:uFillTx/>
                  <a:latin typeface="+mn-lt"/>
                  <a:ea typeface="+mn-ea"/>
                  <a:cs typeface="+mn-cs"/>
                </a:rPr>
                <a:t>OGA colour family R-G-B</a:t>
              </a:r>
            </a:p>
          </p:txBody>
        </p:sp>
        <p:sp>
          <p:nvSpPr>
            <p:cNvPr id="13" name="Rectangle 12">
              <a:extLst>
                <a:ext uri="{FF2B5EF4-FFF2-40B4-BE49-F238E27FC236}">
                  <a16:creationId xmlns:a16="http://schemas.microsoft.com/office/drawing/2014/main" id="{A7D6B6A7-94B7-4155-B446-E32DC923BA4D}"/>
                </a:ext>
              </a:extLst>
            </p:cNvPr>
            <p:cNvSpPr/>
            <p:nvPr userDrawn="1"/>
          </p:nvSpPr>
          <p:spPr>
            <a:xfrm>
              <a:off x="-1239796" y="-1"/>
              <a:ext cx="1260322" cy="810847"/>
            </a:xfrm>
            <a:prstGeom prst="rect">
              <a:avLst/>
            </a:prstGeom>
            <a:noFill/>
            <a:ln w="9525" cap="flat" cmpd="sng" algn="ctr">
              <a:noFill/>
              <a:prstDash val="solid"/>
            </a:ln>
            <a:effectLst/>
          </p:spPr>
          <p:txBody>
            <a:bodyPr rtlCol="0" anchor="t"/>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899" b="0" i="0" u="none" strike="noStrike" kern="0" cap="none" spc="0" normalizeH="0" baseline="0" noProof="0">
                  <a:ln>
                    <a:noFill/>
                  </a:ln>
                  <a:solidFill>
                    <a:prstClr val="black"/>
                  </a:solidFill>
                  <a:effectLst/>
                  <a:uLnTx/>
                  <a:uFillTx/>
                  <a:latin typeface="+mn-lt"/>
                  <a:ea typeface="+mn-ea"/>
                  <a:cs typeface="+mn-cs"/>
                </a:rPr>
                <a:t>Use the colour picker or type in the RGB values to select colour. </a:t>
              </a:r>
            </a:p>
          </p:txBody>
        </p:sp>
      </p:grpSp>
    </p:spTree>
    <p:extLst>
      <p:ext uri="{BB962C8B-B14F-4D97-AF65-F5344CB8AC3E}">
        <p14:creationId xmlns:p14="http://schemas.microsoft.com/office/powerpoint/2010/main" val="566421958"/>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 id="2147483840" r:id="rId13"/>
    <p:sldLayoutId id="2147483841" r:id="rId14"/>
    <p:sldLayoutId id="2147483842" r:id="rId15"/>
  </p:sldLayoutIdLst>
  <p:txStyles>
    <p:titleStyle>
      <a:lvl1pPr algn="l" defTabSz="914400" rtl="0" eaLnBrk="1" latinLnBrk="0" hangingPunct="1">
        <a:lnSpc>
          <a:spcPct val="90000"/>
        </a:lnSpc>
        <a:spcBef>
          <a:spcPct val="0"/>
        </a:spcBef>
        <a:buNone/>
        <a:defRPr sz="24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2">
          <p15:clr>
            <a:srgbClr val="F26B43"/>
          </p15:clr>
        </p15:guide>
        <p15:guide id="2" pos="5556">
          <p15:clr>
            <a:srgbClr val="F26B43"/>
          </p15:clr>
        </p15:guide>
        <p15:guide id="3" orient="horz" pos="123">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A39A064-5768-4BEE-99EC-1B9DF24C9F9B}"/>
              </a:ext>
            </a:extLst>
          </p:cNvPr>
          <p:cNvSpPr/>
          <p:nvPr userDrawn="1"/>
        </p:nvSpPr>
        <p:spPr>
          <a:xfrm>
            <a:off x="-2026918" y="1477602"/>
            <a:ext cx="1899919" cy="228600"/>
          </a:xfrm>
          <a:prstGeom prst="rect">
            <a:avLst/>
          </a:prstGeom>
          <a:solidFill>
            <a:srgbClr val="8531A5"/>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Regulate/Reg Framework: R133 G49 B165</a:t>
            </a:r>
          </a:p>
        </p:txBody>
      </p:sp>
      <p:sp>
        <p:nvSpPr>
          <p:cNvPr id="4" name="Rectangle 3">
            <a:extLst>
              <a:ext uri="{FF2B5EF4-FFF2-40B4-BE49-F238E27FC236}">
                <a16:creationId xmlns:a16="http://schemas.microsoft.com/office/drawing/2014/main" id="{145028D4-C0DC-4638-A220-FFF42C21785B}"/>
              </a:ext>
            </a:extLst>
          </p:cNvPr>
          <p:cNvSpPr/>
          <p:nvPr userDrawn="1"/>
        </p:nvSpPr>
        <p:spPr>
          <a:xfrm>
            <a:off x="-2026918" y="1220179"/>
            <a:ext cx="1899919" cy="228600"/>
          </a:xfrm>
          <a:prstGeom prst="rect">
            <a:avLst/>
          </a:prstGeom>
          <a:solidFill>
            <a:srgbClr val="0065A2"/>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Promote: R0 G101 B162</a:t>
            </a:r>
          </a:p>
        </p:txBody>
      </p:sp>
      <p:sp>
        <p:nvSpPr>
          <p:cNvPr id="5" name="Rectangle 4">
            <a:extLst>
              <a:ext uri="{FF2B5EF4-FFF2-40B4-BE49-F238E27FC236}">
                <a16:creationId xmlns:a16="http://schemas.microsoft.com/office/drawing/2014/main" id="{09F13E83-4C65-4126-A462-62A57F43D563}"/>
              </a:ext>
            </a:extLst>
          </p:cNvPr>
          <p:cNvSpPr/>
          <p:nvPr userDrawn="1"/>
        </p:nvSpPr>
        <p:spPr>
          <a:xfrm>
            <a:off x="-2026918" y="962756"/>
            <a:ext cx="1899919" cy="228600"/>
          </a:xfrm>
          <a:prstGeom prst="rect">
            <a:avLst/>
          </a:prstGeom>
          <a:solidFill>
            <a:srgbClr val="00AEEF"/>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Influence: R0 G174 B239  </a:t>
            </a:r>
          </a:p>
        </p:txBody>
      </p:sp>
      <p:sp>
        <p:nvSpPr>
          <p:cNvPr id="6" name="Rectangle 5">
            <a:extLst>
              <a:ext uri="{FF2B5EF4-FFF2-40B4-BE49-F238E27FC236}">
                <a16:creationId xmlns:a16="http://schemas.microsoft.com/office/drawing/2014/main" id="{76A791C1-58C6-4AE9-ACB0-61B2FA9DC4B6}"/>
              </a:ext>
            </a:extLst>
          </p:cNvPr>
          <p:cNvSpPr/>
          <p:nvPr userDrawn="1"/>
        </p:nvSpPr>
        <p:spPr>
          <a:xfrm>
            <a:off x="-2026918" y="2249871"/>
            <a:ext cx="1899919" cy="228600"/>
          </a:xfrm>
          <a:prstGeom prst="rect">
            <a:avLst/>
          </a:prstGeom>
          <a:solidFill>
            <a:srgbClr val="008624"/>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Net zero: R0 G134 B36</a:t>
            </a:r>
          </a:p>
        </p:txBody>
      </p:sp>
      <p:sp>
        <p:nvSpPr>
          <p:cNvPr id="7" name="Rectangle 6">
            <a:extLst>
              <a:ext uri="{FF2B5EF4-FFF2-40B4-BE49-F238E27FC236}">
                <a16:creationId xmlns:a16="http://schemas.microsoft.com/office/drawing/2014/main" id="{3DCB14E0-5CDD-48B7-9D23-02F93B64BBF4}"/>
              </a:ext>
            </a:extLst>
          </p:cNvPr>
          <p:cNvSpPr/>
          <p:nvPr userDrawn="1"/>
        </p:nvSpPr>
        <p:spPr>
          <a:xfrm>
            <a:off x="-2026918" y="1992448"/>
            <a:ext cx="1899919" cy="228600"/>
          </a:xfrm>
          <a:prstGeom prst="rect">
            <a:avLst/>
          </a:prstGeom>
          <a:solidFill>
            <a:srgbClr val="003E52"/>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Digital &amp; Data: R0 G62 B82</a:t>
            </a:r>
          </a:p>
        </p:txBody>
      </p:sp>
      <p:sp>
        <p:nvSpPr>
          <p:cNvPr id="8" name="Rectangle 7">
            <a:extLst>
              <a:ext uri="{FF2B5EF4-FFF2-40B4-BE49-F238E27FC236}">
                <a16:creationId xmlns:a16="http://schemas.microsoft.com/office/drawing/2014/main" id="{5FB5015B-84E7-450F-9FE0-5CCDFF6D3D67}"/>
              </a:ext>
            </a:extLst>
          </p:cNvPr>
          <p:cNvSpPr/>
          <p:nvPr userDrawn="1"/>
        </p:nvSpPr>
        <p:spPr>
          <a:xfrm>
            <a:off x="-2026918" y="1735025"/>
            <a:ext cx="1899919" cy="228600"/>
          </a:xfrm>
          <a:prstGeom prst="rect">
            <a:avLst/>
          </a:prstGeom>
          <a:solidFill>
            <a:srgbClr val="BE4D00"/>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Technology: R190 G77 B0 </a:t>
            </a:r>
          </a:p>
        </p:txBody>
      </p:sp>
      <p:sp>
        <p:nvSpPr>
          <p:cNvPr id="9" name="Rectangle 8">
            <a:extLst>
              <a:ext uri="{FF2B5EF4-FFF2-40B4-BE49-F238E27FC236}">
                <a16:creationId xmlns:a16="http://schemas.microsoft.com/office/drawing/2014/main" id="{24AA33EC-1F06-4800-94D6-BF0F09E27568}"/>
              </a:ext>
            </a:extLst>
          </p:cNvPr>
          <p:cNvSpPr/>
          <p:nvPr userDrawn="1"/>
        </p:nvSpPr>
        <p:spPr>
          <a:xfrm>
            <a:off x="-2026918" y="3536986"/>
            <a:ext cx="1899919" cy="228600"/>
          </a:xfrm>
          <a:prstGeom prst="rect">
            <a:avLst/>
          </a:prstGeom>
          <a:solidFill>
            <a:srgbClr val="5F5252"/>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People/process: R95 G82 B82</a:t>
            </a:r>
          </a:p>
        </p:txBody>
      </p:sp>
      <p:sp>
        <p:nvSpPr>
          <p:cNvPr id="10" name="Rectangle 9">
            <a:extLst>
              <a:ext uri="{FF2B5EF4-FFF2-40B4-BE49-F238E27FC236}">
                <a16:creationId xmlns:a16="http://schemas.microsoft.com/office/drawing/2014/main" id="{FD71463D-3ACB-4441-BA37-9A4F2A36AAEF}"/>
              </a:ext>
            </a:extLst>
          </p:cNvPr>
          <p:cNvSpPr/>
          <p:nvPr userDrawn="1"/>
        </p:nvSpPr>
        <p:spPr>
          <a:xfrm>
            <a:off x="-2026918" y="3022140"/>
            <a:ext cx="1899919" cy="228600"/>
          </a:xfrm>
          <a:prstGeom prst="rect">
            <a:avLst/>
          </a:prstGeom>
          <a:solidFill>
            <a:srgbClr val="00737A"/>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Decom: R0 G115 B122</a:t>
            </a:r>
          </a:p>
        </p:txBody>
      </p:sp>
      <p:sp>
        <p:nvSpPr>
          <p:cNvPr id="11" name="Rectangle 10">
            <a:extLst>
              <a:ext uri="{FF2B5EF4-FFF2-40B4-BE49-F238E27FC236}">
                <a16:creationId xmlns:a16="http://schemas.microsoft.com/office/drawing/2014/main" id="{F766042B-2AC9-4F6F-B3F3-6B618CB5209B}"/>
              </a:ext>
            </a:extLst>
          </p:cNvPr>
          <p:cNvSpPr/>
          <p:nvPr userDrawn="1"/>
        </p:nvSpPr>
        <p:spPr>
          <a:xfrm>
            <a:off x="-2026918" y="2764717"/>
            <a:ext cx="1899919" cy="228600"/>
          </a:xfrm>
          <a:prstGeom prst="rect">
            <a:avLst/>
          </a:prstGeom>
          <a:solidFill>
            <a:srgbClr val="CF0C71"/>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Exploration: R207 G12 B113</a:t>
            </a:r>
          </a:p>
        </p:txBody>
      </p:sp>
      <p:sp>
        <p:nvSpPr>
          <p:cNvPr id="12" name="Rectangle 11">
            <a:extLst>
              <a:ext uri="{FF2B5EF4-FFF2-40B4-BE49-F238E27FC236}">
                <a16:creationId xmlns:a16="http://schemas.microsoft.com/office/drawing/2014/main" id="{BC7D33BC-1069-4206-A245-1694657133AD}"/>
              </a:ext>
            </a:extLst>
          </p:cNvPr>
          <p:cNvSpPr/>
          <p:nvPr userDrawn="1"/>
        </p:nvSpPr>
        <p:spPr>
          <a:xfrm>
            <a:off x="-2026919" y="711284"/>
            <a:ext cx="1761105" cy="251473"/>
          </a:xfrm>
          <a:prstGeom prst="rect">
            <a:avLst/>
          </a:prstGeom>
          <a:no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899" b="0" i="0" u="none" strike="noStrike" kern="0" cap="none" spc="0" normalizeH="0" baseline="0" noProof="0">
                <a:ln>
                  <a:noFill/>
                </a:ln>
                <a:solidFill>
                  <a:prstClr val="black"/>
                </a:solidFill>
                <a:effectLst/>
                <a:uLnTx/>
                <a:uFillTx/>
                <a:latin typeface="+mn-lt"/>
                <a:ea typeface="+mn-ea"/>
                <a:cs typeface="+mn-cs"/>
              </a:rPr>
              <a:t>OGA colour family R-G-B</a:t>
            </a:r>
          </a:p>
        </p:txBody>
      </p:sp>
      <p:sp>
        <p:nvSpPr>
          <p:cNvPr id="13" name="Rectangle 12">
            <a:extLst>
              <a:ext uri="{FF2B5EF4-FFF2-40B4-BE49-F238E27FC236}">
                <a16:creationId xmlns:a16="http://schemas.microsoft.com/office/drawing/2014/main" id="{A7D6B6A7-94B7-4155-B446-E32DC923BA4D}"/>
              </a:ext>
            </a:extLst>
          </p:cNvPr>
          <p:cNvSpPr/>
          <p:nvPr userDrawn="1"/>
        </p:nvSpPr>
        <p:spPr>
          <a:xfrm>
            <a:off x="-2026918" y="123088"/>
            <a:ext cx="1567051" cy="810847"/>
          </a:xfrm>
          <a:prstGeom prst="rect">
            <a:avLst/>
          </a:prstGeom>
          <a:noFill/>
          <a:ln w="9525" cap="flat" cmpd="sng" algn="ctr">
            <a:noFill/>
            <a:prstDash val="solid"/>
          </a:ln>
          <a:effectLst/>
        </p:spPr>
        <p:txBody>
          <a:bodyPr rtlCol="0" anchor="t"/>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899" b="0" i="0" u="none" strike="noStrike" kern="0" cap="none" spc="0" normalizeH="0" baseline="0" noProof="0">
                <a:ln>
                  <a:noFill/>
                </a:ln>
                <a:solidFill>
                  <a:prstClr val="black"/>
                </a:solidFill>
                <a:effectLst/>
                <a:uLnTx/>
                <a:uFillTx/>
                <a:latin typeface="+mn-lt"/>
                <a:ea typeface="+mn-ea"/>
                <a:cs typeface="+mn-cs"/>
              </a:rPr>
              <a:t>Use the colour picker or type in the RGB values to select colour. </a:t>
            </a:r>
          </a:p>
        </p:txBody>
      </p:sp>
      <p:sp>
        <p:nvSpPr>
          <p:cNvPr id="14" name="Rectangle 13">
            <a:extLst>
              <a:ext uri="{FF2B5EF4-FFF2-40B4-BE49-F238E27FC236}">
                <a16:creationId xmlns:a16="http://schemas.microsoft.com/office/drawing/2014/main" id="{C3A3191C-F30C-4085-BDE6-F7F396268479}"/>
              </a:ext>
            </a:extLst>
          </p:cNvPr>
          <p:cNvSpPr/>
          <p:nvPr userDrawn="1"/>
        </p:nvSpPr>
        <p:spPr>
          <a:xfrm>
            <a:off x="-2026918" y="2507294"/>
            <a:ext cx="1899919" cy="228600"/>
          </a:xfrm>
          <a:prstGeom prst="rect">
            <a:avLst/>
          </a:prstGeom>
          <a:solidFill>
            <a:srgbClr val="776CBA"/>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Licensing &amp; Consents: R0 G134 B36</a:t>
            </a:r>
          </a:p>
        </p:txBody>
      </p:sp>
      <p:sp>
        <p:nvSpPr>
          <p:cNvPr id="15" name="Rectangle 14">
            <a:extLst>
              <a:ext uri="{FF2B5EF4-FFF2-40B4-BE49-F238E27FC236}">
                <a16:creationId xmlns:a16="http://schemas.microsoft.com/office/drawing/2014/main" id="{E840ADC6-EC14-4863-8B0A-E2B955712451}"/>
              </a:ext>
            </a:extLst>
          </p:cNvPr>
          <p:cNvSpPr/>
          <p:nvPr userDrawn="1"/>
        </p:nvSpPr>
        <p:spPr>
          <a:xfrm>
            <a:off x="-2026918" y="3279563"/>
            <a:ext cx="1899919" cy="228600"/>
          </a:xfrm>
          <a:prstGeom prst="rect">
            <a:avLst/>
          </a:prstGeom>
          <a:solidFill>
            <a:srgbClr val="CB3340"/>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Supply Chain: R203 G51 B82</a:t>
            </a:r>
          </a:p>
        </p:txBody>
      </p:sp>
      <p:sp>
        <p:nvSpPr>
          <p:cNvPr id="16" name="Rectangle 15">
            <a:extLst>
              <a:ext uri="{FF2B5EF4-FFF2-40B4-BE49-F238E27FC236}">
                <a16:creationId xmlns:a16="http://schemas.microsoft.com/office/drawing/2014/main" id="{E35257F1-0904-4002-8DA3-39CD77F3AB9A}"/>
              </a:ext>
            </a:extLst>
          </p:cNvPr>
          <p:cNvSpPr/>
          <p:nvPr userDrawn="1"/>
        </p:nvSpPr>
        <p:spPr>
          <a:xfrm>
            <a:off x="-2026918" y="3794409"/>
            <a:ext cx="1899919" cy="228600"/>
          </a:xfrm>
          <a:prstGeom prst="rect">
            <a:avLst/>
          </a:prstGeom>
          <a:solidFill>
            <a:srgbClr val="906A2F"/>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Asset Stewardship: R144 G106 B47</a:t>
            </a:r>
          </a:p>
        </p:txBody>
      </p:sp>
      <p:sp>
        <p:nvSpPr>
          <p:cNvPr id="17" name="Rectangle 16">
            <a:extLst>
              <a:ext uri="{FF2B5EF4-FFF2-40B4-BE49-F238E27FC236}">
                <a16:creationId xmlns:a16="http://schemas.microsoft.com/office/drawing/2014/main" id="{516CF173-AC57-413B-9683-5DBEC5B6BA90}"/>
              </a:ext>
            </a:extLst>
          </p:cNvPr>
          <p:cNvSpPr/>
          <p:nvPr userDrawn="1"/>
        </p:nvSpPr>
        <p:spPr>
          <a:xfrm>
            <a:off x="-2026918" y="4051827"/>
            <a:ext cx="1899919" cy="228600"/>
          </a:xfrm>
          <a:prstGeom prst="rect">
            <a:avLst/>
          </a:prstGeom>
          <a:solidFill>
            <a:srgbClr val="4F2D1D"/>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Reserves &amp; Resources: R79 G45 B29</a:t>
            </a:r>
          </a:p>
        </p:txBody>
      </p:sp>
    </p:spTree>
    <p:extLst>
      <p:ext uri="{BB962C8B-B14F-4D97-AF65-F5344CB8AC3E}">
        <p14:creationId xmlns:p14="http://schemas.microsoft.com/office/powerpoint/2010/main" val="566790039"/>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 id="2147483856" r:id="rId13"/>
    <p:sldLayoutId id="2147483857" r:id="rId14"/>
    <p:sldLayoutId id="2147483858" r:id="rId15"/>
    <p:sldLayoutId id="2147483859" r:id="rId16"/>
  </p:sldLayoutIdLst>
  <p:hf hdr="0" ftr="0" dt="0"/>
  <p:txStyles>
    <p:titleStyle>
      <a:lvl1pPr algn="l" defTabSz="914355" rtl="0" eaLnBrk="1" latinLnBrk="0" hangingPunct="1">
        <a:lnSpc>
          <a:spcPct val="90000"/>
        </a:lnSpc>
        <a:spcBef>
          <a:spcPct val="0"/>
        </a:spcBef>
        <a:buNone/>
        <a:defRPr sz="2400" b="1" kern="1200">
          <a:solidFill>
            <a:schemeClr val="tx2"/>
          </a:solidFill>
          <a:latin typeface="Arial" panose="020B0604020202020204" pitchFamily="34" charset="0"/>
          <a:ea typeface="+mj-ea"/>
          <a:cs typeface="Arial" panose="020B0604020202020204" pitchFamily="34" charset="0"/>
        </a:defRPr>
      </a:lvl1pPr>
    </p:titleStyle>
    <p:bodyStyle>
      <a:lvl1pPr marL="228588" indent="-228588" algn="l" defTabSz="91435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8" algn="l" defTabSz="91435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4" indent="-228588" algn="l" defTabSz="91435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7"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2">
          <p15:clr>
            <a:srgbClr val="F26B43"/>
          </p15:clr>
        </p15:guide>
        <p15:guide id="2" pos="5556">
          <p15:clr>
            <a:srgbClr val="F26B43"/>
          </p15:clr>
        </p15:guide>
        <p15:guide id="3" orient="horz" pos="123">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A39A064-5768-4BEE-99EC-1B9DF24C9F9B}"/>
              </a:ext>
            </a:extLst>
          </p:cNvPr>
          <p:cNvSpPr/>
          <p:nvPr userDrawn="1"/>
        </p:nvSpPr>
        <p:spPr>
          <a:xfrm>
            <a:off x="-2026918" y="1477602"/>
            <a:ext cx="1899919" cy="228600"/>
          </a:xfrm>
          <a:prstGeom prst="rect">
            <a:avLst/>
          </a:prstGeom>
          <a:solidFill>
            <a:srgbClr val="8531A5"/>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Regulate/Reg Framework: R133 G49 B165</a:t>
            </a:r>
          </a:p>
        </p:txBody>
      </p:sp>
      <p:sp>
        <p:nvSpPr>
          <p:cNvPr id="4" name="Rectangle 3">
            <a:extLst>
              <a:ext uri="{FF2B5EF4-FFF2-40B4-BE49-F238E27FC236}">
                <a16:creationId xmlns:a16="http://schemas.microsoft.com/office/drawing/2014/main" id="{145028D4-C0DC-4638-A220-FFF42C21785B}"/>
              </a:ext>
            </a:extLst>
          </p:cNvPr>
          <p:cNvSpPr/>
          <p:nvPr userDrawn="1"/>
        </p:nvSpPr>
        <p:spPr>
          <a:xfrm>
            <a:off x="-2026918" y="1220179"/>
            <a:ext cx="1899919" cy="228600"/>
          </a:xfrm>
          <a:prstGeom prst="rect">
            <a:avLst/>
          </a:prstGeom>
          <a:solidFill>
            <a:srgbClr val="0065A2"/>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Promote: R0 G101 B162</a:t>
            </a:r>
          </a:p>
        </p:txBody>
      </p:sp>
      <p:sp>
        <p:nvSpPr>
          <p:cNvPr id="5" name="Rectangle 4">
            <a:extLst>
              <a:ext uri="{FF2B5EF4-FFF2-40B4-BE49-F238E27FC236}">
                <a16:creationId xmlns:a16="http://schemas.microsoft.com/office/drawing/2014/main" id="{09F13E83-4C65-4126-A462-62A57F43D563}"/>
              </a:ext>
            </a:extLst>
          </p:cNvPr>
          <p:cNvSpPr/>
          <p:nvPr userDrawn="1"/>
        </p:nvSpPr>
        <p:spPr>
          <a:xfrm>
            <a:off x="-2026918" y="962756"/>
            <a:ext cx="1899919" cy="228600"/>
          </a:xfrm>
          <a:prstGeom prst="rect">
            <a:avLst/>
          </a:prstGeom>
          <a:solidFill>
            <a:srgbClr val="00AEEF"/>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Influence: R0 G174 B239  </a:t>
            </a:r>
          </a:p>
        </p:txBody>
      </p:sp>
      <p:sp>
        <p:nvSpPr>
          <p:cNvPr id="6" name="Rectangle 5">
            <a:extLst>
              <a:ext uri="{FF2B5EF4-FFF2-40B4-BE49-F238E27FC236}">
                <a16:creationId xmlns:a16="http://schemas.microsoft.com/office/drawing/2014/main" id="{76A791C1-58C6-4AE9-ACB0-61B2FA9DC4B6}"/>
              </a:ext>
            </a:extLst>
          </p:cNvPr>
          <p:cNvSpPr/>
          <p:nvPr userDrawn="1"/>
        </p:nvSpPr>
        <p:spPr>
          <a:xfrm>
            <a:off x="-2026918" y="2249871"/>
            <a:ext cx="1899919" cy="228600"/>
          </a:xfrm>
          <a:prstGeom prst="rect">
            <a:avLst/>
          </a:prstGeom>
          <a:solidFill>
            <a:srgbClr val="008624"/>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Net zero: R0 G134 B36</a:t>
            </a:r>
          </a:p>
        </p:txBody>
      </p:sp>
      <p:sp>
        <p:nvSpPr>
          <p:cNvPr id="7" name="Rectangle 6">
            <a:extLst>
              <a:ext uri="{FF2B5EF4-FFF2-40B4-BE49-F238E27FC236}">
                <a16:creationId xmlns:a16="http://schemas.microsoft.com/office/drawing/2014/main" id="{3DCB14E0-5CDD-48B7-9D23-02F93B64BBF4}"/>
              </a:ext>
            </a:extLst>
          </p:cNvPr>
          <p:cNvSpPr/>
          <p:nvPr userDrawn="1"/>
        </p:nvSpPr>
        <p:spPr>
          <a:xfrm>
            <a:off x="-2026918" y="1992448"/>
            <a:ext cx="1899919" cy="228600"/>
          </a:xfrm>
          <a:prstGeom prst="rect">
            <a:avLst/>
          </a:prstGeom>
          <a:solidFill>
            <a:srgbClr val="003E52"/>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Digital &amp; Data: R0 G62 B72</a:t>
            </a:r>
          </a:p>
        </p:txBody>
      </p:sp>
      <p:sp>
        <p:nvSpPr>
          <p:cNvPr id="8" name="Rectangle 7">
            <a:extLst>
              <a:ext uri="{FF2B5EF4-FFF2-40B4-BE49-F238E27FC236}">
                <a16:creationId xmlns:a16="http://schemas.microsoft.com/office/drawing/2014/main" id="{5FB5015B-84E7-450F-9FE0-5CCDFF6D3D67}"/>
              </a:ext>
            </a:extLst>
          </p:cNvPr>
          <p:cNvSpPr/>
          <p:nvPr userDrawn="1"/>
        </p:nvSpPr>
        <p:spPr>
          <a:xfrm>
            <a:off x="-2026918" y="1735025"/>
            <a:ext cx="1899919" cy="228600"/>
          </a:xfrm>
          <a:prstGeom prst="rect">
            <a:avLst/>
          </a:prstGeom>
          <a:solidFill>
            <a:srgbClr val="BE4D00"/>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Technology: R190 G77 B0 </a:t>
            </a:r>
          </a:p>
        </p:txBody>
      </p:sp>
      <p:sp>
        <p:nvSpPr>
          <p:cNvPr id="9" name="Rectangle 8">
            <a:extLst>
              <a:ext uri="{FF2B5EF4-FFF2-40B4-BE49-F238E27FC236}">
                <a16:creationId xmlns:a16="http://schemas.microsoft.com/office/drawing/2014/main" id="{24AA33EC-1F06-4800-94D6-BF0F09E27568}"/>
              </a:ext>
            </a:extLst>
          </p:cNvPr>
          <p:cNvSpPr/>
          <p:nvPr userDrawn="1"/>
        </p:nvSpPr>
        <p:spPr>
          <a:xfrm>
            <a:off x="-2026918" y="3536986"/>
            <a:ext cx="1899919" cy="228600"/>
          </a:xfrm>
          <a:prstGeom prst="rect">
            <a:avLst/>
          </a:prstGeom>
          <a:solidFill>
            <a:srgbClr val="5F5252"/>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People/process: R95 G72 B72</a:t>
            </a:r>
          </a:p>
        </p:txBody>
      </p:sp>
      <p:sp>
        <p:nvSpPr>
          <p:cNvPr id="10" name="Rectangle 9">
            <a:extLst>
              <a:ext uri="{FF2B5EF4-FFF2-40B4-BE49-F238E27FC236}">
                <a16:creationId xmlns:a16="http://schemas.microsoft.com/office/drawing/2014/main" id="{FD71463D-3ACB-4441-BA37-9A4F2A36AAEF}"/>
              </a:ext>
            </a:extLst>
          </p:cNvPr>
          <p:cNvSpPr/>
          <p:nvPr userDrawn="1"/>
        </p:nvSpPr>
        <p:spPr>
          <a:xfrm>
            <a:off x="-2026918" y="3022140"/>
            <a:ext cx="1899919" cy="228600"/>
          </a:xfrm>
          <a:prstGeom prst="rect">
            <a:avLst/>
          </a:prstGeom>
          <a:solidFill>
            <a:srgbClr val="00737A"/>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Decom: R0 G115 B122</a:t>
            </a:r>
          </a:p>
        </p:txBody>
      </p:sp>
      <p:sp>
        <p:nvSpPr>
          <p:cNvPr id="11" name="Rectangle 10">
            <a:extLst>
              <a:ext uri="{FF2B5EF4-FFF2-40B4-BE49-F238E27FC236}">
                <a16:creationId xmlns:a16="http://schemas.microsoft.com/office/drawing/2014/main" id="{F766042B-2AC9-4F6F-B3F3-6B618CB5209B}"/>
              </a:ext>
            </a:extLst>
          </p:cNvPr>
          <p:cNvSpPr/>
          <p:nvPr userDrawn="1"/>
        </p:nvSpPr>
        <p:spPr>
          <a:xfrm>
            <a:off x="-2026918" y="2764717"/>
            <a:ext cx="1899919" cy="228600"/>
          </a:xfrm>
          <a:prstGeom prst="rect">
            <a:avLst/>
          </a:prstGeom>
          <a:solidFill>
            <a:srgbClr val="CF0C71"/>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Exploration: R207 G12 B113</a:t>
            </a:r>
          </a:p>
        </p:txBody>
      </p:sp>
      <p:sp>
        <p:nvSpPr>
          <p:cNvPr id="12" name="Rectangle 11">
            <a:extLst>
              <a:ext uri="{FF2B5EF4-FFF2-40B4-BE49-F238E27FC236}">
                <a16:creationId xmlns:a16="http://schemas.microsoft.com/office/drawing/2014/main" id="{BC7D33BC-1069-4206-A245-1694657133AD}"/>
              </a:ext>
            </a:extLst>
          </p:cNvPr>
          <p:cNvSpPr/>
          <p:nvPr userDrawn="1"/>
        </p:nvSpPr>
        <p:spPr>
          <a:xfrm>
            <a:off x="-2026919" y="711283"/>
            <a:ext cx="1761105" cy="251473"/>
          </a:xfrm>
          <a:prstGeom prst="rect">
            <a:avLst/>
          </a:prstGeom>
          <a:no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899" b="0" i="0" u="none" strike="noStrike" kern="0" cap="none" spc="0" normalizeH="0" baseline="0" noProof="0">
                <a:ln>
                  <a:noFill/>
                </a:ln>
                <a:solidFill>
                  <a:prstClr val="black"/>
                </a:solidFill>
                <a:effectLst/>
                <a:uLnTx/>
                <a:uFillTx/>
                <a:latin typeface="+mn-lt"/>
                <a:ea typeface="+mn-ea"/>
                <a:cs typeface="+mn-cs"/>
              </a:rPr>
              <a:t>OGA colour family R-G-B</a:t>
            </a:r>
          </a:p>
        </p:txBody>
      </p:sp>
      <p:sp>
        <p:nvSpPr>
          <p:cNvPr id="13" name="Rectangle 12">
            <a:extLst>
              <a:ext uri="{FF2B5EF4-FFF2-40B4-BE49-F238E27FC236}">
                <a16:creationId xmlns:a16="http://schemas.microsoft.com/office/drawing/2014/main" id="{A7D6B6A7-94B7-4155-B446-E32DC923BA4D}"/>
              </a:ext>
            </a:extLst>
          </p:cNvPr>
          <p:cNvSpPr/>
          <p:nvPr userDrawn="1"/>
        </p:nvSpPr>
        <p:spPr>
          <a:xfrm>
            <a:off x="-2026918" y="123087"/>
            <a:ext cx="1567051" cy="810847"/>
          </a:xfrm>
          <a:prstGeom prst="rect">
            <a:avLst/>
          </a:prstGeom>
          <a:noFill/>
          <a:ln w="9525" cap="flat" cmpd="sng" algn="ctr">
            <a:noFill/>
            <a:prstDash val="solid"/>
          </a:ln>
          <a:effectLst/>
        </p:spPr>
        <p:txBody>
          <a:bodyPr rtlCol="0" anchor="t"/>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899" b="0" i="0" u="none" strike="noStrike" kern="0" cap="none" spc="0" normalizeH="0" baseline="0" noProof="0">
                <a:ln>
                  <a:noFill/>
                </a:ln>
                <a:solidFill>
                  <a:prstClr val="black"/>
                </a:solidFill>
                <a:effectLst/>
                <a:uLnTx/>
                <a:uFillTx/>
                <a:latin typeface="+mn-lt"/>
                <a:ea typeface="+mn-ea"/>
                <a:cs typeface="+mn-cs"/>
              </a:rPr>
              <a:t>Use the colour picker or type in the RGB values to select colour. </a:t>
            </a:r>
          </a:p>
        </p:txBody>
      </p:sp>
      <p:sp>
        <p:nvSpPr>
          <p:cNvPr id="14" name="Rectangle 13">
            <a:extLst>
              <a:ext uri="{FF2B5EF4-FFF2-40B4-BE49-F238E27FC236}">
                <a16:creationId xmlns:a16="http://schemas.microsoft.com/office/drawing/2014/main" id="{C3A3191C-F30C-4085-BDE6-F7F396268479}"/>
              </a:ext>
            </a:extLst>
          </p:cNvPr>
          <p:cNvSpPr/>
          <p:nvPr userDrawn="1"/>
        </p:nvSpPr>
        <p:spPr>
          <a:xfrm>
            <a:off x="-2026918" y="2507294"/>
            <a:ext cx="1899919" cy="228600"/>
          </a:xfrm>
          <a:prstGeom prst="rect">
            <a:avLst/>
          </a:prstGeom>
          <a:solidFill>
            <a:srgbClr val="776CBA"/>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Licensing &amp; Consents: R0 G134 B36</a:t>
            </a:r>
          </a:p>
        </p:txBody>
      </p:sp>
      <p:sp>
        <p:nvSpPr>
          <p:cNvPr id="15" name="Rectangle 14">
            <a:extLst>
              <a:ext uri="{FF2B5EF4-FFF2-40B4-BE49-F238E27FC236}">
                <a16:creationId xmlns:a16="http://schemas.microsoft.com/office/drawing/2014/main" id="{E840ADC6-EC14-4863-8B0A-E2B955712451}"/>
              </a:ext>
            </a:extLst>
          </p:cNvPr>
          <p:cNvSpPr/>
          <p:nvPr userDrawn="1"/>
        </p:nvSpPr>
        <p:spPr>
          <a:xfrm>
            <a:off x="-2026918" y="3279563"/>
            <a:ext cx="1899919" cy="228600"/>
          </a:xfrm>
          <a:prstGeom prst="rect">
            <a:avLst/>
          </a:prstGeom>
          <a:solidFill>
            <a:srgbClr val="CB3340"/>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Supply Chain: R203 G51 B72</a:t>
            </a:r>
          </a:p>
        </p:txBody>
      </p:sp>
      <p:sp>
        <p:nvSpPr>
          <p:cNvPr id="16" name="Rectangle 15">
            <a:extLst>
              <a:ext uri="{FF2B5EF4-FFF2-40B4-BE49-F238E27FC236}">
                <a16:creationId xmlns:a16="http://schemas.microsoft.com/office/drawing/2014/main" id="{E35257F1-0904-4002-8DA3-39CD77F3AB9A}"/>
              </a:ext>
            </a:extLst>
          </p:cNvPr>
          <p:cNvSpPr/>
          <p:nvPr userDrawn="1"/>
        </p:nvSpPr>
        <p:spPr>
          <a:xfrm>
            <a:off x="-2026918" y="3794409"/>
            <a:ext cx="1899919" cy="228600"/>
          </a:xfrm>
          <a:prstGeom prst="rect">
            <a:avLst/>
          </a:prstGeom>
          <a:solidFill>
            <a:srgbClr val="906A2F"/>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Asset Stewardship: R144 G106 B47</a:t>
            </a:r>
          </a:p>
        </p:txBody>
      </p:sp>
      <p:sp>
        <p:nvSpPr>
          <p:cNvPr id="17" name="Rectangle 16">
            <a:extLst>
              <a:ext uri="{FF2B5EF4-FFF2-40B4-BE49-F238E27FC236}">
                <a16:creationId xmlns:a16="http://schemas.microsoft.com/office/drawing/2014/main" id="{516CF173-AC57-413B-9683-5DBEC5B6BA90}"/>
              </a:ext>
            </a:extLst>
          </p:cNvPr>
          <p:cNvSpPr/>
          <p:nvPr userDrawn="1"/>
        </p:nvSpPr>
        <p:spPr>
          <a:xfrm>
            <a:off x="-2026918" y="4051827"/>
            <a:ext cx="1899919" cy="228600"/>
          </a:xfrm>
          <a:prstGeom prst="rect">
            <a:avLst/>
          </a:prstGeom>
          <a:solidFill>
            <a:srgbClr val="4F2D1D"/>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Reserves &amp; Resources: R79 G45 B29</a:t>
            </a:r>
          </a:p>
        </p:txBody>
      </p:sp>
    </p:spTree>
    <p:extLst>
      <p:ext uri="{BB962C8B-B14F-4D97-AF65-F5344CB8AC3E}">
        <p14:creationId xmlns:p14="http://schemas.microsoft.com/office/powerpoint/2010/main" val="1774583864"/>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 id="2147483872" r:id="rId12"/>
    <p:sldLayoutId id="2147483873" r:id="rId13"/>
    <p:sldLayoutId id="2147483874" r:id="rId14"/>
    <p:sldLayoutId id="2147483875" r:id="rId15"/>
  </p:sldLayoutIdLst>
  <p:hf hdr="0" ftr="0" dt="0"/>
  <p:txStyles>
    <p:titleStyle>
      <a:lvl1pPr algn="l" defTabSz="914378" rtl="0" eaLnBrk="1" latinLnBrk="0" hangingPunct="1">
        <a:lnSpc>
          <a:spcPct val="90000"/>
        </a:lnSpc>
        <a:spcBef>
          <a:spcPct val="0"/>
        </a:spcBef>
        <a:buNone/>
        <a:defRPr sz="2400" b="1" kern="1200">
          <a:solidFill>
            <a:schemeClr val="tx2"/>
          </a:solidFill>
          <a:latin typeface="Arial" panose="020B0604020202020204" pitchFamily="34" charset="0"/>
          <a:ea typeface="+mj-ea"/>
          <a:cs typeface="Arial" panose="020B0604020202020204" pitchFamily="34" charset="0"/>
        </a:defRPr>
      </a:lvl1pPr>
    </p:titleStyle>
    <p:bodyStyle>
      <a:lvl1pPr marL="228594" indent="-228594" algn="l" defTabSz="91437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2" indent="-228594" algn="l" defTabSz="91437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8"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2">
          <p15:clr>
            <a:srgbClr val="F26B43"/>
          </p15:clr>
        </p15:guide>
        <p15:guide id="2" pos="5556">
          <p15:clr>
            <a:srgbClr val="F26B43"/>
          </p15:clr>
        </p15:guide>
        <p15:guide id="3" orient="horz" pos="123">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CCDD51-D0A7-4AC9-B0BB-520906C6C24F}"/>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F6BF7B6-5F92-4475-9023-991FA778FEC6}"/>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4A957F-26EB-482D-85E0-5BBB70B0B887}"/>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4D02374-879E-4D7A-8C2D-92155B992146}" type="datetimeFigureOut">
              <a:rPr lang="en-GB" smtClean="0"/>
              <a:t>07/06/2022</a:t>
            </a:fld>
            <a:endParaRPr lang="en-GB"/>
          </a:p>
        </p:txBody>
      </p:sp>
      <p:sp>
        <p:nvSpPr>
          <p:cNvPr id="5" name="Footer Placeholder 4">
            <a:extLst>
              <a:ext uri="{FF2B5EF4-FFF2-40B4-BE49-F238E27FC236}">
                <a16:creationId xmlns:a16="http://schemas.microsoft.com/office/drawing/2014/main" id="{255D394D-ED60-4C0E-940D-FACA8BF658B4}"/>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0A47E55-BDA3-4578-A6EB-192177D6F581}"/>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BE5D190-1B88-466C-AF35-1C8C5A1DB9DE}" type="slidenum">
              <a:rPr lang="en-GB" smtClean="0"/>
              <a:t>‹#›</a:t>
            </a:fld>
            <a:endParaRPr lang="en-GB"/>
          </a:p>
        </p:txBody>
      </p:sp>
    </p:spTree>
    <p:extLst>
      <p:ext uri="{BB962C8B-B14F-4D97-AF65-F5344CB8AC3E}">
        <p14:creationId xmlns:p14="http://schemas.microsoft.com/office/powerpoint/2010/main" val="372529599"/>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4006"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2C034BF-B588-4B58-AB2A-5D85E41F201F}"/>
              </a:ext>
            </a:extLst>
          </p:cNvPr>
          <p:cNvGrpSpPr/>
          <p:nvPr userDrawn="1"/>
        </p:nvGrpSpPr>
        <p:grpSpPr>
          <a:xfrm>
            <a:off x="-2026919" y="-31638"/>
            <a:ext cx="1761105" cy="3234779"/>
            <a:chOff x="-1239796" y="-1"/>
            <a:chExt cx="1416393" cy="3234779"/>
          </a:xfrm>
        </p:grpSpPr>
        <p:sp>
          <p:nvSpPr>
            <p:cNvPr id="3" name="Rectangle 2">
              <a:extLst>
                <a:ext uri="{FF2B5EF4-FFF2-40B4-BE49-F238E27FC236}">
                  <a16:creationId xmlns:a16="http://schemas.microsoft.com/office/drawing/2014/main" id="{AA39A064-5768-4BEE-99EC-1B9DF24C9F9B}"/>
                </a:ext>
              </a:extLst>
            </p:cNvPr>
            <p:cNvSpPr/>
            <p:nvPr userDrawn="1"/>
          </p:nvSpPr>
          <p:spPr>
            <a:xfrm>
              <a:off x="-1239796" y="1497340"/>
              <a:ext cx="1416393" cy="228600"/>
            </a:xfrm>
            <a:prstGeom prst="rect">
              <a:avLst/>
            </a:prstGeom>
            <a:solidFill>
              <a:srgbClr val="84329B"/>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Regulate: R312 G50 B155</a:t>
              </a:r>
            </a:p>
          </p:txBody>
        </p:sp>
        <p:sp>
          <p:nvSpPr>
            <p:cNvPr id="4" name="Rectangle 3">
              <a:extLst>
                <a:ext uri="{FF2B5EF4-FFF2-40B4-BE49-F238E27FC236}">
                  <a16:creationId xmlns:a16="http://schemas.microsoft.com/office/drawing/2014/main" id="{145028D4-C0DC-4638-A220-FFF42C21785B}"/>
                </a:ext>
              </a:extLst>
            </p:cNvPr>
            <p:cNvSpPr/>
            <p:nvPr userDrawn="1"/>
          </p:nvSpPr>
          <p:spPr>
            <a:xfrm>
              <a:off x="-1239796" y="1245867"/>
              <a:ext cx="1416393" cy="228600"/>
            </a:xfrm>
            <a:prstGeom prst="rect">
              <a:avLst/>
            </a:prstGeom>
            <a:solidFill>
              <a:srgbClr val="0065A2"/>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Promote: R0 G101 B162</a:t>
              </a:r>
            </a:p>
          </p:txBody>
        </p:sp>
        <p:sp>
          <p:nvSpPr>
            <p:cNvPr id="5" name="Rectangle 4">
              <a:extLst>
                <a:ext uri="{FF2B5EF4-FFF2-40B4-BE49-F238E27FC236}">
                  <a16:creationId xmlns:a16="http://schemas.microsoft.com/office/drawing/2014/main" id="{09F13E83-4C65-4126-A462-62A57F43D563}"/>
                </a:ext>
              </a:extLst>
            </p:cNvPr>
            <p:cNvSpPr/>
            <p:nvPr userDrawn="1"/>
          </p:nvSpPr>
          <p:spPr>
            <a:xfrm>
              <a:off x="-1239796" y="994394"/>
              <a:ext cx="1416393" cy="228600"/>
            </a:xfrm>
            <a:prstGeom prst="rect">
              <a:avLst/>
            </a:prstGeom>
            <a:solidFill>
              <a:srgbClr val="00AEEF"/>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Influence: R0 G174 B239  </a:t>
              </a:r>
            </a:p>
          </p:txBody>
        </p:sp>
        <p:sp>
          <p:nvSpPr>
            <p:cNvPr id="6" name="Rectangle 5">
              <a:extLst>
                <a:ext uri="{FF2B5EF4-FFF2-40B4-BE49-F238E27FC236}">
                  <a16:creationId xmlns:a16="http://schemas.microsoft.com/office/drawing/2014/main" id="{76A791C1-58C6-4AE9-ACB0-61B2FA9DC4B6}"/>
                </a:ext>
              </a:extLst>
            </p:cNvPr>
            <p:cNvSpPr/>
            <p:nvPr userDrawn="1"/>
          </p:nvSpPr>
          <p:spPr>
            <a:xfrm>
              <a:off x="-1239796" y="2251759"/>
              <a:ext cx="1416393" cy="228600"/>
            </a:xfrm>
            <a:prstGeom prst="rect">
              <a:avLst/>
            </a:prstGeom>
            <a:solidFill>
              <a:srgbClr val="9A9500"/>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Asset stewardship: R154 G149 B0</a:t>
              </a:r>
            </a:p>
          </p:txBody>
        </p:sp>
        <p:sp>
          <p:nvSpPr>
            <p:cNvPr id="7" name="Rectangle 6">
              <a:extLst>
                <a:ext uri="{FF2B5EF4-FFF2-40B4-BE49-F238E27FC236}">
                  <a16:creationId xmlns:a16="http://schemas.microsoft.com/office/drawing/2014/main" id="{3DCB14E0-5CDD-48B7-9D23-02F93B64BBF4}"/>
                </a:ext>
              </a:extLst>
            </p:cNvPr>
            <p:cNvSpPr/>
            <p:nvPr userDrawn="1"/>
          </p:nvSpPr>
          <p:spPr>
            <a:xfrm>
              <a:off x="-1239796" y="2000286"/>
              <a:ext cx="1416393" cy="228600"/>
            </a:xfrm>
            <a:prstGeom prst="rect">
              <a:avLst/>
            </a:prstGeom>
            <a:solidFill>
              <a:srgbClr val="EF8200"/>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Technology/data: R239 G130 B0</a:t>
              </a:r>
            </a:p>
          </p:txBody>
        </p:sp>
        <p:sp>
          <p:nvSpPr>
            <p:cNvPr id="8" name="Rectangle 7">
              <a:extLst>
                <a:ext uri="{FF2B5EF4-FFF2-40B4-BE49-F238E27FC236}">
                  <a16:creationId xmlns:a16="http://schemas.microsoft.com/office/drawing/2014/main" id="{5FB5015B-84E7-450F-9FE0-5CCDFF6D3D67}"/>
                </a:ext>
              </a:extLst>
            </p:cNvPr>
            <p:cNvSpPr/>
            <p:nvPr userDrawn="1"/>
          </p:nvSpPr>
          <p:spPr>
            <a:xfrm>
              <a:off x="-1239796" y="1748813"/>
              <a:ext cx="1416393" cy="228600"/>
            </a:xfrm>
            <a:prstGeom prst="rect">
              <a:avLst/>
            </a:prstGeom>
            <a:solidFill>
              <a:srgbClr val="A6192E"/>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Right conditions: R166 G25 B46 </a:t>
              </a:r>
            </a:p>
          </p:txBody>
        </p:sp>
        <p:sp>
          <p:nvSpPr>
            <p:cNvPr id="9" name="Rectangle 8">
              <a:extLst>
                <a:ext uri="{FF2B5EF4-FFF2-40B4-BE49-F238E27FC236}">
                  <a16:creationId xmlns:a16="http://schemas.microsoft.com/office/drawing/2014/main" id="{24AA33EC-1F06-4800-94D6-BF0F09E27568}"/>
                </a:ext>
              </a:extLst>
            </p:cNvPr>
            <p:cNvSpPr/>
            <p:nvPr userDrawn="1"/>
          </p:nvSpPr>
          <p:spPr>
            <a:xfrm>
              <a:off x="-1239796" y="3006178"/>
              <a:ext cx="1416393" cy="228600"/>
            </a:xfrm>
            <a:prstGeom prst="rect">
              <a:avLst/>
            </a:prstGeom>
            <a:solidFill>
              <a:srgbClr val="63666A"/>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People/process: R99 G102 B106</a:t>
              </a:r>
            </a:p>
          </p:txBody>
        </p:sp>
        <p:sp>
          <p:nvSpPr>
            <p:cNvPr id="10" name="Rectangle 9">
              <a:extLst>
                <a:ext uri="{FF2B5EF4-FFF2-40B4-BE49-F238E27FC236}">
                  <a16:creationId xmlns:a16="http://schemas.microsoft.com/office/drawing/2014/main" id="{FD71463D-3ACB-4441-BA37-9A4F2A36AAEF}"/>
                </a:ext>
              </a:extLst>
            </p:cNvPr>
            <p:cNvSpPr/>
            <p:nvPr userDrawn="1"/>
          </p:nvSpPr>
          <p:spPr>
            <a:xfrm>
              <a:off x="-1239796" y="2754705"/>
              <a:ext cx="1416393" cy="228600"/>
            </a:xfrm>
            <a:prstGeom prst="rect">
              <a:avLst/>
            </a:prstGeom>
            <a:solidFill>
              <a:srgbClr val="00B8B0"/>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Decom: R0 G184 B176</a:t>
              </a:r>
            </a:p>
          </p:txBody>
        </p:sp>
        <p:sp>
          <p:nvSpPr>
            <p:cNvPr id="11" name="Rectangle 10">
              <a:extLst>
                <a:ext uri="{FF2B5EF4-FFF2-40B4-BE49-F238E27FC236}">
                  <a16:creationId xmlns:a16="http://schemas.microsoft.com/office/drawing/2014/main" id="{F766042B-2AC9-4F6F-B3F3-6B618CB5209B}"/>
                </a:ext>
              </a:extLst>
            </p:cNvPr>
            <p:cNvSpPr/>
            <p:nvPr userDrawn="1"/>
          </p:nvSpPr>
          <p:spPr>
            <a:xfrm>
              <a:off x="-1239796" y="2503232"/>
              <a:ext cx="1416393" cy="228600"/>
            </a:xfrm>
            <a:prstGeom prst="rect">
              <a:avLst/>
            </a:prstGeom>
            <a:solidFill>
              <a:srgbClr val="48A842"/>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Exploration: R72 G168 B66</a:t>
              </a:r>
            </a:p>
          </p:txBody>
        </p:sp>
        <p:sp>
          <p:nvSpPr>
            <p:cNvPr id="12" name="Rectangle 11">
              <a:extLst>
                <a:ext uri="{FF2B5EF4-FFF2-40B4-BE49-F238E27FC236}">
                  <a16:creationId xmlns:a16="http://schemas.microsoft.com/office/drawing/2014/main" id="{BC7D33BC-1069-4206-A245-1694657133AD}"/>
                </a:ext>
              </a:extLst>
            </p:cNvPr>
            <p:cNvSpPr/>
            <p:nvPr userDrawn="1"/>
          </p:nvSpPr>
          <p:spPr>
            <a:xfrm>
              <a:off x="-1239796" y="742920"/>
              <a:ext cx="1416393" cy="251473"/>
            </a:xfrm>
            <a:prstGeom prst="rect">
              <a:avLst/>
            </a:prstGeom>
            <a:no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899" b="0" i="0" u="none" strike="noStrike" kern="0" cap="none" spc="0" normalizeH="0" baseline="0" noProof="0">
                  <a:ln>
                    <a:noFill/>
                  </a:ln>
                  <a:solidFill>
                    <a:prstClr val="black"/>
                  </a:solidFill>
                  <a:effectLst/>
                  <a:uLnTx/>
                  <a:uFillTx/>
                  <a:latin typeface="+mn-lt"/>
                  <a:ea typeface="+mn-ea"/>
                  <a:cs typeface="+mn-cs"/>
                </a:rPr>
                <a:t>OGA colour family R-G-B</a:t>
              </a:r>
            </a:p>
          </p:txBody>
        </p:sp>
        <p:sp>
          <p:nvSpPr>
            <p:cNvPr id="13" name="Rectangle 12">
              <a:extLst>
                <a:ext uri="{FF2B5EF4-FFF2-40B4-BE49-F238E27FC236}">
                  <a16:creationId xmlns:a16="http://schemas.microsoft.com/office/drawing/2014/main" id="{A7D6B6A7-94B7-4155-B446-E32DC923BA4D}"/>
                </a:ext>
              </a:extLst>
            </p:cNvPr>
            <p:cNvSpPr/>
            <p:nvPr userDrawn="1"/>
          </p:nvSpPr>
          <p:spPr>
            <a:xfrm>
              <a:off x="-1239796" y="-1"/>
              <a:ext cx="1260322" cy="810847"/>
            </a:xfrm>
            <a:prstGeom prst="rect">
              <a:avLst/>
            </a:prstGeom>
            <a:noFill/>
            <a:ln w="9525" cap="flat" cmpd="sng" algn="ctr">
              <a:noFill/>
              <a:prstDash val="solid"/>
            </a:ln>
            <a:effectLst/>
          </p:spPr>
          <p:txBody>
            <a:bodyPr rtlCol="0" anchor="t"/>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899" b="0" i="0" u="none" strike="noStrike" kern="0" cap="none" spc="0" normalizeH="0" baseline="0" noProof="0">
                  <a:ln>
                    <a:noFill/>
                  </a:ln>
                  <a:solidFill>
                    <a:prstClr val="black"/>
                  </a:solidFill>
                  <a:effectLst/>
                  <a:uLnTx/>
                  <a:uFillTx/>
                  <a:latin typeface="+mn-lt"/>
                  <a:ea typeface="+mn-ea"/>
                  <a:cs typeface="+mn-cs"/>
                </a:rPr>
                <a:t>Use the colour picker or type in the RGB values to select colour. </a:t>
              </a:r>
            </a:p>
          </p:txBody>
        </p:sp>
      </p:grpSp>
    </p:spTree>
    <p:extLst>
      <p:ext uri="{BB962C8B-B14F-4D97-AF65-F5344CB8AC3E}">
        <p14:creationId xmlns:p14="http://schemas.microsoft.com/office/powerpoint/2010/main" val="1933309448"/>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 id="2147483901" r:id="rId12"/>
    <p:sldLayoutId id="2147483902" r:id="rId13"/>
    <p:sldLayoutId id="2147483903" r:id="rId14"/>
    <p:sldLayoutId id="2147483904" r:id="rId15"/>
    <p:sldLayoutId id="2147483905" r:id="rId16"/>
  </p:sldLayoutIdLst>
  <p:txStyles>
    <p:titleStyle>
      <a:lvl1pPr algn="l" defTabSz="914378" rtl="0" eaLnBrk="1" latinLnBrk="0" hangingPunct="1">
        <a:lnSpc>
          <a:spcPct val="90000"/>
        </a:lnSpc>
        <a:spcBef>
          <a:spcPct val="0"/>
        </a:spcBef>
        <a:buNone/>
        <a:defRPr sz="2400" b="1" kern="1200">
          <a:solidFill>
            <a:schemeClr val="tx2"/>
          </a:solidFill>
          <a:latin typeface="Arial" panose="020B0604020202020204" pitchFamily="34" charset="0"/>
          <a:ea typeface="+mj-ea"/>
          <a:cs typeface="Arial" panose="020B0604020202020204" pitchFamily="34" charset="0"/>
        </a:defRPr>
      </a:lvl1pPr>
    </p:titleStyle>
    <p:bodyStyle>
      <a:lvl1pPr marL="228594" indent="-228594" algn="l" defTabSz="91437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2" indent="-228594" algn="l" defTabSz="91437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8"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2">
          <p15:clr>
            <a:srgbClr val="F26B43"/>
          </p15:clr>
        </p15:guide>
        <p15:guide id="2" pos="5556">
          <p15:clr>
            <a:srgbClr val="F26B43"/>
          </p15:clr>
        </p15:guide>
        <p15:guide id="3" orient="horz" pos="123">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4" name="Group 13"/>
          <p:cNvGrpSpPr/>
          <p:nvPr userDrawn="1"/>
        </p:nvGrpSpPr>
        <p:grpSpPr>
          <a:xfrm>
            <a:off x="-2026919" y="-31639"/>
            <a:ext cx="1761105" cy="3234779"/>
            <a:chOff x="-1239796" y="-1"/>
            <a:chExt cx="1416393" cy="3234779"/>
          </a:xfrm>
        </p:grpSpPr>
        <p:sp>
          <p:nvSpPr>
            <p:cNvPr id="15" name="Rectangle 14"/>
            <p:cNvSpPr/>
            <p:nvPr userDrawn="1"/>
          </p:nvSpPr>
          <p:spPr>
            <a:xfrm>
              <a:off x="-1239796" y="1497340"/>
              <a:ext cx="1416393" cy="228600"/>
            </a:xfrm>
            <a:prstGeom prst="rect">
              <a:avLst/>
            </a:prstGeom>
            <a:solidFill>
              <a:srgbClr val="84329B"/>
            </a:solidFill>
            <a:ln w="9525" cap="flat" cmpd="sng" algn="ctr">
              <a:noFill/>
              <a:prstDash val="solid"/>
            </a:ln>
            <a:effectLst/>
          </p:spPr>
          <p:txBody>
            <a:bodyPr rtlCol="0" anchor="ctr"/>
            <a:lstStyle/>
            <a:p>
              <a:pPr marL="0" marR="0" lvl="0" indent="0" defTabSz="914378"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prstClr val="white"/>
                  </a:solidFill>
                  <a:effectLst/>
                  <a:uLnTx/>
                  <a:uFillTx/>
                  <a:latin typeface="+mn-lt"/>
                  <a:ea typeface="+mn-ea"/>
                  <a:cs typeface="+mn-cs"/>
                </a:rPr>
                <a:t>Regulate: R312 G50 B155</a:t>
              </a:r>
            </a:p>
          </p:txBody>
        </p:sp>
        <p:sp>
          <p:nvSpPr>
            <p:cNvPr id="16" name="Rectangle 15"/>
            <p:cNvSpPr/>
            <p:nvPr userDrawn="1"/>
          </p:nvSpPr>
          <p:spPr>
            <a:xfrm>
              <a:off x="-1239796" y="1245867"/>
              <a:ext cx="1416393" cy="228600"/>
            </a:xfrm>
            <a:prstGeom prst="rect">
              <a:avLst/>
            </a:prstGeom>
            <a:solidFill>
              <a:srgbClr val="0065A2"/>
            </a:solidFill>
            <a:ln w="9525" cap="flat" cmpd="sng" algn="ctr">
              <a:noFill/>
              <a:prstDash val="solid"/>
            </a:ln>
            <a:effectLst/>
          </p:spPr>
          <p:txBody>
            <a:bodyPr rtlCol="0" anchor="ctr"/>
            <a:lstStyle/>
            <a:p>
              <a:pPr marL="0" marR="0" lvl="0" indent="0" defTabSz="914378"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prstClr val="white"/>
                  </a:solidFill>
                  <a:effectLst/>
                  <a:uLnTx/>
                  <a:uFillTx/>
                  <a:latin typeface="+mn-lt"/>
                  <a:ea typeface="+mn-ea"/>
                  <a:cs typeface="+mn-cs"/>
                </a:rPr>
                <a:t>Promote: R0 G101 B162</a:t>
              </a:r>
            </a:p>
          </p:txBody>
        </p:sp>
        <p:sp>
          <p:nvSpPr>
            <p:cNvPr id="17" name="Rectangle 16"/>
            <p:cNvSpPr/>
            <p:nvPr userDrawn="1"/>
          </p:nvSpPr>
          <p:spPr>
            <a:xfrm>
              <a:off x="-1239796" y="994394"/>
              <a:ext cx="1416393" cy="228600"/>
            </a:xfrm>
            <a:prstGeom prst="rect">
              <a:avLst/>
            </a:prstGeom>
            <a:solidFill>
              <a:srgbClr val="00AEEF"/>
            </a:solidFill>
            <a:ln w="9525" cap="flat" cmpd="sng" algn="ctr">
              <a:noFill/>
              <a:prstDash val="solid"/>
            </a:ln>
            <a:effectLst/>
          </p:spPr>
          <p:txBody>
            <a:bodyPr rtlCol="0" anchor="ctr"/>
            <a:lstStyle/>
            <a:p>
              <a:pPr marL="0" marR="0" lvl="0" indent="0" defTabSz="914378"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prstClr val="white"/>
                  </a:solidFill>
                  <a:effectLst/>
                  <a:uLnTx/>
                  <a:uFillTx/>
                  <a:latin typeface="+mn-lt"/>
                  <a:ea typeface="+mn-ea"/>
                  <a:cs typeface="+mn-cs"/>
                </a:rPr>
                <a:t>Influence: R0 G174 B239  </a:t>
              </a:r>
            </a:p>
          </p:txBody>
        </p:sp>
        <p:sp>
          <p:nvSpPr>
            <p:cNvPr id="18" name="Rectangle 17"/>
            <p:cNvSpPr/>
            <p:nvPr userDrawn="1"/>
          </p:nvSpPr>
          <p:spPr>
            <a:xfrm>
              <a:off x="-1239796" y="2251759"/>
              <a:ext cx="1416393" cy="228600"/>
            </a:xfrm>
            <a:prstGeom prst="rect">
              <a:avLst/>
            </a:prstGeom>
            <a:solidFill>
              <a:srgbClr val="9A9500"/>
            </a:solidFill>
            <a:ln w="9525" cap="flat" cmpd="sng" algn="ctr">
              <a:noFill/>
              <a:prstDash val="solid"/>
            </a:ln>
            <a:effectLst/>
          </p:spPr>
          <p:txBody>
            <a:bodyPr rtlCol="0" anchor="ctr"/>
            <a:lstStyle/>
            <a:p>
              <a:pPr marL="0" marR="0" lvl="0" indent="0" defTabSz="914378"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Asset stewardship: R154 G149 B0</a:t>
              </a:r>
            </a:p>
          </p:txBody>
        </p:sp>
        <p:sp>
          <p:nvSpPr>
            <p:cNvPr id="19" name="Rectangle 18"/>
            <p:cNvSpPr/>
            <p:nvPr userDrawn="1"/>
          </p:nvSpPr>
          <p:spPr>
            <a:xfrm>
              <a:off x="-1239796" y="2000286"/>
              <a:ext cx="1416393" cy="228600"/>
            </a:xfrm>
            <a:prstGeom prst="rect">
              <a:avLst/>
            </a:prstGeom>
            <a:solidFill>
              <a:srgbClr val="EF8200"/>
            </a:solidFill>
            <a:ln w="9525" cap="flat" cmpd="sng" algn="ctr">
              <a:noFill/>
              <a:prstDash val="solid"/>
            </a:ln>
            <a:effectLst/>
          </p:spPr>
          <p:txBody>
            <a:bodyPr rtlCol="0" anchor="ctr"/>
            <a:lstStyle/>
            <a:p>
              <a:pPr marL="0" marR="0" lvl="0" indent="0" defTabSz="914378"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Technology/data: R239 G130 B0</a:t>
              </a:r>
            </a:p>
          </p:txBody>
        </p:sp>
        <p:sp>
          <p:nvSpPr>
            <p:cNvPr id="20" name="Rectangle 19"/>
            <p:cNvSpPr/>
            <p:nvPr userDrawn="1"/>
          </p:nvSpPr>
          <p:spPr>
            <a:xfrm>
              <a:off x="-1239796" y="1748813"/>
              <a:ext cx="1416393" cy="228600"/>
            </a:xfrm>
            <a:prstGeom prst="rect">
              <a:avLst/>
            </a:prstGeom>
            <a:solidFill>
              <a:srgbClr val="A6192E"/>
            </a:solidFill>
            <a:ln w="9525" cap="flat" cmpd="sng" algn="ctr">
              <a:noFill/>
              <a:prstDash val="solid"/>
            </a:ln>
            <a:effectLst/>
          </p:spPr>
          <p:txBody>
            <a:bodyPr rtlCol="0" anchor="ctr"/>
            <a:lstStyle/>
            <a:p>
              <a:pPr marL="0" marR="0" lvl="0" indent="0" defTabSz="914378"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Right conditions: R166 G25 B46 </a:t>
              </a:r>
            </a:p>
          </p:txBody>
        </p:sp>
        <p:sp>
          <p:nvSpPr>
            <p:cNvPr id="21" name="Rectangle 20"/>
            <p:cNvSpPr/>
            <p:nvPr userDrawn="1"/>
          </p:nvSpPr>
          <p:spPr>
            <a:xfrm>
              <a:off x="-1239796" y="3006178"/>
              <a:ext cx="1416393" cy="228600"/>
            </a:xfrm>
            <a:prstGeom prst="rect">
              <a:avLst/>
            </a:prstGeom>
            <a:solidFill>
              <a:srgbClr val="63666A"/>
            </a:solidFill>
            <a:ln w="9525" cap="flat" cmpd="sng" algn="ctr">
              <a:noFill/>
              <a:prstDash val="solid"/>
            </a:ln>
            <a:effectLst/>
          </p:spPr>
          <p:txBody>
            <a:bodyPr rtlCol="0" anchor="ctr"/>
            <a:lstStyle/>
            <a:p>
              <a:pPr marL="0" marR="0" lvl="0" indent="0" defTabSz="914378"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People/process: R99 G102 B106</a:t>
              </a:r>
            </a:p>
          </p:txBody>
        </p:sp>
        <p:sp>
          <p:nvSpPr>
            <p:cNvPr id="22" name="Rectangle 21"/>
            <p:cNvSpPr/>
            <p:nvPr userDrawn="1"/>
          </p:nvSpPr>
          <p:spPr>
            <a:xfrm>
              <a:off x="-1239796" y="2754705"/>
              <a:ext cx="1416393" cy="228600"/>
            </a:xfrm>
            <a:prstGeom prst="rect">
              <a:avLst/>
            </a:prstGeom>
            <a:solidFill>
              <a:srgbClr val="00B8B0"/>
            </a:solidFill>
            <a:ln w="9525" cap="flat" cmpd="sng" algn="ctr">
              <a:noFill/>
              <a:prstDash val="solid"/>
            </a:ln>
            <a:effectLst/>
          </p:spPr>
          <p:txBody>
            <a:bodyPr rtlCol="0" anchor="ctr"/>
            <a:lstStyle/>
            <a:p>
              <a:pPr marL="0" marR="0" lvl="0" indent="0" defTabSz="914378"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Decom: R0 G184 B176</a:t>
              </a:r>
            </a:p>
          </p:txBody>
        </p:sp>
        <p:sp>
          <p:nvSpPr>
            <p:cNvPr id="23" name="Rectangle 22"/>
            <p:cNvSpPr/>
            <p:nvPr userDrawn="1"/>
          </p:nvSpPr>
          <p:spPr>
            <a:xfrm>
              <a:off x="-1239796" y="2503232"/>
              <a:ext cx="1416393" cy="228600"/>
            </a:xfrm>
            <a:prstGeom prst="rect">
              <a:avLst/>
            </a:prstGeom>
            <a:solidFill>
              <a:srgbClr val="48A842"/>
            </a:solidFill>
            <a:ln w="9525" cap="flat" cmpd="sng" algn="ctr">
              <a:noFill/>
              <a:prstDash val="solid"/>
            </a:ln>
            <a:effectLst/>
          </p:spPr>
          <p:txBody>
            <a:bodyPr rtlCol="0" anchor="ctr"/>
            <a:lstStyle/>
            <a:p>
              <a:pPr marL="0" marR="0" lvl="0" indent="0" defTabSz="914378"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Exploration: R72 G168 B66</a:t>
              </a:r>
            </a:p>
          </p:txBody>
        </p:sp>
        <p:sp>
          <p:nvSpPr>
            <p:cNvPr id="24" name="Rectangle 23"/>
            <p:cNvSpPr/>
            <p:nvPr userDrawn="1"/>
          </p:nvSpPr>
          <p:spPr>
            <a:xfrm>
              <a:off x="-1239796" y="742920"/>
              <a:ext cx="1416393" cy="251473"/>
            </a:xfrm>
            <a:prstGeom prst="rect">
              <a:avLst/>
            </a:prstGeom>
            <a:noFill/>
            <a:ln w="9525" cap="flat" cmpd="sng" algn="ctr">
              <a:noFill/>
              <a:prstDash val="solid"/>
            </a:ln>
            <a:effectLst/>
          </p:spPr>
          <p:txBody>
            <a:bodyPr rtlCol="0" anchor="ctr"/>
            <a:lstStyle/>
            <a:p>
              <a:pPr marL="0" marR="0" lvl="0" indent="0" defTabSz="914378"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prstClr val="black"/>
                  </a:solidFill>
                  <a:effectLst/>
                  <a:uLnTx/>
                  <a:uFillTx/>
                  <a:latin typeface="+mn-lt"/>
                  <a:ea typeface="+mn-ea"/>
                  <a:cs typeface="+mn-cs"/>
                </a:rPr>
                <a:t>OGA </a:t>
              </a:r>
              <a:r>
                <a:rPr kumimoji="0" lang="en-US" sz="900" b="0" i="0" u="none" strike="noStrike" kern="0" cap="none" spc="0" normalizeH="0" baseline="0" noProof="0" err="1">
                  <a:ln>
                    <a:noFill/>
                  </a:ln>
                  <a:solidFill>
                    <a:prstClr val="black"/>
                  </a:solidFill>
                  <a:effectLst/>
                  <a:uLnTx/>
                  <a:uFillTx/>
                  <a:latin typeface="+mn-lt"/>
                  <a:ea typeface="+mn-ea"/>
                  <a:cs typeface="+mn-cs"/>
                </a:rPr>
                <a:t>colour</a:t>
              </a:r>
              <a:r>
                <a:rPr kumimoji="0" lang="en-US" sz="900" b="0" i="0" u="none" strike="noStrike" kern="0" cap="none" spc="0" normalizeH="0" baseline="0" noProof="0">
                  <a:ln>
                    <a:noFill/>
                  </a:ln>
                  <a:solidFill>
                    <a:prstClr val="black"/>
                  </a:solidFill>
                  <a:effectLst/>
                  <a:uLnTx/>
                  <a:uFillTx/>
                  <a:latin typeface="+mn-lt"/>
                  <a:ea typeface="+mn-ea"/>
                  <a:cs typeface="+mn-cs"/>
                </a:rPr>
                <a:t> family R-G-B</a:t>
              </a:r>
            </a:p>
          </p:txBody>
        </p:sp>
        <p:sp>
          <p:nvSpPr>
            <p:cNvPr id="25" name="Rectangle 24"/>
            <p:cNvSpPr/>
            <p:nvPr userDrawn="1"/>
          </p:nvSpPr>
          <p:spPr>
            <a:xfrm>
              <a:off x="-1239796" y="-1"/>
              <a:ext cx="1260322" cy="810847"/>
            </a:xfrm>
            <a:prstGeom prst="rect">
              <a:avLst/>
            </a:prstGeom>
            <a:noFill/>
            <a:ln w="9525" cap="flat" cmpd="sng" algn="ctr">
              <a:noFill/>
              <a:prstDash val="solid"/>
            </a:ln>
            <a:effectLst/>
          </p:spPr>
          <p:txBody>
            <a:bodyPr rtlCol="0" anchor="t"/>
            <a:lstStyle/>
            <a:p>
              <a:pPr marL="0" marR="0" lvl="0" indent="0" defTabSz="914378"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prstClr val="black"/>
                  </a:solidFill>
                  <a:effectLst/>
                  <a:uLnTx/>
                  <a:uFillTx/>
                  <a:latin typeface="+mn-lt"/>
                  <a:ea typeface="+mn-ea"/>
                  <a:cs typeface="+mn-cs"/>
                </a:rPr>
                <a:t>Use the </a:t>
              </a:r>
              <a:r>
                <a:rPr kumimoji="0" lang="en-US" sz="900" b="0" i="0" u="none" strike="noStrike" kern="0" cap="none" spc="0" normalizeH="0" baseline="0" noProof="0" err="1">
                  <a:ln>
                    <a:noFill/>
                  </a:ln>
                  <a:solidFill>
                    <a:prstClr val="black"/>
                  </a:solidFill>
                  <a:effectLst/>
                  <a:uLnTx/>
                  <a:uFillTx/>
                  <a:latin typeface="+mn-lt"/>
                  <a:ea typeface="+mn-ea"/>
                  <a:cs typeface="+mn-cs"/>
                </a:rPr>
                <a:t>colour</a:t>
              </a:r>
              <a:r>
                <a:rPr kumimoji="0" lang="en-US" sz="900" b="0" i="0" u="none" strike="noStrike" kern="0" cap="none" spc="0" normalizeH="0" baseline="0" noProof="0">
                  <a:ln>
                    <a:noFill/>
                  </a:ln>
                  <a:solidFill>
                    <a:prstClr val="black"/>
                  </a:solidFill>
                  <a:effectLst/>
                  <a:uLnTx/>
                  <a:uFillTx/>
                  <a:latin typeface="+mn-lt"/>
                  <a:ea typeface="+mn-ea"/>
                  <a:cs typeface="+mn-cs"/>
                </a:rPr>
                <a:t> picker or type in the RGB values to select </a:t>
              </a:r>
              <a:r>
                <a:rPr kumimoji="0" lang="en-US" sz="900" b="0" i="0" u="none" strike="noStrike" kern="0" cap="none" spc="0" normalizeH="0" baseline="0" noProof="0" err="1">
                  <a:ln>
                    <a:noFill/>
                  </a:ln>
                  <a:solidFill>
                    <a:prstClr val="black"/>
                  </a:solidFill>
                  <a:effectLst/>
                  <a:uLnTx/>
                  <a:uFillTx/>
                  <a:latin typeface="+mn-lt"/>
                  <a:ea typeface="+mn-ea"/>
                  <a:cs typeface="+mn-cs"/>
                </a:rPr>
                <a:t>colour</a:t>
              </a:r>
              <a:r>
                <a:rPr kumimoji="0" lang="en-US" sz="900" b="0" i="0" u="none" strike="noStrike" kern="0" cap="none" spc="0" normalizeH="0" baseline="0" noProof="0">
                  <a:ln>
                    <a:noFill/>
                  </a:ln>
                  <a:solidFill>
                    <a:prstClr val="black"/>
                  </a:solidFill>
                  <a:effectLst/>
                  <a:uLnTx/>
                  <a:uFillTx/>
                  <a:latin typeface="+mn-lt"/>
                  <a:ea typeface="+mn-ea"/>
                  <a:cs typeface="+mn-cs"/>
                </a:rPr>
                <a:t>. </a:t>
              </a:r>
            </a:p>
          </p:txBody>
        </p:sp>
      </p:grpSp>
    </p:spTree>
    <p:extLst>
      <p:ext uri="{BB962C8B-B14F-4D97-AF65-F5344CB8AC3E}">
        <p14:creationId xmlns:p14="http://schemas.microsoft.com/office/powerpoint/2010/main" val="299163193"/>
      </p:ext>
    </p:extLst>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Lst>
  <p:txStyles>
    <p:titleStyle>
      <a:lvl1pPr algn="ctr" defTabSz="914378"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91437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18.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86.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86.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86.xml"/><Relationship Id="rId5" Type="http://schemas.openxmlformats.org/officeDocument/2006/relationships/image" Target="../media/image17.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86.xml"/><Relationship Id="rId6" Type="http://schemas.openxmlformats.org/officeDocument/2006/relationships/image" Target="../media/image17.png"/><Relationship Id="rId5" Type="http://schemas.openxmlformats.org/officeDocument/2006/relationships/image" Target="../media/image24.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86.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86.xml"/><Relationship Id="rId6" Type="http://schemas.openxmlformats.org/officeDocument/2006/relationships/image" Target="../media/image17.png"/><Relationship Id="rId5" Type="http://schemas.openxmlformats.org/officeDocument/2006/relationships/hyperlink" Target="https://support.uk-ndr.co.uk/" TargetMode="Externa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0.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18.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18.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0.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9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0.xml"/></Relationships>
</file>

<file path=ppt/slides/_rels/slide4.xml.rels><?xml version="1.0" encoding="UTF-8" standalone="yes"?>
<Relationships xmlns="http://schemas.openxmlformats.org/package/2006/relationships"><Relationship Id="rId2" Type="http://schemas.openxmlformats.org/officeDocument/2006/relationships/hyperlink" Target="https://www.nstauthority.co.uk/media/8155/nsta_pon-9-final.pdf" TargetMode="External"/><Relationship Id="rId1" Type="http://schemas.openxmlformats.org/officeDocument/2006/relationships/slideLayout" Target="../slideLayouts/slideLayout120.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0.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18.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18.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F9552E-4DC1-406F-AA88-9CED56760C72}"/>
              </a:ext>
              <a:ext uri="{C183D7F6-B498-43B3-948B-1728B52AA6E4}">
                <adec:decorative xmlns:adec="http://schemas.microsoft.com/office/drawing/2017/decorative" val="1"/>
              </a:ext>
            </a:extLst>
          </p:cNvPr>
          <p:cNvPicPr>
            <a:picLocks noChangeAspect="1"/>
          </p:cNvPicPr>
          <p:nvPr/>
        </p:nvPicPr>
        <p:blipFill>
          <a:blip r:embed="rId3">
            <a:alphaModFix amt="30000"/>
          </a:blip>
          <a:srcRect/>
          <a:stretch/>
        </p:blipFill>
        <p:spPr>
          <a:xfrm flipH="1">
            <a:off x="16513" y="0"/>
            <a:ext cx="9110973" cy="5143500"/>
          </a:xfrm>
          <a:prstGeom prst="rect">
            <a:avLst/>
          </a:prstGeom>
        </p:spPr>
      </p:pic>
      <p:sp>
        <p:nvSpPr>
          <p:cNvPr id="4" name="Text Placeholder 3">
            <a:extLst>
              <a:ext uri="{FF2B5EF4-FFF2-40B4-BE49-F238E27FC236}">
                <a16:creationId xmlns:a16="http://schemas.microsoft.com/office/drawing/2014/main" id="{B6D7EC9C-A14E-46C8-BF95-B23163404573}"/>
              </a:ext>
            </a:extLst>
          </p:cNvPr>
          <p:cNvSpPr>
            <a:spLocks noGrp="1"/>
          </p:cNvSpPr>
          <p:nvPr>
            <p:ph type="title" idx="4294967295"/>
          </p:nvPr>
        </p:nvSpPr>
        <p:spPr>
          <a:xfrm>
            <a:off x="431800" y="1976615"/>
            <a:ext cx="8388350" cy="748313"/>
          </a:xfrm>
          <a:prstGeom prst="rect">
            <a:avLst/>
          </a:prstGeom>
          <a:noFill/>
          <a:ln>
            <a:noFill/>
            <a:prstDash/>
          </a:ln>
          <a:effectLst/>
        </p:spPr>
        <p:txBody>
          <a:bodyPr rot="0" spcFirstLastPara="0" vertOverflow="overflow" horzOverflow="overflow" vert="horz" wrap="square" lIns="0" tIns="34290" rIns="68580" bIns="34290" numCol="1" spcCol="0" rtlCol="0" fromWordArt="0" anchor="b" anchorCtr="0" forceAA="0" compatLnSpc="1">
            <a:prstTxWarp prst="textNoShape">
              <a:avLst/>
            </a:prstTxWarp>
            <a:noAutofit/>
          </a:bodyPr>
          <a:lstStyle/>
          <a:p>
            <a:pPr>
              <a:spcBef>
                <a:spcPts val="1000"/>
              </a:spcBef>
              <a:defRPr/>
            </a:pPr>
            <a:r>
              <a:rPr lang="en-GB" sz="4000" b="0" dirty="0">
                <a:solidFill>
                  <a:srgbClr val="193768"/>
                </a:solidFill>
                <a:latin typeface="+mn-lt"/>
                <a:ea typeface="+mn-ea"/>
                <a:cs typeface="+mn-cs"/>
              </a:rPr>
              <a:t>UK National Data Repository</a:t>
            </a:r>
          </a:p>
        </p:txBody>
      </p:sp>
      <p:sp>
        <p:nvSpPr>
          <p:cNvPr id="5" name="Text Placeholder 4">
            <a:extLst>
              <a:ext uri="{FF2B5EF4-FFF2-40B4-BE49-F238E27FC236}">
                <a16:creationId xmlns:a16="http://schemas.microsoft.com/office/drawing/2014/main" id="{FF0659A1-2B69-4A96-8D68-E009C6C86C93}"/>
              </a:ext>
            </a:extLst>
          </p:cNvPr>
          <p:cNvSpPr>
            <a:spLocks noGrp="1"/>
          </p:cNvSpPr>
          <p:nvPr>
            <p:ph type="body" sz="quarter" idx="4294967295"/>
          </p:nvPr>
        </p:nvSpPr>
        <p:spPr>
          <a:xfrm>
            <a:off x="441327" y="2854760"/>
            <a:ext cx="8348663" cy="523215"/>
          </a:xfrm>
          <a:prstGeom prst="rect">
            <a:avLst/>
          </a:prstGeom>
        </p:spPr>
        <p:txBody>
          <a:bodyPr/>
          <a:lstStyle/>
          <a:p>
            <a:pPr marL="0" indent="0">
              <a:buNone/>
            </a:pPr>
            <a:r>
              <a:rPr lang="en-GB"/>
              <a:t>User Group Meeting No. 5</a:t>
            </a:r>
          </a:p>
        </p:txBody>
      </p:sp>
      <p:sp>
        <p:nvSpPr>
          <p:cNvPr id="6" name="Text Placeholder 5">
            <a:extLst>
              <a:ext uri="{FF2B5EF4-FFF2-40B4-BE49-F238E27FC236}">
                <a16:creationId xmlns:a16="http://schemas.microsoft.com/office/drawing/2014/main" id="{8AC7E5D1-DADF-4E52-AC9E-C7F3D98281A0}"/>
              </a:ext>
            </a:extLst>
          </p:cNvPr>
          <p:cNvSpPr>
            <a:spLocks noGrp="1"/>
          </p:cNvSpPr>
          <p:nvPr>
            <p:ph type="body" sz="quarter" idx="14"/>
          </p:nvPr>
        </p:nvSpPr>
        <p:spPr>
          <a:xfrm>
            <a:off x="7332785" y="3732212"/>
            <a:ext cx="1467521" cy="523215"/>
          </a:xfrm>
        </p:spPr>
        <p:txBody>
          <a:bodyPr/>
          <a:lstStyle/>
          <a:p>
            <a:r>
              <a:rPr lang="en-GB"/>
              <a:t>31</a:t>
            </a:r>
            <a:r>
              <a:rPr lang="en-GB" baseline="30000"/>
              <a:t>st</a:t>
            </a:r>
            <a:r>
              <a:rPr lang="en-GB"/>
              <a:t> May 2022</a:t>
            </a:r>
          </a:p>
        </p:txBody>
      </p:sp>
    </p:spTree>
    <p:extLst>
      <p:ext uri="{BB962C8B-B14F-4D97-AF65-F5344CB8AC3E}">
        <p14:creationId xmlns:p14="http://schemas.microsoft.com/office/powerpoint/2010/main" val="566596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A01986D7-66B6-1ED9-7F85-59E97F161697}"/>
              </a:ext>
            </a:extLst>
          </p:cNvPr>
          <p:cNvSpPr txBox="1">
            <a:spLocks noGrp="1"/>
          </p:cNvSpPr>
          <p:nvPr>
            <p:ph type="title" idx="4294967295"/>
          </p:nvPr>
        </p:nvSpPr>
        <p:spPr>
          <a:xfrm>
            <a:off x="4839237" y="442506"/>
            <a:ext cx="4304764"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IE" sz="2400" b="0" i="0" u="none" strike="noStrike" kern="1200" cap="none" spc="0" normalizeH="0" baseline="0" noProof="0" dirty="0">
                <a:ln>
                  <a:noFill/>
                </a:ln>
                <a:solidFill>
                  <a:srgbClr val="5B9BD5">
                    <a:lumMod val="50000"/>
                  </a:srgbClr>
                </a:solidFill>
                <a:effectLst>
                  <a:outerShdw blurRad="38100" dist="38100" dir="2700000" algn="tl">
                    <a:srgbClr val="000000">
                      <a:alpha val="43137"/>
                    </a:srgbClr>
                  </a:outerShdw>
                </a:effectLst>
                <a:uLnTx/>
                <a:uFillTx/>
                <a:latin typeface="Arial" panose="020B0604020202020204" pitchFamily="34" charset="0"/>
                <a:ea typeface="+mn-ea"/>
                <a:cs typeface="+mn-cs"/>
              </a:rPr>
              <a:t>3D Field Data loaded to NDR</a:t>
            </a:r>
            <a:endParaRPr kumimoji="0" lang="en-IE"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4557E076-708E-403F-9A68-3C942EAD47DD}"/>
              </a:ext>
              <a:ext uri="{C183D7F6-B498-43B3-948B-1728B52AA6E4}">
                <adec:decorative xmlns:adec="http://schemas.microsoft.com/office/drawing/2017/decorative" val="1"/>
              </a:ext>
            </a:extLst>
          </p:cNvPr>
          <p:cNvGrpSpPr/>
          <p:nvPr/>
        </p:nvGrpSpPr>
        <p:grpSpPr>
          <a:xfrm>
            <a:off x="410610" y="911916"/>
            <a:ext cx="3197370" cy="3314437"/>
            <a:chOff x="212138" y="911915"/>
            <a:chExt cx="2813491" cy="2977985"/>
          </a:xfrm>
          <a:solidFill>
            <a:srgbClr val="FFFFFF"/>
          </a:solidFill>
        </p:grpSpPr>
        <p:sp>
          <p:nvSpPr>
            <p:cNvPr id="14" name="Rectangle 13">
              <a:extLst>
                <a:ext uri="{FF2B5EF4-FFF2-40B4-BE49-F238E27FC236}">
                  <a16:creationId xmlns:a16="http://schemas.microsoft.com/office/drawing/2014/main" id="{4566CBEA-EF34-43B6-B7F0-71D5D1929CB0}"/>
                </a:ext>
              </a:extLst>
            </p:cNvPr>
            <p:cNvSpPr/>
            <p:nvPr/>
          </p:nvSpPr>
          <p:spPr>
            <a:xfrm>
              <a:off x="242142" y="919716"/>
              <a:ext cx="2753482" cy="1674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GB">
                <a:solidFill>
                  <a:prstClr val="white"/>
                </a:solidFill>
                <a:latin typeface="Calibri" panose="020F0502020204030204"/>
              </a:endParaRPr>
            </a:p>
          </p:txBody>
        </p:sp>
        <p:sp>
          <p:nvSpPr>
            <p:cNvPr id="15" name="Rectangle 14">
              <a:extLst>
                <a:ext uri="{FF2B5EF4-FFF2-40B4-BE49-F238E27FC236}">
                  <a16:creationId xmlns:a16="http://schemas.microsoft.com/office/drawing/2014/main" id="{09BA8E11-F7E6-4422-A362-63F903F1B3D9}"/>
                </a:ext>
              </a:extLst>
            </p:cNvPr>
            <p:cNvSpPr/>
            <p:nvPr/>
          </p:nvSpPr>
          <p:spPr>
            <a:xfrm>
              <a:off x="212138" y="3783547"/>
              <a:ext cx="2813490" cy="993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GB">
                <a:solidFill>
                  <a:prstClr val="white"/>
                </a:solidFill>
                <a:latin typeface="Calibri" panose="020F0502020204030204"/>
              </a:endParaRPr>
            </a:p>
          </p:txBody>
        </p:sp>
        <p:sp>
          <p:nvSpPr>
            <p:cNvPr id="16" name="Rectangle 15">
              <a:extLst>
                <a:ext uri="{FF2B5EF4-FFF2-40B4-BE49-F238E27FC236}">
                  <a16:creationId xmlns:a16="http://schemas.microsoft.com/office/drawing/2014/main" id="{0D64FEAC-F0EE-45D2-8887-083E72ED2800}"/>
                </a:ext>
              </a:extLst>
            </p:cNvPr>
            <p:cNvSpPr/>
            <p:nvPr/>
          </p:nvSpPr>
          <p:spPr>
            <a:xfrm>
              <a:off x="212138" y="911915"/>
              <a:ext cx="59589" cy="29709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GB">
                <a:solidFill>
                  <a:prstClr val="white"/>
                </a:solidFill>
                <a:latin typeface="Calibri" panose="020F0502020204030204"/>
              </a:endParaRPr>
            </a:p>
          </p:txBody>
        </p:sp>
        <p:sp>
          <p:nvSpPr>
            <p:cNvPr id="17" name="Rectangle 16">
              <a:extLst>
                <a:ext uri="{FF2B5EF4-FFF2-40B4-BE49-F238E27FC236}">
                  <a16:creationId xmlns:a16="http://schemas.microsoft.com/office/drawing/2014/main" id="{8C3E1E2A-D183-4FC0-BF0D-11E6EF98B0C2}"/>
                </a:ext>
              </a:extLst>
            </p:cNvPr>
            <p:cNvSpPr/>
            <p:nvPr/>
          </p:nvSpPr>
          <p:spPr>
            <a:xfrm>
              <a:off x="2924327" y="918909"/>
              <a:ext cx="101302" cy="29709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GB">
                <a:solidFill>
                  <a:prstClr val="white"/>
                </a:solidFill>
                <a:latin typeface="Calibri" panose="020F0502020204030204"/>
              </a:endParaRPr>
            </a:p>
          </p:txBody>
        </p:sp>
      </p:grpSp>
      <p:pic>
        <p:nvPicPr>
          <p:cNvPr id="9" name="Picture 8" descr="NDR Map of UKCS with project survey outlines">
            <a:extLst>
              <a:ext uri="{FF2B5EF4-FFF2-40B4-BE49-F238E27FC236}">
                <a16:creationId xmlns:a16="http://schemas.microsoft.com/office/drawing/2014/main" id="{6B3272B6-8D9F-40A7-CAF5-91A8A9AD1C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4839236" cy="5159413"/>
          </a:xfrm>
          <a:prstGeom prst="rect">
            <a:avLst/>
          </a:prstGeom>
        </p:spPr>
      </p:pic>
      <p:sp>
        <p:nvSpPr>
          <p:cNvPr id="18" name="TextBox 17">
            <a:extLst>
              <a:ext uri="{FF2B5EF4-FFF2-40B4-BE49-F238E27FC236}">
                <a16:creationId xmlns:a16="http://schemas.microsoft.com/office/drawing/2014/main" id="{5B453E81-3327-92B5-2B10-46E7399BA2E2}"/>
              </a:ext>
            </a:extLst>
          </p:cNvPr>
          <p:cNvSpPr txBox="1"/>
          <p:nvPr/>
        </p:nvSpPr>
        <p:spPr>
          <a:xfrm>
            <a:off x="5108612" y="1411818"/>
            <a:ext cx="3984449" cy="2426305"/>
          </a:xfrm>
          <a:prstGeom prst="rect">
            <a:avLst/>
          </a:prstGeom>
          <a:noFill/>
        </p:spPr>
        <p:txBody>
          <a:bodyPr wrap="square" rtlCol="0">
            <a:spAutoFit/>
          </a:bodyPr>
          <a:lstStyle/>
          <a:p>
            <a:pPr marL="214313" indent="-214313" defTabSz="685800">
              <a:spcBef>
                <a:spcPts val="450"/>
              </a:spcBef>
              <a:spcAft>
                <a:spcPts val="450"/>
              </a:spcAft>
              <a:buFont typeface="Arial" panose="020B0604020202020204" pitchFamily="34" charset="0"/>
              <a:buChar char="•"/>
            </a:pPr>
            <a:r>
              <a:rPr lang="en-IE" sz="1200">
                <a:solidFill>
                  <a:srgbClr val="1F4E79"/>
                </a:solidFill>
                <a:latin typeface="Arial" panose="020B0604020202020204" pitchFamily="34" charset="0"/>
                <a:cs typeface="Arial" panose="020B0604020202020204" pitchFamily="34" charset="0"/>
              </a:rPr>
              <a:t>48 x 3D surveys nav-merged &amp; uploaded to the NDR</a:t>
            </a:r>
          </a:p>
          <a:p>
            <a:pPr marL="214313" indent="-214313" defTabSz="685800">
              <a:spcBef>
                <a:spcPts val="450"/>
              </a:spcBef>
              <a:spcAft>
                <a:spcPts val="450"/>
              </a:spcAft>
              <a:buFont typeface="Arial" panose="020B0604020202020204" pitchFamily="34" charset="0"/>
              <a:buChar char="•"/>
            </a:pPr>
            <a:endParaRPr lang="en-IE" sz="1200">
              <a:solidFill>
                <a:srgbClr val="1F4E79"/>
              </a:solidFill>
              <a:latin typeface="Arial" panose="020B0604020202020204" pitchFamily="34" charset="0"/>
              <a:cs typeface="Arial" panose="020B0604020202020204" pitchFamily="34" charset="0"/>
            </a:endParaRPr>
          </a:p>
          <a:p>
            <a:pPr marL="214313" indent="-214313" defTabSz="685800">
              <a:spcBef>
                <a:spcPts val="450"/>
              </a:spcBef>
              <a:spcAft>
                <a:spcPts val="450"/>
              </a:spcAft>
              <a:buFont typeface="Arial" panose="020B0604020202020204" pitchFamily="34" charset="0"/>
              <a:buChar char="•"/>
            </a:pPr>
            <a:r>
              <a:rPr lang="en-IE" sz="1200">
                <a:solidFill>
                  <a:srgbClr val="1F4E79"/>
                </a:solidFill>
                <a:latin typeface="Arial" panose="020B0604020202020204" pitchFamily="34" charset="0"/>
                <a:cs typeface="Arial" panose="020B0604020202020204" pitchFamily="34" charset="0"/>
              </a:rPr>
              <a:t>~ 86 TB of data volume</a:t>
            </a:r>
          </a:p>
          <a:p>
            <a:pPr marL="214313" indent="-214313" defTabSz="685800">
              <a:spcBef>
                <a:spcPts val="450"/>
              </a:spcBef>
              <a:spcAft>
                <a:spcPts val="450"/>
              </a:spcAft>
              <a:buFont typeface="Arial" panose="020B0604020202020204" pitchFamily="34" charset="0"/>
              <a:buChar char="•"/>
            </a:pPr>
            <a:endParaRPr lang="en-IE" sz="1200">
              <a:solidFill>
                <a:srgbClr val="1F4E79"/>
              </a:solidFill>
              <a:latin typeface="Arial" panose="020B0604020202020204" pitchFamily="34" charset="0"/>
              <a:cs typeface="Arial" panose="020B0604020202020204" pitchFamily="34" charset="0"/>
            </a:endParaRPr>
          </a:p>
          <a:p>
            <a:pPr marL="214313" indent="-214313" defTabSz="685800">
              <a:spcBef>
                <a:spcPts val="450"/>
              </a:spcBef>
              <a:spcAft>
                <a:spcPts val="450"/>
              </a:spcAft>
              <a:buFont typeface="Arial" panose="020B0604020202020204" pitchFamily="34" charset="0"/>
              <a:buChar char="•"/>
            </a:pPr>
            <a:r>
              <a:rPr lang="en-IE" sz="1200">
                <a:solidFill>
                  <a:srgbClr val="1F4E79"/>
                </a:solidFill>
                <a:latin typeface="Arial" panose="020B0604020202020204" pitchFamily="34" charset="0"/>
                <a:cs typeface="Arial" panose="020B0604020202020204" pitchFamily="34" charset="0"/>
              </a:rPr>
              <a:t>7,520,637 SEG-D files  &gt;&gt;  7,454 SEG-Y files</a:t>
            </a:r>
          </a:p>
          <a:p>
            <a:pPr marL="214313" indent="-214313" defTabSz="685800">
              <a:spcBef>
                <a:spcPts val="450"/>
              </a:spcBef>
              <a:spcAft>
                <a:spcPts val="450"/>
              </a:spcAft>
              <a:buFont typeface="Arial" panose="020B0604020202020204" pitchFamily="34" charset="0"/>
              <a:buChar char="•"/>
            </a:pPr>
            <a:endParaRPr lang="en-IE" sz="1200">
              <a:solidFill>
                <a:srgbClr val="1F4E79"/>
              </a:solidFill>
              <a:latin typeface="Arial" panose="020B0604020202020204" pitchFamily="34" charset="0"/>
              <a:cs typeface="Arial" panose="020B0604020202020204" pitchFamily="34" charset="0"/>
            </a:endParaRPr>
          </a:p>
          <a:p>
            <a:pPr marL="214313" indent="-214313" defTabSz="685800">
              <a:spcBef>
                <a:spcPts val="450"/>
              </a:spcBef>
              <a:spcAft>
                <a:spcPts val="450"/>
              </a:spcAft>
              <a:buFont typeface="Arial" panose="020B0604020202020204" pitchFamily="34" charset="0"/>
              <a:buChar char="•"/>
            </a:pPr>
            <a:r>
              <a:rPr lang="en-IE" sz="1200">
                <a:solidFill>
                  <a:srgbClr val="1F4E79"/>
                </a:solidFill>
                <a:latin typeface="Arial" panose="020B0604020202020204" pitchFamily="34" charset="0"/>
                <a:cs typeface="Arial" panose="020B0604020202020204" pitchFamily="34" charset="0"/>
              </a:rPr>
              <a:t>Accompanying Nav-Merge reports for all surveys</a:t>
            </a:r>
          </a:p>
          <a:p>
            <a:pPr defTabSz="685800"/>
            <a:endParaRPr lang="en-IE" sz="1350">
              <a:solidFill>
                <a:prstClr val="black"/>
              </a:solidFill>
              <a:latin typeface="Calibri" panose="020F0502020204030204"/>
            </a:endParaRPr>
          </a:p>
        </p:txBody>
      </p:sp>
      <p:pic>
        <p:nvPicPr>
          <p:cNvPr id="21" name="Picture 20" descr="Moveout Logo">
            <a:extLst>
              <a:ext uri="{FF2B5EF4-FFF2-40B4-BE49-F238E27FC236}">
                <a16:creationId xmlns:a16="http://schemas.microsoft.com/office/drawing/2014/main" id="{79117DD5-5A4F-4423-A918-363246610D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9415" y="4410979"/>
            <a:ext cx="1683173" cy="350100"/>
          </a:xfrm>
          <a:prstGeom prst="rect">
            <a:avLst/>
          </a:prstGeom>
        </p:spPr>
      </p:pic>
    </p:spTree>
    <p:extLst>
      <p:ext uri="{BB962C8B-B14F-4D97-AF65-F5344CB8AC3E}">
        <p14:creationId xmlns:p14="http://schemas.microsoft.com/office/powerpoint/2010/main" val="2872815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CD3DCD2-E696-CD4C-B6D3-1FE81AB9402D}"/>
              </a:ext>
            </a:extLst>
          </p:cNvPr>
          <p:cNvSpPr>
            <a:spLocks noGrp="1"/>
          </p:cNvSpPr>
          <p:nvPr>
            <p:ph type="title"/>
          </p:nvPr>
        </p:nvSpPr>
        <p:spPr>
          <a:xfrm>
            <a:off x="0" y="1"/>
            <a:ext cx="9144000" cy="1265348"/>
          </a:xfrm>
        </p:spPr>
        <p:txBody>
          <a:bodyPr/>
          <a:lstStyle/>
          <a:p>
            <a:r>
              <a:rPr lang="en-IE" dirty="0">
                <a:solidFill>
                  <a:srgbClr val="1F4E7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IE" sz="2700" dirty="0">
                <a:solidFill>
                  <a:srgbClr val="1F4E7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Process...</a:t>
            </a:r>
          </a:p>
        </p:txBody>
      </p:sp>
      <p:pic>
        <p:nvPicPr>
          <p:cNvPr id="11" name="Picture 10" descr="Image of an Acquisition report">
            <a:extLst>
              <a:ext uri="{FF2B5EF4-FFF2-40B4-BE49-F238E27FC236}">
                <a16:creationId xmlns:a16="http://schemas.microsoft.com/office/drawing/2014/main" id="{5B267582-2F0C-D933-7478-4105B3DA92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6014" y="93597"/>
            <a:ext cx="2443166" cy="2866204"/>
          </a:xfrm>
          <a:prstGeom prst="rect">
            <a:avLst/>
          </a:prstGeom>
          <a:ln>
            <a:solidFill>
              <a:srgbClr val="1F4E79"/>
            </a:solidFill>
          </a:ln>
        </p:spPr>
      </p:pic>
      <p:sp>
        <p:nvSpPr>
          <p:cNvPr id="9" name="Content Placeholder 2">
            <a:extLst>
              <a:ext uri="{FF2B5EF4-FFF2-40B4-BE49-F238E27FC236}">
                <a16:creationId xmlns:a16="http://schemas.microsoft.com/office/drawing/2014/main" id="{A2901CF4-9E2C-1B75-776A-2312BFBF732A}"/>
              </a:ext>
            </a:extLst>
          </p:cNvPr>
          <p:cNvSpPr>
            <a:spLocks noGrp="1"/>
          </p:cNvSpPr>
          <p:nvPr>
            <p:ph sz="half" idx="1"/>
          </p:nvPr>
        </p:nvSpPr>
        <p:spPr>
          <a:xfrm>
            <a:off x="301412" y="1301501"/>
            <a:ext cx="8541176" cy="3567626"/>
          </a:xfrm>
        </p:spPr>
        <p:txBody>
          <a:bodyPr>
            <a:normAutofit fontScale="85000" lnSpcReduction="10000"/>
          </a:bodyPr>
          <a:lstStyle/>
          <a:p>
            <a:pPr>
              <a:lnSpc>
                <a:spcPct val="170000"/>
              </a:lnSpc>
              <a:spcBef>
                <a:spcPts val="0"/>
              </a:spcBef>
            </a:pPr>
            <a:r>
              <a:rPr lang="en-IE" sz="1425">
                <a:solidFill>
                  <a:srgbClr val="1F4E79"/>
                </a:solidFill>
                <a:latin typeface="Arial" panose="020B0604020202020204" pitchFamily="34" charset="0"/>
                <a:cs typeface="Arial" panose="020B0604020202020204" pitchFamily="34" charset="0"/>
              </a:rPr>
              <a:t>Tape to Disk</a:t>
            </a:r>
          </a:p>
          <a:p>
            <a:pPr>
              <a:lnSpc>
                <a:spcPct val="170000"/>
              </a:lnSpc>
              <a:spcBef>
                <a:spcPts val="0"/>
              </a:spcBef>
            </a:pPr>
            <a:r>
              <a:rPr lang="en-IE" sz="1425">
                <a:solidFill>
                  <a:srgbClr val="1F4E79"/>
                </a:solidFill>
                <a:latin typeface="Arial" panose="020B0604020202020204" pitchFamily="34" charset="0"/>
                <a:cs typeface="Arial" panose="020B0604020202020204" pitchFamily="34" charset="0"/>
              </a:rPr>
              <a:t>Sort SEG-D files into line name directories</a:t>
            </a:r>
          </a:p>
          <a:p>
            <a:pPr>
              <a:lnSpc>
                <a:spcPct val="170000"/>
              </a:lnSpc>
              <a:spcBef>
                <a:spcPts val="0"/>
              </a:spcBef>
            </a:pPr>
            <a:r>
              <a:rPr lang="en-IE" sz="1425">
                <a:solidFill>
                  <a:srgbClr val="1F4E79"/>
                </a:solidFill>
                <a:latin typeface="Arial" panose="020B0604020202020204" pitchFamily="34" charset="0"/>
                <a:cs typeface="Arial" panose="020B0604020202020204" pitchFamily="34" charset="0"/>
              </a:rPr>
              <a:t>Split P1/90 data into individual line files </a:t>
            </a:r>
          </a:p>
          <a:p>
            <a:pPr>
              <a:lnSpc>
                <a:spcPct val="170000"/>
              </a:lnSpc>
              <a:spcBef>
                <a:spcPts val="0"/>
              </a:spcBef>
            </a:pPr>
            <a:r>
              <a:rPr lang="en-IE" sz="1425">
                <a:solidFill>
                  <a:srgbClr val="1F4E79"/>
                </a:solidFill>
                <a:latin typeface="Arial" panose="020B0604020202020204" pitchFamily="34" charset="0"/>
                <a:cs typeface="Arial" panose="020B0604020202020204" pitchFamily="34" charset="0"/>
              </a:rPr>
              <a:t>Merge and output single SEG-Y file per acquisition sequence</a:t>
            </a:r>
          </a:p>
          <a:p>
            <a:pPr>
              <a:lnSpc>
                <a:spcPct val="170000"/>
              </a:lnSpc>
              <a:spcBef>
                <a:spcPts val="0"/>
              </a:spcBef>
            </a:pPr>
            <a:endParaRPr lang="en-IE" sz="1425">
              <a:solidFill>
                <a:srgbClr val="1F4E79"/>
              </a:solidFill>
              <a:latin typeface="Arial" panose="020B0604020202020204" pitchFamily="34" charset="0"/>
              <a:cs typeface="Arial" panose="020B0604020202020204" pitchFamily="34" charset="0"/>
            </a:endParaRPr>
          </a:p>
          <a:p>
            <a:pPr>
              <a:lnSpc>
                <a:spcPct val="170000"/>
              </a:lnSpc>
              <a:spcBef>
                <a:spcPts val="0"/>
              </a:spcBef>
            </a:pPr>
            <a:endParaRPr lang="en-IE" sz="1425">
              <a:solidFill>
                <a:srgbClr val="1F4E79"/>
              </a:solidFill>
              <a:latin typeface="Arial" panose="020B0604020202020204" pitchFamily="34" charset="0"/>
              <a:cs typeface="Arial" panose="020B0604020202020204" pitchFamily="34" charset="0"/>
            </a:endParaRPr>
          </a:p>
          <a:p>
            <a:pPr>
              <a:lnSpc>
                <a:spcPct val="170000"/>
              </a:lnSpc>
              <a:spcBef>
                <a:spcPts val="0"/>
              </a:spcBef>
            </a:pPr>
            <a:r>
              <a:rPr lang="en-IE" sz="1425">
                <a:solidFill>
                  <a:srgbClr val="1F4E79"/>
                </a:solidFill>
                <a:latin typeface="Arial" panose="020B0604020202020204" pitchFamily="34" charset="0"/>
                <a:cs typeface="Arial" panose="020B0604020202020204" pitchFamily="34" charset="0"/>
              </a:rPr>
              <a:t>Three parts to this process - reports (observers logs, acquisition report), seg-d seismic  &amp; P1/90 nav</a:t>
            </a:r>
          </a:p>
          <a:p>
            <a:pPr>
              <a:lnSpc>
                <a:spcPct val="170000"/>
              </a:lnSpc>
              <a:spcBef>
                <a:spcPts val="0"/>
              </a:spcBef>
            </a:pPr>
            <a:r>
              <a:rPr lang="en-IE" sz="1425">
                <a:solidFill>
                  <a:srgbClr val="1F4E79"/>
                </a:solidFill>
                <a:latin typeface="Arial" panose="020B0604020202020204" pitchFamily="34" charset="0"/>
                <a:cs typeface="Arial" panose="020B0604020202020204" pitchFamily="34" charset="0"/>
              </a:rPr>
              <a:t>Nav file is matched with field data using SP/FFID number</a:t>
            </a:r>
          </a:p>
          <a:p>
            <a:pPr>
              <a:lnSpc>
                <a:spcPct val="170000"/>
              </a:lnSpc>
              <a:spcBef>
                <a:spcPts val="0"/>
              </a:spcBef>
            </a:pPr>
            <a:r>
              <a:rPr lang="en-IE" sz="1425">
                <a:solidFill>
                  <a:srgbClr val="1F4E79"/>
                </a:solidFill>
                <a:latin typeface="Arial" panose="020B0604020202020204" pitchFamily="34" charset="0"/>
                <a:cs typeface="Arial" panose="020B0604020202020204" pitchFamily="34" charset="0"/>
              </a:rPr>
              <a:t>If SP not available, we can use recording time and/or a lookup table to pair datasets. </a:t>
            </a:r>
          </a:p>
          <a:p>
            <a:pPr>
              <a:lnSpc>
                <a:spcPct val="170000"/>
              </a:lnSpc>
              <a:spcBef>
                <a:spcPts val="0"/>
              </a:spcBef>
            </a:pPr>
            <a:r>
              <a:rPr lang="en-IE" sz="1425">
                <a:solidFill>
                  <a:srgbClr val="1F4E79"/>
                </a:solidFill>
                <a:latin typeface="Arial" panose="020B0604020202020204" pitchFamily="34" charset="0"/>
                <a:cs typeface="Arial" panose="020B0604020202020204" pitchFamily="34" charset="0"/>
              </a:rPr>
              <a:t>Receiver number within a spread - older surveys follow 2D convention where channel numbers are streamer based</a:t>
            </a:r>
          </a:p>
          <a:p>
            <a:pPr>
              <a:lnSpc>
                <a:spcPct val="170000"/>
              </a:lnSpc>
              <a:spcBef>
                <a:spcPts val="0"/>
              </a:spcBef>
            </a:pPr>
            <a:r>
              <a:rPr lang="en-IE" sz="1425">
                <a:solidFill>
                  <a:srgbClr val="1F4E79"/>
                </a:solidFill>
                <a:latin typeface="Arial" panose="020B0604020202020204" pitchFamily="34" charset="0"/>
                <a:cs typeface="Arial" panose="020B0604020202020204" pitchFamily="34" charset="0"/>
              </a:rPr>
              <a:t>Output from this process are shot ordered navigation merged data gathers</a:t>
            </a:r>
          </a:p>
          <a:p>
            <a:pPr marL="0" indent="0">
              <a:spcBef>
                <a:spcPts val="0"/>
              </a:spcBef>
              <a:buNone/>
            </a:pPr>
            <a:endParaRPr lang="en-IE" sz="1500"/>
          </a:p>
          <a:p>
            <a:endParaRPr lang="en-IE"/>
          </a:p>
        </p:txBody>
      </p:sp>
      <p:pic>
        <p:nvPicPr>
          <p:cNvPr id="21" name="Picture 20" descr="Moveout Logo">
            <a:extLst>
              <a:ext uri="{FF2B5EF4-FFF2-40B4-BE49-F238E27FC236}">
                <a16:creationId xmlns:a16="http://schemas.microsoft.com/office/drawing/2014/main" id="{79117DD5-5A4F-4423-A918-363246610D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9415" y="4410979"/>
            <a:ext cx="1683173" cy="350100"/>
          </a:xfrm>
          <a:prstGeom prst="rect">
            <a:avLst/>
          </a:prstGeom>
        </p:spPr>
      </p:pic>
    </p:spTree>
    <p:extLst>
      <p:ext uri="{BB962C8B-B14F-4D97-AF65-F5344CB8AC3E}">
        <p14:creationId xmlns:p14="http://schemas.microsoft.com/office/powerpoint/2010/main" val="3869749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1B8B089-25A6-4E58-806B-F4408D2EF24B}"/>
              </a:ext>
            </a:extLst>
          </p:cNvPr>
          <p:cNvSpPr>
            <a:spLocks noGrp="1"/>
          </p:cNvSpPr>
          <p:nvPr>
            <p:ph type="title"/>
          </p:nvPr>
        </p:nvSpPr>
        <p:spPr>
          <a:xfrm>
            <a:off x="0" y="1"/>
            <a:ext cx="9144000" cy="1265348"/>
          </a:xfrm>
        </p:spPr>
        <p:txBody>
          <a:bodyPr/>
          <a:lstStyle/>
          <a:p>
            <a:r>
              <a:rPr lang="en-IE" dirty="0">
                <a:solidFill>
                  <a:srgbClr val="1F4E7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IE" sz="2700" dirty="0">
                <a:solidFill>
                  <a:srgbClr val="1F4E7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Quality Checks...</a:t>
            </a:r>
          </a:p>
        </p:txBody>
      </p:sp>
      <p:pic>
        <p:nvPicPr>
          <p:cNvPr id="12" name="Picture 11" descr="Graphic showing a timeslice of seismic data">
            <a:extLst>
              <a:ext uri="{FF2B5EF4-FFF2-40B4-BE49-F238E27FC236}">
                <a16:creationId xmlns:a16="http://schemas.microsoft.com/office/drawing/2014/main" id="{7F3A27F1-A077-1981-AAEB-6086ADECFA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963" y="1083017"/>
            <a:ext cx="2874887" cy="2370462"/>
          </a:xfrm>
          <a:prstGeom prst="rect">
            <a:avLst/>
          </a:prstGeom>
          <a:ln>
            <a:solidFill>
              <a:schemeClr val="tx1"/>
            </a:solidFill>
          </a:ln>
        </p:spPr>
      </p:pic>
      <p:sp>
        <p:nvSpPr>
          <p:cNvPr id="9" name="TextBox 8">
            <a:extLst>
              <a:ext uri="{FF2B5EF4-FFF2-40B4-BE49-F238E27FC236}">
                <a16:creationId xmlns:a16="http://schemas.microsoft.com/office/drawing/2014/main" id="{B2205D7D-3270-1F37-250D-21A738110EE0}"/>
              </a:ext>
            </a:extLst>
          </p:cNvPr>
          <p:cNvSpPr txBox="1"/>
          <p:nvPr/>
        </p:nvSpPr>
        <p:spPr>
          <a:xfrm>
            <a:off x="133965" y="3459423"/>
            <a:ext cx="2874886" cy="230832"/>
          </a:xfrm>
          <a:prstGeom prst="rect">
            <a:avLst/>
          </a:prstGeom>
          <a:noFill/>
        </p:spPr>
        <p:txBody>
          <a:bodyPr wrap="square" rtlCol="0">
            <a:spAutoFit/>
          </a:bodyPr>
          <a:lstStyle/>
          <a:p>
            <a:pPr algn="ctr" defTabSz="685800"/>
            <a:r>
              <a:rPr lang="en-IE" sz="900" i="1">
                <a:solidFill>
                  <a:srgbClr val="1F4E79"/>
                </a:solidFill>
                <a:latin typeface="Calibri" panose="020F0502020204030204"/>
              </a:rPr>
              <a:t>Timeslice display</a:t>
            </a:r>
          </a:p>
        </p:txBody>
      </p:sp>
      <p:sp>
        <p:nvSpPr>
          <p:cNvPr id="11" name="TextBox 10">
            <a:extLst>
              <a:ext uri="{FF2B5EF4-FFF2-40B4-BE49-F238E27FC236}">
                <a16:creationId xmlns:a16="http://schemas.microsoft.com/office/drawing/2014/main" id="{4C7FB0A5-BB32-5E23-6753-046107619455}"/>
              </a:ext>
            </a:extLst>
          </p:cNvPr>
          <p:cNvSpPr txBox="1"/>
          <p:nvPr/>
        </p:nvSpPr>
        <p:spPr>
          <a:xfrm>
            <a:off x="4570045" y="168692"/>
            <a:ext cx="4439992" cy="3062313"/>
          </a:xfrm>
          <a:prstGeom prst="rect">
            <a:avLst/>
          </a:prstGeom>
          <a:noFill/>
        </p:spPr>
        <p:txBody>
          <a:bodyPr wrap="square">
            <a:spAutoFit/>
          </a:bodyPr>
          <a:lstStyle/>
          <a:p>
            <a:pPr defTabSz="685800"/>
            <a:endParaRPr lang="en-IE" sz="1350">
              <a:solidFill>
                <a:prstClr val="black"/>
              </a:solidFill>
              <a:latin typeface="Arial" panose="020B0604020202020204" pitchFamily="34" charset="0"/>
              <a:cs typeface="Arial" panose="020B0604020202020204" pitchFamily="34" charset="0"/>
            </a:endParaRPr>
          </a:p>
          <a:p>
            <a:pPr defTabSz="685800">
              <a:lnSpc>
                <a:spcPct val="107000"/>
              </a:lnSpc>
              <a:spcAft>
                <a:spcPts val="600"/>
              </a:spcAft>
            </a:pPr>
            <a:r>
              <a:rPr lang="en-IE" sz="1200">
                <a:solidFill>
                  <a:srgbClr val="1F4E79"/>
                </a:solidFill>
                <a:latin typeface="Arial" panose="020B0604020202020204" pitchFamily="34" charset="0"/>
                <a:ea typeface="Times New Roman" panose="02020603050405020304" pitchFamily="18" charset="0"/>
                <a:cs typeface="Arial" panose="020B0604020202020204" pitchFamily="34" charset="0"/>
              </a:rPr>
              <a:t>The following QC steps are taken for each merge :-</a:t>
            </a:r>
          </a:p>
          <a:p>
            <a:pPr defTabSz="685800">
              <a:lnSpc>
                <a:spcPct val="107000"/>
              </a:lnSpc>
              <a:spcAft>
                <a:spcPts val="600"/>
              </a:spcAft>
            </a:pPr>
            <a:endParaRPr lang="en-IE" sz="1200">
              <a:solidFill>
                <a:srgbClr val="1F4E79"/>
              </a:solidFill>
              <a:latin typeface="Arial" panose="020B0604020202020204" pitchFamily="34" charset="0"/>
              <a:ea typeface="Times New Roman" panose="02020603050405020304" pitchFamily="18" charset="0"/>
              <a:cs typeface="Arial" panose="020B0604020202020204" pitchFamily="34" charset="0"/>
            </a:endParaRPr>
          </a:p>
          <a:p>
            <a:pPr marL="900113" lvl="2" indent="-214313" defTabSz="685800">
              <a:lnSpc>
                <a:spcPct val="107000"/>
              </a:lnSpc>
              <a:spcBef>
                <a:spcPts val="450"/>
              </a:spcBef>
              <a:buFont typeface="Arial" panose="020B0604020202020204" pitchFamily="34" charset="0"/>
              <a:buChar char="•"/>
            </a:pPr>
            <a:r>
              <a:rPr lang="en-IE" sz="1200">
                <a:solidFill>
                  <a:srgbClr val="1F4E79"/>
                </a:solidFill>
                <a:latin typeface="Arial" panose="020B0604020202020204" pitchFamily="34" charset="0"/>
                <a:ea typeface="Times New Roman" panose="02020603050405020304" pitchFamily="18" charset="0"/>
                <a:cs typeface="Arial" panose="020B0604020202020204" pitchFamily="34" charset="0"/>
              </a:rPr>
              <a:t>SEG-D – data sorted into line name subdirectories </a:t>
            </a:r>
            <a:endParaRPr lang="en-IE" sz="1200">
              <a:solidFill>
                <a:srgbClr val="1F4E79"/>
              </a:solidFill>
              <a:latin typeface="Arial" panose="020B0604020202020204" pitchFamily="34" charset="0"/>
              <a:ea typeface="Calibri" panose="020F0502020204030204" pitchFamily="34" charset="0"/>
              <a:cs typeface="Arial" panose="020B0604020202020204" pitchFamily="34" charset="0"/>
            </a:endParaRPr>
          </a:p>
          <a:p>
            <a:pPr marL="900113" lvl="2" indent="-214313" defTabSz="685800">
              <a:lnSpc>
                <a:spcPct val="107000"/>
              </a:lnSpc>
              <a:spcBef>
                <a:spcPts val="450"/>
              </a:spcBef>
              <a:buFont typeface="Arial" panose="020B0604020202020204" pitchFamily="34" charset="0"/>
              <a:buChar char="•"/>
            </a:pPr>
            <a:r>
              <a:rPr lang="en-IE" sz="1200">
                <a:solidFill>
                  <a:srgbClr val="1F4E79"/>
                </a:solidFill>
                <a:latin typeface="Arial" panose="020B0604020202020204" pitchFamily="34" charset="0"/>
                <a:ea typeface="Times New Roman" panose="02020603050405020304" pitchFamily="18" charset="0"/>
                <a:cs typeface="Arial" panose="020B0604020202020204" pitchFamily="34" charset="0"/>
              </a:rPr>
              <a:t>NAV – P1/90 files split into individual line files</a:t>
            </a:r>
            <a:endParaRPr lang="en-IE" sz="1200">
              <a:solidFill>
                <a:srgbClr val="1F4E79"/>
              </a:solidFill>
              <a:latin typeface="Arial" panose="020B0604020202020204" pitchFamily="34" charset="0"/>
              <a:ea typeface="Calibri" panose="020F0502020204030204" pitchFamily="34" charset="0"/>
              <a:cs typeface="Arial" panose="020B0604020202020204" pitchFamily="34" charset="0"/>
            </a:endParaRPr>
          </a:p>
          <a:p>
            <a:pPr marL="900113" lvl="2" indent="-214313" defTabSz="685800">
              <a:lnSpc>
                <a:spcPct val="107000"/>
              </a:lnSpc>
              <a:spcBef>
                <a:spcPts val="450"/>
              </a:spcBef>
              <a:buFont typeface="Arial" panose="020B0604020202020204" pitchFamily="34" charset="0"/>
              <a:buChar char="•"/>
            </a:pPr>
            <a:r>
              <a:rPr lang="en-IE" sz="1200">
                <a:solidFill>
                  <a:srgbClr val="1F4E79"/>
                </a:solidFill>
                <a:latin typeface="Arial" panose="020B0604020202020204" pitchFamily="34" charset="0"/>
                <a:ea typeface="Times New Roman" panose="02020603050405020304" pitchFamily="18" charset="0"/>
                <a:cs typeface="Arial" panose="020B0604020202020204" pitchFamily="34" charset="0"/>
              </a:rPr>
              <a:t>SEG-Y – output one SEG-Y file per line sequence</a:t>
            </a:r>
            <a:endParaRPr lang="en-IE" sz="1200">
              <a:solidFill>
                <a:srgbClr val="1F4E79"/>
              </a:solidFill>
              <a:latin typeface="Arial" panose="020B0604020202020204" pitchFamily="34" charset="0"/>
              <a:ea typeface="Calibri" panose="020F0502020204030204" pitchFamily="34" charset="0"/>
              <a:cs typeface="Arial" panose="020B0604020202020204" pitchFamily="34" charset="0"/>
            </a:endParaRPr>
          </a:p>
          <a:p>
            <a:pPr marL="900113" lvl="2" indent="-214313" defTabSz="685800">
              <a:lnSpc>
                <a:spcPct val="107000"/>
              </a:lnSpc>
              <a:spcBef>
                <a:spcPts val="450"/>
              </a:spcBef>
              <a:buFont typeface="Arial" panose="020B0604020202020204" pitchFamily="34" charset="0"/>
              <a:buChar char="•"/>
            </a:pPr>
            <a:r>
              <a:rPr lang="en-IE" sz="1200">
                <a:solidFill>
                  <a:srgbClr val="1F4E79"/>
                </a:solidFill>
                <a:latin typeface="Arial" panose="020B0604020202020204" pitchFamily="34" charset="0"/>
                <a:ea typeface="Times New Roman" panose="02020603050405020304" pitchFamily="18" charset="0"/>
                <a:cs typeface="Arial" panose="020B0604020202020204" pitchFamily="34" charset="0"/>
              </a:rPr>
              <a:t>SEGYQC – files of near offset traces, one per </a:t>
            </a:r>
            <a:r>
              <a:rPr lang="en-IE" sz="1200" err="1">
                <a:solidFill>
                  <a:srgbClr val="1F4E79"/>
                </a:solidFill>
                <a:latin typeface="Arial" panose="020B0604020202020204" pitchFamily="34" charset="0"/>
                <a:ea typeface="Times New Roman" panose="02020603050405020304" pitchFamily="18" charset="0"/>
                <a:cs typeface="Arial" panose="020B0604020202020204" pitchFamily="34" charset="0"/>
              </a:rPr>
              <a:t>seq</a:t>
            </a:r>
            <a:endParaRPr lang="en-IE" sz="1200">
              <a:solidFill>
                <a:srgbClr val="1F4E79"/>
              </a:solidFill>
              <a:latin typeface="Arial" panose="020B0604020202020204" pitchFamily="34" charset="0"/>
              <a:ea typeface="Calibri" panose="020F0502020204030204" pitchFamily="34" charset="0"/>
              <a:cs typeface="Arial" panose="020B0604020202020204" pitchFamily="34" charset="0"/>
            </a:endParaRPr>
          </a:p>
          <a:p>
            <a:pPr marL="900113" lvl="2" indent="-214313" defTabSz="685800">
              <a:lnSpc>
                <a:spcPct val="107000"/>
              </a:lnSpc>
              <a:spcBef>
                <a:spcPts val="450"/>
              </a:spcBef>
              <a:buFont typeface="Arial" panose="020B0604020202020204" pitchFamily="34" charset="0"/>
              <a:buChar char="•"/>
            </a:pPr>
            <a:r>
              <a:rPr lang="en-IE" sz="1200">
                <a:solidFill>
                  <a:srgbClr val="1F4E79"/>
                </a:solidFill>
                <a:latin typeface="Arial" panose="020B0604020202020204" pitchFamily="34" charset="0"/>
                <a:ea typeface="Times New Roman" panose="02020603050405020304" pitchFamily="18" charset="0"/>
                <a:cs typeface="Arial" panose="020B0604020202020204" pitchFamily="34" charset="0"/>
              </a:rPr>
              <a:t>LOG – log files of the navigation merge</a:t>
            </a:r>
            <a:endParaRPr lang="en-IE" sz="1200">
              <a:solidFill>
                <a:srgbClr val="1F4E79"/>
              </a:solidFill>
              <a:latin typeface="Arial" panose="020B0604020202020204" pitchFamily="34" charset="0"/>
              <a:ea typeface="Calibri" panose="020F0502020204030204" pitchFamily="34" charset="0"/>
              <a:cs typeface="Arial" panose="020B0604020202020204" pitchFamily="34" charset="0"/>
            </a:endParaRPr>
          </a:p>
          <a:p>
            <a:pPr marL="900113" lvl="2" indent="-214313" defTabSz="685800">
              <a:lnSpc>
                <a:spcPct val="107000"/>
              </a:lnSpc>
              <a:spcBef>
                <a:spcPts val="450"/>
              </a:spcBef>
              <a:buFont typeface="Arial" panose="020B0604020202020204" pitchFamily="34" charset="0"/>
              <a:buChar char="•"/>
            </a:pPr>
            <a:r>
              <a:rPr lang="en-IE" sz="1200">
                <a:solidFill>
                  <a:srgbClr val="1F4E79"/>
                </a:solidFill>
                <a:latin typeface="Arial" panose="020B0604020202020204" pitchFamily="34" charset="0"/>
                <a:ea typeface="Times New Roman" panose="02020603050405020304" pitchFamily="18" charset="0"/>
                <a:cs typeface="Arial" panose="020B0604020202020204" pitchFamily="34" charset="0"/>
              </a:rPr>
              <a:t>LMO – screen grabs of the navigation QC</a:t>
            </a:r>
          </a:p>
          <a:p>
            <a:pPr marL="900113" lvl="2" indent="-214313" defTabSz="685800">
              <a:lnSpc>
                <a:spcPct val="107000"/>
              </a:lnSpc>
              <a:spcBef>
                <a:spcPts val="450"/>
              </a:spcBef>
              <a:buFont typeface="Arial" panose="020B0604020202020204" pitchFamily="34" charset="0"/>
              <a:buChar char="•"/>
            </a:pPr>
            <a:r>
              <a:rPr lang="en-IE" sz="1200">
                <a:solidFill>
                  <a:srgbClr val="1F4E79"/>
                </a:solidFill>
                <a:latin typeface="Arial" panose="020B0604020202020204" pitchFamily="34" charset="0"/>
                <a:ea typeface="Calibri" panose="020F0502020204030204" pitchFamily="34" charset="0"/>
                <a:cs typeface="Arial" panose="020B0604020202020204" pitchFamily="34" charset="0"/>
              </a:rPr>
              <a:t>FINAL QC REPORT – </a:t>
            </a:r>
          </a:p>
        </p:txBody>
      </p:sp>
      <p:pic>
        <p:nvPicPr>
          <p:cNvPr id="13" name="Picture 12" descr="Graphic showing seismic sail line directions for QC">
            <a:extLst>
              <a:ext uri="{FF2B5EF4-FFF2-40B4-BE49-F238E27FC236}">
                <a16:creationId xmlns:a16="http://schemas.microsoft.com/office/drawing/2014/main" id="{7A0D6282-3485-76F0-A025-C21ED9EB99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5294" y="2481941"/>
            <a:ext cx="2560500" cy="2370463"/>
          </a:xfrm>
          <a:prstGeom prst="rect">
            <a:avLst/>
          </a:prstGeom>
          <a:ln>
            <a:solidFill>
              <a:schemeClr val="tx1"/>
            </a:solidFill>
          </a:ln>
        </p:spPr>
      </p:pic>
      <p:sp>
        <p:nvSpPr>
          <p:cNvPr id="3" name="TextBox 2">
            <a:extLst>
              <a:ext uri="{FF2B5EF4-FFF2-40B4-BE49-F238E27FC236}">
                <a16:creationId xmlns:a16="http://schemas.microsoft.com/office/drawing/2014/main" id="{BC3C5205-3962-F364-EFE9-FB823D9628ED}"/>
              </a:ext>
            </a:extLst>
          </p:cNvPr>
          <p:cNvSpPr txBox="1"/>
          <p:nvPr/>
        </p:nvSpPr>
        <p:spPr>
          <a:xfrm>
            <a:off x="2385295" y="4870934"/>
            <a:ext cx="2560499" cy="230832"/>
          </a:xfrm>
          <a:prstGeom prst="rect">
            <a:avLst/>
          </a:prstGeom>
          <a:noFill/>
        </p:spPr>
        <p:txBody>
          <a:bodyPr wrap="square" rtlCol="0">
            <a:spAutoFit/>
          </a:bodyPr>
          <a:lstStyle/>
          <a:p>
            <a:pPr algn="ctr" defTabSz="685800"/>
            <a:r>
              <a:rPr lang="en-IE" sz="900" i="1">
                <a:solidFill>
                  <a:srgbClr val="1F4E79"/>
                </a:solidFill>
                <a:latin typeface="Calibri" panose="020F0502020204030204"/>
              </a:rPr>
              <a:t>Sail line direction display</a:t>
            </a:r>
          </a:p>
        </p:txBody>
      </p:sp>
      <p:pic>
        <p:nvPicPr>
          <p:cNvPr id="21" name="Picture 20" descr="Moveout Logo&#10;">
            <a:extLst>
              <a:ext uri="{FF2B5EF4-FFF2-40B4-BE49-F238E27FC236}">
                <a16:creationId xmlns:a16="http://schemas.microsoft.com/office/drawing/2014/main" id="{79117DD5-5A4F-4423-A918-363246610D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59415" y="4410979"/>
            <a:ext cx="1683173" cy="350100"/>
          </a:xfrm>
          <a:prstGeom prst="rect">
            <a:avLst/>
          </a:prstGeom>
        </p:spPr>
      </p:pic>
    </p:spTree>
    <p:extLst>
      <p:ext uri="{BB962C8B-B14F-4D97-AF65-F5344CB8AC3E}">
        <p14:creationId xmlns:p14="http://schemas.microsoft.com/office/powerpoint/2010/main" val="1906101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25BD7-2560-4CE7-BA7E-89A719B2FBD9}"/>
              </a:ext>
            </a:extLst>
          </p:cNvPr>
          <p:cNvSpPr>
            <a:spLocks noGrp="1"/>
          </p:cNvSpPr>
          <p:nvPr>
            <p:ph type="title"/>
          </p:nvPr>
        </p:nvSpPr>
        <p:spPr>
          <a:xfrm>
            <a:off x="628650" y="-994172"/>
            <a:ext cx="7886700" cy="994172"/>
          </a:xfrm>
        </p:spPr>
        <p:txBody>
          <a:bodyPr vert="horz" lIns="91440" tIns="45720" rIns="91440" bIns="45720" rtlCol="0" anchor="b">
            <a:normAutofit/>
          </a:bodyPr>
          <a:lstStyle/>
          <a:p>
            <a:r>
              <a:rPr lang="en-GB" dirty="0"/>
              <a:t>Examples of quality control artefacts</a:t>
            </a:r>
          </a:p>
        </p:txBody>
      </p:sp>
      <p:pic>
        <p:nvPicPr>
          <p:cNvPr id="3" name="Picture 2" descr="EBCDIC Header Display">
            <a:extLst>
              <a:ext uri="{FF2B5EF4-FFF2-40B4-BE49-F238E27FC236}">
                <a16:creationId xmlns:a16="http://schemas.microsoft.com/office/drawing/2014/main" id="{8957E40C-8692-EBC3-BE10-340E6495BE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400" y="189008"/>
            <a:ext cx="3036615" cy="3043737"/>
          </a:xfrm>
          <a:prstGeom prst="rect">
            <a:avLst/>
          </a:prstGeom>
          <a:ln>
            <a:solidFill>
              <a:srgbClr val="1F4E79"/>
            </a:solidFill>
          </a:ln>
        </p:spPr>
      </p:pic>
      <p:sp>
        <p:nvSpPr>
          <p:cNvPr id="9" name="TextBox 8">
            <a:extLst>
              <a:ext uri="{FF2B5EF4-FFF2-40B4-BE49-F238E27FC236}">
                <a16:creationId xmlns:a16="http://schemas.microsoft.com/office/drawing/2014/main" id="{629E83AF-C543-E88A-D778-9ACAE47E1319}"/>
              </a:ext>
            </a:extLst>
          </p:cNvPr>
          <p:cNvSpPr txBox="1"/>
          <p:nvPr/>
        </p:nvSpPr>
        <p:spPr>
          <a:xfrm>
            <a:off x="343400" y="3205907"/>
            <a:ext cx="3036615" cy="230832"/>
          </a:xfrm>
          <a:prstGeom prst="rect">
            <a:avLst/>
          </a:prstGeom>
          <a:noFill/>
        </p:spPr>
        <p:txBody>
          <a:bodyPr wrap="square" rtlCol="0">
            <a:spAutoFit/>
          </a:bodyPr>
          <a:lstStyle/>
          <a:p>
            <a:pPr algn="ctr" defTabSz="685800"/>
            <a:r>
              <a:rPr lang="en-IE" sz="900" i="1">
                <a:solidFill>
                  <a:srgbClr val="1F4E79"/>
                </a:solidFill>
                <a:latin typeface="Calibri" panose="020F0502020204030204"/>
              </a:rPr>
              <a:t>EBCDIC header display</a:t>
            </a:r>
          </a:p>
        </p:txBody>
      </p:sp>
      <p:pic>
        <p:nvPicPr>
          <p:cNvPr id="10" name="Picture 9" descr="LMO QC Displays">
            <a:extLst>
              <a:ext uri="{FF2B5EF4-FFF2-40B4-BE49-F238E27FC236}">
                <a16:creationId xmlns:a16="http://schemas.microsoft.com/office/drawing/2014/main" id="{BD169DE1-44FE-EDDE-5ED0-40D240226E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3164" y="189008"/>
            <a:ext cx="5160870" cy="3045119"/>
          </a:xfrm>
          <a:prstGeom prst="rect">
            <a:avLst/>
          </a:prstGeom>
          <a:ln>
            <a:solidFill>
              <a:srgbClr val="1F4E79"/>
            </a:solidFill>
          </a:ln>
        </p:spPr>
      </p:pic>
      <p:sp>
        <p:nvSpPr>
          <p:cNvPr id="7" name="TextBox 6">
            <a:extLst>
              <a:ext uri="{FF2B5EF4-FFF2-40B4-BE49-F238E27FC236}">
                <a16:creationId xmlns:a16="http://schemas.microsoft.com/office/drawing/2014/main" id="{BBBE7D1C-E5D2-967B-C48F-06A3D4AEA646}"/>
              </a:ext>
            </a:extLst>
          </p:cNvPr>
          <p:cNvSpPr txBox="1"/>
          <p:nvPr/>
        </p:nvSpPr>
        <p:spPr>
          <a:xfrm>
            <a:off x="3723164" y="3209321"/>
            <a:ext cx="5160870" cy="230832"/>
          </a:xfrm>
          <a:prstGeom prst="rect">
            <a:avLst/>
          </a:prstGeom>
          <a:noFill/>
        </p:spPr>
        <p:txBody>
          <a:bodyPr wrap="square" rtlCol="0">
            <a:spAutoFit/>
          </a:bodyPr>
          <a:lstStyle/>
          <a:p>
            <a:pPr algn="ctr" defTabSz="685800"/>
            <a:r>
              <a:rPr lang="en-IE" sz="900" i="1">
                <a:solidFill>
                  <a:srgbClr val="1F4E79"/>
                </a:solidFill>
                <a:latin typeface="Calibri" panose="020F0502020204030204"/>
              </a:rPr>
              <a:t>LMO QC displays</a:t>
            </a:r>
          </a:p>
        </p:txBody>
      </p:sp>
      <p:pic>
        <p:nvPicPr>
          <p:cNvPr id="8" name="Picture 7" descr="QC spreadsheet comparison tables&#10;">
            <a:extLst>
              <a:ext uri="{FF2B5EF4-FFF2-40B4-BE49-F238E27FC236}">
                <a16:creationId xmlns:a16="http://schemas.microsoft.com/office/drawing/2014/main" id="{6D0D25CC-A38D-22EC-376B-AD2E2F8DE4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3400" y="3551423"/>
            <a:ext cx="6615938" cy="1362631"/>
          </a:xfrm>
          <a:prstGeom prst="rect">
            <a:avLst/>
          </a:prstGeom>
          <a:ln>
            <a:solidFill>
              <a:srgbClr val="1F4E79"/>
            </a:solidFill>
          </a:ln>
        </p:spPr>
      </p:pic>
      <p:sp>
        <p:nvSpPr>
          <p:cNvPr id="6" name="TextBox 5">
            <a:extLst>
              <a:ext uri="{FF2B5EF4-FFF2-40B4-BE49-F238E27FC236}">
                <a16:creationId xmlns:a16="http://schemas.microsoft.com/office/drawing/2014/main" id="{29980CBB-FCCE-E0A7-21F9-3E2870D63B9B}"/>
              </a:ext>
            </a:extLst>
          </p:cNvPr>
          <p:cNvSpPr txBox="1"/>
          <p:nvPr/>
        </p:nvSpPr>
        <p:spPr>
          <a:xfrm>
            <a:off x="343400" y="4886060"/>
            <a:ext cx="6615938" cy="230832"/>
          </a:xfrm>
          <a:prstGeom prst="rect">
            <a:avLst/>
          </a:prstGeom>
          <a:noFill/>
        </p:spPr>
        <p:txBody>
          <a:bodyPr wrap="square" rtlCol="0">
            <a:spAutoFit/>
          </a:bodyPr>
          <a:lstStyle/>
          <a:p>
            <a:pPr algn="ctr" defTabSz="685800"/>
            <a:r>
              <a:rPr lang="en-IE" sz="900" i="1" dirty="0">
                <a:solidFill>
                  <a:srgbClr val="1F4E79"/>
                </a:solidFill>
                <a:latin typeface="Calibri" panose="020F0502020204030204"/>
              </a:rPr>
              <a:t>QC spreadsheet comparison tables</a:t>
            </a:r>
          </a:p>
        </p:txBody>
      </p:sp>
      <p:pic>
        <p:nvPicPr>
          <p:cNvPr id="21" name="Picture 20" descr="Moveout Logo">
            <a:extLst>
              <a:ext uri="{FF2B5EF4-FFF2-40B4-BE49-F238E27FC236}">
                <a16:creationId xmlns:a16="http://schemas.microsoft.com/office/drawing/2014/main" id="{79117DD5-5A4F-4423-A918-363246610D3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59415" y="4410979"/>
            <a:ext cx="1683173" cy="350100"/>
          </a:xfrm>
          <a:prstGeom prst="rect">
            <a:avLst/>
          </a:prstGeom>
        </p:spPr>
      </p:pic>
    </p:spTree>
    <p:extLst>
      <p:ext uri="{BB962C8B-B14F-4D97-AF65-F5344CB8AC3E}">
        <p14:creationId xmlns:p14="http://schemas.microsoft.com/office/powerpoint/2010/main" val="368136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2A82C33-D263-D743-5AA7-7CC92D021C88}"/>
              </a:ext>
            </a:extLst>
          </p:cNvPr>
          <p:cNvSpPr>
            <a:spLocks noGrp="1"/>
          </p:cNvSpPr>
          <p:nvPr>
            <p:ph type="title"/>
          </p:nvPr>
        </p:nvSpPr>
        <p:spPr>
          <a:xfrm>
            <a:off x="0" y="1"/>
            <a:ext cx="9144000" cy="1265348"/>
          </a:xfrm>
        </p:spPr>
        <p:txBody>
          <a:bodyPr/>
          <a:lstStyle/>
          <a:p>
            <a:r>
              <a:rPr lang="en-IE" dirty="0">
                <a:solidFill>
                  <a:srgbClr val="1F4E7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IE" sz="2700" dirty="0">
                <a:solidFill>
                  <a:srgbClr val="1F4E7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Issues encountered...</a:t>
            </a:r>
          </a:p>
        </p:txBody>
      </p:sp>
      <p:sp>
        <p:nvSpPr>
          <p:cNvPr id="6" name="TextBox 5">
            <a:extLst>
              <a:ext uri="{FF2B5EF4-FFF2-40B4-BE49-F238E27FC236}">
                <a16:creationId xmlns:a16="http://schemas.microsoft.com/office/drawing/2014/main" id="{EEF2FBC4-D00F-3326-487C-C11DD402C9AD}"/>
              </a:ext>
            </a:extLst>
          </p:cNvPr>
          <p:cNvSpPr txBox="1"/>
          <p:nvPr/>
        </p:nvSpPr>
        <p:spPr>
          <a:xfrm>
            <a:off x="85373" y="1592539"/>
            <a:ext cx="4850940" cy="2516073"/>
          </a:xfrm>
          <a:prstGeom prst="rect">
            <a:avLst/>
          </a:prstGeom>
          <a:noFill/>
        </p:spPr>
        <p:txBody>
          <a:bodyPr wrap="square" rtlCol="0">
            <a:spAutoFit/>
          </a:bodyPr>
          <a:lstStyle/>
          <a:p>
            <a:pPr defTabSz="685800"/>
            <a:endParaRPr lang="en-IE" sz="1200">
              <a:solidFill>
                <a:srgbClr val="1F4E79"/>
              </a:solidFill>
              <a:latin typeface="Arial" panose="020B0604020202020204" pitchFamily="34" charset="0"/>
              <a:cs typeface="Arial" panose="020B0604020202020204" pitchFamily="34" charset="0"/>
            </a:endParaRPr>
          </a:p>
          <a:p>
            <a:pPr marL="557213" lvl="1" indent="-214313" defTabSz="685800">
              <a:buFont typeface="Arial" panose="020B0604020202020204" pitchFamily="34" charset="0"/>
              <a:buChar char="•"/>
            </a:pPr>
            <a:r>
              <a:rPr lang="en-IE" sz="1200">
                <a:solidFill>
                  <a:srgbClr val="1F4E79"/>
                </a:solidFill>
                <a:latin typeface="Arial" panose="020B0604020202020204" pitchFamily="34" charset="0"/>
                <a:cs typeface="Arial" panose="020B0604020202020204" pitchFamily="34" charset="0"/>
              </a:rPr>
              <a:t>Missing observers logs, navigation data, seg-d field data</a:t>
            </a:r>
          </a:p>
          <a:p>
            <a:pPr marL="557213" lvl="1" indent="-214313" defTabSz="685800">
              <a:buFont typeface="Arial" panose="020B0604020202020204" pitchFamily="34" charset="0"/>
              <a:buChar char="•"/>
            </a:pPr>
            <a:endParaRPr lang="en-IE" sz="1200">
              <a:solidFill>
                <a:srgbClr val="1F4E79"/>
              </a:solidFill>
              <a:latin typeface="Arial" panose="020B0604020202020204" pitchFamily="34" charset="0"/>
              <a:cs typeface="Arial" panose="020B0604020202020204" pitchFamily="34" charset="0"/>
            </a:endParaRPr>
          </a:p>
          <a:p>
            <a:pPr marL="557213" lvl="1" indent="-214313" defTabSz="685800">
              <a:buFont typeface="Arial" panose="020B0604020202020204" pitchFamily="34" charset="0"/>
              <a:buChar char="•"/>
            </a:pPr>
            <a:r>
              <a:rPr lang="en-IE" sz="1200">
                <a:solidFill>
                  <a:srgbClr val="1F4E79"/>
                </a:solidFill>
                <a:latin typeface="Arial" panose="020B0604020202020204" pitchFamily="34" charset="0"/>
                <a:cs typeface="Arial" panose="020B0604020202020204" pitchFamily="34" charset="0"/>
              </a:rPr>
              <a:t>Navigation data in a proprietary contractor format</a:t>
            </a:r>
          </a:p>
          <a:p>
            <a:pPr marL="342900" lvl="1" defTabSz="685800"/>
            <a:endParaRPr lang="en-IE" sz="1200">
              <a:solidFill>
                <a:srgbClr val="1F4E79"/>
              </a:solidFill>
              <a:latin typeface="Arial" panose="020B0604020202020204" pitchFamily="34" charset="0"/>
              <a:cs typeface="Arial" panose="020B0604020202020204" pitchFamily="34" charset="0"/>
            </a:endParaRPr>
          </a:p>
          <a:p>
            <a:pPr marL="557213" lvl="1" indent="-214313" defTabSz="685800">
              <a:buFont typeface="Arial" panose="020B0604020202020204" pitchFamily="34" charset="0"/>
              <a:buChar char="•"/>
            </a:pPr>
            <a:r>
              <a:rPr lang="en-IE" sz="1200">
                <a:solidFill>
                  <a:srgbClr val="1F4E79"/>
                </a:solidFill>
                <a:latin typeface="Arial" panose="020B0604020202020204" pitchFamily="34" charset="0"/>
                <a:cs typeface="Arial" panose="020B0604020202020204" pitchFamily="34" charset="0"/>
              </a:rPr>
              <a:t>TAR zip archive files over written with incorrect files</a:t>
            </a:r>
          </a:p>
          <a:p>
            <a:pPr marL="557213" lvl="1" indent="-214313" defTabSz="685800">
              <a:buFont typeface="Arial" panose="020B0604020202020204" pitchFamily="34" charset="0"/>
              <a:buChar char="•"/>
            </a:pPr>
            <a:endParaRPr lang="en-IE" sz="1200">
              <a:solidFill>
                <a:srgbClr val="1F4E79"/>
              </a:solidFill>
              <a:latin typeface="Arial" panose="020B0604020202020204" pitchFamily="34" charset="0"/>
              <a:cs typeface="Arial" panose="020B0604020202020204" pitchFamily="34" charset="0"/>
            </a:endParaRPr>
          </a:p>
          <a:p>
            <a:pPr marL="557213" lvl="1" indent="-214313" defTabSz="685800">
              <a:buFont typeface="Arial" panose="020B0604020202020204" pitchFamily="34" charset="0"/>
              <a:buChar char="•"/>
            </a:pPr>
            <a:r>
              <a:rPr lang="en-IE" sz="1200">
                <a:solidFill>
                  <a:srgbClr val="1F4E79"/>
                </a:solidFill>
                <a:latin typeface="Arial" panose="020B0604020202020204" pitchFamily="34" charset="0"/>
                <a:cs typeface="Arial" panose="020B0604020202020204" pitchFamily="34" charset="0"/>
              </a:rPr>
              <a:t>Wrong tapes supplied – incorrectly listed in spreadsheet </a:t>
            </a:r>
          </a:p>
          <a:p>
            <a:pPr marL="557213" lvl="1" indent="-214313" defTabSz="685800">
              <a:buFont typeface="Arial" panose="020B0604020202020204" pitchFamily="34" charset="0"/>
              <a:buChar char="•"/>
            </a:pPr>
            <a:endParaRPr lang="en-IE" sz="1200">
              <a:solidFill>
                <a:srgbClr val="1F4E79"/>
              </a:solidFill>
              <a:latin typeface="Arial" panose="020B0604020202020204" pitchFamily="34" charset="0"/>
              <a:cs typeface="Arial" panose="020B0604020202020204" pitchFamily="34" charset="0"/>
            </a:endParaRPr>
          </a:p>
          <a:p>
            <a:pPr marL="557213" lvl="1" indent="-214313" defTabSz="685800">
              <a:buFont typeface="Arial" panose="020B0604020202020204" pitchFamily="34" charset="0"/>
              <a:buChar char="•"/>
            </a:pPr>
            <a:r>
              <a:rPr lang="en-IE" sz="1200">
                <a:solidFill>
                  <a:srgbClr val="1F4E79"/>
                </a:solidFill>
                <a:latin typeface="Arial" panose="020B0604020202020204" pitchFamily="34" charset="0"/>
                <a:cs typeface="Arial" panose="020B0604020202020204" pitchFamily="34" charset="0"/>
              </a:rPr>
              <a:t>Data supplied as ‘TAP’ format files</a:t>
            </a:r>
          </a:p>
          <a:p>
            <a:pPr marL="557213" lvl="1" indent="-214313" defTabSz="685800">
              <a:buFont typeface="Arial" panose="020B0604020202020204" pitchFamily="34" charset="0"/>
              <a:buChar char="•"/>
            </a:pPr>
            <a:endParaRPr lang="en-IE" sz="1200">
              <a:solidFill>
                <a:srgbClr val="1F4E79"/>
              </a:solidFill>
              <a:latin typeface="Arial" panose="020B0604020202020204" pitchFamily="34" charset="0"/>
              <a:cs typeface="Arial" panose="020B0604020202020204" pitchFamily="34" charset="0"/>
            </a:endParaRPr>
          </a:p>
          <a:p>
            <a:pPr marL="557213" lvl="1" indent="-214313" defTabSz="685800">
              <a:buFont typeface="Arial" panose="020B0604020202020204" pitchFamily="34" charset="0"/>
              <a:buChar char="•"/>
            </a:pPr>
            <a:r>
              <a:rPr lang="en-IE" sz="1200">
                <a:solidFill>
                  <a:srgbClr val="1F4E79"/>
                </a:solidFill>
                <a:latin typeface="Arial" panose="020B0604020202020204" pitchFamily="34" charset="0"/>
                <a:cs typeface="Arial" panose="020B0604020202020204" pitchFamily="34" charset="0"/>
              </a:rPr>
              <a:t>Raw navigation data only – not processed</a:t>
            </a:r>
          </a:p>
          <a:p>
            <a:pPr defTabSz="685800"/>
            <a:endParaRPr lang="en-IE" sz="1350">
              <a:solidFill>
                <a:srgbClr val="1F4E79"/>
              </a:solidFill>
              <a:latin typeface="Arial" panose="020B0604020202020204" pitchFamily="34" charset="0"/>
              <a:cs typeface="Arial" panose="020B0604020202020204" pitchFamily="34" charset="0"/>
            </a:endParaRPr>
          </a:p>
        </p:txBody>
      </p:sp>
      <p:pic>
        <p:nvPicPr>
          <p:cNvPr id="12" name="Picture 11" descr="Water Depth display from p1/90">
            <a:extLst>
              <a:ext uri="{FF2B5EF4-FFF2-40B4-BE49-F238E27FC236}">
                <a16:creationId xmlns:a16="http://schemas.microsoft.com/office/drawing/2014/main" id="{226598E2-58EE-3C99-E130-FCDAF02F37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8122" y="126827"/>
            <a:ext cx="4050506" cy="3093244"/>
          </a:xfrm>
          <a:prstGeom prst="rect">
            <a:avLst/>
          </a:prstGeom>
        </p:spPr>
      </p:pic>
      <p:sp>
        <p:nvSpPr>
          <p:cNvPr id="8" name="TextBox 7" descr="Water depth display (from P1/90)&#10;">
            <a:extLst>
              <a:ext uri="{FF2B5EF4-FFF2-40B4-BE49-F238E27FC236}">
                <a16:creationId xmlns:a16="http://schemas.microsoft.com/office/drawing/2014/main" id="{8F90D7CC-979E-1B2F-153F-606B5F980548}"/>
              </a:ext>
            </a:extLst>
          </p:cNvPr>
          <p:cNvSpPr txBox="1"/>
          <p:nvPr/>
        </p:nvSpPr>
        <p:spPr>
          <a:xfrm>
            <a:off x="5269464" y="3139148"/>
            <a:ext cx="2778190" cy="230832"/>
          </a:xfrm>
          <a:prstGeom prst="rect">
            <a:avLst/>
          </a:prstGeom>
          <a:noFill/>
        </p:spPr>
        <p:txBody>
          <a:bodyPr wrap="square" rtlCol="0">
            <a:spAutoFit/>
          </a:bodyPr>
          <a:lstStyle/>
          <a:p>
            <a:pPr algn="ctr" defTabSz="685800"/>
            <a:r>
              <a:rPr lang="en-IE" sz="900" i="1" dirty="0">
                <a:solidFill>
                  <a:srgbClr val="1F4E79"/>
                </a:solidFill>
                <a:latin typeface="Calibri" panose="020F0502020204030204"/>
              </a:rPr>
              <a:t>Water depth display (from P1/90)</a:t>
            </a:r>
          </a:p>
        </p:txBody>
      </p:sp>
      <p:pic>
        <p:nvPicPr>
          <p:cNvPr id="21" name="Picture 20" descr="Moveout logo">
            <a:extLst>
              <a:ext uri="{FF2B5EF4-FFF2-40B4-BE49-F238E27FC236}">
                <a16:creationId xmlns:a16="http://schemas.microsoft.com/office/drawing/2014/main" id="{79117DD5-5A4F-4423-A918-363246610D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9415" y="4410979"/>
            <a:ext cx="1683173" cy="350100"/>
          </a:xfrm>
          <a:prstGeom prst="rect">
            <a:avLst/>
          </a:prstGeom>
        </p:spPr>
      </p:pic>
    </p:spTree>
    <p:extLst>
      <p:ext uri="{BB962C8B-B14F-4D97-AF65-F5344CB8AC3E}">
        <p14:creationId xmlns:p14="http://schemas.microsoft.com/office/powerpoint/2010/main" val="453771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4B3B9E2-FD7F-EC9A-1A31-B550AEBB0377}"/>
              </a:ext>
            </a:extLst>
          </p:cNvPr>
          <p:cNvSpPr>
            <a:spLocks noGrp="1"/>
          </p:cNvSpPr>
          <p:nvPr>
            <p:ph type="title"/>
          </p:nvPr>
        </p:nvSpPr>
        <p:spPr>
          <a:xfrm>
            <a:off x="0" y="1"/>
            <a:ext cx="9144000" cy="1265348"/>
          </a:xfrm>
        </p:spPr>
        <p:txBody>
          <a:bodyPr/>
          <a:lstStyle/>
          <a:p>
            <a:r>
              <a:rPr lang="en-IE" dirty="0">
                <a:solidFill>
                  <a:srgbClr val="1F4E7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IE" sz="2700" dirty="0">
                <a:solidFill>
                  <a:srgbClr val="1F4E7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Support...</a:t>
            </a:r>
          </a:p>
        </p:txBody>
      </p:sp>
      <p:pic>
        <p:nvPicPr>
          <p:cNvPr id="16" name="Picture 15" descr="Map of UKCS showing outlines of 3D surveys with field data loaded to the NDR">
            <a:extLst>
              <a:ext uri="{FF2B5EF4-FFF2-40B4-BE49-F238E27FC236}">
                <a16:creationId xmlns:a16="http://schemas.microsoft.com/office/drawing/2014/main" id="{D6D43DBF-3C75-B0A6-D3F2-906F10EF83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419" y="1278914"/>
            <a:ext cx="2216237" cy="3429104"/>
          </a:xfrm>
          <a:prstGeom prst="rect">
            <a:avLst/>
          </a:prstGeom>
        </p:spPr>
      </p:pic>
      <p:sp>
        <p:nvSpPr>
          <p:cNvPr id="8" name="TextBox 7">
            <a:extLst>
              <a:ext uri="{FF2B5EF4-FFF2-40B4-BE49-F238E27FC236}">
                <a16:creationId xmlns:a16="http://schemas.microsoft.com/office/drawing/2014/main" id="{F44CFAA9-E07B-466B-8013-26ADE5E16E50}"/>
              </a:ext>
            </a:extLst>
          </p:cNvPr>
          <p:cNvSpPr txBox="1"/>
          <p:nvPr/>
        </p:nvSpPr>
        <p:spPr>
          <a:xfrm>
            <a:off x="3618751" y="1040855"/>
            <a:ext cx="5223836" cy="1637091"/>
          </a:xfrm>
          <a:prstGeom prst="rect">
            <a:avLst/>
          </a:prstGeom>
        </p:spPr>
        <p:txBody>
          <a:bodyPr vert="horz" lIns="68580" tIns="34290" rIns="68580" bIns="34290" rtlCol="0">
            <a:normAutofit/>
          </a:bodyPr>
          <a:lstStyle/>
          <a:p>
            <a:pPr marL="42863" defTabSz="685800">
              <a:spcBef>
                <a:spcPct val="20000"/>
              </a:spcBef>
            </a:pPr>
            <a:r>
              <a:rPr lang="en-IE" sz="1200" dirty="0">
                <a:solidFill>
                  <a:srgbClr val="5B9BD5">
                    <a:lumMod val="50000"/>
                  </a:srgbClr>
                </a:solidFill>
                <a:latin typeface="Arial" panose="020B0604020202020204" pitchFamily="34" charset="0"/>
                <a:cs typeface="Arial" panose="020B0604020202020204" pitchFamily="34" charset="0"/>
              </a:rPr>
              <a:t>Please use the Support Desk and access Moveout’s expertise.</a:t>
            </a:r>
          </a:p>
          <a:p>
            <a:pPr marL="42863" defTabSz="685800">
              <a:spcBef>
                <a:spcPct val="20000"/>
              </a:spcBef>
            </a:pPr>
            <a:endParaRPr lang="en-IE" sz="1200" dirty="0">
              <a:solidFill>
                <a:srgbClr val="5B9BD5">
                  <a:lumMod val="50000"/>
                </a:srgbClr>
              </a:solidFill>
              <a:latin typeface="Arial" panose="020B0604020202020204" pitchFamily="34" charset="0"/>
              <a:cs typeface="Arial" panose="020B0604020202020204" pitchFamily="34" charset="0"/>
            </a:endParaRPr>
          </a:p>
          <a:p>
            <a:pPr marL="42863" defTabSz="685800">
              <a:spcBef>
                <a:spcPct val="20000"/>
              </a:spcBef>
            </a:pPr>
            <a:r>
              <a:rPr lang="en-GB" sz="1200" dirty="0">
                <a:solidFill>
                  <a:srgbClr val="5B9BD5">
                    <a:lumMod val="50000"/>
                  </a:srgbClr>
                </a:solidFill>
                <a:latin typeface="Arial" panose="020B0604020202020204" pitchFamily="34" charset="0"/>
                <a:cs typeface="Arial" panose="020B0604020202020204" pitchFamily="34" charset="0"/>
              </a:rPr>
              <a:t>For assistance with any physical media data upload to NDR -</a:t>
            </a:r>
          </a:p>
          <a:p>
            <a:pPr marL="642938" lvl="1" indent="-257175" defTabSz="685800">
              <a:spcBef>
                <a:spcPct val="20000"/>
              </a:spcBef>
              <a:buFont typeface="Arial" panose="020B0604020202020204" pitchFamily="34" charset="0"/>
              <a:buChar char="•"/>
            </a:pPr>
            <a:r>
              <a:rPr lang="en-GB" sz="1200" dirty="0">
                <a:solidFill>
                  <a:srgbClr val="5B9BD5">
                    <a:lumMod val="50000"/>
                  </a:srgbClr>
                </a:solidFill>
                <a:latin typeface="Arial" panose="020B0604020202020204" pitchFamily="34" charset="0"/>
                <a:cs typeface="Arial" panose="020B0604020202020204" pitchFamily="34" charset="0"/>
              </a:rPr>
              <a:t>	Nav-merge, data reformat, standardisation and conditioning </a:t>
            </a:r>
          </a:p>
          <a:p>
            <a:pPr marL="642938" lvl="1" indent="-257175" defTabSz="685800">
              <a:lnSpc>
                <a:spcPct val="90000"/>
              </a:lnSpc>
              <a:spcBef>
                <a:spcPct val="20000"/>
              </a:spcBef>
              <a:buFont typeface="Arial" panose="020B0604020202020204" pitchFamily="34" charset="0"/>
              <a:buChar char="•"/>
            </a:pPr>
            <a:r>
              <a:rPr lang="en-GB" sz="1200" dirty="0">
                <a:solidFill>
                  <a:srgbClr val="5B9BD5">
                    <a:lumMod val="50000"/>
                  </a:srgbClr>
                </a:solidFill>
                <a:latin typeface="Arial" panose="020B0604020202020204" pitchFamily="34" charset="0"/>
                <a:cs typeface="Arial" panose="020B0604020202020204" pitchFamily="34" charset="0"/>
              </a:rPr>
              <a:t>	Navigation processing / reprocessing / transformation</a:t>
            </a:r>
          </a:p>
          <a:p>
            <a:pPr marL="385763" lvl="1" defTabSz="685800">
              <a:lnSpc>
                <a:spcPct val="90000"/>
              </a:lnSpc>
              <a:spcBef>
                <a:spcPct val="20000"/>
              </a:spcBef>
            </a:pPr>
            <a:endParaRPr lang="en-GB" sz="1200" dirty="0">
              <a:solidFill>
                <a:prstClr val="black"/>
              </a:solidFill>
              <a:latin typeface="Calibri" panose="020F0502020204030204"/>
            </a:endParaRPr>
          </a:p>
          <a:p>
            <a:pPr marL="385763" lvl="1" defTabSz="685800">
              <a:lnSpc>
                <a:spcPct val="90000"/>
              </a:lnSpc>
              <a:spcBef>
                <a:spcPct val="20000"/>
              </a:spcBef>
            </a:pPr>
            <a:endParaRPr lang="en-GB" sz="1200" dirty="0">
              <a:solidFill>
                <a:prstClr val="black"/>
              </a:solidFill>
              <a:latin typeface="Calibri" panose="020F0502020204030204"/>
            </a:endParaRPr>
          </a:p>
          <a:p>
            <a:pPr marL="42863" defTabSz="685800">
              <a:lnSpc>
                <a:spcPct val="90000"/>
              </a:lnSpc>
              <a:spcBef>
                <a:spcPct val="20000"/>
              </a:spcBef>
            </a:pPr>
            <a:endParaRPr lang="en-GB" sz="1125" dirty="0">
              <a:solidFill>
                <a:prstClr val="black"/>
              </a:solidFill>
              <a:latin typeface="Calibri" panose="020F0502020204030204"/>
            </a:endParaRPr>
          </a:p>
        </p:txBody>
      </p:sp>
      <p:pic>
        <p:nvPicPr>
          <p:cNvPr id="3" name="Picture 2" descr="NDR Swirl logo">
            <a:extLst>
              <a:ext uri="{FF2B5EF4-FFF2-40B4-BE49-F238E27FC236}">
                <a16:creationId xmlns:a16="http://schemas.microsoft.com/office/drawing/2014/main" id="{803B8445-7B8F-4252-B290-457F6C649CFE}"/>
              </a:ext>
            </a:extLst>
          </p:cNvPr>
          <p:cNvPicPr>
            <a:picLocks noChangeAspect="1"/>
          </p:cNvPicPr>
          <p:nvPr/>
        </p:nvPicPr>
        <p:blipFill>
          <a:blip r:embed="rId4"/>
          <a:stretch>
            <a:fillRect/>
          </a:stretch>
        </p:blipFill>
        <p:spPr>
          <a:xfrm>
            <a:off x="3849032" y="2941410"/>
            <a:ext cx="2045012" cy="1641220"/>
          </a:xfrm>
          <a:prstGeom prst="rect">
            <a:avLst/>
          </a:prstGeom>
        </p:spPr>
      </p:pic>
      <p:sp>
        <p:nvSpPr>
          <p:cNvPr id="10" name="TextBox 9">
            <a:extLst>
              <a:ext uri="{FF2B5EF4-FFF2-40B4-BE49-F238E27FC236}">
                <a16:creationId xmlns:a16="http://schemas.microsoft.com/office/drawing/2014/main" id="{43265D5D-3B4E-47D8-9372-58B2C2C05859}"/>
              </a:ext>
            </a:extLst>
          </p:cNvPr>
          <p:cNvSpPr txBox="1"/>
          <p:nvPr/>
        </p:nvSpPr>
        <p:spPr>
          <a:xfrm>
            <a:off x="5650707" y="3015873"/>
            <a:ext cx="3064669" cy="507831"/>
          </a:xfrm>
          <a:prstGeom prst="rect">
            <a:avLst/>
          </a:prstGeom>
          <a:noFill/>
        </p:spPr>
        <p:txBody>
          <a:bodyPr wrap="square">
            <a:spAutoFit/>
          </a:bodyPr>
          <a:lstStyle/>
          <a:p>
            <a:pPr defTabSz="685800"/>
            <a:r>
              <a:rPr lang="en-GB" sz="1350">
                <a:solidFill>
                  <a:srgbClr val="4472C4">
                    <a:lumMod val="75000"/>
                  </a:srgbClr>
                </a:solidFill>
                <a:latin typeface="Calibri" panose="020F0502020204030204"/>
                <a:hlinkClick r:id="rId5"/>
              </a:rPr>
              <a:t>https://support.uk-ndr.co.uk</a:t>
            </a:r>
            <a:endParaRPr lang="en-GB" sz="1350">
              <a:solidFill>
                <a:srgbClr val="4472C4">
                  <a:lumMod val="75000"/>
                </a:srgbClr>
              </a:solidFill>
              <a:latin typeface="Calibri" panose="020F0502020204030204"/>
            </a:endParaRPr>
          </a:p>
          <a:p>
            <a:pPr defTabSz="685800"/>
            <a:endParaRPr lang="en-GB" sz="1350">
              <a:solidFill>
                <a:srgbClr val="4472C4">
                  <a:lumMod val="75000"/>
                </a:srgbClr>
              </a:solidFill>
              <a:latin typeface="Calibri" panose="020F0502020204030204"/>
            </a:endParaRPr>
          </a:p>
        </p:txBody>
      </p:sp>
      <p:pic>
        <p:nvPicPr>
          <p:cNvPr id="21" name="Picture 20" descr="Moveout Logo">
            <a:extLst>
              <a:ext uri="{FF2B5EF4-FFF2-40B4-BE49-F238E27FC236}">
                <a16:creationId xmlns:a16="http://schemas.microsoft.com/office/drawing/2014/main" id="{79117DD5-5A4F-4423-A918-363246610D3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59414" y="4410979"/>
            <a:ext cx="1683173" cy="350100"/>
          </a:xfrm>
          <a:prstGeom prst="rect">
            <a:avLst/>
          </a:prstGeom>
        </p:spPr>
      </p:pic>
    </p:spTree>
    <p:extLst>
      <p:ext uri="{BB962C8B-B14F-4D97-AF65-F5344CB8AC3E}">
        <p14:creationId xmlns:p14="http://schemas.microsoft.com/office/powerpoint/2010/main" val="3465639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310BE-54C4-4B96-9F66-25266C954E75}"/>
              </a:ext>
            </a:extLst>
          </p:cNvPr>
          <p:cNvSpPr>
            <a:spLocks noGrp="1"/>
          </p:cNvSpPr>
          <p:nvPr>
            <p:ph type="title"/>
          </p:nvPr>
        </p:nvSpPr>
        <p:spPr>
          <a:xfrm>
            <a:off x="249012" y="137626"/>
            <a:ext cx="6223506" cy="376237"/>
          </a:xfrm>
        </p:spPr>
        <p:txBody>
          <a:bodyPr lIns="0" tIns="0" rIns="91440" bIns="45720" anchor="t">
            <a:noAutofit/>
          </a:bodyPr>
          <a:lstStyle/>
          <a:p>
            <a:r>
              <a:rPr lang="en-GB"/>
              <a:t>TFG003 - Webservice Access (API)</a:t>
            </a:r>
          </a:p>
        </p:txBody>
      </p:sp>
      <p:sp>
        <p:nvSpPr>
          <p:cNvPr id="47" name="TextBox 46">
            <a:extLst>
              <a:ext uri="{FF2B5EF4-FFF2-40B4-BE49-F238E27FC236}">
                <a16:creationId xmlns:a16="http://schemas.microsoft.com/office/drawing/2014/main" id="{6C25FDAE-CF2C-4E4C-80C7-E4F436676154}"/>
              </a:ext>
            </a:extLst>
          </p:cNvPr>
          <p:cNvSpPr txBox="1"/>
          <p:nvPr/>
        </p:nvSpPr>
        <p:spPr>
          <a:xfrm>
            <a:off x="249012" y="802036"/>
            <a:ext cx="7150739" cy="4001095"/>
          </a:xfrm>
          <a:prstGeom prst="rect">
            <a:avLst/>
          </a:prstGeom>
          <a:noFill/>
        </p:spPr>
        <p:txBody>
          <a:bodyPr wrap="square" lIns="91440" tIns="45720" rIns="91440" bIns="45720" rtlCol="0" anchor="t">
            <a:spAutoFit/>
          </a:bodyPr>
          <a:lstStyle/>
          <a:p>
            <a:pPr defTabSz="457189">
              <a:spcBef>
                <a:spcPts val="600"/>
              </a:spcBef>
              <a:defRPr/>
            </a:pPr>
            <a:r>
              <a:rPr lang="en-GB" sz="1350" b="1">
                <a:solidFill>
                  <a:srgbClr val="0065A2">
                    <a:lumMod val="50000"/>
                  </a:srgbClr>
                </a:solidFill>
                <a:latin typeface="Arial" panose="020B0604020202020204"/>
              </a:rPr>
              <a:t>Initiated with an online meeting in March – outline requirements:</a:t>
            </a:r>
          </a:p>
          <a:p>
            <a:pPr marL="742950" lvl="1" indent="-285750" defTabSz="457189">
              <a:spcBef>
                <a:spcPts val="600"/>
              </a:spcBef>
              <a:buFont typeface="Arial" panose="020B0604020202020204" pitchFamily="34" charset="0"/>
              <a:buChar char="•"/>
              <a:defRPr/>
            </a:pPr>
            <a:r>
              <a:rPr lang="en-GB" sz="1350">
                <a:solidFill>
                  <a:srgbClr val="0065A2">
                    <a:lumMod val="50000"/>
                  </a:srgbClr>
                </a:solidFill>
              </a:rPr>
              <a:t>Preference to start with fundamentals and build out</a:t>
            </a:r>
          </a:p>
          <a:p>
            <a:pPr marL="742950" lvl="1" indent="-285750" defTabSz="457189">
              <a:spcBef>
                <a:spcPts val="600"/>
              </a:spcBef>
              <a:buFont typeface="Arial" panose="020B0604020202020204" pitchFamily="34" charset="0"/>
              <a:buChar char="•"/>
              <a:defRPr/>
            </a:pPr>
            <a:r>
              <a:rPr lang="en-GB" sz="1350">
                <a:solidFill>
                  <a:srgbClr val="0065A2">
                    <a:lumMod val="50000"/>
                  </a:srgbClr>
                </a:solidFill>
              </a:rPr>
              <a:t>Some interest in developing upload via API – honouring validation rules</a:t>
            </a:r>
          </a:p>
          <a:p>
            <a:pPr marL="742950" lvl="1" indent="-285750" defTabSz="457189">
              <a:spcBef>
                <a:spcPts val="600"/>
              </a:spcBef>
              <a:buFont typeface="Arial" panose="020B0604020202020204" pitchFamily="34" charset="0"/>
              <a:buChar char="•"/>
              <a:defRPr/>
            </a:pPr>
            <a:r>
              <a:rPr lang="en-GB" sz="1350">
                <a:solidFill>
                  <a:srgbClr val="0065A2">
                    <a:lumMod val="50000"/>
                  </a:srgbClr>
                </a:solidFill>
              </a:rPr>
              <a:t>Interest in enabling download of recently available wellbore data</a:t>
            </a:r>
          </a:p>
          <a:p>
            <a:pPr lvl="1" defTabSz="457189">
              <a:spcBef>
                <a:spcPts val="600"/>
              </a:spcBef>
              <a:defRPr/>
            </a:pPr>
            <a:endParaRPr lang="en-GB" sz="1350">
              <a:solidFill>
                <a:srgbClr val="0065A2">
                  <a:lumMod val="50000"/>
                </a:srgbClr>
              </a:solidFill>
              <a:latin typeface="Arial" panose="020B0604020202020204"/>
            </a:endParaRPr>
          </a:p>
          <a:p>
            <a:pPr defTabSz="457189">
              <a:spcBef>
                <a:spcPts val="600"/>
              </a:spcBef>
              <a:defRPr/>
            </a:pPr>
            <a:r>
              <a:rPr lang="en-GB" sz="1350" b="1">
                <a:solidFill>
                  <a:srgbClr val="0065A2">
                    <a:lumMod val="50000"/>
                  </a:srgbClr>
                </a:solidFill>
              </a:rPr>
              <a:t>Development services include:</a:t>
            </a:r>
          </a:p>
          <a:p>
            <a:pPr marL="742950" lvl="1" indent="-285750" defTabSz="457189">
              <a:spcBef>
                <a:spcPts val="600"/>
              </a:spcBef>
              <a:buFont typeface="Arial" panose="020B0604020202020204" pitchFamily="34" charset="0"/>
              <a:buChar char="•"/>
              <a:defRPr/>
            </a:pPr>
            <a:r>
              <a:rPr lang="en-GB" sz="1350">
                <a:solidFill>
                  <a:srgbClr val="0065A2">
                    <a:lumMod val="50000"/>
                  </a:srgbClr>
                </a:solidFill>
              </a:rPr>
              <a:t>Metadata for ‘Completeness’ (Seismic, Well, Site Surveys)</a:t>
            </a:r>
          </a:p>
          <a:p>
            <a:pPr marL="742950" lvl="1" indent="-285750" defTabSz="457189">
              <a:spcBef>
                <a:spcPts val="600"/>
              </a:spcBef>
              <a:buFont typeface="Arial" panose="020B0604020202020204" pitchFamily="34" charset="0"/>
              <a:buChar char="•"/>
              <a:defRPr/>
            </a:pPr>
            <a:r>
              <a:rPr lang="en-GB" sz="1350">
                <a:solidFill>
                  <a:srgbClr val="0065A2">
                    <a:lumMod val="50000"/>
                  </a:srgbClr>
                </a:solidFill>
              </a:rPr>
              <a:t>Project and File metadata for the entire NDR data collection</a:t>
            </a:r>
          </a:p>
          <a:p>
            <a:pPr marL="742950" lvl="1" indent="-285750" defTabSz="457189">
              <a:spcBef>
                <a:spcPts val="600"/>
              </a:spcBef>
              <a:buFont typeface="Arial" panose="020B0604020202020204" pitchFamily="34" charset="0"/>
              <a:buChar char="•"/>
              <a:defRPr/>
            </a:pPr>
            <a:r>
              <a:rPr lang="en-GB" sz="1350">
                <a:solidFill>
                  <a:srgbClr val="0065A2">
                    <a:lumMod val="50000"/>
                  </a:srgbClr>
                </a:solidFill>
              </a:rPr>
              <a:t>SharePoint lists - Generic output to allow user defined incorporation </a:t>
            </a:r>
          </a:p>
          <a:p>
            <a:pPr defTabSz="457189">
              <a:spcBef>
                <a:spcPts val="600"/>
              </a:spcBef>
              <a:defRPr/>
            </a:pPr>
            <a:endParaRPr lang="en-GB" sz="1350" b="1">
              <a:solidFill>
                <a:srgbClr val="0065A2">
                  <a:lumMod val="50000"/>
                </a:srgbClr>
              </a:solidFill>
            </a:endParaRPr>
          </a:p>
          <a:p>
            <a:pPr defTabSz="457189">
              <a:spcBef>
                <a:spcPts val="600"/>
              </a:spcBef>
              <a:defRPr/>
            </a:pPr>
            <a:r>
              <a:rPr lang="en-GB" sz="1350" b="1">
                <a:solidFill>
                  <a:srgbClr val="0065A2">
                    <a:lumMod val="50000"/>
                  </a:srgbClr>
                </a:solidFill>
              </a:rPr>
              <a:t>NSTA Compliance Team and 3 licensees initially registered:</a:t>
            </a:r>
          </a:p>
          <a:p>
            <a:pPr marL="742950" lvl="1" indent="-285750" defTabSz="457189">
              <a:spcBef>
                <a:spcPts val="600"/>
              </a:spcBef>
              <a:buFont typeface="Arial" panose="020B0604020202020204" pitchFamily="34" charset="0"/>
              <a:buChar char="•"/>
              <a:defRPr/>
            </a:pPr>
            <a:r>
              <a:rPr lang="en-GB" sz="1350">
                <a:solidFill>
                  <a:srgbClr val="0065A2">
                    <a:lumMod val="50000"/>
                  </a:srgbClr>
                </a:solidFill>
              </a:rPr>
              <a:t>Confirmed access – positive feedback, but limited</a:t>
            </a:r>
          </a:p>
          <a:p>
            <a:pPr marL="742950" lvl="1" indent="-285750" defTabSz="457189">
              <a:spcBef>
                <a:spcPts val="600"/>
              </a:spcBef>
              <a:buFont typeface="Arial" panose="020B0604020202020204" pitchFamily="34" charset="0"/>
              <a:buChar char="•"/>
              <a:defRPr/>
            </a:pPr>
            <a:r>
              <a:rPr lang="en-GB" sz="1350">
                <a:solidFill>
                  <a:srgbClr val="0065A2">
                    <a:lumMod val="50000"/>
                  </a:srgbClr>
                </a:solidFill>
              </a:rPr>
              <a:t>Wider involvement of licensees invited </a:t>
            </a:r>
          </a:p>
          <a:p>
            <a:pPr marL="742950" lvl="1" indent="-285750" defTabSz="457189">
              <a:spcBef>
                <a:spcPts val="600"/>
              </a:spcBef>
              <a:buFont typeface="Arial" panose="020B0604020202020204" pitchFamily="34" charset="0"/>
              <a:buChar char="•"/>
              <a:defRPr/>
            </a:pPr>
            <a:r>
              <a:rPr lang="en-GB" sz="1350">
                <a:solidFill>
                  <a:srgbClr val="0065A2">
                    <a:lumMod val="50000"/>
                  </a:srgbClr>
                </a:solidFill>
              </a:rPr>
              <a:t>8 companies now participating – encouraging collaborative feedback</a:t>
            </a:r>
            <a:endParaRPr lang="en-GB" sz="1350" b="1">
              <a:solidFill>
                <a:srgbClr val="0065A2">
                  <a:lumMod val="50000"/>
                </a:srgbClr>
              </a:solidFill>
              <a:latin typeface="Arial" panose="020B0604020202020204"/>
            </a:endParaRPr>
          </a:p>
        </p:txBody>
      </p:sp>
    </p:spTree>
    <p:extLst>
      <p:ext uri="{BB962C8B-B14F-4D97-AF65-F5344CB8AC3E}">
        <p14:creationId xmlns:p14="http://schemas.microsoft.com/office/powerpoint/2010/main" val="2401430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310BE-54C4-4B96-9F66-25266C954E75}"/>
              </a:ext>
            </a:extLst>
          </p:cNvPr>
          <p:cNvSpPr>
            <a:spLocks noGrp="1"/>
          </p:cNvSpPr>
          <p:nvPr>
            <p:ph type="title"/>
          </p:nvPr>
        </p:nvSpPr>
        <p:spPr>
          <a:xfrm>
            <a:off x="249012" y="137626"/>
            <a:ext cx="6223506" cy="376237"/>
          </a:xfrm>
        </p:spPr>
        <p:txBody>
          <a:bodyPr lIns="0" tIns="0" rIns="91440" bIns="45720" anchor="t">
            <a:noAutofit/>
          </a:bodyPr>
          <a:lstStyle/>
          <a:p>
            <a:r>
              <a:rPr lang="en-GB" dirty="0"/>
              <a:t>TFG004 – Entitlements (Protected Information)</a:t>
            </a:r>
          </a:p>
        </p:txBody>
      </p:sp>
      <p:sp>
        <p:nvSpPr>
          <p:cNvPr id="47" name="TextBox 46">
            <a:extLst>
              <a:ext uri="{FF2B5EF4-FFF2-40B4-BE49-F238E27FC236}">
                <a16:creationId xmlns:a16="http://schemas.microsoft.com/office/drawing/2014/main" id="{6C25FDAE-CF2C-4E4C-80C7-E4F436676154}"/>
              </a:ext>
            </a:extLst>
          </p:cNvPr>
          <p:cNvSpPr txBox="1"/>
          <p:nvPr/>
        </p:nvSpPr>
        <p:spPr>
          <a:xfrm>
            <a:off x="249012" y="802036"/>
            <a:ext cx="8157870" cy="4285789"/>
          </a:xfrm>
          <a:prstGeom prst="rect">
            <a:avLst/>
          </a:prstGeom>
          <a:noFill/>
        </p:spPr>
        <p:txBody>
          <a:bodyPr wrap="square" lIns="91440" tIns="45720" rIns="91440" bIns="45720" rtlCol="0" anchor="t">
            <a:spAutoFit/>
          </a:bodyPr>
          <a:lstStyle/>
          <a:p>
            <a:pPr defTabSz="457189">
              <a:spcBef>
                <a:spcPts val="600"/>
              </a:spcBef>
              <a:defRPr/>
            </a:pPr>
            <a:r>
              <a:rPr lang="en-GB" sz="1350" b="1">
                <a:solidFill>
                  <a:srgbClr val="0065A2">
                    <a:lumMod val="50000"/>
                  </a:srgbClr>
                </a:solidFill>
                <a:latin typeface="Arial" panose="020B0604020202020204"/>
              </a:rPr>
              <a:t>Initiated with an online meeting in March </a:t>
            </a:r>
          </a:p>
          <a:p>
            <a:pPr marL="742950" lvl="1" indent="-285750" defTabSz="457189">
              <a:spcBef>
                <a:spcPts val="600"/>
              </a:spcBef>
              <a:buFont typeface="Arial" panose="020B0604020202020204" pitchFamily="34" charset="0"/>
              <a:buChar char="•"/>
              <a:defRPr/>
            </a:pPr>
            <a:r>
              <a:rPr lang="en-GB" sz="1350">
                <a:solidFill>
                  <a:srgbClr val="0065A2">
                    <a:lumMod val="50000"/>
                  </a:srgbClr>
                </a:solidFill>
              </a:rPr>
              <a:t>Limited attendance – just one user from a reporting company</a:t>
            </a:r>
          </a:p>
          <a:p>
            <a:pPr marL="742950" lvl="1" indent="-285750" defTabSz="457189">
              <a:spcBef>
                <a:spcPts val="600"/>
              </a:spcBef>
              <a:buFont typeface="Arial" panose="020B0604020202020204" pitchFamily="34" charset="0"/>
              <a:buChar char="•"/>
              <a:defRPr/>
            </a:pPr>
            <a:r>
              <a:rPr lang="en-GB" sz="1350">
                <a:solidFill>
                  <a:srgbClr val="0065A2">
                    <a:lumMod val="50000"/>
                  </a:srgbClr>
                </a:solidFill>
              </a:rPr>
              <a:t>Good conversation – but development requirements not full established</a:t>
            </a:r>
          </a:p>
          <a:p>
            <a:pPr marL="742950" lvl="1" indent="-285750" defTabSz="457189">
              <a:spcBef>
                <a:spcPts val="600"/>
              </a:spcBef>
              <a:buFont typeface="Arial" panose="020B0604020202020204" pitchFamily="34" charset="0"/>
              <a:buChar char="•"/>
              <a:defRPr/>
            </a:pPr>
            <a:endParaRPr lang="en-GB" sz="1350">
              <a:solidFill>
                <a:srgbClr val="0065A2">
                  <a:lumMod val="50000"/>
                </a:srgbClr>
              </a:solidFill>
            </a:endParaRPr>
          </a:p>
          <a:p>
            <a:pPr marL="742950" lvl="1" indent="-285750" defTabSz="457189">
              <a:spcBef>
                <a:spcPts val="600"/>
              </a:spcBef>
              <a:buFont typeface="Arial" panose="020B0604020202020204" pitchFamily="34" charset="0"/>
              <a:buChar char="•"/>
              <a:defRPr/>
            </a:pPr>
            <a:r>
              <a:rPr lang="en-GB" sz="1350">
                <a:solidFill>
                  <a:srgbClr val="0065A2">
                    <a:lumMod val="50000"/>
                  </a:srgbClr>
                </a:solidFill>
              </a:rPr>
              <a:t>Action: Survey to licensees to encourage wider response</a:t>
            </a:r>
          </a:p>
          <a:p>
            <a:pPr marL="1200150" lvl="2" indent="-285750" defTabSz="457189">
              <a:spcBef>
                <a:spcPts val="600"/>
              </a:spcBef>
              <a:buFont typeface="Arial" panose="020B0604020202020204" pitchFamily="34" charset="0"/>
              <a:buChar char="•"/>
              <a:defRPr/>
            </a:pPr>
            <a:r>
              <a:rPr lang="en-GB" sz="1350">
                <a:solidFill>
                  <a:srgbClr val="0065A2">
                    <a:lumMod val="50000"/>
                  </a:srgbClr>
                </a:solidFill>
              </a:rPr>
              <a:t>Initial response from 10 contacts</a:t>
            </a:r>
          </a:p>
          <a:p>
            <a:pPr marL="1200150" lvl="2" indent="-285750" defTabSz="457189">
              <a:spcBef>
                <a:spcPts val="600"/>
              </a:spcBef>
              <a:buFont typeface="Arial" panose="020B0604020202020204" pitchFamily="34" charset="0"/>
              <a:buChar char="•"/>
              <a:defRPr/>
            </a:pPr>
            <a:r>
              <a:rPr lang="en-GB" sz="1350">
                <a:solidFill>
                  <a:srgbClr val="0065A2">
                    <a:lumMod val="50000"/>
                  </a:srgbClr>
                </a:solidFill>
              </a:rPr>
              <a:t>Reminder led to a further 3 responses</a:t>
            </a:r>
          </a:p>
          <a:p>
            <a:pPr lvl="1" defTabSz="457189">
              <a:spcBef>
                <a:spcPts val="600"/>
              </a:spcBef>
              <a:defRPr/>
            </a:pPr>
            <a:endParaRPr lang="en-GB" sz="1350">
              <a:solidFill>
                <a:srgbClr val="0065A2">
                  <a:lumMod val="50000"/>
                </a:srgbClr>
              </a:solidFill>
            </a:endParaRPr>
          </a:p>
          <a:p>
            <a:pPr marL="742950" lvl="1" indent="-285750" defTabSz="457189">
              <a:spcBef>
                <a:spcPts val="600"/>
              </a:spcBef>
              <a:buFont typeface="Arial" panose="020B0604020202020204" pitchFamily="34" charset="0"/>
              <a:buChar char="•"/>
              <a:defRPr/>
            </a:pPr>
            <a:r>
              <a:rPr lang="en-GB" sz="1350">
                <a:solidFill>
                  <a:srgbClr val="0065A2">
                    <a:lumMod val="50000"/>
                  </a:srgbClr>
                </a:solidFill>
              </a:rPr>
              <a:t>Outcome: Clear interest from some to reinstate, but no coherent statement of requirements</a:t>
            </a:r>
          </a:p>
          <a:p>
            <a:pPr marL="1200150" lvl="2" indent="-285750" defTabSz="457189">
              <a:spcBef>
                <a:spcPts val="600"/>
              </a:spcBef>
              <a:buFont typeface="Arial" panose="020B0604020202020204" pitchFamily="34" charset="0"/>
              <a:buChar char="•"/>
              <a:defRPr/>
            </a:pPr>
            <a:r>
              <a:rPr lang="en-GB" sz="1350">
                <a:solidFill>
                  <a:srgbClr val="0065A2">
                    <a:lumMod val="50000"/>
                  </a:srgbClr>
                </a:solidFill>
              </a:rPr>
              <a:t>Articulates efficiency gains from a DM perspective</a:t>
            </a:r>
          </a:p>
          <a:p>
            <a:pPr marL="1200150" lvl="2" indent="-285750" defTabSz="457189">
              <a:spcBef>
                <a:spcPts val="600"/>
              </a:spcBef>
              <a:buFont typeface="Arial" panose="020B0604020202020204" pitchFamily="34" charset="0"/>
              <a:buChar char="•"/>
              <a:defRPr/>
            </a:pPr>
            <a:r>
              <a:rPr lang="en-GB" sz="1350">
                <a:solidFill>
                  <a:srgbClr val="0065A2">
                    <a:lumMod val="50000"/>
                  </a:srgbClr>
                </a:solidFill>
              </a:rPr>
              <a:t>Less so Legal and commercial perspectives</a:t>
            </a:r>
            <a:endParaRPr lang="en-GB" sz="1350">
              <a:solidFill>
                <a:srgbClr val="0065A2">
                  <a:lumMod val="50000"/>
                </a:srgbClr>
              </a:solidFill>
              <a:latin typeface="Arial" panose="020B0604020202020204"/>
            </a:endParaRPr>
          </a:p>
          <a:p>
            <a:pPr marL="1200150" lvl="2" indent="-285750" defTabSz="457189">
              <a:spcBef>
                <a:spcPts val="600"/>
              </a:spcBef>
              <a:buFont typeface="Arial" panose="020B0604020202020204" pitchFamily="34" charset="0"/>
              <a:buChar char="•"/>
              <a:defRPr/>
            </a:pPr>
            <a:r>
              <a:rPr lang="en-GB" sz="1350">
                <a:solidFill>
                  <a:srgbClr val="0065A2">
                    <a:lumMod val="50000"/>
                  </a:srgbClr>
                </a:solidFill>
                <a:latin typeface="Arial" panose="020B0604020202020204"/>
              </a:rPr>
              <a:t>Confusion with other processes – disclosure, data requests, asset transfer etc.</a:t>
            </a:r>
          </a:p>
          <a:p>
            <a:pPr marL="1200150" lvl="2" indent="-285750" defTabSz="457189">
              <a:spcBef>
                <a:spcPts val="600"/>
              </a:spcBef>
              <a:buFont typeface="Arial" panose="020B0604020202020204" pitchFamily="34" charset="0"/>
              <a:buChar char="•"/>
              <a:defRPr/>
            </a:pPr>
            <a:r>
              <a:rPr lang="en-GB" sz="1350">
                <a:solidFill>
                  <a:srgbClr val="0065A2">
                    <a:lumMod val="50000"/>
                  </a:srgbClr>
                </a:solidFill>
                <a:latin typeface="Arial" panose="020B0604020202020204"/>
              </a:rPr>
              <a:t>Reference to terms and conditions that are no longer in place</a:t>
            </a:r>
          </a:p>
          <a:p>
            <a:pPr marL="1200150" lvl="2" indent="-285750" defTabSz="457189">
              <a:spcBef>
                <a:spcPts val="600"/>
              </a:spcBef>
              <a:buFont typeface="Arial" panose="020B0604020202020204" pitchFamily="34" charset="0"/>
              <a:buChar char="•"/>
              <a:defRPr/>
            </a:pPr>
            <a:endParaRPr lang="en-GB" sz="1350">
              <a:solidFill>
                <a:srgbClr val="0065A2">
                  <a:lumMod val="50000"/>
                </a:srgbClr>
              </a:solidFill>
            </a:endParaRPr>
          </a:p>
          <a:p>
            <a:pPr marL="742950" lvl="1" indent="-285750" defTabSz="457189">
              <a:spcBef>
                <a:spcPts val="600"/>
              </a:spcBef>
              <a:buFont typeface="Arial" panose="020B0604020202020204" pitchFamily="34" charset="0"/>
              <a:buChar char="•"/>
              <a:defRPr/>
            </a:pPr>
            <a:r>
              <a:rPr lang="en-GB" sz="1350">
                <a:solidFill>
                  <a:srgbClr val="0065A2">
                    <a:lumMod val="50000"/>
                  </a:srgbClr>
                </a:solidFill>
              </a:rPr>
              <a:t>To be reviewed with NSTA management to consider options</a:t>
            </a:r>
          </a:p>
        </p:txBody>
      </p:sp>
    </p:spTree>
    <p:extLst>
      <p:ext uri="{BB962C8B-B14F-4D97-AF65-F5344CB8AC3E}">
        <p14:creationId xmlns:p14="http://schemas.microsoft.com/office/powerpoint/2010/main" val="21639927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310BE-54C4-4B96-9F66-25266C954E75}"/>
              </a:ext>
            </a:extLst>
          </p:cNvPr>
          <p:cNvSpPr>
            <a:spLocks noGrp="1"/>
          </p:cNvSpPr>
          <p:nvPr>
            <p:ph type="title"/>
          </p:nvPr>
        </p:nvSpPr>
        <p:spPr>
          <a:xfrm>
            <a:off x="249012" y="137626"/>
            <a:ext cx="6223506" cy="376237"/>
          </a:xfrm>
        </p:spPr>
        <p:txBody>
          <a:bodyPr lIns="0" tIns="0" rIns="91440" bIns="45720" anchor="t">
            <a:noAutofit/>
          </a:bodyPr>
          <a:lstStyle/>
          <a:p>
            <a:r>
              <a:rPr lang="en-GB" dirty="0"/>
              <a:t>TFG005 - UI / UX Review </a:t>
            </a:r>
            <a:r>
              <a:rPr lang="en-GB" dirty="0" err="1"/>
              <a:t>i</a:t>
            </a:r>
            <a:endParaRPr lang="en-GB" dirty="0"/>
          </a:p>
        </p:txBody>
      </p:sp>
      <p:sp>
        <p:nvSpPr>
          <p:cNvPr id="47" name="TextBox 46">
            <a:extLst>
              <a:ext uri="{FF2B5EF4-FFF2-40B4-BE49-F238E27FC236}">
                <a16:creationId xmlns:a16="http://schemas.microsoft.com/office/drawing/2014/main" id="{6C25FDAE-CF2C-4E4C-80C7-E4F436676154}"/>
              </a:ext>
            </a:extLst>
          </p:cNvPr>
          <p:cNvSpPr txBox="1"/>
          <p:nvPr/>
        </p:nvSpPr>
        <p:spPr>
          <a:xfrm>
            <a:off x="249011" y="802036"/>
            <a:ext cx="8671053" cy="2292935"/>
          </a:xfrm>
          <a:prstGeom prst="rect">
            <a:avLst/>
          </a:prstGeom>
          <a:noFill/>
        </p:spPr>
        <p:txBody>
          <a:bodyPr wrap="square" lIns="91440" tIns="45720" rIns="91440" bIns="45720" rtlCol="0" anchor="t">
            <a:spAutoFit/>
          </a:bodyPr>
          <a:lstStyle/>
          <a:p>
            <a:pPr defTabSz="457189">
              <a:spcBef>
                <a:spcPts val="600"/>
              </a:spcBef>
              <a:defRPr/>
            </a:pPr>
            <a:r>
              <a:rPr lang="en-GB" sz="1350" b="1">
                <a:solidFill>
                  <a:srgbClr val="0065A2">
                    <a:lumMod val="50000"/>
                  </a:srgbClr>
                </a:solidFill>
                <a:latin typeface="Arial" panose="020B0604020202020204"/>
              </a:rPr>
              <a:t>User Interface and User Experience review (UI/UX) initiated in March</a:t>
            </a:r>
          </a:p>
          <a:p>
            <a:pPr defTabSz="457189">
              <a:spcBef>
                <a:spcPts val="600"/>
              </a:spcBef>
              <a:defRPr/>
            </a:pPr>
            <a:endParaRPr lang="en-GB" sz="1350" b="1">
              <a:solidFill>
                <a:srgbClr val="0065A2">
                  <a:lumMod val="50000"/>
                </a:srgbClr>
              </a:solidFill>
              <a:latin typeface="Arial" panose="020B0604020202020204"/>
            </a:endParaRPr>
          </a:p>
          <a:p>
            <a:pPr defTabSz="457189">
              <a:spcBef>
                <a:spcPts val="600"/>
              </a:spcBef>
              <a:defRPr/>
            </a:pPr>
            <a:r>
              <a:rPr lang="en-GB" sz="1350" b="1">
                <a:solidFill>
                  <a:srgbClr val="0065A2">
                    <a:lumMod val="50000"/>
                  </a:srgbClr>
                </a:solidFill>
                <a:latin typeface="Arial" panose="020B0604020202020204"/>
              </a:rPr>
              <a:t>Fivium Digital – NSTA Service Partner </a:t>
            </a:r>
          </a:p>
          <a:p>
            <a:pPr defTabSz="457189">
              <a:spcBef>
                <a:spcPts val="600"/>
              </a:spcBef>
              <a:defRPr/>
            </a:pPr>
            <a:endParaRPr lang="en-GB" sz="1350">
              <a:solidFill>
                <a:srgbClr val="0065A2">
                  <a:lumMod val="50000"/>
                </a:srgbClr>
              </a:solidFill>
              <a:latin typeface="Arial" panose="020B0604020202020204"/>
            </a:endParaRPr>
          </a:p>
          <a:p>
            <a:pPr marL="742950" lvl="1" indent="-285750" defTabSz="457189">
              <a:spcBef>
                <a:spcPts val="600"/>
              </a:spcBef>
              <a:buFont typeface="Arial" panose="020B0604020202020204" pitchFamily="34" charset="0"/>
              <a:buChar char="•"/>
              <a:defRPr/>
            </a:pPr>
            <a:r>
              <a:rPr lang="en-GB" sz="1350">
                <a:solidFill>
                  <a:srgbClr val="0065A2">
                    <a:lumMod val="50000"/>
                  </a:srgbClr>
                </a:solidFill>
              </a:rPr>
              <a:t>Energy Portal and broader UK public sector experience </a:t>
            </a:r>
          </a:p>
          <a:p>
            <a:pPr marL="742950" lvl="1" indent="-285750" defTabSz="457189">
              <a:spcBef>
                <a:spcPts val="600"/>
              </a:spcBef>
              <a:buFont typeface="Arial" panose="020B0604020202020204" pitchFamily="34" charset="0"/>
              <a:buChar char="•"/>
              <a:defRPr/>
            </a:pPr>
            <a:r>
              <a:rPr lang="en-GB" sz="1350">
                <a:solidFill>
                  <a:srgbClr val="0065A2">
                    <a:lumMod val="50000"/>
                  </a:srgbClr>
                </a:solidFill>
                <a:latin typeface="Arial" panose="020B0604020202020204"/>
              </a:rPr>
              <a:t>Independent and objective</a:t>
            </a:r>
          </a:p>
          <a:p>
            <a:pPr marL="742950" lvl="1" indent="-285750" defTabSz="457189">
              <a:spcBef>
                <a:spcPts val="600"/>
              </a:spcBef>
              <a:buFont typeface="Arial" panose="020B0604020202020204" pitchFamily="34" charset="0"/>
              <a:buChar char="•"/>
              <a:defRPr/>
            </a:pPr>
            <a:r>
              <a:rPr lang="en-GB" sz="1350">
                <a:solidFill>
                  <a:srgbClr val="0065A2">
                    <a:lumMod val="50000"/>
                  </a:srgbClr>
                </a:solidFill>
                <a:latin typeface="Arial" panose="020B0604020202020204"/>
              </a:rPr>
              <a:t>130 responses to the online survey</a:t>
            </a:r>
          </a:p>
          <a:p>
            <a:pPr marL="742950" lvl="1" indent="-285750" defTabSz="457189">
              <a:spcBef>
                <a:spcPts val="600"/>
              </a:spcBef>
              <a:buFont typeface="Arial" panose="020B0604020202020204" pitchFamily="34" charset="0"/>
              <a:buChar char="•"/>
              <a:defRPr/>
            </a:pPr>
            <a:r>
              <a:rPr lang="en-GB" sz="1350">
                <a:solidFill>
                  <a:srgbClr val="0065A2">
                    <a:lumMod val="50000"/>
                  </a:srgbClr>
                </a:solidFill>
                <a:latin typeface="Arial" panose="020B0604020202020204"/>
              </a:rPr>
              <a:t>15 one-to-one interviews with a range of user profiles (Licensee, Consultant, Academic, Public, NSTA)</a:t>
            </a:r>
          </a:p>
        </p:txBody>
      </p:sp>
      <p:sp>
        <p:nvSpPr>
          <p:cNvPr id="7" name="TextBox 6">
            <a:extLst>
              <a:ext uri="{FF2B5EF4-FFF2-40B4-BE49-F238E27FC236}">
                <a16:creationId xmlns:a16="http://schemas.microsoft.com/office/drawing/2014/main" id="{272BC242-1E9A-4860-8ADA-D49A5A65720F}"/>
              </a:ext>
            </a:extLst>
          </p:cNvPr>
          <p:cNvSpPr txBox="1"/>
          <p:nvPr/>
        </p:nvSpPr>
        <p:spPr>
          <a:xfrm>
            <a:off x="4311023" y="3194995"/>
            <a:ext cx="4322989" cy="1723549"/>
          </a:xfrm>
          <a:prstGeom prst="rect">
            <a:avLst/>
          </a:prstGeom>
          <a:noFill/>
        </p:spPr>
        <p:txBody>
          <a:bodyPr wrap="square" lIns="91440" tIns="45720" rIns="91440" bIns="45720" rtlCol="0" anchor="t">
            <a:spAutoFit/>
          </a:bodyPr>
          <a:lstStyle/>
          <a:p>
            <a:pPr defTabSz="457189">
              <a:spcBef>
                <a:spcPts val="600"/>
              </a:spcBef>
              <a:defRPr/>
            </a:pPr>
            <a:endParaRPr lang="en-GB" sz="1350">
              <a:solidFill>
                <a:srgbClr val="0065A2">
                  <a:lumMod val="50000"/>
                </a:srgbClr>
              </a:solidFill>
              <a:latin typeface="Arial" panose="020B0604020202020204"/>
            </a:endParaRPr>
          </a:p>
          <a:p>
            <a:pPr defTabSz="457189">
              <a:spcBef>
                <a:spcPts val="600"/>
              </a:spcBef>
              <a:defRPr/>
            </a:pPr>
            <a:endParaRPr lang="en-GB" sz="1350">
              <a:solidFill>
                <a:srgbClr val="0065A2">
                  <a:lumMod val="50000"/>
                </a:srgbClr>
              </a:solidFill>
              <a:latin typeface="Arial" panose="020B0604020202020204"/>
            </a:endParaRPr>
          </a:p>
          <a:p>
            <a:pPr marL="742950" lvl="1" indent="-285750" defTabSz="457189">
              <a:spcBef>
                <a:spcPts val="600"/>
              </a:spcBef>
              <a:buFont typeface="Arial" panose="020B0604020202020204" pitchFamily="34" charset="0"/>
              <a:buChar char="•"/>
              <a:defRPr/>
            </a:pPr>
            <a:r>
              <a:rPr lang="en-GB" sz="1350">
                <a:solidFill>
                  <a:srgbClr val="0065A2">
                    <a:lumMod val="50000"/>
                  </a:srgbClr>
                </a:solidFill>
                <a:latin typeface="Arial" panose="020B0604020202020204"/>
              </a:rPr>
              <a:t>Workflow optimisation</a:t>
            </a:r>
          </a:p>
          <a:p>
            <a:pPr marL="742950" lvl="1" indent="-285750" defTabSz="457189">
              <a:spcBef>
                <a:spcPts val="600"/>
              </a:spcBef>
              <a:buFont typeface="Arial" panose="020B0604020202020204" pitchFamily="34" charset="0"/>
              <a:buChar char="•"/>
              <a:defRPr/>
            </a:pPr>
            <a:r>
              <a:rPr lang="en-GB" sz="1350">
                <a:solidFill>
                  <a:srgbClr val="0065A2">
                    <a:lumMod val="50000"/>
                  </a:srgbClr>
                </a:solidFill>
                <a:latin typeface="Arial" panose="020B0604020202020204"/>
              </a:rPr>
              <a:t>Upload and Data Management</a:t>
            </a:r>
          </a:p>
          <a:p>
            <a:pPr marL="742950" lvl="1" indent="-285750" defTabSz="457189">
              <a:spcBef>
                <a:spcPts val="600"/>
              </a:spcBef>
              <a:buFont typeface="Arial" panose="020B0604020202020204" pitchFamily="34" charset="0"/>
              <a:buChar char="•"/>
              <a:defRPr/>
            </a:pPr>
            <a:r>
              <a:rPr lang="en-GB" sz="1350">
                <a:solidFill>
                  <a:srgbClr val="0065A2">
                    <a:lumMod val="50000"/>
                  </a:srgbClr>
                </a:solidFill>
                <a:latin typeface="Arial" panose="020B0604020202020204"/>
              </a:rPr>
              <a:t>Compliance</a:t>
            </a:r>
          </a:p>
          <a:p>
            <a:pPr marL="742950" lvl="1" indent="-285750" defTabSz="457189">
              <a:spcBef>
                <a:spcPts val="600"/>
              </a:spcBef>
              <a:buFont typeface="Arial" panose="020B0604020202020204" pitchFamily="34" charset="0"/>
              <a:buChar char="•"/>
              <a:defRPr/>
            </a:pPr>
            <a:r>
              <a:rPr lang="en-GB" sz="1350">
                <a:solidFill>
                  <a:srgbClr val="0065A2">
                    <a:lumMod val="50000"/>
                  </a:srgbClr>
                </a:solidFill>
                <a:latin typeface="Arial" panose="020B0604020202020204"/>
              </a:rPr>
              <a:t>Accessibility</a:t>
            </a:r>
          </a:p>
        </p:txBody>
      </p:sp>
      <p:sp>
        <p:nvSpPr>
          <p:cNvPr id="48" name="TextBox 47">
            <a:extLst>
              <a:ext uri="{FF2B5EF4-FFF2-40B4-BE49-F238E27FC236}">
                <a16:creationId xmlns:a16="http://schemas.microsoft.com/office/drawing/2014/main" id="{D8FD066D-CF3C-4C85-AE2F-A21EEE34460B}"/>
              </a:ext>
            </a:extLst>
          </p:cNvPr>
          <p:cNvSpPr txBox="1"/>
          <p:nvPr/>
        </p:nvSpPr>
        <p:spPr>
          <a:xfrm>
            <a:off x="249011" y="3194996"/>
            <a:ext cx="4322989" cy="1723549"/>
          </a:xfrm>
          <a:prstGeom prst="rect">
            <a:avLst/>
          </a:prstGeom>
          <a:noFill/>
        </p:spPr>
        <p:txBody>
          <a:bodyPr wrap="square" lIns="91440" tIns="45720" rIns="91440" bIns="45720" rtlCol="0" anchor="t">
            <a:spAutoFit/>
          </a:bodyPr>
          <a:lstStyle/>
          <a:p>
            <a:pPr defTabSz="457189">
              <a:spcBef>
                <a:spcPts val="600"/>
              </a:spcBef>
              <a:defRPr/>
            </a:pPr>
            <a:r>
              <a:rPr lang="en-GB" sz="1350" b="1">
                <a:solidFill>
                  <a:srgbClr val="0065A2">
                    <a:lumMod val="50000"/>
                  </a:srgbClr>
                </a:solidFill>
                <a:latin typeface="Arial" panose="020B0604020202020204"/>
              </a:rPr>
              <a:t>Emerging themes:</a:t>
            </a:r>
          </a:p>
          <a:p>
            <a:pPr defTabSz="457189">
              <a:spcBef>
                <a:spcPts val="600"/>
              </a:spcBef>
              <a:defRPr/>
            </a:pPr>
            <a:endParaRPr lang="en-GB" sz="1350">
              <a:solidFill>
                <a:srgbClr val="0065A2">
                  <a:lumMod val="50000"/>
                </a:srgbClr>
              </a:solidFill>
              <a:latin typeface="Arial" panose="020B0604020202020204"/>
            </a:endParaRPr>
          </a:p>
          <a:p>
            <a:pPr marL="742950" lvl="1" indent="-285750" defTabSz="457189">
              <a:spcBef>
                <a:spcPts val="600"/>
              </a:spcBef>
              <a:buFont typeface="Arial" panose="020B0604020202020204" pitchFamily="34" charset="0"/>
              <a:buChar char="•"/>
              <a:defRPr/>
            </a:pPr>
            <a:r>
              <a:rPr lang="en-GB" sz="1350">
                <a:solidFill>
                  <a:srgbClr val="0065A2">
                    <a:lumMod val="50000"/>
                  </a:srgbClr>
                </a:solidFill>
                <a:latin typeface="Arial" panose="020B0604020202020204"/>
              </a:rPr>
              <a:t>Presentation and Layout</a:t>
            </a:r>
          </a:p>
          <a:p>
            <a:pPr marL="742950" lvl="1" indent="-285750" defTabSz="457189">
              <a:spcBef>
                <a:spcPts val="600"/>
              </a:spcBef>
              <a:buFont typeface="Arial" panose="020B0604020202020204" pitchFamily="34" charset="0"/>
              <a:buChar char="•"/>
              <a:defRPr/>
            </a:pPr>
            <a:r>
              <a:rPr lang="en-GB" sz="1350">
                <a:solidFill>
                  <a:srgbClr val="0065A2">
                    <a:lumMod val="50000"/>
                  </a:srgbClr>
                </a:solidFill>
                <a:latin typeface="Arial" panose="020B0604020202020204"/>
              </a:rPr>
              <a:t>User awareness of existing functionality</a:t>
            </a:r>
          </a:p>
          <a:p>
            <a:pPr marL="742950" lvl="1" indent="-285750" defTabSz="457189">
              <a:spcBef>
                <a:spcPts val="600"/>
              </a:spcBef>
              <a:buFont typeface="Arial" panose="020B0604020202020204" pitchFamily="34" charset="0"/>
              <a:buChar char="•"/>
              <a:defRPr/>
            </a:pPr>
            <a:r>
              <a:rPr lang="en-GB" sz="1350">
                <a:solidFill>
                  <a:srgbClr val="0065A2">
                    <a:lumMod val="50000"/>
                  </a:srgbClr>
                </a:solidFill>
                <a:latin typeface="Arial" panose="020B0604020202020204"/>
              </a:rPr>
              <a:t>Search and Find</a:t>
            </a:r>
          </a:p>
          <a:p>
            <a:pPr marL="742950" lvl="1" indent="-285750" defTabSz="457189">
              <a:spcBef>
                <a:spcPts val="600"/>
              </a:spcBef>
              <a:buFont typeface="Arial" panose="020B0604020202020204" pitchFamily="34" charset="0"/>
              <a:buChar char="•"/>
              <a:defRPr/>
            </a:pPr>
            <a:r>
              <a:rPr lang="en-GB" sz="1350">
                <a:solidFill>
                  <a:srgbClr val="0065A2">
                    <a:lumMod val="50000"/>
                  </a:srgbClr>
                </a:solidFill>
                <a:latin typeface="Arial" panose="020B0604020202020204"/>
              </a:rPr>
              <a:t>Download</a:t>
            </a:r>
            <a:endParaRPr lang="en-GB" sz="1350" b="1">
              <a:solidFill>
                <a:srgbClr val="0065A2">
                  <a:lumMod val="50000"/>
                </a:srgbClr>
              </a:solidFill>
              <a:latin typeface="Arial" panose="020B0604020202020204"/>
            </a:endParaRPr>
          </a:p>
        </p:txBody>
      </p:sp>
    </p:spTree>
    <p:extLst>
      <p:ext uri="{BB962C8B-B14F-4D97-AF65-F5344CB8AC3E}">
        <p14:creationId xmlns:p14="http://schemas.microsoft.com/office/powerpoint/2010/main" val="1995534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310BE-54C4-4B96-9F66-25266C954E75}"/>
              </a:ext>
            </a:extLst>
          </p:cNvPr>
          <p:cNvSpPr>
            <a:spLocks noGrp="1"/>
          </p:cNvSpPr>
          <p:nvPr>
            <p:ph type="title"/>
          </p:nvPr>
        </p:nvSpPr>
        <p:spPr>
          <a:xfrm>
            <a:off x="249012" y="137626"/>
            <a:ext cx="6223506" cy="376237"/>
          </a:xfrm>
        </p:spPr>
        <p:txBody>
          <a:bodyPr lIns="0" tIns="0" rIns="91440" bIns="45720" anchor="t">
            <a:noAutofit/>
          </a:bodyPr>
          <a:lstStyle/>
          <a:p>
            <a:r>
              <a:rPr lang="en-GB" dirty="0"/>
              <a:t>TFG005 - UI / UX Review ii</a:t>
            </a:r>
          </a:p>
        </p:txBody>
      </p:sp>
      <p:sp>
        <p:nvSpPr>
          <p:cNvPr id="47" name="TextBox 46">
            <a:extLst>
              <a:ext uri="{FF2B5EF4-FFF2-40B4-BE49-F238E27FC236}">
                <a16:creationId xmlns:a16="http://schemas.microsoft.com/office/drawing/2014/main" id="{6C25FDAE-CF2C-4E4C-80C7-E4F436676154}"/>
              </a:ext>
            </a:extLst>
          </p:cNvPr>
          <p:cNvSpPr txBox="1"/>
          <p:nvPr/>
        </p:nvSpPr>
        <p:spPr>
          <a:xfrm>
            <a:off x="249012" y="802036"/>
            <a:ext cx="7729577" cy="4001095"/>
          </a:xfrm>
          <a:prstGeom prst="rect">
            <a:avLst/>
          </a:prstGeom>
          <a:noFill/>
        </p:spPr>
        <p:txBody>
          <a:bodyPr wrap="square" lIns="91440" tIns="45720" rIns="91440" bIns="45720" rtlCol="0" anchor="t">
            <a:spAutoFit/>
          </a:bodyPr>
          <a:lstStyle/>
          <a:p>
            <a:pPr defTabSz="457189">
              <a:spcBef>
                <a:spcPts val="600"/>
              </a:spcBef>
              <a:defRPr/>
            </a:pPr>
            <a:r>
              <a:rPr lang="en-GB" sz="1350" b="1">
                <a:solidFill>
                  <a:srgbClr val="0065A2">
                    <a:lumMod val="50000"/>
                  </a:srgbClr>
                </a:solidFill>
                <a:latin typeface="Arial" panose="020B0604020202020204"/>
              </a:rPr>
              <a:t>Examples of feedback contributing to themes:</a:t>
            </a:r>
          </a:p>
          <a:p>
            <a:pPr defTabSz="457189">
              <a:spcBef>
                <a:spcPts val="600"/>
              </a:spcBef>
              <a:defRPr/>
            </a:pPr>
            <a:endParaRPr lang="en-GB" sz="1350" b="1">
              <a:solidFill>
                <a:srgbClr val="0065A2">
                  <a:lumMod val="50000"/>
                </a:srgbClr>
              </a:solidFill>
              <a:latin typeface="Arial" panose="020B0604020202020204"/>
            </a:endParaRPr>
          </a:p>
          <a:p>
            <a:pPr defTabSz="457189">
              <a:spcBef>
                <a:spcPts val="600"/>
              </a:spcBef>
              <a:defRPr/>
            </a:pPr>
            <a:r>
              <a:rPr lang="en-GB" sz="1350" b="1">
                <a:solidFill>
                  <a:srgbClr val="0065A2">
                    <a:lumMod val="50000"/>
                  </a:srgbClr>
                </a:solidFill>
                <a:latin typeface="Arial" panose="020B0604020202020204"/>
              </a:rPr>
              <a:t>Presentation and Layout</a:t>
            </a:r>
          </a:p>
          <a:p>
            <a:pPr marL="742950" lvl="1" indent="-285750" defTabSz="457189">
              <a:spcBef>
                <a:spcPts val="600"/>
              </a:spcBef>
              <a:buFont typeface="Arial" panose="020B0604020202020204" pitchFamily="34" charset="0"/>
              <a:buChar char="•"/>
              <a:defRPr/>
            </a:pPr>
            <a:r>
              <a:rPr lang="en-GB" sz="1350">
                <a:solidFill>
                  <a:srgbClr val="0065A2">
                    <a:lumMod val="50000"/>
                  </a:srgbClr>
                </a:solidFill>
                <a:latin typeface="Arial" panose="020B0604020202020204"/>
              </a:rPr>
              <a:t>Reconsider the use of abbreviations / other unfamiliar terms / Project IDs </a:t>
            </a:r>
          </a:p>
          <a:p>
            <a:pPr marL="742950" lvl="1" indent="-285750" defTabSz="457189">
              <a:spcBef>
                <a:spcPts val="600"/>
              </a:spcBef>
              <a:buFont typeface="Arial" panose="020B0604020202020204" pitchFamily="34" charset="0"/>
              <a:buChar char="•"/>
              <a:defRPr/>
            </a:pPr>
            <a:r>
              <a:rPr lang="en-GB" sz="1350">
                <a:solidFill>
                  <a:srgbClr val="0065A2">
                    <a:lumMod val="50000"/>
                  </a:srgbClr>
                </a:solidFill>
                <a:latin typeface="Arial" panose="020B0604020202020204"/>
              </a:rPr>
              <a:t>Disable or ‘fade’ interactive buttons when not in use – as with “View Files”</a:t>
            </a:r>
          </a:p>
          <a:p>
            <a:pPr marL="742950" lvl="1" indent="-285750" defTabSz="457189">
              <a:spcBef>
                <a:spcPts val="600"/>
              </a:spcBef>
              <a:buFont typeface="Arial" panose="020B0604020202020204" pitchFamily="34" charset="0"/>
              <a:buChar char="•"/>
              <a:defRPr/>
            </a:pPr>
            <a:r>
              <a:rPr lang="en-GB" sz="1350">
                <a:solidFill>
                  <a:srgbClr val="0065A2">
                    <a:lumMod val="50000"/>
                  </a:srgbClr>
                </a:solidFill>
                <a:latin typeface="Arial" panose="020B0604020202020204"/>
              </a:rPr>
              <a:t>‘Sticky headers’ for scrolling views</a:t>
            </a:r>
          </a:p>
          <a:p>
            <a:pPr defTabSz="457189">
              <a:spcBef>
                <a:spcPts val="600"/>
              </a:spcBef>
              <a:defRPr/>
            </a:pPr>
            <a:endParaRPr lang="en-GB" sz="1350">
              <a:solidFill>
                <a:srgbClr val="0065A2">
                  <a:lumMod val="50000"/>
                </a:srgbClr>
              </a:solidFill>
              <a:latin typeface="Arial" panose="020B0604020202020204"/>
            </a:endParaRPr>
          </a:p>
          <a:p>
            <a:pPr defTabSz="457189">
              <a:spcBef>
                <a:spcPts val="600"/>
              </a:spcBef>
              <a:defRPr/>
            </a:pPr>
            <a:r>
              <a:rPr lang="en-GB" sz="1350" b="1">
                <a:solidFill>
                  <a:srgbClr val="0065A2">
                    <a:lumMod val="50000"/>
                  </a:srgbClr>
                </a:solidFill>
                <a:latin typeface="Arial" panose="020B0604020202020204"/>
              </a:rPr>
              <a:t>Search and Find</a:t>
            </a:r>
          </a:p>
          <a:p>
            <a:pPr marL="742950" lvl="1" indent="-285750" defTabSz="457189">
              <a:spcBef>
                <a:spcPts val="600"/>
              </a:spcBef>
              <a:buFont typeface="Arial" panose="020B0604020202020204" pitchFamily="34" charset="0"/>
              <a:buChar char="•"/>
              <a:defRPr/>
            </a:pPr>
            <a:r>
              <a:rPr lang="en-GB" sz="1350">
                <a:solidFill>
                  <a:srgbClr val="0065A2">
                    <a:lumMod val="50000"/>
                  </a:srgbClr>
                </a:solidFill>
                <a:latin typeface="Arial" panose="020B0604020202020204"/>
              </a:rPr>
              <a:t>Project table: swap out low priority attributes, e.g. Spud date in place of Release Round</a:t>
            </a:r>
          </a:p>
          <a:p>
            <a:pPr marL="742950" lvl="1" indent="-285750" defTabSz="457189">
              <a:spcBef>
                <a:spcPts val="600"/>
              </a:spcBef>
              <a:buFont typeface="Arial" panose="020B0604020202020204" pitchFamily="34" charset="0"/>
              <a:buChar char="•"/>
              <a:defRPr/>
            </a:pPr>
            <a:r>
              <a:rPr lang="en-GB" sz="1350">
                <a:solidFill>
                  <a:srgbClr val="0065A2">
                    <a:lumMod val="50000"/>
                  </a:srgbClr>
                </a:solidFill>
                <a:latin typeface="Arial" panose="020B0604020202020204"/>
              </a:rPr>
              <a:t>Map – consider alternatives to existing spatial searches, pre-set and user defined</a:t>
            </a:r>
          </a:p>
          <a:p>
            <a:pPr marL="742950" lvl="1" indent="-285750" defTabSz="457189">
              <a:spcBef>
                <a:spcPts val="600"/>
              </a:spcBef>
              <a:buFont typeface="Arial" panose="020B0604020202020204" pitchFamily="34" charset="0"/>
              <a:buChar char="•"/>
              <a:defRPr/>
            </a:pPr>
            <a:r>
              <a:rPr lang="en-GB" sz="1350">
                <a:solidFill>
                  <a:srgbClr val="0065A2">
                    <a:lumMod val="50000"/>
                  </a:srgbClr>
                </a:solidFill>
                <a:latin typeface="Arial" panose="020B0604020202020204"/>
              </a:rPr>
              <a:t>Curve metadata made available to search</a:t>
            </a:r>
          </a:p>
          <a:p>
            <a:pPr marL="742950" lvl="1" indent="-285750" defTabSz="457189">
              <a:spcBef>
                <a:spcPts val="600"/>
              </a:spcBef>
              <a:buFont typeface="Arial" panose="020B0604020202020204" pitchFamily="34" charset="0"/>
              <a:buChar char="•"/>
              <a:defRPr/>
            </a:pPr>
            <a:endParaRPr lang="en-GB" sz="1350">
              <a:solidFill>
                <a:srgbClr val="0065A2">
                  <a:lumMod val="50000"/>
                </a:srgbClr>
              </a:solidFill>
              <a:latin typeface="Arial" panose="020B0604020202020204"/>
            </a:endParaRPr>
          </a:p>
          <a:p>
            <a:pPr defTabSz="457189">
              <a:spcBef>
                <a:spcPts val="600"/>
              </a:spcBef>
              <a:defRPr/>
            </a:pPr>
            <a:r>
              <a:rPr lang="en-GB" sz="1350" b="1">
                <a:solidFill>
                  <a:srgbClr val="0065A2">
                    <a:lumMod val="50000"/>
                  </a:srgbClr>
                </a:solidFill>
                <a:latin typeface="Arial" panose="020B0604020202020204"/>
              </a:rPr>
              <a:t>Accessibility</a:t>
            </a:r>
          </a:p>
          <a:p>
            <a:pPr marL="742950" lvl="1" indent="-285750" defTabSz="457189">
              <a:spcBef>
                <a:spcPts val="600"/>
              </a:spcBef>
              <a:buFont typeface="Arial" panose="020B0604020202020204" pitchFamily="34" charset="0"/>
              <a:buChar char="•"/>
              <a:defRPr/>
            </a:pPr>
            <a:r>
              <a:rPr lang="en-GB" sz="1350">
                <a:solidFill>
                  <a:srgbClr val="0065A2">
                    <a:lumMod val="50000"/>
                  </a:srgbClr>
                </a:solidFill>
                <a:latin typeface="Arial" panose="020B0604020202020204"/>
              </a:rPr>
              <a:t>Consider alternate ways to present of colour coded information </a:t>
            </a:r>
          </a:p>
        </p:txBody>
      </p:sp>
    </p:spTree>
    <p:extLst>
      <p:ext uri="{BB962C8B-B14F-4D97-AF65-F5344CB8AC3E}">
        <p14:creationId xmlns:p14="http://schemas.microsoft.com/office/powerpoint/2010/main" val="2754763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310BE-54C4-4B96-9F66-25266C954E75}"/>
              </a:ext>
            </a:extLst>
          </p:cNvPr>
          <p:cNvSpPr>
            <a:spLocks noGrp="1"/>
          </p:cNvSpPr>
          <p:nvPr>
            <p:ph type="title"/>
          </p:nvPr>
        </p:nvSpPr>
        <p:spPr>
          <a:xfrm>
            <a:off x="249012" y="137626"/>
            <a:ext cx="6223506" cy="376237"/>
          </a:xfrm>
        </p:spPr>
        <p:txBody>
          <a:bodyPr lIns="0" tIns="0" rIns="91440" bIns="45720" anchor="t">
            <a:noAutofit/>
          </a:bodyPr>
          <a:lstStyle/>
          <a:p>
            <a:r>
              <a:rPr lang="en-GB"/>
              <a:t>Meeting etiquette &amp; structure</a:t>
            </a:r>
            <a:endParaRPr lang="en-GB">
              <a:solidFill>
                <a:srgbClr val="003351"/>
              </a:solidFill>
            </a:endParaRPr>
          </a:p>
        </p:txBody>
      </p:sp>
      <p:sp>
        <p:nvSpPr>
          <p:cNvPr id="7" name="TextBox 6">
            <a:extLst>
              <a:ext uri="{FF2B5EF4-FFF2-40B4-BE49-F238E27FC236}">
                <a16:creationId xmlns:a16="http://schemas.microsoft.com/office/drawing/2014/main" id="{AD62EA2A-48CB-4975-BC7B-BC1D82F9E2CF}"/>
              </a:ext>
            </a:extLst>
          </p:cNvPr>
          <p:cNvSpPr txBox="1"/>
          <p:nvPr/>
        </p:nvSpPr>
        <p:spPr>
          <a:xfrm>
            <a:off x="431800" y="1007285"/>
            <a:ext cx="8450943" cy="3785652"/>
          </a:xfrm>
          <a:prstGeom prst="rect">
            <a:avLst/>
          </a:prstGeom>
          <a:noFill/>
        </p:spPr>
        <p:txBody>
          <a:bodyPr wrap="square" rtlCol="0">
            <a:spAutoFit/>
          </a:bodyPr>
          <a:lstStyle/>
          <a:p>
            <a:r>
              <a:rPr lang="en-GB" sz="1600">
                <a:solidFill>
                  <a:srgbClr val="003351"/>
                </a:solidFill>
                <a:effectLst/>
                <a:latin typeface="Arial" panose="020B0604020202020204" pitchFamily="34" charset="0"/>
                <a:ea typeface="Calibri" panose="020F0502020204030204" pitchFamily="34" charset="0"/>
                <a:cs typeface="Arial" panose="020B0604020202020204" pitchFamily="34" charset="0"/>
              </a:rPr>
              <a:t>Please turn your cameras off and remain muted.</a:t>
            </a:r>
          </a:p>
          <a:p>
            <a:endParaRPr lang="en-GB" sz="1600">
              <a:solidFill>
                <a:srgbClr val="003351"/>
              </a:solidFill>
              <a:latin typeface="Arial" panose="020B0604020202020204" pitchFamily="34" charset="0"/>
              <a:ea typeface="Calibri" panose="020F0502020204030204" pitchFamily="34" charset="0"/>
              <a:cs typeface="Arial" panose="020B0604020202020204" pitchFamily="34" charset="0"/>
            </a:endParaRPr>
          </a:p>
          <a:p>
            <a:r>
              <a:rPr lang="en-GB" sz="1600">
                <a:solidFill>
                  <a:srgbClr val="003351"/>
                </a:solidFill>
                <a:effectLst/>
                <a:latin typeface="Arial" panose="020B0604020202020204" pitchFamily="34" charset="0"/>
                <a:ea typeface="Calibri" panose="020F0502020204030204" pitchFamily="34" charset="0"/>
                <a:cs typeface="Arial" panose="020B0604020202020204" pitchFamily="34" charset="0"/>
              </a:rPr>
              <a:t>The meeting will be recorded. The presentation materials will be made available.</a:t>
            </a:r>
          </a:p>
          <a:p>
            <a:endParaRPr lang="en-GB" sz="1600">
              <a:solidFill>
                <a:srgbClr val="003351"/>
              </a:solidFill>
              <a:effectLst/>
              <a:latin typeface="Arial" panose="020B0604020202020204" pitchFamily="34" charset="0"/>
              <a:ea typeface="Calibri" panose="020F0502020204030204" pitchFamily="34" charset="0"/>
              <a:cs typeface="Arial" panose="020B0604020202020204" pitchFamily="34" charset="0"/>
            </a:endParaRPr>
          </a:p>
          <a:p>
            <a:endParaRPr lang="en-GB" sz="1600">
              <a:solidFill>
                <a:srgbClr val="003351"/>
              </a:solidFill>
              <a:latin typeface="Arial" panose="020B0604020202020204" pitchFamily="34" charset="0"/>
              <a:ea typeface="Calibri" panose="020F0502020204030204" pitchFamily="34" charset="0"/>
              <a:cs typeface="Arial" panose="020B0604020202020204" pitchFamily="34" charset="0"/>
            </a:endParaRPr>
          </a:p>
          <a:p>
            <a:r>
              <a:rPr lang="en-GB" sz="1600">
                <a:solidFill>
                  <a:srgbClr val="003351"/>
                </a:solidFill>
                <a:effectLst/>
                <a:latin typeface="Arial" panose="020B0604020202020204" pitchFamily="34" charset="0"/>
                <a:ea typeface="Calibri" panose="020F0502020204030204" pitchFamily="34" charset="0"/>
                <a:cs typeface="Arial" panose="020B0604020202020204" pitchFamily="34" charset="0"/>
              </a:rPr>
              <a:t>Please use the meeting chat to post your questions throughout the meeting.</a:t>
            </a:r>
            <a:endParaRPr lang="en-GB" sz="1600">
              <a:solidFill>
                <a:srgbClr val="003351"/>
              </a:solidFill>
              <a:latin typeface="Arial" panose="020B0604020202020204" pitchFamily="34" charset="0"/>
              <a:ea typeface="Calibri" panose="020F0502020204030204" pitchFamily="34" charset="0"/>
              <a:cs typeface="Arial" panose="020B0604020202020204" pitchFamily="34" charset="0"/>
            </a:endParaRPr>
          </a:p>
          <a:p>
            <a:endParaRPr lang="en-GB" sz="1600">
              <a:solidFill>
                <a:srgbClr val="003351"/>
              </a:solidFill>
              <a:latin typeface="Arial" panose="020B0604020202020204" pitchFamily="34" charset="0"/>
              <a:ea typeface="Calibri" panose="020F0502020204030204" pitchFamily="34" charset="0"/>
              <a:cs typeface="Arial" panose="020B0604020202020204" pitchFamily="34" charset="0"/>
            </a:endParaRPr>
          </a:p>
          <a:p>
            <a:r>
              <a:rPr lang="en-GB" sz="1600">
                <a:solidFill>
                  <a:srgbClr val="003351"/>
                </a:solidFill>
                <a:latin typeface="Arial" panose="020B0604020202020204" pitchFamily="34" charset="0"/>
                <a:ea typeface="Calibri" panose="020F0502020204030204" pitchFamily="34" charset="0"/>
                <a:cs typeface="Arial" panose="020B0604020202020204" pitchFamily="34" charset="0"/>
              </a:rPr>
              <a:t>There will be three sections to the meeting.</a:t>
            </a:r>
          </a:p>
          <a:p>
            <a:endParaRPr lang="en-GB" sz="1600">
              <a:solidFill>
                <a:srgbClr val="003351"/>
              </a:solidFill>
              <a:latin typeface="Arial" panose="020B0604020202020204" pitchFamily="34" charset="0"/>
              <a:ea typeface="Calibri" panose="020F0502020204030204" pitchFamily="34" charset="0"/>
              <a:cs typeface="Arial" panose="020B0604020202020204" pitchFamily="34" charset="0"/>
            </a:endParaRPr>
          </a:p>
          <a:p>
            <a:r>
              <a:rPr lang="en-GB" sz="1600">
                <a:solidFill>
                  <a:srgbClr val="003351"/>
                </a:solidFill>
                <a:latin typeface="Arial" panose="020B0604020202020204" pitchFamily="34" charset="0"/>
                <a:ea typeface="Calibri" panose="020F0502020204030204" pitchFamily="34" charset="0"/>
                <a:cs typeface="Arial" panose="020B0604020202020204" pitchFamily="34" charset="0"/>
              </a:rPr>
              <a:t>Questions raised in Chat will be addressed at the end of each section, time permitting.</a:t>
            </a:r>
          </a:p>
          <a:p>
            <a:endParaRPr lang="en-GB" sz="1600">
              <a:solidFill>
                <a:srgbClr val="003351"/>
              </a:solidFill>
              <a:latin typeface="Arial" panose="020B0604020202020204" pitchFamily="34" charset="0"/>
              <a:ea typeface="Calibri" panose="020F0502020204030204" pitchFamily="34" charset="0"/>
              <a:cs typeface="Arial" panose="020B0604020202020204" pitchFamily="34" charset="0"/>
            </a:endParaRPr>
          </a:p>
          <a:p>
            <a:endParaRPr lang="en-GB" sz="1600">
              <a:solidFill>
                <a:srgbClr val="003351"/>
              </a:solidFill>
              <a:latin typeface="Arial" panose="020B0604020202020204" pitchFamily="34" charset="0"/>
              <a:ea typeface="Calibri" panose="020F0502020204030204" pitchFamily="34" charset="0"/>
              <a:cs typeface="Arial" panose="020B0604020202020204" pitchFamily="34" charset="0"/>
            </a:endParaRPr>
          </a:p>
          <a:p>
            <a:r>
              <a:rPr lang="en-GB" sz="1600">
                <a:solidFill>
                  <a:srgbClr val="003351"/>
                </a:solidFill>
                <a:latin typeface="Arial" panose="020B0604020202020204" pitchFamily="34" charset="0"/>
                <a:ea typeface="Calibri" panose="020F0502020204030204" pitchFamily="34" charset="0"/>
                <a:cs typeface="Arial" panose="020B0604020202020204" pitchFamily="34" charset="0"/>
              </a:rPr>
              <a:t>There are several topics today – we need to keep to time to cover all topics.</a:t>
            </a:r>
          </a:p>
          <a:p>
            <a:endParaRPr lang="en-GB" sz="1600">
              <a:solidFill>
                <a:srgbClr val="003351"/>
              </a:solidFill>
              <a:latin typeface="Arial" panose="020B0604020202020204" pitchFamily="34" charset="0"/>
              <a:ea typeface="Calibri" panose="020F0502020204030204" pitchFamily="34" charset="0"/>
              <a:cs typeface="Arial" panose="020B0604020202020204" pitchFamily="34" charset="0"/>
            </a:endParaRPr>
          </a:p>
          <a:p>
            <a:r>
              <a:rPr lang="en-GB" sz="1600">
                <a:solidFill>
                  <a:srgbClr val="003351"/>
                </a:solidFill>
                <a:latin typeface="Arial" panose="020B0604020202020204" pitchFamily="34" charset="0"/>
                <a:ea typeface="Calibri" panose="020F0502020204030204" pitchFamily="34" charset="0"/>
                <a:cs typeface="Arial" panose="020B0604020202020204" pitchFamily="34" charset="0"/>
              </a:rPr>
              <a:t>There may be time for discussion towards the end of the meeting.</a:t>
            </a:r>
          </a:p>
        </p:txBody>
      </p:sp>
    </p:spTree>
    <p:extLst>
      <p:ext uri="{BB962C8B-B14F-4D97-AF65-F5344CB8AC3E}">
        <p14:creationId xmlns:p14="http://schemas.microsoft.com/office/powerpoint/2010/main" val="1108920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310BE-54C4-4B96-9F66-25266C954E75}"/>
              </a:ext>
            </a:extLst>
          </p:cNvPr>
          <p:cNvSpPr>
            <a:spLocks noGrp="1"/>
          </p:cNvSpPr>
          <p:nvPr>
            <p:ph type="title"/>
          </p:nvPr>
        </p:nvSpPr>
        <p:spPr>
          <a:xfrm>
            <a:off x="249012" y="137626"/>
            <a:ext cx="6223506" cy="376237"/>
          </a:xfrm>
        </p:spPr>
        <p:txBody>
          <a:bodyPr lIns="0" tIns="0" rIns="91440" bIns="45720" anchor="t">
            <a:noAutofit/>
          </a:bodyPr>
          <a:lstStyle/>
          <a:p>
            <a:r>
              <a:rPr lang="en-GB" dirty="0"/>
              <a:t>TFG005 - UI / UX Review iii</a:t>
            </a:r>
          </a:p>
        </p:txBody>
      </p:sp>
      <p:sp>
        <p:nvSpPr>
          <p:cNvPr id="47" name="TextBox 46">
            <a:extLst>
              <a:ext uri="{FF2B5EF4-FFF2-40B4-BE49-F238E27FC236}">
                <a16:creationId xmlns:a16="http://schemas.microsoft.com/office/drawing/2014/main" id="{6C25FDAE-CF2C-4E4C-80C7-E4F436676154}"/>
              </a:ext>
            </a:extLst>
          </p:cNvPr>
          <p:cNvSpPr txBox="1"/>
          <p:nvPr/>
        </p:nvSpPr>
        <p:spPr>
          <a:xfrm>
            <a:off x="249012" y="802036"/>
            <a:ext cx="7729577" cy="3716402"/>
          </a:xfrm>
          <a:prstGeom prst="rect">
            <a:avLst/>
          </a:prstGeom>
          <a:noFill/>
        </p:spPr>
        <p:txBody>
          <a:bodyPr wrap="square" lIns="91440" tIns="45720" rIns="91440" bIns="45720" rtlCol="0" anchor="t">
            <a:spAutoFit/>
          </a:bodyPr>
          <a:lstStyle/>
          <a:p>
            <a:pPr defTabSz="457189">
              <a:spcBef>
                <a:spcPts val="600"/>
              </a:spcBef>
              <a:defRPr/>
            </a:pPr>
            <a:r>
              <a:rPr lang="en-GB" sz="1350" b="1">
                <a:solidFill>
                  <a:srgbClr val="0065A2">
                    <a:lumMod val="50000"/>
                  </a:srgbClr>
                </a:solidFill>
                <a:latin typeface="Arial" panose="020B0604020202020204"/>
              </a:rPr>
              <a:t>Examples of feedback contributing to themes:</a:t>
            </a:r>
          </a:p>
          <a:p>
            <a:pPr defTabSz="457189">
              <a:spcBef>
                <a:spcPts val="600"/>
              </a:spcBef>
              <a:defRPr/>
            </a:pPr>
            <a:endParaRPr lang="en-GB" sz="1350" b="1">
              <a:solidFill>
                <a:srgbClr val="0065A2">
                  <a:lumMod val="50000"/>
                </a:srgbClr>
              </a:solidFill>
              <a:latin typeface="Arial" panose="020B0604020202020204"/>
            </a:endParaRPr>
          </a:p>
          <a:p>
            <a:pPr defTabSz="457189">
              <a:spcBef>
                <a:spcPts val="600"/>
              </a:spcBef>
              <a:defRPr/>
            </a:pPr>
            <a:r>
              <a:rPr lang="en-GB" sz="1350" b="1">
                <a:solidFill>
                  <a:srgbClr val="0065A2">
                    <a:lumMod val="50000"/>
                  </a:srgbClr>
                </a:solidFill>
                <a:latin typeface="Arial" panose="020B0604020202020204"/>
              </a:rPr>
              <a:t>User Awareness &amp; Information</a:t>
            </a:r>
          </a:p>
          <a:p>
            <a:pPr marL="742950" lvl="1" indent="-285750" defTabSz="457189">
              <a:spcBef>
                <a:spcPts val="600"/>
              </a:spcBef>
              <a:buFont typeface="Arial" panose="020B0604020202020204" pitchFamily="34" charset="0"/>
              <a:buChar char="•"/>
              <a:defRPr/>
            </a:pPr>
            <a:r>
              <a:rPr lang="en-GB" sz="1350">
                <a:solidFill>
                  <a:srgbClr val="0065A2">
                    <a:lumMod val="50000"/>
                  </a:srgbClr>
                </a:solidFill>
                <a:latin typeface="Arial" panose="020B0604020202020204"/>
              </a:rPr>
              <a:t>Conducting spatially constrained searches on the NDR map</a:t>
            </a:r>
          </a:p>
          <a:p>
            <a:pPr marL="742950" lvl="1" indent="-285750" defTabSz="457189">
              <a:spcBef>
                <a:spcPts val="600"/>
              </a:spcBef>
              <a:buFont typeface="Arial" panose="020B0604020202020204" pitchFamily="34" charset="0"/>
              <a:buChar char="•"/>
              <a:defRPr/>
            </a:pPr>
            <a:r>
              <a:rPr lang="en-GB" sz="1350">
                <a:solidFill>
                  <a:srgbClr val="0065A2">
                    <a:lumMod val="50000"/>
                  </a:srgbClr>
                </a:solidFill>
                <a:latin typeface="Arial" panose="020B0604020202020204"/>
              </a:rPr>
              <a:t>Effective use of filters and summary C-Tags as search criteria</a:t>
            </a:r>
          </a:p>
          <a:p>
            <a:pPr marL="742950" lvl="1" indent="-285750" defTabSz="457189">
              <a:spcBef>
                <a:spcPts val="600"/>
              </a:spcBef>
              <a:buFont typeface="Arial" panose="020B0604020202020204" pitchFamily="34" charset="0"/>
              <a:buChar char="•"/>
              <a:defRPr/>
            </a:pPr>
            <a:r>
              <a:rPr lang="en-GB" sz="1350">
                <a:solidFill>
                  <a:srgbClr val="0065A2">
                    <a:lumMod val="50000"/>
                  </a:srgbClr>
                </a:solidFill>
                <a:latin typeface="Arial" panose="020B0604020202020204"/>
              </a:rPr>
              <a:t>Adding external web map services to the map</a:t>
            </a:r>
          </a:p>
          <a:p>
            <a:pPr marL="742950" lvl="1" indent="-285750" defTabSz="457189">
              <a:spcBef>
                <a:spcPts val="600"/>
              </a:spcBef>
              <a:buFont typeface="Arial" panose="020B0604020202020204" pitchFamily="34" charset="0"/>
              <a:buChar char="•"/>
              <a:defRPr/>
            </a:pPr>
            <a:r>
              <a:rPr lang="en-GB" sz="1350">
                <a:solidFill>
                  <a:srgbClr val="0065A2">
                    <a:lumMod val="50000"/>
                  </a:srgbClr>
                </a:solidFill>
                <a:latin typeface="Arial" panose="020B0604020202020204"/>
              </a:rPr>
              <a:t>Submitted data - confirmation of upload</a:t>
            </a:r>
          </a:p>
          <a:p>
            <a:pPr marL="742950" lvl="1" indent="-285750" defTabSz="457189">
              <a:spcBef>
                <a:spcPts val="600"/>
              </a:spcBef>
              <a:buFont typeface="Arial" panose="020B0604020202020204" pitchFamily="34" charset="0"/>
              <a:buChar char="•"/>
              <a:defRPr/>
            </a:pPr>
            <a:r>
              <a:rPr lang="en-GB" sz="1350">
                <a:solidFill>
                  <a:srgbClr val="0065A2">
                    <a:lumMod val="50000"/>
                  </a:srgbClr>
                </a:solidFill>
                <a:latin typeface="Arial" panose="020B0604020202020204"/>
              </a:rPr>
              <a:t>Display recently disclosed wellbores (and forthcoming)</a:t>
            </a:r>
          </a:p>
          <a:p>
            <a:pPr defTabSz="457189">
              <a:spcBef>
                <a:spcPts val="600"/>
              </a:spcBef>
              <a:defRPr/>
            </a:pPr>
            <a:endParaRPr lang="en-GB" sz="1350">
              <a:solidFill>
                <a:srgbClr val="0065A2">
                  <a:lumMod val="50000"/>
                </a:srgbClr>
              </a:solidFill>
              <a:latin typeface="Arial" panose="020B0604020202020204"/>
            </a:endParaRPr>
          </a:p>
          <a:p>
            <a:pPr defTabSz="457189">
              <a:spcBef>
                <a:spcPts val="600"/>
              </a:spcBef>
              <a:defRPr/>
            </a:pPr>
            <a:r>
              <a:rPr lang="en-GB" sz="1350" b="1">
                <a:solidFill>
                  <a:srgbClr val="0065A2">
                    <a:lumMod val="50000"/>
                  </a:srgbClr>
                </a:solidFill>
                <a:latin typeface="Arial" panose="020B0604020202020204"/>
              </a:rPr>
              <a:t>Download</a:t>
            </a:r>
          </a:p>
          <a:p>
            <a:pPr marL="742950" lvl="1" indent="-285750" defTabSz="457189">
              <a:spcBef>
                <a:spcPts val="600"/>
              </a:spcBef>
              <a:buFont typeface="Arial" panose="020B0604020202020204" pitchFamily="34" charset="0"/>
              <a:buChar char="•"/>
              <a:defRPr/>
            </a:pPr>
            <a:r>
              <a:rPr lang="en-GB" sz="1350">
                <a:solidFill>
                  <a:srgbClr val="0065A2">
                    <a:lumMod val="50000"/>
                  </a:srgbClr>
                </a:solidFill>
                <a:latin typeface="Arial" panose="020B0604020202020204"/>
              </a:rPr>
              <a:t>Consider extending the Direct Download function</a:t>
            </a:r>
          </a:p>
          <a:p>
            <a:pPr marL="742950" lvl="1" indent="-285750" defTabSz="457189">
              <a:spcBef>
                <a:spcPts val="600"/>
              </a:spcBef>
              <a:buFont typeface="Arial" panose="020B0604020202020204" pitchFamily="34" charset="0"/>
              <a:buChar char="•"/>
              <a:defRPr/>
            </a:pPr>
            <a:r>
              <a:rPr lang="en-GB" sz="1350">
                <a:solidFill>
                  <a:srgbClr val="0065A2">
                    <a:lumMod val="50000"/>
                  </a:srgbClr>
                </a:solidFill>
                <a:latin typeface="Arial" panose="020B0604020202020204"/>
              </a:rPr>
              <a:t>Streamline the Session Basket to Download process</a:t>
            </a:r>
          </a:p>
          <a:p>
            <a:pPr marL="742950" lvl="1" indent="-285750" defTabSz="457189">
              <a:spcBef>
                <a:spcPts val="600"/>
              </a:spcBef>
              <a:buFont typeface="Arial" panose="020B0604020202020204" pitchFamily="34" charset="0"/>
              <a:buChar char="•"/>
              <a:defRPr/>
            </a:pPr>
            <a:r>
              <a:rPr lang="en-GB" sz="1350">
                <a:solidFill>
                  <a:srgbClr val="0065A2">
                    <a:lumMod val="50000"/>
                  </a:srgbClr>
                </a:solidFill>
                <a:latin typeface="Arial" panose="020B0604020202020204"/>
              </a:rPr>
              <a:t>Structure of downloads – can this be simplified </a:t>
            </a:r>
          </a:p>
        </p:txBody>
      </p:sp>
    </p:spTree>
    <p:extLst>
      <p:ext uri="{BB962C8B-B14F-4D97-AF65-F5344CB8AC3E}">
        <p14:creationId xmlns:p14="http://schemas.microsoft.com/office/powerpoint/2010/main" val="1602333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310BE-54C4-4B96-9F66-25266C954E75}"/>
              </a:ext>
            </a:extLst>
          </p:cNvPr>
          <p:cNvSpPr>
            <a:spLocks noGrp="1"/>
          </p:cNvSpPr>
          <p:nvPr>
            <p:ph type="title"/>
          </p:nvPr>
        </p:nvSpPr>
        <p:spPr>
          <a:xfrm>
            <a:off x="249012" y="137626"/>
            <a:ext cx="6223506" cy="376237"/>
          </a:xfrm>
        </p:spPr>
        <p:txBody>
          <a:bodyPr lIns="0" tIns="0" rIns="91440" bIns="45720" anchor="t">
            <a:noAutofit/>
          </a:bodyPr>
          <a:lstStyle/>
          <a:p>
            <a:r>
              <a:rPr lang="en-GB" dirty="0"/>
              <a:t>TFG005 - UI / UX Review iv</a:t>
            </a:r>
          </a:p>
        </p:txBody>
      </p:sp>
      <p:sp>
        <p:nvSpPr>
          <p:cNvPr id="47" name="TextBox 46">
            <a:extLst>
              <a:ext uri="{FF2B5EF4-FFF2-40B4-BE49-F238E27FC236}">
                <a16:creationId xmlns:a16="http://schemas.microsoft.com/office/drawing/2014/main" id="{6C25FDAE-CF2C-4E4C-80C7-E4F436676154}"/>
              </a:ext>
            </a:extLst>
          </p:cNvPr>
          <p:cNvSpPr txBox="1"/>
          <p:nvPr/>
        </p:nvSpPr>
        <p:spPr>
          <a:xfrm>
            <a:off x="249012" y="802036"/>
            <a:ext cx="8552088" cy="3716402"/>
          </a:xfrm>
          <a:prstGeom prst="rect">
            <a:avLst/>
          </a:prstGeom>
          <a:noFill/>
        </p:spPr>
        <p:txBody>
          <a:bodyPr wrap="square" lIns="91440" tIns="45720" rIns="91440" bIns="45720" rtlCol="0" anchor="t">
            <a:spAutoFit/>
          </a:bodyPr>
          <a:lstStyle/>
          <a:p>
            <a:pPr defTabSz="457189">
              <a:spcBef>
                <a:spcPts val="600"/>
              </a:spcBef>
              <a:defRPr/>
            </a:pPr>
            <a:r>
              <a:rPr lang="en-GB" sz="1350" b="1">
                <a:solidFill>
                  <a:srgbClr val="0065A2">
                    <a:lumMod val="50000"/>
                  </a:srgbClr>
                </a:solidFill>
                <a:latin typeface="Arial" panose="020B0604020202020204"/>
              </a:rPr>
              <a:t>Examples of feedback contributing to themes:</a:t>
            </a:r>
          </a:p>
          <a:p>
            <a:pPr defTabSz="457189">
              <a:spcBef>
                <a:spcPts val="600"/>
              </a:spcBef>
              <a:defRPr/>
            </a:pPr>
            <a:endParaRPr lang="en-GB" sz="1350" b="1">
              <a:solidFill>
                <a:srgbClr val="0065A2">
                  <a:lumMod val="50000"/>
                </a:srgbClr>
              </a:solidFill>
              <a:latin typeface="Arial" panose="020B0604020202020204"/>
            </a:endParaRPr>
          </a:p>
          <a:p>
            <a:pPr defTabSz="457189">
              <a:spcBef>
                <a:spcPts val="600"/>
              </a:spcBef>
              <a:defRPr/>
            </a:pPr>
            <a:r>
              <a:rPr lang="en-GB" sz="1350" b="1">
                <a:solidFill>
                  <a:srgbClr val="0065A2">
                    <a:lumMod val="50000"/>
                  </a:srgbClr>
                </a:solidFill>
                <a:latin typeface="Arial" panose="020B0604020202020204"/>
              </a:rPr>
              <a:t>Workflow</a:t>
            </a:r>
          </a:p>
          <a:p>
            <a:pPr marL="742950" lvl="1" indent="-285750" defTabSz="457189">
              <a:spcBef>
                <a:spcPts val="600"/>
              </a:spcBef>
              <a:buFont typeface="Arial" panose="020B0604020202020204" pitchFamily="34" charset="0"/>
              <a:buChar char="•"/>
              <a:defRPr/>
            </a:pPr>
            <a:r>
              <a:rPr lang="en-GB" sz="1350">
                <a:solidFill>
                  <a:srgbClr val="0065A2">
                    <a:lumMod val="50000"/>
                  </a:srgbClr>
                </a:solidFill>
                <a:latin typeface="Arial" panose="020B0604020202020204"/>
              </a:rPr>
              <a:t>Requests to enable bulk upload and editing of file metadata such as C Tags</a:t>
            </a:r>
          </a:p>
          <a:p>
            <a:pPr marL="742950" lvl="1" indent="-285750" defTabSz="457189">
              <a:spcBef>
                <a:spcPts val="600"/>
              </a:spcBef>
              <a:buFont typeface="Arial" panose="020B0604020202020204" pitchFamily="34" charset="0"/>
              <a:buChar char="•"/>
              <a:defRPr/>
            </a:pPr>
            <a:r>
              <a:rPr lang="en-GB" sz="1350">
                <a:solidFill>
                  <a:srgbClr val="0065A2">
                    <a:lumMod val="50000"/>
                  </a:srgbClr>
                </a:solidFill>
                <a:latin typeface="Arial" panose="020B0604020202020204"/>
              </a:rPr>
              <a:t>Interactivity between the tables and map</a:t>
            </a:r>
          </a:p>
          <a:p>
            <a:pPr marL="742950" lvl="1" indent="-285750" defTabSz="457189">
              <a:spcBef>
                <a:spcPts val="600"/>
              </a:spcBef>
              <a:buFont typeface="Arial" panose="020B0604020202020204" pitchFamily="34" charset="0"/>
              <a:buChar char="•"/>
              <a:defRPr/>
            </a:pPr>
            <a:r>
              <a:rPr lang="en-GB" sz="1350">
                <a:solidFill>
                  <a:srgbClr val="0065A2">
                    <a:lumMod val="50000"/>
                  </a:srgbClr>
                </a:solidFill>
                <a:latin typeface="Arial" panose="020B0604020202020204"/>
              </a:rPr>
              <a:t>Populate files table from well summary menu on the map</a:t>
            </a:r>
          </a:p>
          <a:p>
            <a:pPr marL="742950" lvl="1" indent="-285750" defTabSz="457189">
              <a:spcBef>
                <a:spcPts val="600"/>
              </a:spcBef>
              <a:buFont typeface="Arial" panose="020B0604020202020204" pitchFamily="34" charset="0"/>
              <a:buChar char="•"/>
              <a:defRPr/>
            </a:pPr>
            <a:r>
              <a:rPr lang="en-GB" sz="1350">
                <a:solidFill>
                  <a:srgbClr val="0065A2">
                    <a:lumMod val="50000"/>
                  </a:srgbClr>
                </a:solidFill>
                <a:latin typeface="Arial" panose="020B0604020202020204"/>
              </a:rPr>
              <a:t>Free text search capability (dependency on metadata and classification)</a:t>
            </a:r>
          </a:p>
          <a:p>
            <a:pPr defTabSz="457189">
              <a:spcBef>
                <a:spcPts val="600"/>
              </a:spcBef>
              <a:defRPr/>
            </a:pPr>
            <a:endParaRPr lang="en-GB" sz="1350">
              <a:solidFill>
                <a:srgbClr val="0065A2">
                  <a:lumMod val="50000"/>
                </a:srgbClr>
              </a:solidFill>
              <a:latin typeface="Arial" panose="020B0604020202020204"/>
            </a:endParaRPr>
          </a:p>
          <a:p>
            <a:pPr defTabSz="457189">
              <a:spcBef>
                <a:spcPts val="600"/>
              </a:spcBef>
              <a:defRPr/>
            </a:pPr>
            <a:r>
              <a:rPr lang="en-GB" sz="1350" b="1">
                <a:solidFill>
                  <a:srgbClr val="0065A2">
                    <a:lumMod val="50000"/>
                  </a:srgbClr>
                </a:solidFill>
                <a:latin typeface="Arial" panose="020B0604020202020204"/>
              </a:rPr>
              <a:t>Upload and Data Management</a:t>
            </a:r>
          </a:p>
          <a:p>
            <a:pPr marL="742950" lvl="1" indent="-285750" defTabSz="457189">
              <a:spcBef>
                <a:spcPts val="600"/>
              </a:spcBef>
              <a:buFont typeface="Arial" panose="020B0604020202020204" pitchFamily="34" charset="0"/>
              <a:buChar char="•"/>
              <a:defRPr/>
            </a:pPr>
            <a:r>
              <a:rPr lang="en-GB" sz="1350">
                <a:solidFill>
                  <a:srgbClr val="0065A2">
                    <a:lumMod val="50000"/>
                  </a:srgbClr>
                </a:solidFill>
                <a:latin typeface="Arial" panose="020B0604020202020204"/>
              </a:rPr>
              <a:t>Review available attributes for e.g. log files (depths, dates, units)</a:t>
            </a:r>
          </a:p>
          <a:p>
            <a:pPr marL="742950" lvl="1" indent="-285750" defTabSz="457189">
              <a:spcBef>
                <a:spcPts val="600"/>
              </a:spcBef>
              <a:buFont typeface="Arial" panose="020B0604020202020204" pitchFamily="34" charset="0"/>
              <a:buChar char="•"/>
              <a:defRPr/>
            </a:pPr>
            <a:r>
              <a:rPr lang="en-GB" sz="1350">
                <a:solidFill>
                  <a:srgbClr val="0065A2">
                    <a:lumMod val="50000"/>
                  </a:srgbClr>
                </a:solidFill>
                <a:latin typeface="Arial" panose="020B0604020202020204"/>
              </a:rPr>
              <a:t>Review of mandatory attributes - Description</a:t>
            </a:r>
          </a:p>
          <a:p>
            <a:pPr marL="742950" lvl="1" indent="-285750" defTabSz="457189">
              <a:spcBef>
                <a:spcPts val="600"/>
              </a:spcBef>
              <a:buFont typeface="Arial" panose="020B0604020202020204" pitchFamily="34" charset="0"/>
              <a:buChar char="•"/>
              <a:defRPr/>
            </a:pPr>
            <a:r>
              <a:rPr lang="en-GB" sz="1350">
                <a:solidFill>
                  <a:srgbClr val="0065A2">
                    <a:lumMod val="50000"/>
                  </a:srgbClr>
                </a:solidFill>
                <a:latin typeface="Arial" panose="020B0604020202020204"/>
              </a:rPr>
              <a:t>User workflows for management of ‘one to many’ relationships between a file and two or more wells</a:t>
            </a:r>
          </a:p>
          <a:p>
            <a:pPr marL="742950" lvl="1" indent="-285750" defTabSz="457189">
              <a:spcBef>
                <a:spcPts val="600"/>
              </a:spcBef>
              <a:buFont typeface="Arial" panose="020B0604020202020204" pitchFamily="34" charset="0"/>
              <a:buChar char="•"/>
              <a:defRPr/>
            </a:pPr>
            <a:r>
              <a:rPr lang="en-GB" sz="1350">
                <a:solidFill>
                  <a:srgbClr val="0065A2">
                    <a:lumMod val="50000"/>
                  </a:srgbClr>
                </a:solidFill>
                <a:latin typeface="Arial" panose="020B0604020202020204"/>
              </a:rPr>
              <a:t>Review of constraints to uploading and managing non-compliant file formats </a:t>
            </a:r>
          </a:p>
        </p:txBody>
      </p:sp>
    </p:spTree>
    <p:extLst>
      <p:ext uri="{BB962C8B-B14F-4D97-AF65-F5344CB8AC3E}">
        <p14:creationId xmlns:p14="http://schemas.microsoft.com/office/powerpoint/2010/main" val="18989544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310BE-54C4-4B96-9F66-25266C954E75}"/>
              </a:ext>
            </a:extLst>
          </p:cNvPr>
          <p:cNvSpPr>
            <a:spLocks noGrp="1"/>
          </p:cNvSpPr>
          <p:nvPr>
            <p:ph type="title"/>
          </p:nvPr>
        </p:nvSpPr>
        <p:spPr>
          <a:xfrm>
            <a:off x="249012" y="137626"/>
            <a:ext cx="6223506" cy="376237"/>
          </a:xfrm>
        </p:spPr>
        <p:txBody>
          <a:bodyPr lIns="0" tIns="0" rIns="91440" bIns="45720" anchor="t">
            <a:noAutofit/>
          </a:bodyPr>
          <a:lstStyle/>
          <a:p>
            <a:r>
              <a:rPr lang="en-GB" dirty="0"/>
              <a:t>TFG005 - UI / UX Review v</a:t>
            </a:r>
          </a:p>
        </p:txBody>
      </p:sp>
      <p:sp>
        <p:nvSpPr>
          <p:cNvPr id="47" name="TextBox 46">
            <a:extLst>
              <a:ext uri="{FF2B5EF4-FFF2-40B4-BE49-F238E27FC236}">
                <a16:creationId xmlns:a16="http://schemas.microsoft.com/office/drawing/2014/main" id="{6C25FDAE-CF2C-4E4C-80C7-E4F436676154}"/>
              </a:ext>
            </a:extLst>
          </p:cNvPr>
          <p:cNvSpPr txBox="1"/>
          <p:nvPr/>
        </p:nvSpPr>
        <p:spPr>
          <a:xfrm>
            <a:off x="249012" y="802036"/>
            <a:ext cx="8138850" cy="1723549"/>
          </a:xfrm>
          <a:prstGeom prst="rect">
            <a:avLst/>
          </a:prstGeom>
          <a:noFill/>
        </p:spPr>
        <p:txBody>
          <a:bodyPr wrap="square" lIns="91440" tIns="45720" rIns="91440" bIns="45720" rtlCol="0" anchor="t">
            <a:spAutoFit/>
          </a:bodyPr>
          <a:lstStyle/>
          <a:p>
            <a:pPr defTabSz="457189">
              <a:spcBef>
                <a:spcPts val="600"/>
              </a:spcBef>
              <a:defRPr/>
            </a:pPr>
            <a:r>
              <a:rPr lang="en-GB" sz="1350" b="1">
                <a:solidFill>
                  <a:srgbClr val="0065A2">
                    <a:lumMod val="50000"/>
                  </a:srgbClr>
                </a:solidFill>
                <a:latin typeface="Arial" panose="020B0604020202020204"/>
              </a:rPr>
              <a:t>Examples of feedback contributing to themes:</a:t>
            </a:r>
          </a:p>
          <a:p>
            <a:pPr defTabSz="457189">
              <a:spcBef>
                <a:spcPts val="600"/>
              </a:spcBef>
              <a:defRPr/>
            </a:pPr>
            <a:endParaRPr lang="en-GB" sz="1350" b="1">
              <a:solidFill>
                <a:srgbClr val="0065A2">
                  <a:lumMod val="50000"/>
                </a:srgbClr>
              </a:solidFill>
              <a:latin typeface="Arial" panose="020B0604020202020204"/>
            </a:endParaRPr>
          </a:p>
          <a:p>
            <a:pPr defTabSz="457189">
              <a:spcBef>
                <a:spcPts val="600"/>
              </a:spcBef>
              <a:defRPr/>
            </a:pPr>
            <a:r>
              <a:rPr lang="en-GB" sz="1350" b="1">
                <a:solidFill>
                  <a:srgbClr val="0065A2">
                    <a:lumMod val="50000"/>
                  </a:srgbClr>
                </a:solidFill>
                <a:latin typeface="Arial" panose="020B0604020202020204"/>
              </a:rPr>
              <a:t>Compliance</a:t>
            </a:r>
          </a:p>
          <a:p>
            <a:pPr marL="742950" lvl="1" indent="-285750" defTabSz="457189">
              <a:spcBef>
                <a:spcPts val="600"/>
              </a:spcBef>
              <a:buFont typeface="Arial" panose="020B0604020202020204" pitchFamily="34" charset="0"/>
              <a:buChar char="•"/>
              <a:defRPr/>
            </a:pPr>
            <a:r>
              <a:rPr lang="en-GB" sz="1350">
                <a:solidFill>
                  <a:srgbClr val="0065A2">
                    <a:lumMod val="50000"/>
                  </a:srgbClr>
                </a:solidFill>
                <a:latin typeface="Arial" panose="020B0604020202020204"/>
              </a:rPr>
              <a:t>Completeness reports – optimise for users</a:t>
            </a:r>
          </a:p>
          <a:p>
            <a:pPr marL="742950" lvl="1" indent="-285750" defTabSz="457189">
              <a:spcBef>
                <a:spcPts val="600"/>
              </a:spcBef>
              <a:buFont typeface="Arial" panose="020B0604020202020204" pitchFamily="34" charset="0"/>
              <a:buChar char="•"/>
              <a:defRPr/>
            </a:pPr>
            <a:r>
              <a:rPr lang="en-GB" sz="1350">
                <a:solidFill>
                  <a:srgbClr val="0065A2">
                    <a:lumMod val="50000"/>
                  </a:srgbClr>
                </a:solidFill>
                <a:latin typeface="Arial" panose="020B0604020202020204"/>
              </a:rPr>
              <a:t>Data requests – communications (requestor and reporter), (NDR to requestor). </a:t>
            </a:r>
          </a:p>
          <a:p>
            <a:pPr defTabSz="457189">
              <a:spcBef>
                <a:spcPts val="600"/>
              </a:spcBef>
              <a:defRPr/>
            </a:pPr>
            <a:endParaRPr lang="en-GB" sz="1350">
              <a:solidFill>
                <a:srgbClr val="0065A2">
                  <a:lumMod val="50000"/>
                </a:srgbClr>
              </a:solidFill>
              <a:latin typeface="Arial" panose="020B0604020202020204"/>
            </a:endParaRPr>
          </a:p>
        </p:txBody>
      </p:sp>
      <p:sp>
        <p:nvSpPr>
          <p:cNvPr id="48" name="TextBox 47">
            <a:extLst>
              <a:ext uri="{FF2B5EF4-FFF2-40B4-BE49-F238E27FC236}">
                <a16:creationId xmlns:a16="http://schemas.microsoft.com/office/drawing/2014/main" id="{D8FD066D-CF3C-4C85-AE2F-A21EEE34460B}"/>
              </a:ext>
            </a:extLst>
          </p:cNvPr>
          <p:cNvSpPr txBox="1"/>
          <p:nvPr/>
        </p:nvSpPr>
        <p:spPr>
          <a:xfrm>
            <a:off x="249012" y="2813758"/>
            <a:ext cx="8587257" cy="2008242"/>
          </a:xfrm>
          <a:prstGeom prst="rect">
            <a:avLst/>
          </a:prstGeom>
          <a:noFill/>
        </p:spPr>
        <p:txBody>
          <a:bodyPr wrap="square" lIns="91440" tIns="45720" rIns="91440" bIns="45720" rtlCol="0" anchor="t">
            <a:spAutoFit/>
          </a:bodyPr>
          <a:lstStyle/>
          <a:p>
            <a:pPr defTabSz="457189">
              <a:spcBef>
                <a:spcPts val="600"/>
              </a:spcBef>
              <a:defRPr/>
            </a:pPr>
            <a:r>
              <a:rPr lang="en-GB" sz="1350" b="1">
                <a:solidFill>
                  <a:srgbClr val="0065A2">
                    <a:lumMod val="50000"/>
                  </a:srgbClr>
                </a:solidFill>
                <a:latin typeface="Arial" panose="020B0604020202020204"/>
              </a:rPr>
              <a:t>Development Plan</a:t>
            </a:r>
          </a:p>
          <a:p>
            <a:pPr marL="742950" lvl="1" indent="-285750" defTabSz="457189">
              <a:spcBef>
                <a:spcPts val="600"/>
              </a:spcBef>
              <a:buFont typeface="Arial" panose="020B0604020202020204" pitchFamily="34" charset="0"/>
              <a:buChar char="•"/>
              <a:defRPr/>
            </a:pPr>
            <a:r>
              <a:rPr lang="en-GB" sz="1350">
                <a:solidFill>
                  <a:srgbClr val="0065A2">
                    <a:lumMod val="50000"/>
                  </a:srgbClr>
                </a:solidFill>
                <a:latin typeface="Arial" panose="020B0604020202020204"/>
              </a:rPr>
              <a:t>Prioritisation	- impact, risk of not acting, complexity, costs, benefits, “Strategy” etc.</a:t>
            </a:r>
          </a:p>
          <a:p>
            <a:pPr marL="742950" lvl="1" indent="-285750" defTabSz="457189">
              <a:spcBef>
                <a:spcPts val="600"/>
              </a:spcBef>
              <a:buFont typeface="Arial" panose="020B0604020202020204" pitchFamily="34" charset="0"/>
              <a:buChar char="•"/>
              <a:defRPr/>
            </a:pPr>
            <a:r>
              <a:rPr lang="en-GB" sz="1350">
                <a:solidFill>
                  <a:srgbClr val="0065A2">
                    <a:lumMod val="50000"/>
                  </a:srgbClr>
                </a:solidFill>
                <a:latin typeface="Arial" panose="020B0604020202020204"/>
              </a:rPr>
              <a:t>Dev options	- NSTA and Osokey to determine how to address </a:t>
            </a:r>
          </a:p>
          <a:p>
            <a:pPr marL="742950" lvl="1" indent="-285750" defTabSz="457189">
              <a:spcBef>
                <a:spcPts val="600"/>
              </a:spcBef>
              <a:buFont typeface="Arial" panose="020B0604020202020204" pitchFamily="34" charset="0"/>
              <a:buChar char="•"/>
              <a:defRPr/>
            </a:pPr>
            <a:r>
              <a:rPr lang="en-GB" sz="1350">
                <a:solidFill>
                  <a:srgbClr val="0065A2">
                    <a:lumMod val="50000"/>
                  </a:srgbClr>
                </a:solidFill>
                <a:latin typeface="Arial" panose="020B0604020202020204"/>
              </a:rPr>
              <a:t>Governance	- projects under NSTA PMO</a:t>
            </a:r>
          </a:p>
          <a:p>
            <a:pPr marL="742950" lvl="1" indent="-285750" defTabSz="457189">
              <a:spcBef>
                <a:spcPts val="600"/>
              </a:spcBef>
              <a:buFont typeface="Arial" panose="020B0604020202020204" pitchFamily="34" charset="0"/>
              <a:buChar char="•"/>
              <a:defRPr/>
            </a:pPr>
            <a:r>
              <a:rPr lang="en-GB" sz="1350">
                <a:solidFill>
                  <a:srgbClr val="0065A2">
                    <a:lumMod val="50000"/>
                  </a:srgbClr>
                </a:solidFill>
                <a:latin typeface="Arial" panose="020B0604020202020204"/>
              </a:rPr>
              <a:t>Schedule	- realistic timeline for delivery over coming months, dependencies and other work</a:t>
            </a:r>
          </a:p>
          <a:p>
            <a:pPr marL="742950" lvl="1" indent="-285750" defTabSz="457189">
              <a:spcBef>
                <a:spcPts val="600"/>
              </a:spcBef>
              <a:buFont typeface="Arial" panose="020B0604020202020204" pitchFamily="34" charset="0"/>
              <a:buChar char="•"/>
              <a:defRPr/>
            </a:pPr>
            <a:r>
              <a:rPr lang="en-GB" sz="1350">
                <a:solidFill>
                  <a:srgbClr val="0065A2">
                    <a:lumMod val="50000"/>
                  </a:srgbClr>
                </a:solidFill>
                <a:latin typeface="Arial" panose="020B0604020202020204"/>
              </a:rPr>
              <a:t>Initiate		- Small, Medium and Large projects</a:t>
            </a:r>
          </a:p>
          <a:p>
            <a:pPr defTabSz="457189">
              <a:spcBef>
                <a:spcPts val="600"/>
              </a:spcBef>
              <a:defRPr/>
            </a:pPr>
            <a:endParaRPr lang="en-GB" sz="1350">
              <a:solidFill>
                <a:srgbClr val="0065A2">
                  <a:lumMod val="50000"/>
                </a:srgbClr>
              </a:solidFill>
              <a:latin typeface="Arial" panose="020B0604020202020204"/>
              <a:cs typeface="Arial" panose="020B0604020202020204"/>
            </a:endParaRPr>
          </a:p>
        </p:txBody>
      </p:sp>
    </p:spTree>
    <p:extLst>
      <p:ext uri="{BB962C8B-B14F-4D97-AF65-F5344CB8AC3E}">
        <p14:creationId xmlns:p14="http://schemas.microsoft.com/office/powerpoint/2010/main" val="6409536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F9552E-4DC1-406F-AA88-9CED56760C72}"/>
              </a:ext>
              <a:ext uri="{C183D7F6-B498-43B3-948B-1728B52AA6E4}">
                <adec:decorative xmlns:adec="http://schemas.microsoft.com/office/drawing/2017/decorative" val="1"/>
              </a:ext>
            </a:extLst>
          </p:cNvPr>
          <p:cNvPicPr>
            <a:picLocks noChangeAspect="1"/>
          </p:cNvPicPr>
          <p:nvPr/>
        </p:nvPicPr>
        <p:blipFill>
          <a:blip r:embed="rId3">
            <a:alphaModFix amt="25000"/>
          </a:blip>
          <a:srcRect/>
          <a:stretch/>
        </p:blipFill>
        <p:spPr>
          <a:xfrm flipH="1">
            <a:off x="16513" y="1013461"/>
            <a:ext cx="9127487" cy="4130040"/>
          </a:xfrm>
          <a:prstGeom prst="rect">
            <a:avLst/>
          </a:prstGeom>
        </p:spPr>
      </p:pic>
      <p:sp>
        <p:nvSpPr>
          <p:cNvPr id="4" name="Text Placeholder 3">
            <a:extLst>
              <a:ext uri="{FF2B5EF4-FFF2-40B4-BE49-F238E27FC236}">
                <a16:creationId xmlns:a16="http://schemas.microsoft.com/office/drawing/2014/main" id="{B6D7EC9C-A14E-46C8-BF95-B23163404573}"/>
              </a:ext>
            </a:extLst>
          </p:cNvPr>
          <p:cNvSpPr>
            <a:spLocks noGrp="1"/>
          </p:cNvSpPr>
          <p:nvPr>
            <p:ph type="title" idx="4294967295"/>
          </p:nvPr>
        </p:nvSpPr>
        <p:spPr>
          <a:xfrm>
            <a:off x="431800" y="1976615"/>
            <a:ext cx="8388350" cy="748313"/>
          </a:xfrm>
          <a:prstGeom prst="rect">
            <a:avLst/>
          </a:prstGeom>
          <a:noFill/>
          <a:ln>
            <a:noFill/>
            <a:prstDash/>
          </a:ln>
          <a:effectLst/>
        </p:spPr>
        <p:txBody>
          <a:bodyPr rot="0" spcFirstLastPara="0" vertOverflow="overflow" horzOverflow="overflow" vert="horz" wrap="square" lIns="0" tIns="34290" rIns="68580" bIns="34290" numCol="1" spcCol="0" rtlCol="0" fromWordArt="0" anchor="b" anchorCtr="0" forceAA="0" compatLnSpc="1">
            <a:prstTxWarp prst="textNoShape">
              <a:avLst/>
            </a:prstTxWarp>
            <a:no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003351"/>
                </a:solidFill>
                <a:effectLst/>
                <a:uLnTx/>
                <a:uFillTx/>
                <a:latin typeface="Arial"/>
                <a:ea typeface="+mn-ea"/>
                <a:cs typeface="+mn-cs"/>
              </a:rPr>
              <a:t>Q&amp;A TFG an</a:t>
            </a:r>
            <a:r>
              <a:rPr lang="en-GB" sz="4000" b="0" dirty="0">
                <a:solidFill>
                  <a:srgbClr val="003351"/>
                </a:solidFill>
                <a:latin typeface="Arial"/>
                <a:ea typeface="+mn-ea"/>
                <a:cs typeface="+mn-cs"/>
              </a:rPr>
              <a:t>d Projects</a:t>
            </a:r>
            <a:endParaRPr kumimoji="0" lang="en-GB" sz="4000" b="0" i="0" u="none" strike="noStrike" kern="1200" cap="none" spc="0" normalizeH="0" baseline="0" noProof="0" dirty="0">
              <a:ln>
                <a:noFill/>
              </a:ln>
              <a:solidFill>
                <a:srgbClr val="003351"/>
              </a:solidFill>
              <a:effectLst/>
              <a:uLnTx/>
              <a:uFillTx/>
              <a:latin typeface="Arial"/>
              <a:ea typeface="+mn-ea"/>
              <a:cs typeface="+mn-cs"/>
            </a:endParaRPr>
          </a:p>
        </p:txBody>
      </p:sp>
    </p:spTree>
    <p:extLst>
      <p:ext uri="{BB962C8B-B14F-4D97-AF65-F5344CB8AC3E}">
        <p14:creationId xmlns:p14="http://schemas.microsoft.com/office/powerpoint/2010/main" val="15333951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F9552E-4DC1-406F-AA88-9CED56760C72}"/>
              </a:ext>
              <a:ext uri="{C183D7F6-B498-43B3-948B-1728B52AA6E4}">
                <adec:decorative xmlns:adec="http://schemas.microsoft.com/office/drawing/2017/decorative" val="1"/>
              </a:ext>
            </a:extLst>
          </p:cNvPr>
          <p:cNvPicPr>
            <a:picLocks noChangeAspect="1"/>
          </p:cNvPicPr>
          <p:nvPr/>
        </p:nvPicPr>
        <p:blipFill>
          <a:blip r:embed="rId3">
            <a:alphaModFix amt="25000"/>
          </a:blip>
          <a:srcRect/>
          <a:stretch/>
        </p:blipFill>
        <p:spPr>
          <a:xfrm flipH="1">
            <a:off x="16513" y="1013461"/>
            <a:ext cx="9127487" cy="4130040"/>
          </a:xfrm>
          <a:prstGeom prst="rect">
            <a:avLst/>
          </a:prstGeom>
        </p:spPr>
      </p:pic>
      <p:sp>
        <p:nvSpPr>
          <p:cNvPr id="4" name="Text Placeholder 3">
            <a:extLst>
              <a:ext uri="{FF2B5EF4-FFF2-40B4-BE49-F238E27FC236}">
                <a16:creationId xmlns:a16="http://schemas.microsoft.com/office/drawing/2014/main" id="{B6D7EC9C-A14E-46C8-BF95-B23163404573}"/>
              </a:ext>
            </a:extLst>
          </p:cNvPr>
          <p:cNvSpPr>
            <a:spLocks noGrp="1"/>
          </p:cNvSpPr>
          <p:nvPr>
            <p:ph type="title" idx="4294967295"/>
          </p:nvPr>
        </p:nvSpPr>
        <p:spPr>
          <a:xfrm>
            <a:off x="431800" y="1976615"/>
            <a:ext cx="8388350" cy="748313"/>
          </a:xfrm>
          <a:prstGeom prst="rect">
            <a:avLst/>
          </a:prstGeom>
          <a:noFill/>
          <a:ln>
            <a:noFill/>
            <a:prstDash/>
          </a:ln>
          <a:effectLst/>
        </p:spPr>
        <p:txBody>
          <a:bodyPr rot="0" spcFirstLastPara="0" vertOverflow="overflow" horzOverflow="overflow" vert="horz" wrap="square" lIns="0" tIns="34290" rIns="68580" bIns="34290" numCol="1" spcCol="0" rtlCol="0" fromWordArt="0" anchor="b" anchorCtr="0" forceAA="0" compatLnSpc="1">
            <a:prstTxWarp prst="textNoShape">
              <a:avLst/>
            </a:prstTxWarp>
            <a:no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solidFill>
                  <a:srgbClr val="003351"/>
                </a:solidFill>
                <a:effectLst/>
                <a:uLnTx/>
                <a:uFillTx/>
                <a:latin typeface="Arial"/>
                <a:ea typeface="+mn-ea"/>
                <a:cs typeface="+mn-cs"/>
              </a:rPr>
              <a:t>Next steps</a:t>
            </a:r>
          </a:p>
        </p:txBody>
      </p:sp>
    </p:spTree>
    <p:extLst>
      <p:ext uri="{BB962C8B-B14F-4D97-AF65-F5344CB8AC3E}">
        <p14:creationId xmlns:p14="http://schemas.microsoft.com/office/powerpoint/2010/main" val="42006913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310BE-54C4-4B96-9F66-25266C954E75}"/>
              </a:ext>
            </a:extLst>
          </p:cNvPr>
          <p:cNvSpPr>
            <a:spLocks noGrp="1"/>
          </p:cNvSpPr>
          <p:nvPr>
            <p:ph type="title"/>
          </p:nvPr>
        </p:nvSpPr>
        <p:spPr>
          <a:xfrm>
            <a:off x="249012" y="137626"/>
            <a:ext cx="6223506" cy="376237"/>
          </a:xfrm>
        </p:spPr>
        <p:txBody>
          <a:bodyPr lIns="0" tIns="0" rIns="91440" bIns="45720" anchor="t">
            <a:noAutofit/>
          </a:bodyPr>
          <a:lstStyle/>
          <a:p>
            <a:r>
              <a:rPr lang="en-GB"/>
              <a:t>Next steps – 3 month outlook</a:t>
            </a:r>
          </a:p>
        </p:txBody>
      </p:sp>
      <p:sp>
        <p:nvSpPr>
          <p:cNvPr id="47" name="TextBox 46">
            <a:extLst>
              <a:ext uri="{FF2B5EF4-FFF2-40B4-BE49-F238E27FC236}">
                <a16:creationId xmlns:a16="http://schemas.microsoft.com/office/drawing/2014/main" id="{6C25FDAE-CF2C-4E4C-80C7-E4F436676154}"/>
              </a:ext>
            </a:extLst>
          </p:cNvPr>
          <p:cNvSpPr txBox="1"/>
          <p:nvPr/>
        </p:nvSpPr>
        <p:spPr>
          <a:xfrm>
            <a:off x="249012" y="780147"/>
            <a:ext cx="6796025" cy="3816429"/>
          </a:xfrm>
          <a:prstGeom prst="rect">
            <a:avLst/>
          </a:prstGeom>
          <a:noFill/>
        </p:spPr>
        <p:txBody>
          <a:bodyPr wrap="square" lIns="91440" tIns="45720" rIns="91440" bIns="45720" rtlCol="0" anchor="t">
            <a:spAutoFit/>
          </a:bodyPr>
          <a:lstStyle/>
          <a:p>
            <a:pPr defTabSz="457189">
              <a:spcBef>
                <a:spcPts val="600"/>
              </a:spcBef>
              <a:defRPr/>
            </a:pPr>
            <a:r>
              <a:rPr lang="en-GB" sz="1400" b="1" dirty="0">
                <a:solidFill>
                  <a:srgbClr val="0065A2">
                    <a:lumMod val="50000"/>
                  </a:srgbClr>
                </a:solidFill>
                <a:latin typeface="Arial" panose="020B0604020202020204"/>
              </a:rPr>
              <a:t>Development planning</a:t>
            </a:r>
          </a:p>
          <a:p>
            <a:pPr marL="742950" lvl="1" indent="-285750" defTabSz="457189">
              <a:spcBef>
                <a:spcPts val="600"/>
              </a:spcBef>
              <a:buFont typeface="Arial" panose="020B0604020202020204" pitchFamily="34" charset="0"/>
              <a:buChar char="•"/>
              <a:defRPr/>
            </a:pPr>
            <a:r>
              <a:rPr lang="en-GB" sz="1400" dirty="0">
                <a:solidFill>
                  <a:srgbClr val="0065A2">
                    <a:lumMod val="50000"/>
                  </a:srgbClr>
                </a:solidFill>
                <a:latin typeface="Arial" panose="020B0604020202020204"/>
              </a:rPr>
              <a:t>Prioritisation and governance</a:t>
            </a:r>
          </a:p>
          <a:p>
            <a:pPr marL="742950" lvl="1" indent="-285750" defTabSz="457189">
              <a:spcBef>
                <a:spcPts val="600"/>
              </a:spcBef>
              <a:buFont typeface="Arial" panose="020B0604020202020204" pitchFamily="34" charset="0"/>
              <a:buChar char="•"/>
              <a:defRPr/>
            </a:pPr>
            <a:r>
              <a:rPr lang="en-GB" sz="1400" dirty="0">
                <a:solidFill>
                  <a:srgbClr val="0065A2">
                    <a:lumMod val="50000"/>
                  </a:srgbClr>
                </a:solidFill>
                <a:latin typeface="Arial" panose="020B0604020202020204"/>
              </a:rPr>
              <a:t>Technical solution options</a:t>
            </a:r>
          </a:p>
          <a:p>
            <a:pPr marL="742950" lvl="1" indent="-285750" defTabSz="457189">
              <a:spcBef>
                <a:spcPts val="600"/>
              </a:spcBef>
              <a:buFont typeface="Arial" panose="020B0604020202020204" pitchFamily="34" charset="0"/>
              <a:buChar char="•"/>
              <a:defRPr/>
            </a:pPr>
            <a:r>
              <a:rPr lang="en-GB" sz="1400" dirty="0">
                <a:solidFill>
                  <a:srgbClr val="0065A2">
                    <a:lumMod val="50000"/>
                  </a:srgbClr>
                </a:solidFill>
                <a:latin typeface="Arial" panose="020B0604020202020204"/>
              </a:rPr>
              <a:t>Quick wins and more complex developments</a:t>
            </a:r>
          </a:p>
          <a:p>
            <a:pPr defTabSz="457189">
              <a:spcBef>
                <a:spcPts val="600"/>
              </a:spcBef>
              <a:defRPr/>
            </a:pPr>
            <a:endParaRPr lang="en-GB" sz="1400" dirty="0">
              <a:solidFill>
                <a:srgbClr val="0065A2">
                  <a:lumMod val="50000"/>
                </a:srgbClr>
              </a:solidFill>
              <a:latin typeface="Arial" panose="020B0604020202020204"/>
            </a:endParaRPr>
          </a:p>
          <a:p>
            <a:pPr defTabSz="457189">
              <a:spcBef>
                <a:spcPts val="600"/>
              </a:spcBef>
              <a:defRPr/>
            </a:pPr>
            <a:r>
              <a:rPr lang="en-GB" sz="1400" b="1" dirty="0">
                <a:solidFill>
                  <a:srgbClr val="0065A2">
                    <a:lumMod val="50000"/>
                  </a:srgbClr>
                </a:solidFill>
              </a:rPr>
              <a:t>NSTA strategic projects</a:t>
            </a:r>
          </a:p>
          <a:p>
            <a:pPr marL="742950" lvl="1" indent="-285750" defTabSz="457189">
              <a:spcBef>
                <a:spcPts val="600"/>
              </a:spcBef>
              <a:buFont typeface="Arial" panose="020B0604020202020204" pitchFamily="34" charset="0"/>
              <a:buChar char="•"/>
              <a:defRPr/>
            </a:pPr>
            <a:r>
              <a:rPr lang="en-GB" sz="1400" dirty="0">
                <a:solidFill>
                  <a:srgbClr val="0065A2">
                    <a:lumMod val="50000"/>
                  </a:srgbClr>
                </a:solidFill>
                <a:latin typeface="Arial" panose="020B0604020202020204"/>
              </a:rPr>
              <a:t>Machine assisted classification of data</a:t>
            </a:r>
          </a:p>
          <a:p>
            <a:pPr defTabSz="457189">
              <a:spcBef>
                <a:spcPts val="600"/>
              </a:spcBef>
              <a:defRPr/>
            </a:pPr>
            <a:endParaRPr lang="en-GB" sz="1400" b="1" dirty="0">
              <a:solidFill>
                <a:srgbClr val="0065A2">
                  <a:lumMod val="50000"/>
                </a:srgbClr>
              </a:solidFill>
              <a:latin typeface="Arial" panose="020B0604020202020204"/>
            </a:endParaRPr>
          </a:p>
          <a:p>
            <a:pPr defTabSz="457189">
              <a:spcBef>
                <a:spcPts val="600"/>
              </a:spcBef>
              <a:defRPr/>
            </a:pPr>
            <a:r>
              <a:rPr lang="en-GB" sz="1400" b="1" dirty="0">
                <a:solidFill>
                  <a:srgbClr val="0065A2">
                    <a:lumMod val="50000"/>
                  </a:srgbClr>
                </a:solidFill>
              </a:rPr>
              <a:t>Licensing Rounds</a:t>
            </a:r>
            <a:endParaRPr lang="en-GB" sz="1400" dirty="0">
              <a:solidFill>
                <a:srgbClr val="0065A2">
                  <a:lumMod val="50000"/>
                </a:srgbClr>
              </a:solidFill>
            </a:endParaRPr>
          </a:p>
          <a:p>
            <a:pPr marL="742950" lvl="1" indent="-285750" defTabSz="457189">
              <a:spcBef>
                <a:spcPts val="600"/>
              </a:spcBef>
              <a:buFont typeface="Arial" panose="020B0604020202020204" pitchFamily="34" charset="0"/>
              <a:buChar char="•"/>
              <a:defRPr/>
            </a:pPr>
            <a:r>
              <a:rPr lang="en-GB" sz="1400" dirty="0">
                <a:solidFill>
                  <a:srgbClr val="0065A2">
                    <a:lumMod val="50000"/>
                  </a:srgbClr>
                </a:solidFill>
                <a:latin typeface="Arial" panose="020B0604020202020204"/>
              </a:rPr>
              <a:t>Carbon Storage – June 2022</a:t>
            </a:r>
          </a:p>
          <a:p>
            <a:pPr marL="1200150" lvl="2" indent="-285750" defTabSz="457189">
              <a:spcBef>
                <a:spcPts val="600"/>
              </a:spcBef>
              <a:buFont typeface="Arial" panose="020B0604020202020204" pitchFamily="34" charset="0"/>
              <a:buChar char="•"/>
              <a:defRPr/>
            </a:pPr>
            <a:r>
              <a:rPr lang="en-GB" sz="1400" dirty="0">
                <a:solidFill>
                  <a:srgbClr val="0065A2">
                    <a:lumMod val="50000"/>
                  </a:srgbClr>
                </a:solidFill>
                <a:latin typeface="Arial" panose="020B0604020202020204"/>
              </a:rPr>
              <a:t>Well Abandonment &amp; Nav-merged seismic </a:t>
            </a:r>
          </a:p>
          <a:p>
            <a:pPr marL="742950" lvl="1" indent="-285750" defTabSz="457189">
              <a:spcBef>
                <a:spcPts val="600"/>
              </a:spcBef>
              <a:buFont typeface="Arial" panose="020B0604020202020204" pitchFamily="34" charset="0"/>
              <a:buChar char="•"/>
              <a:defRPr/>
            </a:pPr>
            <a:r>
              <a:rPr lang="en-GB" sz="1400" dirty="0">
                <a:solidFill>
                  <a:srgbClr val="0065A2">
                    <a:lumMod val="50000"/>
                  </a:srgbClr>
                </a:solidFill>
                <a:latin typeface="Arial" panose="020B0604020202020204"/>
              </a:rPr>
              <a:t>Offshore Petroleum – Autumn 2022</a:t>
            </a:r>
          </a:p>
          <a:p>
            <a:pPr defTabSz="457189">
              <a:spcBef>
                <a:spcPts val="600"/>
              </a:spcBef>
              <a:defRPr/>
            </a:pPr>
            <a:endParaRPr lang="en-GB" sz="1400" b="1" dirty="0">
              <a:solidFill>
                <a:srgbClr val="0065A2">
                  <a:lumMod val="50000"/>
                </a:srgbClr>
              </a:solidFill>
              <a:latin typeface="Arial" panose="020B0604020202020204"/>
            </a:endParaRPr>
          </a:p>
        </p:txBody>
      </p:sp>
      <p:sp>
        <p:nvSpPr>
          <p:cNvPr id="7" name="TextBox 6">
            <a:extLst>
              <a:ext uri="{FF2B5EF4-FFF2-40B4-BE49-F238E27FC236}">
                <a16:creationId xmlns:a16="http://schemas.microsoft.com/office/drawing/2014/main" id="{F4995557-808E-4E77-848F-5B54A7D8A27E}"/>
              </a:ext>
            </a:extLst>
          </p:cNvPr>
          <p:cNvSpPr txBox="1"/>
          <p:nvPr/>
        </p:nvSpPr>
        <p:spPr>
          <a:xfrm>
            <a:off x="225085" y="4354949"/>
            <a:ext cx="5431237" cy="300082"/>
          </a:xfrm>
          <a:prstGeom prst="rect">
            <a:avLst/>
          </a:prstGeom>
          <a:noFill/>
        </p:spPr>
        <p:txBody>
          <a:bodyPr wrap="square" lIns="91440" tIns="45720" rIns="91440" bIns="45720" rtlCol="0" anchor="t">
            <a:spAutoFit/>
          </a:bodyPr>
          <a:lstStyle/>
          <a:p>
            <a:pPr defTabSz="457189">
              <a:spcBef>
                <a:spcPts val="600"/>
              </a:spcBef>
              <a:defRPr/>
            </a:pPr>
            <a:r>
              <a:rPr lang="en-GB" sz="1350" b="1">
                <a:solidFill>
                  <a:srgbClr val="0065A2">
                    <a:lumMod val="50000"/>
                  </a:srgbClr>
                </a:solidFill>
                <a:latin typeface="Arial" panose="020B0604020202020204"/>
              </a:rPr>
              <a:t>Discussion </a:t>
            </a:r>
            <a:r>
              <a:rPr lang="en-GB" sz="1350">
                <a:solidFill>
                  <a:srgbClr val="0065A2">
                    <a:lumMod val="50000"/>
                  </a:srgbClr>
                </a:solidFill>
                <a:latin typeface="Arial" panose="020B0604020202020204"/>
              </a:rPr>
              <a:t>- requirements and expectations</a:t>
            </a:r>
          </a:p>
        </p:txBody>
      </p:sp>
      <p:pic>
        <p:nvPicPr>
          <p:cNvPr id="9" name="Picture 8" descr="Map of 3D Surveys with field data - central north sea">
            <a:extLst>
              <a:ext uri="{FF2B5EF4-FFF2-40B4-BE49-F238E27FC236}">
                <a16:creationId xmlns:a16="http://schemas.microsoft.com/office/drawing/2014/main" id="{9B684241-91B6-46C1-9EE1-89B376713E53}"/>
              </a:ext>
            </a:extLst>
          </p:cNvPr>
          <p:cNvPicPr>
            <a:picLocks noChangeAspect="1"/>
          </p:cNvPicPr>
          <p:nvPr/>
        </p:nvPicPr>
        <p:blipFill>
          <a:blip r:embed="rId2"/>
          <a:stretch>
            <a:fillRect/>
          </a:stretch>
        </p:blipFill>
        <p:spPr>
          <a:xfrm>
            <a:off x="6209703" y="729387"/>
            <a:ext cx="2625810" cy="2334675"/>
          </a:xfrm>
          <a:prstGeom prst="rect">
            <a:avLst/>
          </a:prstGeom>
        </p:spPr>
      </p:pic>
      <p:pic>
        <p:nvPicPr>
          <p:cNvPr id="10" name="Picture 9" descr="Map of 3D surveys with field data - southern north sea">
            <a:extLst>
              <a:ext uri="{FF2B5EF4-FFF2-40B4-BE49-F238E27FC236}">
                <a16:creationId xmlns:a16="http://schemas.microsoft.com/office/drawing/2014/main" id="{93A0A69B-17F0-4D14-9566-D97C7FAD29D8}"/>
              </a:ext>
            </a:extLst>
          </p:cNvPr>
          <p:cNvPicPr>
            <a:picLocks noChangeAspect="1"/>
          </p:cNvPicPr>
          <p:nvPr/>
        </p:nvPicPr>
        <p:blipFill>
          <a:blip r:embed="rId3"/>
          <a:stretch>
            <a:fillRect/>
          </a:stretch>
        </p:blipFill>
        <p:spPr>
          <a:xfrm>
            <a:off x="5213075" y="2433806"/>
            <a:ext cx="2385274" cy="2417893"/>
          </a:xfrm>
          <a:prstGeom prst="rect">
            <a:avLst/>
          </a:prstGeom>
          <a:ln>
            <a:solidFill>
              <a:srgbClr val="FFFFFF"/>
            </a:solidFill>
          </a:ln>
        </p:spPr>
      </p:pic>
    </p:spTree>
    <p:extLst>
      <p:ext uri="{BB962C8B-B14F-4D97-AF65-F5344CB8AC3E}">
        <p14:creationId xmlns:p14="http://schemas.microsoft.com/office/powerpoint/2010/main" val="5056542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F9552E-4DC1-406F-AA88-9CED56760C72}"/>
              </a:ext>
              <a:ext uri="{C183D7F6-B498-43B3-948B-1728B52AA6E4}">
                <adec:decorative xmlns:adec="http://schemas.microsoft.com/office/drawing/2017/decorative" val="1"/>
              </a:ext>
            </a:extLst>
          </p:cNvPr>
          <p:cNvPicPr>
            <a:picLocks noChangeAspect="1"/>
          </p:cNvPicPr>
          <p:nvPr/>
        </p:nvPicPr>
        <p:blipFill>
          <a:blip r:embed="rId3">
            <a:alphaModFix amt="25000"/>
          </a:blip>
          <a:srcRect/>
          <a:stretch/>
        </p:blipFill>
        <p:spPr>
          <a:xfrm flipH="1">
            <a:off x="16513" y="1013461"/>
            <a:ext cx="9127487" cy="4130040"/>
          </a:xfrm>
          <a:prstGeom prst="rect">
            <a:avLst/>
          </a:prstGeom>
        </p:spPr>
      </p:pic>
      <p:sp>
        <p:nvSpPr>
          <p:cNvPr id="4" name="Text Placeholder 3">
            <a:extLst>
              <a:ext uri="{FF2B5EF4-FFF2-40B4-BE49-F238E27FC236}">
                <a16:creationId xmlns:a16="http://schemas.microsoft.com/office/drawing/2014/main" id="{B6D7EC9C-A14E-46C8-BF95-B23163404573}"/>
              </a:ext>
            </a:extLst>
          </p:cNvPr>
          <p:cNvSpPr>
            <a:spLocks noGrp="1"/>
          </p:cNvSpPr>
          <p:nvPr>
            <p:ph type="title" idx="4294967295"/>
          </p:nvPr>
        </p:nvSpPr>
        <p:spPr>
          <a:xfrm>
            <a:off x="431800" y="1976615"/>
            <a:ext cx="8388350" cy="748313"/>
          </a:xfrm>
          <a:prstGeom prst="rect">
            <a:avLst/>
          </a:prstGeom>
          <a:noFill/>
          <a:ln>
            <a:noFill/>
            <a:prstDash/>
          </a:ln>
          <a:effectLst/>
        </p:spPr>
        <p:txBody>
          <a:bodyPr rot="0" spcFirstLastPara="0" vertOverflow="overflow" horzOverflow="overflow" vert="horz" wrap="square" lIns="0" tIns="34290" rIns="68580" bIns="34290" numCol="1" spcCol="0" rtlCol="0" fromWordArt="0" anchor="b" anchorCtr="0" forceAA="0" compatLnSpc="1">
            <a:prstTxWarp prst="textNoShape">
              <a:avLst/>
            </a:prstTxWarp>
            <a:no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003351"/>
                </a:solidFill>
                <a:effectLst/>
                <a:uLnTx/>
                <a:uFillTx/>
                <a:latin typeface="Arial"/>
                <a:ea typeface="+mn-ea"/>
                <a:cs typeface="+mn-cs"/>
              </a:rPr>
              <a:t>Q&amp;A Next Steps</a:t>
            </a:r>
          </a:p>
        </p:txBody>
      </p:sp>
    </p:spTree>
    <p:extLst>
      <p:ext uri="{BB962C8B-B14F-4D97-AF65-F5344CB8AC3E}">
        <p14:creationId xmlns:p14="http://schemas.microsoft.com/office/powerpoint/2010/main" val="15235535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9AD98-95C4-45E6-BB1B-B2494DB6F78C}"/>
              </a:ext>
            </a:extLst>
          </p:cNvPr>
          <p:cNvSpPr>
            <a:spLocks noGrp="1"/>
          </p:cNvSpPr>
          <p:nvPr>
            <p:ph type="title"/>
          </p:nvPr>
        </p:nvSpPr>
        <p:spPr/>
        <p:txBody>
          <a:bodyPr>
            <a:noAutofit/>
          </a:bodyPr>
          <a:lstStyle/>
          <a:p>
            <a:r>
              <a:rPr lang="en-GB" sz="2400" b="1" dirty="0">
                <a:solidFill>
                  <a:srgbClr val="003351"/>
                </a:solidFill>
                <a:latin typeface="Arial" panose="020B0604020202020204" pitchFamily="34" charset="0"/>
                <a:cs typeface="Arial" panose="020B0604020202020204" pitchFamily="34" charset="0"/>
              </a:rPr>
              <a:t>Dates For Your Diary</a:t>
            </a:r>
          </a:p>
        </p:txBody>
      </p:sp>
      <p:graphicFrame>
        <p:nvGraphicFramePr>
          <p:cNvPr id="3" name="Table 3">
            <a:extLst>
              <a:ext uri="{FF2B5EF4-FFF2-40B4-BE49-F238E27FC236}">
                <a16:creationId xmlns:a16="http://schemas.microsoft.com/office/drawing/2014/main" id="{1CBF805D-E027-4D4B-ACE9-98D4DD350D67}"/>
              </a:ext>
            </a:extLst>
          </p:cNvPr>
          <p:cNvGraphicFramePr>
            <a:graphicFrameLocks noGrp="1"/>
          </p:cNvGraphicFramePr>
          <p:nvPr>
            <p:extLst>
              <p:ext uri="{D42A27DB-BD31-4B8C-83A1-F6EECF244321}">
                <p14:modId xmlns:p14="http://schemas.microsoft.com/office/powerpoint/2010/main" val="6472819"/>
              </p:ext>
            </p:extLst>
          </p:nvPr>
        </p:nvGraphicFramePr>
        <p:xfrm>
          <a:off x="431800" y="733822"/>
          <a:ext cx="8501428" cy="3845196"/>
        </p:xfrm>
        <a:graphic>
          <a:graphicData uri="http://schemas.openxmlformats.org/drawingml/2006/table">
            <a:tbl>
              <a:tblPr firstRow="1" bandRow="1">
                <a:tableStyleId>{5C22544A-7EE6-4342-B048-85BDC9FD1C3A}</a:tableStyleId>
              </a:tblPr>
              <a:tblGrid>
                <a:gridCol w="2104373">
                  <a:extLst>
                    <a:ext uri="{9D8B030D-6E8A-4147-A177-3AD203B41FA5}">
                      <a16:colId xmlns:a16="http://schemas.microsoft.com/office/drawing/2014/main" val="4102567331"/>
                    </a:ext>
                  </a:extLst>
                </a:gridCol>
                <a:gridCol w="6397055">
                  <a:extLst>
                    <a:ext uri="{9D8B030D-6E8A-4147-A177-3AD203B41FA5}">
                      <a16:colId xmlns:a16="http://schemas.microsoft.com/office/drawing/2014/main" val="2340499951"/>
                    </a:ext>
                  </a:extLst>
                </a:gridCol>
              </a:tblGrid>
              <a:tr h="677816">
                <a:tc>
                  <a:txBody>
                    <a:bodyPr/>
                    <a:lstStyle/>
                    <a:p>
                      <a:pPr algn="l">
                        <a:lnSpc>
                          <a:spcPct val="100000"/>
                        </a:lnSpc>
                      </a:pPr>
                      <a:r>
                        <a:rPr lang="en-GB" sz="1800" b="1" kern="1200" dirty="0">
                          <a:solidFill>
                            <a:schemeClr val="bg1"/>
                          </a:solidFill>
                          <a:latin typeface="Arial" panose="020B0604020202020204" pitchFamily="34" charset="0"/>
                          <a:ea typeface="+mn-ea"/>
                          <a:cs typeface="Arial" panose="020B0604020202020204" pitchFamily="34" charset="0"/>
                        </a:rPr>
                        <a:t>NDR UG Meeting</a:t>
                      </a:r>
                    </a:p>
                  </a:txBody>
                  <a:tcPr anchor="ctr">
                    <a:solidFill>
                      <a:schemeClr val="tx2"/>
                    </a:solidFill>
                  </a:tcPr>
                </a:tc>
                <a:tc>
                  <a:txBody>
                    <a:bodyPr/>
                    <a:lstStyle/>
                    <a:p>
                      <a:pPr algn="l">
                        <a:lnSpc>
                          <a:spcPct val="300000"/>
                        </a:lnSpc>
                      </a:pPr>
                      <a:endParaRPr lang="en-GB" sz="1400" dirty="0">
                        <a:solidFill>
                          <a:schemeClr val="bg1"/>
                        </a:solidFill>
                        <a:latin typeface="Arial" panose="020B0604020202020204" pitchFamily="34" charset="0"/>
                        <a:cs typeface="Arial" panose="020B0604020202020204" pitchFamily="34" charset="0"/>
                      </a:endParaRPr>
                    </a:p>
                  </a:txBody>
                  <a:tcPr>
                    <a:solidFill>
                      <a:schemeClr val="tx2"/>
                    </a:solidFill>
                  </a:tcPr>
                </a:tc>
                <a:extLst>
                  <a:ext uri="{0D108BD9-81ED-4DB2-BD59-A6C34878D82A}">
                    <a16:rowId xmlns:a16="http://schemas.microsoft.com/office/drawing/2014/main" val="3080295077"/>
                  </a:ext>
                </a:extLst>
              </a:tr>
              <a:tr h="1411079">
                <a:tc>
                  <a:txBody>
                    <a:bodyPr/>
                    <a:lstStyle/>
                    <a:p>
                      <a:pPr marL="0" marR="0" lvl="0" indent="0" algn="l" defTabSz="685800" rtl="0" eaLnBrk="1" fontAlgn="auto" latinLnBrk="0" hangingPunct="1">
                        <a:lnSpc>
                          <a:spcPct val="300000"/>
                        </a:lnSpc>
                        <a:spcBef>
                          <a:spcPts val="0"/>
                        </a:spcBef>
                        <a:spcAft>
                          <a:spcPts val="0"/>
                        </a:spcAft>
                        <a:buClrTx/>
                        <a:buSzTx/>
                        <a:buFontTx/>
                        <a:buNone/>
                        <a:tabLst/>
                        <a:defRPr/>
                      </a:pPr>
                      <a:r>
                        <a:rPr lang="en-GB" sz="1800" b="1" dirty="0">
                          <a:latin typeface="Arial" panose="020B0604020202020204" pitchFamily="34" charset="0"/>
                          <a:cs typeface="Arial" panose="020B0604020202020204" pitchFamily="34" charset="0"/>
                        </a:rPr>
                        <a:t>September 2022</a:t>
                      </a:r>
                    </a:p>
                    <a:p>
                      <a:pPr algn="l">
                        <a:lnSpc>
                          <a:spcPct val="300000"/>
                        </a:lnSpc>
                      </a:pPr>
                      <a:endParaRPr lang="en-GB" sz="1800" dirty="0">
                        <a:latin typeface="Arial" panose="020B0604020202020204" pitchFamily="34" charset="0"/>
                        <a:cs typeface="Arial" panose="020B0604020202020204" pitchFamily="34" charset="0"/>
                      </a:endParaRPr>
                    </a:p>
                  </a:txBody>
                  <a:tcPr anchor="b"/>
                </a:tc>
                <a:tc>
                  <a:txBody>
                    <a:bodyPr/>
                    <a:lstStyle/>
                    <a:p>
                      <a:pPr algn="l">
                        <a:lnSpc>
                          <a:spcPct val="300000"/>
                        </a:lnSpc>
                      </a:pPr>
                      <a:r>
                        <a:rPr lang="en-GB" sz="1800" dirty="0">
                          <a:solidFill>
                            <a:schemeClr val="tx1"/>
                          </a:solidFill>
                          <a:latin typeface="Arial" panose="020B0604020202020204" pitchFamily="34" charset="0"/>
                          <a:cs typeface="Arial" panose="020B0604020202020204" pitchFamily="34" charset="0"/>
                        </a:rPr>
                        <a:t>Tuesday 6</a:t>
                      </a:r>
                      <a:r>
                        <a:rPr lang="en-GB" sz="1800" baseline="30000" dirty="0">
                          <a:solidFill>
                            <a:schemeClr val="tx1"/>
                          </a:solidFill>
                          <a:latin typeface="Arial" panose="020B0604020202020204" pitchFamily="34" charset="0"/>
                          <a:cs typeface="Arial" panose="020B0604020202020204" pitchFamily="34" charset="0"/>
                        </a:rPr>
                        <a:t>th</a:t>
                      </a:r>
                      <a:r>
                        <a:rPr lang="en-GB" sz="1800" dirty="0">
                          <a:solidFill>
                            <a:schemeClr val="tx1"/>
                          </a:solidFill>
                          <a:latin typeface="Arial" panose="020B0604020202020204" pitchFamily="34" charset="0"/>
                          <a:cs typeface="Arial" panose="020B0604020202020204" pitchFamily="34" charset="0"/>
                        </a:rPr>
                        <a:t> September*– NDR User Group Meeting 6</a:t>
                      </a:r>
                    </a:p>
                    <a:p>
                      <a:pPr algn="l">
                        <a:lnSpc>
                          <a:spcPct val="300000"/>
                        </a:lnSpc>
                      </a:pPr>
                      <a:r>
                        <a:rPr lang="en-GB" sz="1400" dirty="0">
                          <a:solidFill>
                            <a:schemeClr val="tx1"/>
                          </a:solidFill>
                          <a:latin typeface="Arial" panose="020B0604020202020204" pitchFamily="34" charset="0"/>
                          <a:cs typeface="Arial" panose="020B0604020202020204" pitchFamily="34" charset="0"/>
                        </a:rPr>
                        <a:t>Note: Scheduled to occur after summer 2022 to allow more attendees.</a:t>
                      </a:r>
                    </a:p>
                  </a:txBody>
                  <a:tcPr/>
                </a:tc>
                <a:extLst>
                  <a:ext uri="{0D108BD9-81ED-4DB2-BD59-A6C34878D82A}">
                    <a16:rowId xmlns:a16="http://schemas.microsoft.com/office/drawing/2014/main" val="3832330502"/>
                  </a:ext>
                </a:extLst>
              </a:tr>
              <a:tr h="1411079">
                <a:tc>
                  <a:txBody>
                    <a:bodyPr/>
                    <a:lstStyle/>
                    <a:p>
                      <a:pPr marL="0" marR="0" lvl="0" indent="0" algn="l" defTabSz="685800" rtl="0" eaLnBrk="1" fontAlgn="auto" latinLnBrk="0" hangingPunct="1">
                        <a:lnSpc>
                          <a:spcPct val="300000"/>
                        </a:lnSpc>
                        <a:spcBef>
                          <a:spcPts val="0"/>
                        </a:spcBef>
                        <a:spcAft>
                          <a:spcPts val="0"/>
                        </a:spcAft>
                        <a:buClrTx/>
                        <a:buSzTx/>
                        <a:buFontTx/>
                        <a:buNone/>
                        <a:tabLst/>
                        <a:defRPr/>
                      </a:pPr>
                      <a:r>
                        <a:rPr lang="en-GB" sz="1800" b="1">
                          <a:latin typeface="Arial" panose="020B0604020202020204" pitchFamily="34" charset="0"/>
                          <a:cs typeface="Arial" panose="020B0604020202020204" pitchFamily="34" charset="0"/>
                        </a:rPr>
                        <a:t>November 2022</a:t>
                      </a:r>
                    </a:p>
                    <a:p>
                      <a:pPr algn="l">
                        <a:lnSpc>
                          <a:spcPct val="300000"/>
                        </a:lnSpc>
                      </a:pPr>
                      <a:endParaRPr lang="en-GB" sz="1800">
                        <a:latin typeface="Arial" panose="020B0604020202020204" pitchFamily="34" charset="0"/>
                        <a:cs typeface="Arial" panose="020B0604020202020204" pitchFamily="34" charset="0"/>
                      </a:endParaRPr>
                    </a:p>
                  </a:txBody>
                  <a:tcPr anchor="b"/>
                </a:tc>
                <a:tc>
                  <a:txBody>
                    <a:bodyPr/>
                    <a:lstStyle/>
                    <a:p>
                      <a:pPr algn="l">
                        <a:lnSpc>
                          <a:spcPct val="300000"/>
                        </a:lnSpc>
                      </a:pPr>
                      <a:r>
                        <a:rPr lang="en-GB" sz="1800" dirty="0">
                          <a:solidFill>
                            <a:schemeClr val="tx1"/>
                          </a:solidFill>
                          <a:latin typeface="Arial" panose="020B0604020202020204" pitchFamily="34" charset="0"/>
                          <a:cs typeface="Arial" panose="020B0604020202020204" pitchFamily="34" charset="0"/>
                        </a:rPr>
                        <a:t>Tuesday 29</a:t>
                      </a:r>
                      <a:r>
                        <a:rPr lang="en-GB" sz="1800" baseline="30000" dirty="0">
                          <a:solidFill>
                            <a:schemeClr val="tx1"/>
                          </a:solidFill>
                          <a:latin typeface="Arial" panose="020B0604020202020204" pitchFamily="34" charset="0"/>
                          <a:cs typeface="Arial" panose="020B0604020202020204" pitchFamily="34" charset="0"/>
                        </a:rPr>
                        <a:t>th</a:t>
                      </a:r>
                      <a:r>
                        <a:rPr lang="en-GB" sz="1800" dirty="0">
                          <a:solidFill>
                            <a:schemeClr val="tx1"/>
                          </a:solidFill>
                          <a:latin typeface="Arial" panose="020B0604020202020204" pitchFamily="34" charset="0"/>
                          <a:cs typeface="Arial" panose="020B0604020202020204" pitchFamily="34" charset="0"/>
                        </a:rPr>
                        <a:t> November</a:t>
                      </a:r>
                      <a:r>
                        <a:rPr lang="en-GB" sz="1800" dirty="0">
                          <a:solidFill>
                            <a:srgbClr val="FF0000"/>
                          </a:solidFill>
                          <a:latin typeface="Arial" panose="020B0604020202020204" pitchFamily="34" charset="0"/>
                          <a:cs typeface="Arial" panose="020B0604020202020204" pitchFamily="34" charset="0"/>
                        </a:rPr>
                        <a:t>*</a:t>
                      </a:r>
                      <a:r>
                        <a:rPr lang="en-GB" sz="1800" dirty="0">
                          <a:solidFill>
                            <a:schemeClr val="tx1"/>
                          </a:solidFill>
                          <a:latin typeface="Arial" panose="020B0604020202020204" pitchFamily="34" charset="0"/>
                          <a:cs typeface="Arial" panose="020B0604020202020204" pitchFamily="34" charset="0"/>
                        </a:rPr>
                        <a:t> – </a:t>
                      </a:r>
                      <a:r>
                        <a:rPr lang="en-GB" sz="1800" dirty="0">
                          <a:latin typeface="Arial" panose="020B0604020202020204" pitchFamily="34" charset="0"/>
                          <a:cs typeface="Arial" panose="020B0604020202020204" pitchFamily="34" charset="0"/>
                        </a:rPr>
                        <a:t>NDR User Group Meeting 7</a:t>
                      </a:r>
                    </a:p>
                  </a:txBody>
                  <a:tcPr/>
                </a:tc>
                <a:extLst>
                  <a:ext uri="{0D108BD9-81ED-4DB2-BD59-A6C34878D82A}">
                    <a16:rowId xmlns:a16="http://schemas.microsoft.com/office/drawing/2014/main" val="374767792"/>
                  </a:ext>
                </a:extLst>
              </a:tr>
            </a:tbl>
          </a:graphicData>
        </a:graphic>
      </p:graphicFrame>
      <p:sp>
        <p:nvSpPr>
          <p:cNvPr id="4" name="TextBox 3">
            <a:extLst>
              <a:ext uri="{FF2B5EF4-FFF2-40B4-BE49-F238E27FC236}">
                <a16:creationId xmlns:a16="http://schemas.microsoft.com/office/drawing/2014/main" id="{49D885A6-B8DA-4DD8-8E5E-A7322A36E56F}"/>
              </a:ext>
            </a:extLst>
          </p:cNvPr>
          <p:cNvSpPr txBox="1"/>
          <p:nvPr/>
        </p:nvSpPr>
        <p:spPr>
          <a:xfrm>
            <a:off x="7389708" y="4661932"/>
            <a:ext cx="1575184" cy="307777"/>
          </a:xfrm>
          <a:prstGeom prst="rect">
            <a:avLst/>
          </a:prstGeom>
          <a:noFill/>
        </p:spPr>
        <p:txBody>
          <a:bodyPr wrap="square" rtlCol="0">
            <a:spAutoFit/>
          </a:bodyPr>
          <a:lstStyle/>
          <a:p>
            <a:r>
              <a:rPr lang="en-GB" sz="1400">
                <a:solidFill>
                  <a:srgbClr val="FF0000"/>
                </a:solidFill>
              </a:rPr>
              <a:t>*Provisional date</a:t>
            </a:r>
          </a:p>
        </p:txBody>
      </p:sp>
    </p:spTree>
    <p:extLst>
      <p:ext uri="{BB962C8B-B14F-4D97-AF65-F5344CB8AC3E}">
        <p14:creationId xmlns:p14="http://schemas.microsoft.com/office/powerpoint/2010/main" val="31066691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F9552E-4DC1-406F-AA88-9CED56760C72}"/>
              </a:ext>
              <a:ext uri="{C183D7F6-B498-43B3-948B-1728B52AA6E4}">
                <adec:decorative xmlns:adec="http://schemas.microsoft.com/office/drawing/2017/decorative" val="1"/>
              </a:ext>
            </a:extLst>
          </p:cNvPr>
          <p:cNvPicPr>
            <a:picLocks noChangeAspect="1"/>
          </p:cNvPicPr>
          <p:nvPr/>
        </p:nvPicPr>
        <p:blipFill>
          <a:blip r:embed="rId3">
            <a:alphaModFix amt="25000"/>
          </a:blip>
          <a:srcRect/>
          <a:stretch/>
        </p:blipFill>
        <p:spPr>
          <a:xfrm flipH="1">
            <a:off x="16513" y="1013461"/>
            <a:ext cx="9127487" cy="4130040"/>
          </a:xfrm>
          <a:prstGeom prst="rect">
            <a:avLst/>
          </a:prstGeom>
        </p:spPr>
      </p:pic>
      <p:sp>
        <p:nvSpPr>
          <p:cNvPr id="4" name="Text Placeholder 3">
            <a:extLst>
              <a:ext uri="{FF2B5EF4-FFF2-40B4-BE49-F238E27FC236}">
                <a16:creationId xmlns:a16="http://schemas.microsoft.com/office/drawing/2014/main" id="{B6D7EC9C-A14E-46C8-BF95-B23163404573}"/>
              </a:ext>
            </a:extLst>
          </p:cNvPr>
          <p:cNvSpPr>
            <a:spLocks noGrp="1"/>
          </p:cNvSpPr>
          <p:nvPr>
            <p:ph type="title" idx="4294967295"/>
          </p:nvPr>
        </p:nvSpPr>
        <p:spPr>
          <a:xfrm>
            <a:off x="431800" y="1976615"/>
            <a:ext cx="8388350" cy="748313"/>
          </a:xfrm>
          <a:prstGeom prst="rect">
            <a:avLst/>
          </a:prstGeom>
          <a:noFill/>
          <a:ln>
            <a:noFill/>
            <a:prstDash/>
          </a:ln>
          <a:effectLst/>
        </p:spPr>
        <p:txBody>
          <a:bodyPr rot="0" spcFirstLastPara="0" vertOverflow="overflow" horzOverflow="overflow" vert="horz" wrap="square" lIns="0" tIns="34290" rIns="68580" bIns="34290" numCol="1" spcCol="0" rtlCol="0" fromWordArt="0" anchor="b" anchorCtr="0" forceAA="0" compatLnSpc="1">
            <a:prstTxWarp prst="textNoShape">
              <a:avLst/>
            </a:prstTxWarp>
            <a:no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solidFill>
                  <a:srgbClr val="003351"/>
                </a:solidFill>
                <a:effectLst/>
                <a:uLnTx/>
                <a:uFillTx/>
                <a:latin typeface="Arial"/>
                <a:ea typeface="+mn-ea"/>
                <a:cs typeface="+mn-cs"/>
              </a:rPr>
              <a:t>Thank You</a:t>
            </a:r>
          </a:p>
        </p:txBody>
      </p:sp>
    </p:spTree>
    <p:extLst>
      <p:ext uri="{BB962C8B-B14F-4D97-AF65-F5344CB8AC3E}">
        <p14:creationId xmlns:p14="http://schemas.microsoft.com/office/powerpoint/2010/main" val="1461817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310BE-54C4-4B96-9F66-25266C954E75}"/>
              </a:ext>
            </a:extLst>
          </p:cNvPr>
          <p:cNvSpPr>
            <a:spLocks noGrp="1"/>
          </p:cNvSpPr>
          <p:nvPr>
            <p:ph type="title"/>
          </p:nvPr>
        </p:nvSpPr>
        <p:spPr>
          <a:xfrm>
            <a:off x="249012" y="137626"/>
            <a:ext cx="6223506" cy="376237"/>
          </a:xfrm>
        </p:spPr>
        <p:txBody>
          <a:bodyPr lIns="0" tIns="0" rIns="91440" bIns="45720" anchor="t">
            <a:noAutofit/>
          </a:bodyPr>
          <a:lstStyle/>
          <a:p>
            <a:r>
              <a:rPr lang="en-GB"/>
              <a:t>Agenda</a:t>
            </a:r>
            <a:endParaRPr lang="en-GB">
              <a:solidFill>
                <a:srgbClr val="003351"/>
              </a:solidFill>
            </a:endParaRPr>
          </a:p>
        </p:txBody>
      </p:sp>
      <p:sp>
        <p:nvSpPr>
          <p:cNvPr id="3" name="TextBox 2">
            <a:extLst>
              <a:ext uri="{FF2B5EF4-FFF2-40B4-BE49-F238E27FC236}">
                <a16:creationId xmlns:a16="http://schemas.microsoft.com/office/drawing/2014/main" id="{87A49F9F-7FA4-4EF8-A3DD-10DF6EA97A7C}"/>
              </a:ext>
            </a:extLst>
          </p:cNvPr>
          <p:cNvSpPr txBox="1"/>
          <p:nvPr/>
        </p:nvSpPr>
        <p:spPr>
          <a:xfrm>
            <a:off x="131878" y="539970"/>
            <a:ext cx="8892481" cy="3816429"/>
          </a:xfrm>
          <a:prstGeom prst="rect">
            <a:avLst/>
          </a:prstGeom>
          <a:noFill/>
        </p:spPr>
        <p:txBody>
          <a:bodyPr wrap="square" rtlCol="0">
            <a:spAutoFit/>
          </a:bodyPr>
          <a:lstStyle/>
          <a:p>
            <a:r>
              <a:rPr lang="en-GB" sz="1800">
                <a:effectLst/>
                <a:latin typeface="Arial" panose="020B0604020202020204" pitchFamily="34" charset="0"/>
                <a:ea typeface="Calibri" panose="020F0502020204030204" pitchFamily="34" charset="0"/>
                <a:cs typeface="Arial" panose="020B0604020202020204" pitchFamily="34" charset="0"/>
              </a:rPr>
              <a:t> </a:t>
            </a:r>
          </a:p>
          <a:p>
            <a:pPr marL="457200"/>
            <a:r>
              <a:rPr lang="en-GB" sz="1600" b="1">
                <a:solidFill>
                  <a:srgbClr val="003351"/>
                </a:solidFill>
                <a:latin typeface="Arial" panose="020B0604020202020204" pitchFamily="34" charset="0"/>
                <a:ea typeface="Calibri" panose="020F0502020204030204" pitchFamily="34" charset="0"/>
                <a:cs typeface="Arial" panose="020B0604020202020204" pitchFamily="34" charset="0"/>
              </a:rPr>
              <a:t>I</a:t>
            </a:r>
            <a:r>
              <a:rPr lang="en-GB" sz="1600" b="1">
                <a:solidFill>
                  <a:srgbClr val="003351"/>
                </a:solidFill>
                <a:effectLst/>
                <a:latin typeface="Arial" panose="020B0604020202020204" pitchFamily="34" charset="0"/>
                <a:ea typeface="Calibri" panose="020F0502020204030204" pitchFamily="34" charset="0"/>
                <a:cs typeface="Arial" panose="020B0604020202020204" pitchFamily="34" charset="0"/>
              </a:rPr>
              <a:t>ntroduction and general topics  (</a:t>
            </a:r>
            <a:r>
              <a:rPr lang="en-GB" sz="1600" b="1">
                <a:solidFill>
                  <a:srgbClr val="003351"/>
                </a:solidFill>
                <a:latin typeface="Arial" panose="020B0604020202020204" pitchFamily="34" charset="0"/>
                <a:ea typeface="Calibri" panose="020F0502020204030204" pitchFamily="34" charset="0"/>
                <a:cs typeface="Arial" panose="020B0604020202020204" pitchFamily="34" charset="0"/>
              </a:rPr>
              <a:t>14</a:t>
            </a:r>
            <a:r>
              <a:rPr lang="en-GB" sz="1600" b="1">
                <a:solidFill>
                  <a:srgbClr val="003351"/>
                </a:solidFill>
                <a:effectLst/>
                <a:latin typeface="Arial" panose="020B0604020202020204" pitchFamily="34" charset="0"/>
                <a:ea typeface="Calibri" panose="020F0502020204030204" pitchFamily="34" charset="0"/>
                <a:cs typeface="Arial" panose="020B0604020202020204" pitchFamily="34" charset="0"/>
              </a:rPr>
              <a:t>:30)</a:t>
            </a:r>
          </a:p>
          <a:p>
            <a:pPr marL="742950" indent="-285750">
              <a:buFont typeface="Arial" panose="020B0604020202020204" pitchFamily="34" charset="0"/>
              <a:buChar char="•"/>
            </a:pPr>
            <a:r>
              <a:rPr lang="en-GB" sz="1600">
                <a:solidFill>
                  <a:srgbClr val="003351"/>
                </a:solidFill>
                <a:latin typeface="Arial" panose="020B0604020202020204" pitchFamily="34" charset="0"/>
                <a:ea typeface="Calibri" panose="020F0502020204030204" pitchFamily="34" charset="0"/>
                <a:cs typeface="Arial" panose="020B0604020202020204" pitchFamily="34" charset="0"/>
              </a:rPr>
              <a:t>Version and documentation updates</a:t>
            </a:r>
            <a:endParaRPr lang="en-GB" sz="1600">
              <a:solidFill>
                <a:srgbClr val="003351"/>
              </a:solidFill>
              <a:effectLst/>
              <a:latin typeface="Arial" panose="020B0604020202020204" pitchFamily="34" charset="0"/>
              <a:ea typeface="Calibri" panose="020F0502020204030204" pitchFamily="34" charset="0"/>
              <a:cs typeface="Arial" panose="020B0604020202020204" pitchFamily="34" charset="0"/>
            </a:endParaRPr>
          </a:p>
          <a:p>
            <a:pPr marL="742950" indent="-285750">
              <a:buFont typeface="Arial" panose="020B0604020202020204" pitchFamily="34" charset="0"/>
              <a:buChar char="•"/>
            </a:pPr>
            <a:r>
              <a:rPr lang="en-GB" sz="1600">
                <a:solidFill>
                  <a:srgbClr val="003351"/>
                </a:solidFill>
                <a:latin typeface="Arial" panose="020B0604020202020204" pitchFamily="34" charset="0"/>
                <a:ea typeface="Calibri" panose="020F0502020204030204" pitchFamily="34" charset="0"/>
                <a:cs typeface="Arial" panose="020B0604020202020204" pitchFamily="34" charset="0"/>
              </a:rPr>
              <a:t>Data availability updates</a:t>
            </a:r>
          </a:p>
          <a:p>
            <a:pPr marL="742950" indent="-285750">
              <a:buFont typeface="Arial" panose="020B0604020202020204" pitchFamily="34" charset="0"/>
              <a:buChar char="•"/>
            </a:pPr>
            <a:r>
              <a:rPr lang="en-GB" sz="1600">
                <a:solidFill>
                  <a:srgbClr val="003351"/>
                </a:solidFill>
                <a:effectLst/>
                <a:latin typeface="Arial" panose="020B0604020202020204" pitchFamily="34" charset="0"/>
                <a:ea typeface="Calibri" panose="020F0502020204030204" pitchFamily="34" charset="0"/>
                <a:cs typeface="Arial" panose="020B0604020202020204" pitchFamily="34" charset="0"/>
              </a:rPr>
              <a:t>Missing Data Requests and User Roles</a:t>
            </a:r>
          </a:p>
          <a:p>
            <a:pPr marL="457200"/>
            <a:endParaRPr lang="en-GB" sz="1600">
              <a:solidFill>
                <a:srgbClr val="003351"/>
              </a:solidFill>
              <a:effectLst/>
              <a:latin typeface="Arial" panose="020B0604020202020204" pitchFamily="34" charset="0"/>
              <a:ea typeface="Calibri" panose="020F0502020204030204" pitchFamily="34" charset="0"/>
              <a:cs typeface="Arial" panose="020B0604020202020204" pitchFamily="34" charset="0"/>
            </a:endParaRPr>
          </a:p>
          <a:p>
            <a:pPr marL="457200"/>
            <a:r>
              <a:rPr lang="en-GB" sz="1600" b="1">
                <a:solidFill>
                  <a:srgbClr val="003351"/>
                </a:solidFill>
                <a:effectLst/>
                <a:latin typeface="Arial" panose="020B0604020202020204" pitchFamily="34" charset="0"/>
                <a:ea typeface="Calibri" panose="020F0502020204030204" pitchFamily="34" charset="0"/>
                <a:cs typeface="Arial" panose="020B0604020202020204" pitchFamily="34" charset="0"/>
              </a:rPr>
              <a:t>Task Finish Groups &amp; Projects  (14:50)</a:t>
            </a:r>
          </a:p>
          <a:p>
            <a:pPr marL="742950" indent="-285750">
              <a:buFont typeface="Arial" panose="020B0604020202020204" pitchFamily="34" charset="0"/>
              <a:buChar char="•"/>
            </a:pPr>
            <a:r>
              <a:rPr lang="en-GB" sz="1600">
                <a:solidFill>
                  <a:srgbClr val="003351"/>
                </a:solidFill>
                <a:latin typeface="Arial" panose="020B0604020202020204" pitchFamily="34" charset="0"/>
                <a:ea typeface="Calibri" panose="020F0502020204030204" pitchFamily="34" charset="0"/>
                <a:cs typeface="Arial" panose="020B0604020202020204" pitchFamily="34" charset="0"/>
              </a:rPr>
              <a:t>Project update - Moveout: Seismic field data - offline archive to NDR cloud</a:t>
            </a:r>
          </a:p>
          <a:p>
            <a:pPr marL="742950" indent="-285750">
              <a:buFont typeface="Arial" panose="020B0604020202020204" pitchFamily="34" charset="0"/>
              <a:buChar char="•"/>
            </a:pPr>
            <a:r>
              <a:rPr lang="en-GB" sz="1600">
                <a:solidFill>
                  <a:srgbClr val="003351"/>
                </a:solidFill>
                <a:latin typeface="Arial" panose="020B0604020202020204" pitchFamily="34" charset="0"/>
                <a:ea typeface="Calibri" panose="020F0502020204030204" pitchFamily="34" charset="0"/>
                <a:cs typeface="Arial" panose="020B0604020202020204" pitchFamily="34" charset="0"/>
              </a:rPr>
              <a:t>TFG003 - Web service access to NDR data/metadata</a:t>
            </a:r>
          </a:p>
          <a:p>
            <a:pPr marL="742950" indent="-285750">
              <a:buFont typeface="Arial" panose="020B0604020202020204" pitchFamily="34" charset="0"/>
              <a:buChar char="•"/>
            </a:pPr>
            <a:r>
              <a:rPr lang="en-GB" sz="1600">
                <a:solidFill>
                  <a:srgbClr val="003351"/>
                </a:solidFill>
                <a:latin typeface="Arial" panose="020B0604020202020204" pitchFamily="34" charset="0"/>
                <a:ea typeface="Calibri" panose="020F0502020204030204" pitchFamily="34" charset="0"/>
                <a:cs typeface="Arial" panose="020B0604020202020204" pitchFamily="34" charset="0"/>
              </a:rPr>
              <a:t>TFG004 - Entitlement to Protected Information </a:t>
            </a:r>
          </a:p>
          <a:p>
            <a:pPr marL="742950" indent="-285750">
              <a:buFont typeface="Arial" panose="020B0604020202020204" pitchFamily="34" charset="0"/>
              <a:buChar char="•"/>
            </a:pPr>
            <a:r>
              <a:rPr lang="en-GB" sz="1600">
                <a:solidFill>
                  <a:srgbClr val="003351"/>
                </a:solidFill>
                <a:latin typeface="Arial" panose="020B0604020202020204" pitchFamily="34" charset="0"/>
                <a:ea typeface="Calibri" panose="020F0502020204030204" pitchFamily="34" charset="0"/>
                <a:cs typeface="Arial" panose="020B0604020202020204" pitchFamily="34" charset="0"/>
              </a:rPr>
              <a:t>TFG005 - UI/UX Review</a:t>
            </a:r>
          </a:p>
          <a:p>
            <a:pPr marL="457200"/>
            <a:endParaRPr lang="en-GB" sz="1600" b="1">
              <a:solidFill>
                <a:srgbClr val="003351"/>
              </a:solidFill>
              <a:latin typeface="Arial" panose="020B0604020202020204" pitchFamily="34" charset="0"/>
              <a:ea typeface="Calibri" panose="020F0502020204030204" pitchFamily="34" charset="0"/>
              <a:cs typeface="Arial" panose="020B0604020202020204" pitchFamily="34" charset="0"/>
            </a:endParaRPr>
          </a:p>
          <a:p>
            <a:pPr marL="457200"/>
            <a:r>
              <a:rPr lang="en-GB" sz="1600" b="1">
                <a:solidFill>
                  <a:srgbClr val="003351"/>
                </a:solidFill>
                <a:latin typeface="Arial" panose="020B0604020202020204" pitchFamily="34" charset="0"/>
                <a:cs typeface="Arial" panose="020B0604020202020204" pitchFamily="34" charset="0"/>
              </a:rPr>
              <a:t>Next steps – 3 month outlook  (15:45)</a:t>
            </a:r>
          </a:p>
          <a:p>
            <a:pPr marL="742950" indent="-285750">
              <a:buFont typeface="Arial" panose="020B0604020202020204" pitchFamily="34" charset="0"/>
              <a:buChar char="•"/>
            </a:pPr>
            <a:r>
              <a:rPr lang="en-GB" sz="1600">
                <a:solidFill>
                  <a:srgbClr val="003351"/>
                </a:solidFill>
                <a:latin typeface="Arial" panose="020B0604020202020204" pitchFamily="34" charset="0"/>
                <a:ea typeface="Calibri" panose="020F0502020204030204" pitchFamily="34" charset="0"/>
                <a:cs typeface="Arial" panose="020B0604020202020204" pitchFamily="34" charset="0"/>
              </a:rPr>
              <a:t>Development planning and delivery</a:t>
            </a:r>
          </a:p>
          <a:p>
            <a:pPr marL="742950" indent="-285750">
              <a:buFont typeface="Arial" panose="020B0604020202020204" pitchFamily="34" charset="0"/>
              <a:buChar char="•"/>
            </a:pPr>
            <a:r>
              <a:rPr lang="en-GB" sz="1600">
                <a:solidFill>
                  <a:srgbClr val="003351"/>
                </a:solidFill>
                <a:latin typeface="Arial" panose="020B0604020202020204" pitchFamily="34" charset="0"/>
                <a:ea typeface="Calibri" panose="020F0502020204030204" pitchFamily="34" charset="0"/>
                <a:cs typeface="Arial" panose="020B0604020202020204" pitchFamily="34" charset="0"/>
              </a:rPr>
              <a:t>Licensing Rounds</a:t>
            </a:r>
          </a:p>
        </p:txBody>
      </p:sp>
    </p:spTree>
    <p:extLst>
      <p:ext uri="{BB962C8B-B14F-4D97-AF65-F5344CB8AC3E}">
        <p14:creationId xmlns:p14="http://schemas.microsoft.com/office/powerpoint/2010/main" val="2382574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310BE-54C4-4B96-9F66-25266C954E75}"/>
              </a:ext>
            </a:extLst>
          </p:cNvPr>
          <p:cNvSpPr>
            <a:spLocks noGrp="1"/>
          </p:cNvSpPr>
          <p:nvPr>
            <p:ph type="title"/>
          </p:nvPr>
        </p:nvSpPr>
        <p:spPr>
          <a:xfrm>
            <a:off x="249012" y="137626"/>
            <a:ext cx="6223506" cy="376237"/>
          </a:xfrm>
        </p:spPr>
        <p:txBody>
          <a:bodyPr lIns="0" tIns="0" rIns="91440" bIns="45720" anchor="t">
            <a:noAutofit/>
          </a:bodyPr>
          <a:lstStyle/>
          <a:p>
            <a:r>
              <a:rPr lang="en-GB"/>
              <a:t>Version and documentation </a:t>
            </a:r>
            <a:r>
              <a:rPr lang="en-GB">
                <a:solidFill>
                  <a:srgbClr val="003351"/>
                </a:solidFill>
              </a:rPr>
              <a:t>updates</a:t>
            </a:r>
          </a:p>
        </p:txBody>
      </p:sp>
      <p:sp>
        <p:nvSpPr>
          <p:cNvPr id="47" name="TextBox 46">
            <a:extLst>
              <a:ext uri="{FF2B5EF4-FFF2-40B4-BE49-F238E27FC236}">
                <a16:creationId xmlns:a16="http://schemas.microsoft.com/office/drawing/2014/main" id="{6C25FDAE-CF2C-4E4C-80C7-E4F436676154}"/>
              </a:ext>
            </a:extLst>
          </p:cNvPr>
          <p:cNvSpPr txBox="1"/>
          <p:nvPr/>
        </p:nvSpPr>
        <p:spPr>
          <a:xfrm>
            <a:off x="249011" y="802036"/>
            <a:ext cx="8244357" cy="4216539"/>
          </a:xfrm>
          <a:prstGeom prst="rect">
            <a:avLst/>
          </a:prstGeom>
          <a:noFill/>
        </p:spPr>
        <p:txBody>
          <a:bodyPr wrap="square" lIns="91440" tIns="45720" rIns="91440" bIns="45720" rtlCol="0" anchor="t">
            <a:spAutoFit/>
          </a:bodyPr>
          <a:lstStyle/>
          <a:p>
            <a:pPr defTabSz="457189">
              <a:spcBef>
                <a:spcPts val="600"/>
              </a:spcBef>
              <a:defRPr/>
            </a:pPr>
            <a:r>
              <a:rPr lang="en-GB" sz="1350" b="1">
                <a:solidFill>
                  <a:srgbClr val="0065A2">
                    <a:lumMod val="50000"/>
                  </a:srgbClr>
                </a:solidFill>
                <a:latin typeface="Arial" panose="020B0604020202020204"/>
              </a:rPr>
              <a:t>Version deployed mid May v20220518_09 – notice to User Group and ISCs</a:t>
            </a:r>
          </a:p>
          <a:p>
            <a:pPr defTabSz="457189">
              <a:spcBef>
                <a:spcPts val="600"/>
              </a:spcBef>
              <a:defRPr/>
            </a:pPr>
            <a:endParaRPr lang="en-GB" sz="1400" b="1">
              <a:solidFill>
                <a:srgbClr val="003351"/>
              </a:solidFill>
              <a:latin typeface="Helvetica Neue"/>
            </a:endParaRPr>
          </a:p>
          <a:p>
            <a:pPr defTabSz="457189">
              <a:spcBef>
                <a:spcPts val="600"/>
              </a:spcBef>
              <a:defRPr/>
            </a:pPr>
            <a:r>
              <a:rPr lang="en-GB" sz="1350">
                <a:solidFill>
                  <a:srgbClr val="0065A2">
                    <a:lumMod val="50000"/>
                  </a:srgbClr>
                </a:solidFill>
                <a:latin typeface="Arial" panose="020B0604020202020204"/>
              </a:rPr>
              <a:t>1</a:t>
            </a:r>
            <a:r>
              <a:rPr lang="en-GB" sz="1350" baseline="30000">
                <a:solidFill>
                  <a:srgbClr val="0065A2">
                    <a:lumMod val="50000"/>
                  </a:srgbClr>
                </a:solidFill>
                <a:latin typeface="Arial" panose="020B0604020202020204"/>
              </a:rPr>
              <a:t>st</a:t>
            </a:r>
            <a:r>
              <a:rPr lang="en-GB" sz="1350">
                <a:solidFill>
                  <a:srgbClr val="0065A2">
                    <a:lumMod val="50000"/>
                  </a:srgbClr>
                </a:solidFill>
                <a:latin typeface="Arial" panose="020B0604020202020204"/>
              </a:rPr>
              <a:t> since end of March</a:t>
            </a:r>
          </a:p>
          <a:p>
            <a:pPr defTabSz="457189">
              <a:spcBef>
                <a:spcPts val="600"/>
              </a:spcBef>
              <a:defRPr/>
            </a:pPr>
            <a:endParaRPr lang="en-GB" sz="1350">
              <a:solidFill>
                <a:srgbClr val="0065A2">
                  <a:lumMod val="50000"/>
                </a:srgbClr>
              </a:solidFill>
              <a:latin typeface="Arial" panose="020B0604020202020204"/>
            </a:endParaRPr>
          </a:p>
          <a:p>
            <a:pPr defTabSz="457189">
              <a:spcBef>
                <a:spcPts val="600"/>
              </a:spcBef>
              <a:defRPr/>
            </a:pPr>
            <a:r>
              <a:rPr lang="en-GB" sz="1350">
                <a:solidFill>
                  <a:srgbClr val="0065A2">
                    <a:lumMod val="50000"/>
                  </a:srgbClr>
                </a:solidFill>
                <a:latin typeface="Arial" panose="020B0604020202020204"/>
              </a:rPr>
              <a:t>Reinstates ability for authorised users to edit metadata for </a:t>
            </a:r>
            <a:r>
              <a:rPr lang="en-GB" sz="1350">
                <a:solidFill>
                  <a:srgbClr val="0065A2">
                    <a:lumMod val="50000"/>
                  </a:srgbClr>
                </a:solidFill>
              </a:rPr>
              <a:t>TIFF and LIS files</a:t>
            </a:r>
          </a:p>
          <a:p>
            <a:pPr defTabSz="457189">
              <a:spcBef>
                <a:spcPts val="600"/>
              </a:spcBef>
              <a:defRPr/>
            </a:pPr>
            <a:endParaRPr lang="en-GB" sz="1350">
              <a:solidFill>
                <a:srgbClr val="0065A2">
                  <a:lumMod val="50000"/>
                </a:srgbClr>
              </a:solidFill>
              <a:latin typeface="Arial" panose="020B0604020202020204"/>
            </a:endParaRPr>
          </a:p>
          <a:p>
            <a:pPr defTabSz="457189">
              <a:spcBef>
                <a:spcPts val="600"/>
              </a:spcBef>
              <a:defRPr/>
            </a:pPr>
            <a:r>
              <a:rPr lang="en-GB" sz="1350">
                <a:solidFill>
                  <a:srgbClr val="0065A2">
                    <a:lumMod val="50000"/>
                  </a:srgbClr>
                </a:solidFill>
                <a:latin typeface="Arial" panose="020B0604020202020204"/>
              </a:rPr>
              <a:t>Neither format is compliant with </a:t>
            </a:r>
            <a:r>
              <a:rPr lang="en-GB" sz="1350">
                <a:solidFill>
                  <a:srgbClr val="0065A2">
                    <a:lumMod val="50000"/>
                  </a:srgbClr>
                </a:solidFill>
              </a:rPr>
              <a:t>current requirements for file formatting. </a:t>
            </a:r>
            <a:r>
              <a:rPr lang="en-GB" sz="1350">
                <a:solidFill>
                  <a:srgbClr val="0065A2">
                    <a:lumMod val="50000"/>
                  </a:srgbClr>
                </a:solidFill>
                <a:latin typeface="Arial" panose="020B0604020202020204"/>
              </a:rPr>
              <a:t>However both were compliant in the past. </a:t>
            </a:r>
          </a:p>
          <a:p>
            <a:pPr defTabSz="457189">
              <a:spcBef>
                <a:spcPts val="600"/>
              </a:spcBef>
              <a:defRPr/>
            </a:pPr>
            <a:endParaRPr lang="en-GB" sz="1350">
              <a:solidFill>
                <a:srgbClr val="0065A2">
                  <a:lumMod val="50000"/>
                </a:srgbClr>
              </a:solidFill>
              <a:latin typeface="Arial" panose="020B0604020202020204"/>
            </a:endParaRPr>
          </a:p>
          <a:p>
            <a:pPr defTabSz="457189">
              <a:spcBef>
                <a:spcPts val="600"/>
              </a:spcBef>
              <a:defRPr/>
            </a:pPr>
            <a:r>
              <a:rPr lang="en-GB" sz="1350">
                <a:solidFill>
                  <a:srgbClr val="0065A2">
                    <a:lumMod val="50000"/>
                  </a:srgbClr>
                </a:solidFill>
                <a:latin typeface="Arial" panose="020B0604020202020204"/>
              </a:rPr>
              <a:t>Legacy data that has been reported needs to be maintained – updates to C Tags, Descriptions etc.</a:t>
            </a:r>
          </a:p>
          <a:p>
            <a:pPr defTabSz="457189">
              <a:spcBef>
                <a:spcPts val="600"/>
              </a:spcBef>
              <a:defRPr/>
            </a:pPr>
            <a:endParaRPr lang="en-GB" sz="1350" b="1">
              <a:solidFill>
                <a:srgbClr val="0065A2">
                  <a:lumMod val="50000"/>
                </a:srgbClr>
              </a:solidFill>
              <a:latin typeface="Arial" panose="020B0604020202020204"/>
            </a:endParaRPr>
          </a:p>
          <a:p>
            <a:pPr defTabSz="457189">
              <a:spcBef>
                <a:spcPts val="600"/>
              </a:spcBef>
              <a:defRPr/>
            </a:pPr>
            <a:r>
              <a:rPr lang="en-GB" sz="1350" b="1">
                <a:solidFill>
                  <a:srgbClr val="0065A2">
                    <a:lumMod val="50000"/>
                  </a:srgbClr>
                </a:solidFill>
                <a:latin typeface="Arial" panose="020B0604020202020204"/>
              </a:rPr>
              <a:t>Documentation:</a:t>
            </a:r>
          </a:p>
          <a:p>
            <a:pPr defTabSz="457189">
              <a:spcBef>
                <a:spcPts val="600"/>
              </a:spcBef>
              <a:defRPr/>
            </a:pPr>
            <a:r>
              <a:rPr lang="en-GB" sz="1350">
                <a:solidFill>
                  <a:srgbClr val="0065A2">
                    <a:lumMod val="50000"/>
                  </a:srgbClr>
                </a:solidFill>
                <a:latin typeface="Arial" panose="020B0604020202020204"/>
              </a:rPr>
              <a:t>Revision to PON9 published earlier in </a:t>
            </a:r>
            <a:r>
              <a:rPr lang="en-GB" sz="1350">
                <a:solidFill>
                  <a:srgbClr val="0065A2">
                    <a:lumMod val="50000"/>
                  </a:srgbClr>
                </a:solidFill>
              </a:rPr>
              <a:t>May </a:t>
            </a:r>
            <a:r>
              <a:rPr lang="en-GB" sz="1350">
                <a:solidFill>
                  <a:srgbClr val="0065A2">
                    <a:lumMod val="50000"/>
                  </a:srgbClr>
                </a:solidFill>
                <a:hlinkClick r:id="rId2"/>
              </a:rPr>
              <a:t>https://www.nstauthority.co.uk/media/8155/nsta_pon-9-final.pdf</a:t>
            </a:r>
            <a:r>
              <a:rPr lang="en-GB" sz="1350">
                <a:solidFill>
                  <a:srgbClr val="0065A2">
                    <a:lumMod val="50000"/>
                  </a:srgbClr>
                </a:solidFill>
              </a:rPr>
              <a:t> </a:t>
            </a:r>
          </a:p>
          <a:p>
            <a:pPr defTabSz="457189">
              <a:spcBef>
                <a:spcPts val="600"/>
              </a:spcBef>
              <a:defRPr/>
            </a:pPr>
            <a:r>
              <a:rPr lang="en-GB" sz="1350">
                <a:solidFill>
                  <a:srgbClr val="0065A2">
                    <a:lumMod val="50000"/>
                  </a:srgbClr>
                </a:solidFill>
                <a:latin typeface="Arial" panose="020B0604020202020204"/>
              </a:rPr>
              <a:t>No recent changes to the “Form &amp; Manner for NDR” document – December 2021 version remains valid</a:t>
            </a:r>
          </a:p>
          <a:p>
            <a:pPr defTabSz="457189">
              <a:spcBef>
                <a:spcPts val="600"/>
              </a:spcBef>
              <a:defRPr/>
            </a:pPr>
            <a:endParaRPr lang="en-GB" sz="1350">
              <a:solidFill>
                <a:srgbClr val="0065A2">
                  <a:lumMod val="50000"/>
                </a:srgbClr>
              </a:solidFill>
              <a:latin typeface="Arial" panose="020B0604020202020204"/>
            </a:endParaRPr>
          </a:p>
        </p:txBody>
      </p:sp>
    </p:spTree>
    <p:extLst>
      <p:ext uri="{BB962C8B-B14F-4D97-AF65-F5344CB8AC3E}">
        <p14:creationId xmlns:p14="http://schemas.microsoft.com/office/powerpoint/2010/main" val="2234632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310BE-54C4-4B96-9F66-25266C954E75}"/>
              </a:ext>
            </a:extLst>
          </p:cNvPr>
          <p:cNvSpPr>
            <a:spLocks noGrp="1"/>
          </p:cNvSpPr>
          <p:nvPr>
            <p:ph type="title"/>
          </p:nvPr>
        </p:nvSpPr>
        <p:spPr>
          <a:xfrm>
            <a:off x="249012" y="137626"/>
            <a:ext cx="6223506" cy="376237"/>
          </a:xfrm>
        </p:spPr>
        <p:txBody>
          <a:bodyPr lIns="0" tIns="0" rIns="91440" bIns="45720" anchor="t">
            <a:noAutofit/>
          </a:bodyPr>
          <a:lstStyle/>
          <a:p>
            <a:r>
              <a:rPr lang="en-GB" dirty="0"/>
              <a:t>Data availability updates</a:t>
            </a:r>
          </a:p>
        </p:txBody>
      </p:sp>
      <p:sp>
        <p:nvSpPr>
          <p:cNvPr id="47" name="TextBox 46">
            <a:extLst>
              <a:ext uri="{FF2B5EF4-FFF2-40B4-BE49-F238E27FC236}">
                <a16:creationId xmlns:a16="http://schemas.microsoft.com/office/drawing/2014/main" id="{6C25FDAE-CF2C-4E4C-80C7-E4F436676154}"/>
              </a:ext>
            </a:extLst>
          </p:cNvPr>
          <p:cNvSpPr txBox="1"/>
          <p:nvPr/>
        </p:nvSpPr>
        <p:spPr>
          <a:xfrm>
            <a:off x="236473" y="697593"/>
            <a:ext cx="5676213" cy="1438855"/>
          </a:xfrm>
          <a:prstGeom prst="rect">
            <a:avLst/>
          </a:prstGeom>
          <a:noFill/>
        </p:spPr>
        <p:txBody>
          <a:bodyPr wrap="square" lIns="91440" tIns="45720" rIns="91440" bIns="45720" rtlCol="0" anchor="t">
            <a:spAutoFit/>
          </a:bodyPr>
          <a:lstStyle/>
          <a:p>
            <a:pPr defTabSz="457189">
              <a:spcBef>
                <a:spcPts val="600"/>
              </a:spcBef>
              <a:defRPr/>
            </a:pPr>
            <a:r>
              <a:rPr lang="en-GB" sz="1350" b="1">
                <a:solidFill>
                  <a:srgbClr val="0065A2">
                    <a:lumMod val="50000"/>
                  </a:srgbClr>
                </a:solidFill>
                <a:latin typeface="Arial" panose="020B0604020202020204"/>
              </a:rPr>
              <a:t>Wellbore information: </a:t>
            </a:r>
          </a:p>
          <a:p>
            <a:pPr marL="285750" indent="-285750" defTabSz="457189">
              <a:spcBef>
                <a:spcPts val="600"/>
              </a:spcBef>
              <a:buFont typeface="Arial" panose="020B0604020202020204" pitchFamily="34" charset="0"/>
              <a:buChar char="•"/>
              <a:defRPr/>
            </a:pPr>
            <a:r>
              <a:rPr lang="en-GB" sz="1350">
                <a:solidFill>
                  <a:srgbClr val="0065A2">
                    <a:lumMod val="50000"/>
                  </a:srgbClr>
                </a:solidFill>
                <a:latin typeface="Arial" panose="020B0604020202020204"/>
              </a:rPr>
              <a:t>Increase ~ 100 GB from January to beginning of May</a:t>
            </a:r>
          </a:p>
          <a:p>
            <a:pPr marL="285750" indent="-285750" defTabSz="457189">
              <a:spcBef>
                <a:spcPts val="600"/>
              </a:spcBef>
              <a:buFont typeface="Arial" panose="020B0604020202020204" pitchFamily="34" charset="0"/>
              <a:buChar char="•"/>
              <a:defRPr/>
            </a:pPr>
            <a:r>
              <a:rPr lang="en-GB" sz="1350">
                <a:solidFill>
                  <a:srgbClr val="0065A2">
                    <a:lumMod val="50000"/>
                  </a:srgbClr>
                </a:solidFill>
                <a:latin typeface="Arial" panose="020B0604020202020204"/>
              </a:rPr>
              <a:t>Includes ‘protected information’ – recently completed wells</a:t>
            </a:r>
          </a:p>
          <a:p>
            <a:pPr marL="285750" indent="-285750" defTabSz="457189">
              <a:spcBef>
                <a:spcPts val="600"/>
              </a:spcBef>
              <a:buFont typeface="Arial" panose="020B0604020202020204" pitchFamily="34" charset="0"/>
              <a:buChar char="•"/>
              <a:defRPr/>
            </a:pPr>
            <a:r>
              <a:rPr lang="en-GB" sz="1350">
                <a:solidFill>
                  <a:srgbClr val="0065A2">
                    <a:lumMod val="50000"/>
                  </a:srgbClr>
                </a:solidFill>
                <a:latin typeface="Arial" panose="020B0604020202020204"/>
              </a:rPr>
              <a:t>Approximately 98% of UKCS wells are released</a:t>
            </a:r>
          </a:p>
          <a:p>
            <a:pPr marL="285750" indent="-285750" defTabSz="457189">
              <a:spcBef>
                <a:spcPts val="600"/>
              </a:spcBef>
              <a:buFont typeface="Arial" panose="020B0604020202020204" pitchFamily="34" charset="0"/>
              <a:buChar char="•"/>
              <a:defRPr/>
            </a:pPr>
            <a:r>
              <a:rPr lang="en-GB" sz="1350">
                <a:solidFill>
                  <a:srgbClr val="0065A2">
                    <a:lumMod val="50000"/>
                  </a:srgbClr>
                </a:solidFill>
                <a:latin typeface="Arial" panose="020B0604020202020204"/>
              </a:rPr>
              <a:t>Data for 55 </a:t>
            </a:r>
            <a:r>
              <a:rPr lang="en-GB" sz="1350" u="sng">
                <a:solidFill>
                  <a:srgbClr val="0065A2">
                    <a:lumMod val="50000"/>
                  </a:srgbClr>
                </a:solidFill>
                <a:latin typeface="Arial" panose="020B0604020202020204"/>
              </a:rPr>
              <a:t>EA2016</a:t>
            </a:r>
            <a:r>
              <a:rPr lang="en-GB" sz="1350">
                <a:solidFill>
                  <a:srgbClr val="0065A2">
                    <a:lumMod val="50000"/>
                  </a:srgbClr>
                </a:solidFill>
                <a:latin typeface="Arial" panose="020B0604020202020204"/>
              </a:rPr>
              <a:t> wells disclosed by the NSTA so far in 2022</a:t>
            </a:r>
          </a:p>
        </p:txBody>
      </p:sp>
      <p:sp>
        <p:nvSpPr>
          <p:cNvPr id="25" name="TextBox 24">
            <a:extLst>
              <a:ext uri="{FF2B5EF4-FFF2-40B4-BE49-F238E27FC236}">
                <a16:creationId xmlns:a16="http://schemas.microsoft.com/office/drawing/2014/main" id="{A51A6566-D989-4B5A-8CBF-D8811AB1454F}"/>
              </a:ext>
            </a:extLst>
          </p:cNvPr>
          <p:cNvSpPr txBox="1"/>
          <p:nvPr/>
        </p:nvSpPr>
        <p:spPr>
          <a:xfrm>
            <a:off x="249012" y="2256329"/>
            <a:ext cx="5676213" cy="869469"/>
          </a:xfrm>
          <a:prstGeom prst="rect">
            <a:avLst/>
          </a:prstGeom>
          <a:noFill/>
        </p:spPr>
        <p:txBody>
          <a:bodyPr wrap="square" lIns="91440" tIns="45720" rIns="91440" bIns="45720" rtlCol="0" anchor="t">
            <a:spAutoFit/>
          </a:bodyPr>
          <a:lstStyle/>
          <a:p>
            <a:pPr defTabSz="457189">
              <a:spcBef>
                <a:spcPts val="600"/>
              </a:spcBef>
              <a:defRPr/>
            </a:pPr>
            <a:r>
              <a:rPr lang="en-GB" sz="1350" b="1">
                <a:solidFill>
                  <a:srgbClr val="0065A2">
                    <a:lumMod val="50000"/>
                  </a:srgbClr>
                </a:solidFill>
              </a:rPr>
              <a:t>Field seismic information:</a:t>
            </a:r>
          </a:p>
          <a:p>
            <a:pPr marL="285750" indent="-285750" defTabSz="457189">
              <a:spcBef>
                <a:spcPts val="600"/>
              </a:spcBef>
              <a:buFont typeface="Arial" panose="020B0604020202020204" pitchFamily="34" charset="0"/>
              <a:buChar char="•"/>
              <a:defRPr/>
            </a:pPr>
            <a:r>
              <a:rPr lang="en-GB" sz="1350">
                <a:solidFill>
                  <a:srgbClr val="0065A2">
                    <a:lumMod val="50000"/>
                  </a:srgbClr>
                </a:solidFill>
              </a:rPr>
              <a:t>NSTA &amp; Moveout collaboration – update to follow</a:t>
            </a:r>
          </a:p>
          <a:p>
            <a:pPr marL="285750" indent="-285750" defTabSz="457189">
              <a:spcBef>
                <a:spcPts val="600"/>
              </a:spcBef>
              <a:buFont typeface="Arial" panose="020B0604020202020204" pitchFamily="34" charset="0"/>
              <a:buChar char="•"/>
              <a:defRPr/>
            </a:pPr>
            <a:r>
              <a:rPr lang="en-GB" sz="1350">
                <a:solidFill>
                  <a:srgbClr val="0065A2">
                    <a:lumMod val="50000"/>
                  </a:srgbClr>
                </a:solidFill>
              </a:rPr>
              <a:t>User led</a:t>
            </a:r>
            <a:r>
              <a:rPr lang="en-GB" sz="1350">
                <a:solidFill>
                  <a:srgbClr val="0065A2">
                    <a:lumMod val="50000"/>
                  </a:srgbClr>
                </a:solidFill>
                <a:latin typeface="Arial" panose="020B0604020202020204"/>
              </a:rPr>
              <a:t> self-service reporting – esp. site surveys</a:t>
            </a:r>
            <a:endParaRPr lang="en-GB" sz="1350">
              <a:solidFill>
                <a:srgbClr val="0065A2">
                  <a:lumMod val="50000"/>
                </a:srgbClr>
              </a:solidFill>
            </a:endParaRPr>
          </a:p>
        </p:txBody>
      </p:sp>
      <p:graphicFrame>
        <p:nvGraphicFramePr>
          <p:cNvPr id="26" name="Chart 25" descr="An example showing a chart">
            <a:extLst>
              <a:ext uri="{FF2B5EF4-FFF2-40B4-BE49-F238E27FC236}">
                <a16:creationId xmlns:a16="http://schemas.microsoft.com/office/drawing/2014/main" id="{430CC22D-5C20-4755-A5C7-54CBC9629A9F}"/>
              </a:ext>
            </a:extLst>
          </p:cNvPr>
          <p:cNvGraphicFramePr/>
          <p:nvPr>
            <p:extLst>
              <p:ext uri="{D42A27DB-BD31-4B8C-83A1-F6EECF244321}">
                <p14:modId xmlns:p14="http://schemas.microsoft.com/office/powerpoint/2010/main" val="3127097920"/>
              </p:ext>
            </p:extLst>
          </p:nvPr>
        </p:nvGraphicFramePr>
        <p:xfrm>
          <a:off x="5912686" y="697593"/>
          <a:ext cx="2979392" cy="2886376"/>
        </p:xfrm>
        <a:graphic>
          <a:graphicData uri="http://schemas.openxmlformats.org/drawingml/2006/chart">
            <c:chart xmlns:c="http://schemas.openxmlformats.org/drawingml/2006/chart" xmlns:r="http://schemas.openxmlformats.org/officeDocument/2006/relationships" r:id="rId2"/>
          </a:graphicData>
        </a:graphic>
      </p:graphicFrame>
      <p:sp>
        <p:nvSpPr>
          <p:cNvPr id="48" name="TextBox 47">
            <a:extLst>
              <a:ext uri="{FF2B5EF4-FFF2-40B4-BE49-F238E27FC236}">
                <a16:creationId xmlns:a16="http://schemas.microsoft.com/office/drawing/2014/main" id="{D8FD066D-CF3C-4C85-AE2F-A21EEE34460B}"/>
              </a:ext>
            </a:extLst>
          </p:cNvPr>
          <p:cNvSpPr txBox="1"/>
          <p:nvPr/>
        </p:nvSpPr>
        <p:spPr>
          <a:xfrm>
            <a:off x="236473" y="3227017"/>
            <a:ext cx="8671053" cy="1723549"/>
          </a:xfrm>
          <a:prstGeom prst="rect">
            <a:avLst/>
          </a:prstGeom>
          <a:noFill/>
        </p:spPr>
        <p:txBody>
          <a:bodyPr wrap="square" lIns="91440" tIns="45720" rIns="91440" bIns="45720" rtlCol="0" anchor="t">
            <a:spAutoFit/>
          </a:bodyPr>
          <a:lstStyle/>
          <a:p>
            <a:pPr defTabSz="457189">
              <a:spcBef>
                <a:spcPts val="600"/>
              </a:spcBef>
              <a:defRPr/>
            </a:pPr>
            <a:r>
              <a:rPr lang="en-GB" sz="1350" b="1">
                <a:solidFill>
                  <a:srgbClr val="0065A2">
                    <a:lumMod val="50000"/>
                  </a:srgbClr>
                </a:solidFill>
              </a:rPr>
              <a:t>Processed s</a:t>
            </a:r>
            <a:r>
              <a:rPr lang="en-GB" sz="1350" b="1">
                <a:solidFill>
                  <a:srgbClr val="0065A2">
                    <a:lumMod val="50000"/>
                  </a:srgbClr>
                </a:solidFill>
                <a:latin typeface="Arial" panose="020B0604020202020204"/>
              </a:rPr>
              <a:t>eismic information:</a:t>
            </a:r>
            <a:endParaRPr lang="en-GB" sz="1350">
              <a:solidFill>
                <a:srgbClr val="0065A2">
                  <a:lumMod val="50000"/>
                </a:srgbClr>
              </a:solidFill>
              <a:latin typeface="Arial" panose="020B0604020202020204"/>
            </a:endParaRPr>
          </a:p>
          <a:p>
            <a:pPr marL="285750" indent="-285750" defTabSz="457189">
              <a:spcBef>
                <a:spcPts val="600"/>
              </a:spcBef>
              <a:buFont typeface="Arial" panose="020B0604020202020204" pitchFamily="34" charset="0"/>
              <a:buChar char="•"/>
              <a:defRPr/>
            </a:pPr>
            <a:r>
              <a:rPr lang="en-GB" sz="1350">
                <a:solidFill>
                  <a:srgbClr val="0065A2">
                    <a:lumMod val="50000"/>
                  </a:srgbClr>
                </a:solidFill>
                <a:latin typeface="Arial" panose="020B0604020202020204"/>
              </a:rPr>
              <a:t>Government funded repro seismic (2016) – previously only available to order on media ~2.8 TB</a:t>
            </a:r>
          </a:p>
          <a:p>
            <a:pPr marL="285750" indent="-285750" defTabSz="457189">
              <a:spcBef>
                <a:spcPts val="600"/>
              </a:spcBef>
              <a:buFont typeface="Arial" panose="020B0604020202020204" pitchFamily="34" charset="0"/>
              <a:buChar char="•"/>
              <a:defRPr/>
            </a:pPr>
            <a:r>
              <a:rPr lang="en-GB" sz="1350">
                <a:solidFill>
                  <a:srgbClr val="0065A2">
                    <a:lumMod val="50000"/>
                  </a:srgbClr>
                </a:solidFill>
                <a:latin typeface="Arial" panose="020B0604020202020204"/>
              </a:rPr>
              <a:t>User led self-service reporting</a:t>
            </a:r>
          </a:p>
          <a:p>
            <a:pPr marL="742950" lvl="1" indent="-285750" defTabSz="457189">
              <a:spcBef>
                <a:spcPts val="600"/>
              </a:spcBef>
              <a:buFont typeface="Arial" panose="020B0604020202020204" pitchFamily="34" charset="0"/>
              <a:buChar char="•"/>
              <a:defRPr/>
            </a:pPr>
            <a:r>
              <a:rPr lang="en-GB" sz="1350">
                <a:solidFill>
                  <a:srgbClr val="0065A2">
                    <a:lumMod val="50000"/>
                  </a:srgbClr>
                </a:solidFill>
                <a:latin typeface="Arial" panose="020B0604020202020204"/>
              </a:rPr>
              <a:t>Legacy/pre-2018 data –  including responses to Data Requests</a:t>
            </a:r>
          </a:p>
          <a:p>
            <a:pPr marL="742950" lvl="1" indent="-285750" defTabSz="457189">
              <a:spcBef>
                <a:spcPts val="600"/>
              </a:spcBef>
              <a:buFont typeface="Arial" panose="020B0604020202020204" pitchFamily="34" charset="0"/>
              <a:buChar char="•"/>
              <a:defRPr/>
            </a:pPr>
            <a:r>
              <a:rPr lang="en-GB" sz="1350">
                <a:solidFill>
                  <a:srgbClr val="0065A2">
                    <a:lumMod val="50000"/>
                  </a:srgbClr>
                </a:solidFill>
                <a:latin typeface="Arial" panose="020B0604020202020204"/>
              </a:rPr>
              <a:t>Routine reporting of recent ‘post-2017’ data – proactive fulfilment of regulatory reporting obligations</a:t>
            </a:r>
          </a:p>
          <a:p>
            <a:pPr marL="285750" indent="-285750" defTabSz="457189">
              <a:spcBef>
                <a:spcPts val="600"/>
              </a:spcBef>
              <a:buFont typeface="Arial" panose="020B0604020202020204" pitchFamily="34" charset="0"/>
              <a:buChar char="•"/>
              <a:defRPr/>
            </a:pPr>
            <a:r>
              <a:rPr lang="en-GB" sz="1350">
                <a:solidFill>
                  <a:srgbClr val="0065A2">
                    <a:lumMod val="50000"/>
                  </a:srgbClr>
                </a:solidFill>
              </a:rPr>
              <a:t>Seismic survey metadata updates – Revised  1,340 dates, 131 statuses;  &gt;4,600 migrated files accessible</a:t>
            </a:r>
            <a:endParaRPr lang="en-GB" sz="1350">
              <a:solidFill>
                <a:srgbClr val="0065A2">
                  <a:lumMod val="50000"/>
                </a:srgbClr>
              </a:solidFill>
              <a:latin typeface="Arial" panose="020B0604020202020204"/>
            </a:endParaRPr>
          </a:p>
        </p:txBody>
      </p:sp>
    </p:spTree>
    <p:extLst>
      <p:ext uri="{BB962C8B-B14F-4D97-AF65-F5344CB8AC3E}">
        <p14:creationId xmlns:p14="http://schemas.microsoft.com/office/powerpoint/2010/main" val="3604136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310BE-54C4-4B96-9F66-25266C954E75}"/>
              </a:ext>
            </a:extLst>
          </p:cNvPr>
          <p:cNvSpPr>
            <a:spLocks noGrp="1"/>
          </p:cNvSpPr>
          <p:nvPr>
            <p:ph type="title"/>
          </p:nvPr>
        </p:nvSpPr>
        <p:spPr>
          <a:xfrm>
            <a:off x="249012" y="137626"/>
            <a:ext cx="6223506" cy="376237"/>
          </a:xfrm>
        </p:spPr>
        <p:txBody>
          <a:bodyPr lIns="0" tIns="0" rIns="91440" bIns="45720" anchor="t">
            <a:noAutofit/>
          </a:bodyPr>
          <a:lstStyle/>
          <a:p>
            <a:r>
              <a:rPr lang="en-GB" dirty="0"/>
              <a:t>‘Missing’ Data Requests &amp; User Roles</a:t>
            </a:r>
          </a:p>
        </p:txBody>
      </p:sp>
      <p:sp>
        <p:nvSpPr>
          <p:cNvPr id="47" name="TextBox 46">
            <a:extLst>
              <a:ext uri="{FF2B5EF4-FFF2-40B4-BE49-F238E27FC236}">
                <a16:creationId xmlns:a16="http://schemas.microsoft.com/office/drawing/2014/main" id="{6C25FDAE-CF2C-4E4C-80C7-E4F436676154}"/>
              </a:ext>
            </a:extLst>
          </p:cNvPr>
          <p:cNvSpPr txBox="1"/>
          <p:nvPr/>
        </p:nvSpPr>
        <p:spPr>
          <a:xfrm>
            <a:off x="249012" y="802036"/>
            <a:ext cx="3992247" cy="1931298"/>
          </a:xfrm>
          <a:prstGeom prst="rect">
            <a:avLst/>
          </a:prstGeom>
          <a:noFill/>
        </p:spPr>
        <p:txBody>
          <a:bodyPr wrap="square" lIns="91440" tIns="45720" rIns="91440" bIns="45720" rtlCol="0" anchor="t">
            <a:spAutoFit/>
          </a:bodyPr>
          <a:lstStyle/>
          <a:p>
            <a:pPr defTabSz="457189">
              <a:spcBef>
                <a:spcPts val="600"/>
              </a:spcBef>
              <a:defRPr/>
            </a:pPr>
            <a:r>
              <a:rPr lang="en-GB" sz="1350" b="1">
                <a:solidFill>
                  <a:srgbClr val="0065A2">
                    <a:lumMod val="50000"/>
                  </a:srgbClr>
                </a:solidFill>
                <a:latin typeface="Arial" panose="020B0604020202020204"/>
              </a:rPr>
              <a:t>Company Data Manager role:</a:t>
            </a:r>
          </a:p>
          <a:p>
            <a:pPr defTabSz="457189">
              <a:spcBef>
                <a:spcPts val="600"/>
              </a:spcBef>
              <a:defRPr/>
            </a:pPr>
            <a:r>
              <a:rPr lang="en-GB" sz="1350">
                <a:solidFill>
                  <a:srgbClr val="0065A2">
                    <a:lumMod val="50000"/>
                  </a:srgbClr>
                </a:solidFill>
                <a:latin typeface="Arial" panose="020B0604020202020204"/>
              </a:rPr>
              <a:t>intended for those users who are managing data. </a:t>
            </a:r>
          </a:p>
          <a:p>
            <a:pPr marL="285750" indent="-285750" defTabSz="457189">
              <a:spcBef>
                <a:spcPts val="600"/>
              </a:spcBef>
              <a:buFont typeface="Arial" panose="020B0604020202020204" pitchFamily="34" charset="0"/>
              <a:buChar char="•"/>
              <a:defRPr/>
            </a:pPr>
            <a:r>
              <a:rPr lang="en-GB" sz="1350">
                <a:solidFill>
                  <a:srgbClr val="0065A2">
                    <a:lumMod val="50000"/>
                  </a:srgbClr>
                </a:solidFill>
                <a:latin typeface="Arial" panose="020B0604020202020204"/>
              </a:rPr>
              <a:t>Uploading data</a:t>
            </a:r>
          </a:p>
          <a:p>
            <a:pPr marL="285750" indent="-285750" defTabSz="457189">
              <a:spcBef>
                <a:spcPts val="600"/>
              </a:spcBef>
              <a:buFont typeface="Arial" panose="020B0604020202020204" pitchFamily="34" charset="0"/>
              <a:buChar char="•"/>
              <a:defRPr/>
            </a:pPr>
            <a:r>
              <a:rPr lang="en-GB" sz="1350">
                <a:solidFill>
                  <a:srgbClr val="0065A2">
                    <a:lumMod val="50000"/>
                  </a:srgbClr>
                </a:solidFill>
                <a:latin typeface="Arial" panose="020B0604020202020204"/>
              </a:rPr>
              <a:t>Editing metadata for Company data</a:t>
            </a:r>
          </a:p>
          <a:p>
            <a:pPr defTabSz="457189">
              <a:spcBef>
                <a:spcPts val="600"/>
              </a:spcBef>
              <a:defRPr/>
            </a:pPr>
            <a:endParaRPr lang="en-GB" sz="1350" b="1">
              <a:solidFill>
                <a:srgbClr val="0065A2">
                  <a:lumMod val="50000"/>
                </a:srgbClr>
              </a:solidFill>
              <a:latin typeface="Arial" panose="020B0604020202020204"/>
            </a:endParaRPr>
          </a:p>
          <a:p>
            <a:pPr defTabSz="457189">
              <a:spcBef>
                <a:spcPts val="600"/>
              </a:spcBef>
              <a:defRPr/>
            </a:pPr>
            <a:r>
              <a:rPr lang="en-GB" sz="1350" b="1">
                <a:solidFill>
                  <a:srgbClr val="0065A2">
                    <a:lumMod val="50000"/>
                  </a:srgbClr>
                </a:solidFill>
                <a:latin typeface="Arial" panose="020B0604020202020204"/>
              </a:rPr>
              <a:t>Having the role will means receiving system notifications that are pertinent to the role</a:t>
            </a:r>
          </a:p>
        </p:txBody>
      </p:sp>
      <p:graphicFrame>
        <p:nvGraphicFramePr>
          <p:cNvPr id="3" name="Table 2">
            <a:extLst>
              <a:ext uri="{FF2B5EF4-FFF2-40B4-BE49-F238E27FC236}">
                <a16:creationId xmlns:a16="http://schemas.microsoft.com/office/drawing/2014/main" id="{5EBEEAF5-2315-4784-9D32-A8C993FDE59B}"/>
              </a:ext>
            </a:extLst>
          </p:cNvPr>
          <p:cNvGraphicFramePr>
            <a:graphicFrameLocks noGrp="1"/>
          </p:cNvGraphicFramePr>
          <p:nvPr>
            <p:extLst>
              <p:ext uri="{D42A27DB-BD31-4B8C-83A1-F6EECF244321}">
                <p14:modId xmlns:p14="http://schemas.microsoft.com/office/powerpoint/2010/main" val="18955627"/>
              </p:ext>
            </p:extLst>
          </p:nvPr>
        </p:nvGraphicFramePr>
        <p:xfrm>
          <a:off x="4194262" y="802036"/>
          <a:ext cx="4649821" cy="2607658"/>
        </p:xfrm>
        <a:graphic>
          <a:graphicData uri="http://schemas.openxmlformats.org/drawingml/2006/table">
            <a:tbl>
              <a:tblPr firstRow="1"/>
              <a:tblGrid>
                <a:gridCol w="1848255">
                  <a:extLst>
                    <a:ext uri="{9D8B030D-6E8A-4147-A177-3AD203B41FA5}">
                      <a16:colId xmlns:a16="http://schemas.microsoft.com/office/drawing/2014/main" val="199487806"/>
                    </a:ext>
                  </a:extLst>
                </a:gridCol>
                <a:gridCol w="654904">
                  <a:extLst>
                    <a:ext uri="{9D8B030D-6E8A-4147-A177-3AD203B41FA5}">
                      <a16:colId xmlns:a16="http://schemas.microsoft.com/office/drawing/2014/main" val="1653297684"/>
                    </a:ext>
                  </a:extLst>
                </a:gridCol>
                <a:gridCol w="736151">
                  <a:extLst>
                    <a:ext uri="{9D8B030D-6E8A-4147-A177-3AD203B41FA5}">
                      <a16:colId xmlns:a16="http://schemas.microsoft.com/office/drawing/2014/main" val="2021926293"/>
                    </a:ext>
                  </a:extLst>
                </a:gridCol>
                <a:gridCol w="671209">
                  <a:extLst>
                    <a:ext uri="{9D8B030D-6E8A-4147-A177-3AD203B41FA5}">
                      <a16:colId xmlns:a16="http://schemas.microsoft.com/office/drawing/2014/main" val="2508021287"/>
                    </a:ext>
                  </a:extLst>
                </a:gridCol>
                <a:gridCol w="739302">
                  <a:extLst>
                    <a:ext uri="{9D8B030D-6E8A-4147-A177-3AD203B41FA5}">
                      <a16:colId xmlns:a16="http://schemas.microsoft.com/office/drawing/2014/main" val="1395327827"/>
                    </a:ext>
                  </a:extLst>
                </a:gridCol>
              </a:tblGrid>
              <a:tr h="402321">
                <a:tc>
                  <a:txBody>
                    <a:bodyPr/>
                    <a:lstStyle/>
                    <a:p>
                      <a:pPr algn="ctr" fontAlgn="b"/>
                      <a:r>
                        <a:rPr lang="en-GB" sz="1000" b="1" i="0" u="none" strike="noStrike">
                          <a:solidFill>
                            <a:srgbClr val="002060"/>
                          </a:solidFill>
                          <a:effectLst/>
                          <a:latin typeface="Arial" panose="020B0604020202020204" pitchFamily="34" charset="0"/>
                        </a:rPr>
                        <a:t>Functionality</a:t>
                      </a:r>
                    </a:p>
                    <a:p>
                      <a:pPr algn="ctr" fontAlgn="b"/>
                      <a:endParaRPr lang="en-GB" sz="1000" b="1" i="0" u="none" strike="noStrike">
                        <a:solidFill>
                          <a:srgbClr val="002060"/>
                        </a:solidFill>
                        <a:effectLst/>
                        <a:latin typeface="Arial" panose="020B0604020202020204" pitchFamily="34" charset="0"/>
                      </a:endParaRPr>
                    </a:p>
                  </a:txBody>
                  <a:tcPr marL="9525" marR="9525" marT="9525"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FFFFFF"/>
                    </a:solidFill>
                  </a:tcPr>
                </a:tc>
                <a:tc>
                  <a:txBody>
                    <a:bodyPr/>
                    <a:lstStyle/>
                    <a:p>
                      <a:pPr algn="ctr" fontAlgn="b"/>
                      <a:r>
                        <a:rPr lang="en-GB" sz="1000" b="0" i="0" u="none" strike="noStrike">
                          <a:solidFill>
                            <a:srgbClr val="002060"/>
                          </a:solidFill>
                          <a:effectLst/>
                          <a:latin typeface="Arial" panose="020B0604020202020204" pitchFamily="34" charset="0"/>
                        </a:rPr>
                        <a:t>Public</a:t>
                      </a:r>
                      <a:br>
                        <a:rPr lang="en-GB" sz="1000" b="0" i="0" u="none" strike="noStrike">
                          <a:solidFill>
                            <a:srgbClr val="002060"/>
                          </a:solidFill>
                          <a:effectLst/>
                          <a:latin typeface="Arial" panose="020B0604020202020204" pitchFamily="34" charset="0"/>
                        </a:rPr>
                      </a:br>
                      <a:r>
                        <a:rPr lang="en-GB" sz="1000" b="0" i="0" u="none" strike="noStrike">
                          <a:solidFill>
                            <a:srgbClr val="002060"/>
                          </a:solidFill>
                          <a:effectLst/>
                          <a:latin typeface="Arial" panose="020B0604020202020204" pitchFamily="34" charset="0"/>
                        </a:rPr>
                        <a:t>User</a:t>
                      </a:r>
                    </a:p>
                  </a:txBody>
                  <a:tcPr marL="9525" marR="9525" marT="9525"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ED7D31"/>
                    </a:solidFill>
                  </a:tcPr>
                </a:tc>
                <a:tc>
                  <a:txBody>
                    <a:bodyPr/>
                    <a:lstStyle/>
                    <a:p>
                      <a:pPr algn="ctr" fontAlgn="b"/>
                      <a:r>
                        <a:rPr lang="en-GB" sz="1000" b="0" i="0" u="none" strike="noStrike">
                          <a:solidFill>
                            <a:srgbClr val="FFFFFF"/>
                          </a:solidFill>
                          <a:effectLst/>
                          <a:latin typeface="Arial" panose="020B0604020202020204" pitchFamily="34" charset="0"/>
                        </a:rPr>
                        <a:t>Company</a:t>
                      </a:r>
                      <a:br>
                        <a:rPr lang="en-GB" sz="1000" b="0" i="0" u="none" strike="noStrike">
                          <a:solidFill>
                            <a:srgbClr val="FFFFFF"/>
                          </a:solidFill>
                          <a:effectLst/>
                          <a:latin typeface="Arial" panose="020B0604020202020204" pitchFamily="34" charset="0"/>
                        </a:rPr>
                      </a:br>
                      <a:r>
                        <a:rPr lang="en-GB" sz="1000" b="0" i="0" u="none" strike="noStrike">
                          <a:solidFill>
                            <a:srgbClr val="FFFFFF"/>
                          </a:solidFill>
                          <a:effectLst/>
                          <a:latin typeface="Arial" panose="020B0604020202020204" pitchFamily="34" charset="0"/>
                        </a:rPr>
                        <a:t>User</a:t>
                      </a:r>
                    </a:p>
                  </a:txBody>
                  <a:tcPr marL="9525" marR="9525" marT="9525"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003351"/>
                    </a:solidFill>
                  </a:tcPr>
                </a:tc>
                <a:tc>
                  <a:txBody>
                    <a:bodyPr/>
                    <a:lstStyle/>
                    <a:p>
                      <a:pPr algn="ctr" fontAlgn="b"/>
                      <a:r>
                        <a:rPr lang="en-GB" sz="1000" b="0" i="0" u="none" strike="noStrike">
                          <a:solidFill>
                            <a:srgbClr val="FFFFFF"/>
                          </a:solidFill>
                          <a:effectLst/>
                          <a:latin typeface="Arial" panose="020B0604020202020204" pitchFamily="34" charset="0"/>
                        </a:rPr>
                        <a:t>Company</a:t>
                      </a:r>
                      <a:br>
                        <a:rPr lang="en-GB" sz="1000" b="0" i="0" u="none" strike="noStrike">
                          <a:solidFill>
                            <a:srgbClr val="FFFFFF"/>
                          </a:solidFill>
                          <a:effectLst/>
                          <a:latin typeface="Arial" panose="020B0604020202020204" pitchFamily="34" charset="0"/>
                        </a:rPr>
                      </a:br>
                      <a:r>
                        <a:rPr lang="en-GB" sz="1000" b="0" i="0" u="none" strike="noStrike">
                          <a:solidFill>
                            <a:srgbClr val="FFFFFF"/>
                          </a:solidFill>
                          <a:effectLst/>
                          <a:latin typeface="Arial" panose="020B0604020202020204" pitchFamily="34" charset="0"/>
                        </a:rPr>
                        <a:t>DM</a:t>
                      </a:r>
                    </a:p>
                  </a:txBody>
                  <a:tcPr marL="9525" marR="9525" marT="9525"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003351"/>
                    </a:solidFill>
                  </a:tcPr>
                </a:tc>
                <a:tc>
                  <a:txBody>
                    <a:bodyPr/>
                    <a:lstStyle/>
                    <a:p>
                      <a:pPr algn="ctr" fontAlgn="b"/>
                      <a:r>
                        <a:rPr lang="en-GB" sz="1000" b="0" i="0" u="none" strike="noStrike">
                          <a:solidFill>
                            <a:srgbClr val="FFFFFF"/>
                          </a:solidFill>
                          <a:effectLst/>
                          <a:latin typeface="Arial" panose="020B0604020202020204" pitchFamily="34" charset="0"/>
                        </a:rPr>
                        <a:t>Company</a:t>
                      </a:r>
                      <a:br>
                        <a:rPr lang="en-GB" sz="1000" b="0" i="0" u="none" strike="noStrike">
                          <a:solidFill>
                            <a:srgbClr val="FFFFFF"/>
                          </a:solidFill>
                          <a:effectLst/>
                          <a:latin typeface="Arial" panose="020B0604020202020204" pitchFamily="34" charset="0"/>
                        </a:rPr>
                      </a:br>
                      <a:r>
                        <a:rPr lang="en-GB" sz="1000" b="0" i="0" u="none" strike="noStrike">
                          <a:solidFill>
                            <a:srgbClr val="FFFFFF"/>
                          </a:solidFill>
                          <a:effectLst/>
                          <a:latin typeface="Arial" panose="020B0604020202020204" pitchFamily="34" charset="0"/>
                        </a:rPr>
                        <a:t>Admin</a:t>
                      </a:r>
                    </a:p>
                  </a:txBody>
                  <a:tcPr marL="9525" marR="9525" marT="9525"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003351"/>
                    </a:solidFill>
                  </a:tcPr>
                </a:tc>
                <a:extLst>
                  <a:ext uri="{0D108BD9-81ED-4DB2-BD59-A6C34878D82A}">
                    <a16:rowId xmlns:a16="http://schemas.microsoft.com/office/drawing/2014/main" val="3422396913"/>
                  </a:ext>
                </a:extLst>
              </a:tr>
              <a:tr h="228039">
                <a:tc>
                  <a:txBody>
                    <a:bodyPr/>
                    <a:lstStyle/>
                    <a:p>
                      <a:pPr algn="l" fontAlgn="b"/>
                      <a:r>
                        <a:rPr lang="en-GB" sz="1000" b="1" i="0" u="none" strike="noStrike">
                          <a:solidFill>
                            <a:srgbClr val="002060"/>
                          </a:solidFill>
                          <a:effectLst/>
                          <a:latin typeface="Arial" panose="020B0604020202020204" pitchFamily="34" charset="0"/>
                        </a:rPr>
                        <a:t> Sign in</a:t>
                      </a:r>
                    </a:p>
                  </a:txBody>
                  <a:tcPr marL="9525" marR="9525" marT="9525"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FFFFFF"/>
                    </a:solidFill>
                  </a:tcPr>
                </a:tc>
                <a:tc>
                  <a:txBody>
                    <a:bodyPr/>
                    <a:lstStyle/>
                    <a:p>
                      <a:pPr algn="ctr" fontAlgn="b"/>
                      <a:r>
                        <a:rPr lang="en-GB" sz="1000" b="0" i="0" u="none" strike="noStrike">
                          <a:solidFill>
                            <a:srgbClr val="002060"/>
                          </a:solidFill>
                          <a:effectLst/>
                          <a:latin typeface="Arial" panose="020B0604020202020204" pitchFamily="34" charset="0"/>
                        </a:rPr>
                        <a:t>x</a:t>
                      </a:r>
                    </a:p>
                  </a:txBody>
                  <a:tcPr marL="9525" marR="9525" marT="9525"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FFFFFF"/>
                    </a:solidFill>
                  </a:tcPr>
                </a:tc>
                <a:tc>
                  <a:txBody>
                    <a:bodyPr/>
                    <a:lstStyle/>
                    <a:p>
                      <a:pPr algn="ctr" fontAlgn="b"/>
                      <a:r>
                        <a:rPr lang="en-GB" sz="1000" b="0" i="0" u="none" strike="noStrike">
                          <a:solidFill>
                            <a:srgbClr val="002060"/>
                          </a:solidFill>
                          <a:effectLst/>
                          <a:latin typeface="Arial" panose="020B0604020202020204" pitchFamily="34" charset="0"/>
                        </a:rPr>
                        <a:t>x</a:t>
                      </a:r>
                    </a:p>
                  </a:txBody>
                  <a:tcPr marL="9525" marR="9525" marT="9525"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FFFFFF"/>
                    </a:solidFill>
                  </a:tcPr>
                </a:tc>
                <a:tc>
                  <a:txBody>
                    <a:bodyPr/>
                    <a:lstStyle/>
                    <a:p>
                      <a:pPr algn="ctr" fontAlgn="b"/>
                      <a:r>
                        <a:rPr lang="en-GB" sz="1000" b="0" i="0" u="none" strike="noStrike">
                          <a:solidFill>
                            <a:srgbClr val="002060"/>
                          </a:solidFill>
                          <a:effectLst/>
                          <a:latin typeface="Arial" panose="020B0604020202020204" pitchFamily="34" charset="0"/>
                        </a:rPr>
                        <a:t> </a:t>
                      </a:r>
                    </a:p>
                  </a:txBody>
                  <a:tcPr marL="9525" marR="9525" marT="9525"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FFFFFF"/>
                    </a:solidFill>
                  </a:tcPr>
                </a:tc>
                <a:tc>
                  <a:txBody>
                    <a:bodyPr/>
                    <a:lstStyle/>
                    <a:p>
                      <a:pPr algn="ctr" fontAlgn="b"/>
                      <a:r>
                        <a:rPr lang="en-GB" sz="1000" b="0" i="0" u="none" strike="noStrike">
                          <a:solidFill>
                            <a:srgbClr val="002060"/>
                          </a:solidFill>
                          <a:effectLst/>
                          <a:latin typeface="Arial" panose="020B0604020202020204" pitchFamily="34" charset="0"/>
                        </a:rPr>
                        <a:t> </a:t>
                      </a:r>
                    </a:p>
                  </a:txBody>
                  <a:tcPr marL="9525" marR="9525" marT="9525"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FFFFFF"/>
                    </a:solidFill>
                  </a:tcPr>
                </a:tc>
                <a:extLst>
                  <a:ext uri="{0D108BD9-81ED-4DB2-BD59-A6C34878D82A}">
                    <a16:rowId xmlns:a16="http://schemas.microsoft.com/office/drawing/2014/main" val="4183557737"/>
                  </a:ext>
                </a:extLst>
              </a:tr>
              <a:tr h="223736">
                <a:tc>
                  <a:txBody>
                    <a:bodyPr/>
                    <a:lstStyle/>
                    <a:p>
                      <a:pPr algn="l" fontAlgn="b"/>
                      <a:r>
                        <a:rPr lang="en-GB" sz="1000" b="1" i="0" u="none" strike="noStrike">
                          <a:solidFill>
                            <a:srgbClr val="002060"/>
                          </a:solidFill>
                          <a:effectLst/>
                          <a:latin typeface="Arial" panose="020B0604020202020204" pitchFamily="34" charset="0"/>
                        </a:rPr>
                        <a:t> Request Download Access</a:t>
                      </a:r>
                    </a:p>
                  </a:txBody>
                  <a:tcPr marL="9525" marR="9525" marT="9525"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FFFFFF"/>
                    </a:solidFill>
                  </a:tcPr>
                </a:tc>
                <a:tc>
                  <a:txBody>
                    <a:bodyPr/>
                    <a:lstStyle/>
                    <a:p>
                      <a:pPr algn="ctr" fontAlgn="b"/>
                      <a:r>
                        <a:rPr lang="en-GB" sz="1000" b="0" i="0" u="none" strike="noStrike">
                          <a:solidFill>
                            <a:srgbClr val="002060"/>
                          </a:solidFill>
                          <a:effectLst/>
                          <a:latin typeface="Arial" panose="020B0604020202020204" pitchFamily="34" charset="0"/>
                        </a:rPr>
                        <a:t>x</a:t>
                      </a:r>
                    </a:p>
                  </a:txBody>
                  <a:tcPr marL="9525" marR="9525" marT="9525"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FFFFFF"/>
                    </a:solidFill>
                  </a:tcPr>
                </a:tc>
                <a:tc>
                  <a:txBody>
                    <a:bodyPr/>
                    <a:lstStyle/>
                    <a:p>
                      <a:pPr algn="ctr" fontAlgn="b"/>
                      <a:r>
                        <a:rPr lang="en-GB" sz="1000" b="0" i="0" u="none" strike="noStrike">
                          <a:solidFill>
                            <a:srgbClr val="002060"/>
                          </a:solidFill>
                          <a:effectLst/>
                          <a:latin typeface="Arial" panose="020B0604020202020204" pitchFamily="34" charset="0"/>
                        </a:rPr>
                        <a:t> </a:t>
                      </a:r>
                    </a:p>
                  </a:txBody>
                  <a:tcPr marL="9525" marR="9525" marT="9525"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FFFFFF"/>
                    </a:solidFill>
                  </a:tcPr>
                </a:tc>
                <a:tc>
                  <a:txBody>
                    <a:bodyPr/>
                    <a:lstStyle/>
                    <a:p>
                      <a:pPr algn="ctr" fontAlgn="b"/>
                      <a:r>
                        <a:rPr lang="en-GB" sz="1000" b="0" i="0" u="none" strike="noStrike">
                          <a:solidFill>
                            <a:srgbClr val="002060"/>
                          </a:solidFill>
                          <a:effectLst/>
                          <a:latin typeface="Arial" panose="020B0604020202020204" pitchFamily="34" charset="0"/>
                        </a:rPr>
                        <a:t> </a:t>
                      </a:r>
                    </a:p>
                  </a:txBody>
                  <a:tcPr marL="9525" marR="9525" marT="9525"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FFFFFF"/>
                    </a:solidFill>
                  </a:tcPr>
                </a:tc>
                <a:tc>
                  <a:txBody>
                    <a:bodyPr/>
                    <a:lstStyle/>
                    <a:p>
                      <a:pPr algn="ctr" fontAlgn="b"/>
                      <a:r>
                        <a:rPr lang="en-GB" sz="1000" b="0" i="0" u="none" strike="noStrike">
                          <a:solidFill>
                            <a:srgbClr val="002060"/>
                          </a:solidFill>
                          <a:effectLst/>
                          <a:latin typeface="Arial" panose="020B0604020202020204" pitchFamily="34" charset="0"/>
                        </a:rPr>
                        <a:t> </a:t>
                      </a:r>
                    </a:p>
                  </a:txBody>
                  <a:tcPr marL="9525" marR="9525" marT="9525"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FFFFFF"/>
                    </a:solidFill>
                  </a:tcPr>
                </a:tc>
                <a:extLst>
                  <a:ext uri="{0D108BD9-81ED-4DB2-BD59-A6C34878D82A}">
                    <a16:rowId xmlns:a16="http://schemas.microsoft.com/office/drawing/2014/main" val="1996632474"/>
                  </a:ext>
                </a:extLst>
              </a:tr>
              <a:tr h="214009">
                <a:tc>
                  <a:txBody>
                    <a:bodyPr/>
                    <a:lstStyle/>
                    <a:p>
                      <a:pPr algn="l" fontAlgn="b"/>
                      <a:r>
                        <a:rPr lang="en-GB" sz="1000" b="1" i="0" u="none" strike="noStrike">
                          <a:solidFill>
                            <a:srgbClr val="002060"/>
                          </a:solidFill>
                          <a:effectLst/>
                          <a:latin typeface="Arial" panose="020B0604020202020204" pitchFamily="34" charset="0"/>
                        </a:rPr>
                        <a:t> List Released Files</a:t>
                      </a:r>
                    </a:p>
                  </a:txBody>
                  <a:tcPr marL="9525" marR="9525" marT="9525"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FFFFFF"/>
                    </a:solidFill>
                  </a:tcPr>
                </a:tc>
                <a:tc>
                  <a:txBody>
                    <a:bodyPr/>
                    <a:lstStyle/>
                    <a:p>
                      <a:pPr algn="ctr" fontAlgn="b"/>
                      <a:r>
                        <a:rPr lang="en-GB" sz="1000" b="0" i="0" u="none" strike="noStrike">
                          <a:solidFill>
                            <a:srgbClr val="002060"/>
                          </a:solidFill>
                          <a:effectLst/>
                          <a:latin typeface="Arial" panose="020B0604020202020204" pitchFamily="34" charset="0"/>
                        </a:rPr>
                        <a:t>x</a:t>
                      </a:r>
                    </a:p>
                  </a:txBody>
                  <a:tcPr marL="9525" marR="9525" marT="9525"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FFFFFF"/>
                    </a:solidFill>
                  </a:tcPr>
                </a:tc>
                <a:tc>
                  <a:txBody>
                    <a:bodyPr/>
                    <a:lstStyle/>
                    <a:p>
                      <a:pPr algn="ctr" fontAlgn="b"/>
                      <a:r>
                        <a:rPr lang="en-GB" sz="1000" b="0" i="0" u="none" strike="noStrike">
                          <a:solidFill>
                            <a:srgbClr val="002060"/>
                          </a:solidFill>
                          <a:effectLst/>
                          <a:latin typeface="Arial" panose="020B0604020202020204" pitchFamily="34" charset="0"/>
                        </a:rPr>
                        <a:t>x</a:t>
                      </a:r>
                    </a:p>
                  </a:txBody>
                  <a:tcPr marL="9525" marR="9525" marT="9525"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FFFFFF"/>
                    </a:solidFill>
                  </a:tcPr>
                </a:tc>
                <a:tc>
                  <a:txBody>
                    <a:bodyPr/>
                    <a:lstStyle/>
                    <a:p>
                      <a:pPr algn="ctr" fontAlgn="b"/>
                      <a:r>
                        <a:rPr lang="en-GB" sz="1000" b="0" i="0" u="none" strike="noStrike">
                          <a:solidFill>
                            <a:srgbClr val="002060"/>
                          </a:solidFill>
                          <a:effectLst/>
                          <a:latin typeface="Arial" panose="020B0604020202020204" pitchFamily="34" charset="0"/>
                        </a:rPr>
                        <a:t> </a:t>
                      </a:r>
                    </a:p>
                  </a:txBody>
                  <a:tcPr marL="9525" marR="9525" marT="9525"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FFFFFF"/>
                    </a:solidFill>
                  </a:tcPr>
                </a:tc>
                <a:tc>
                  <a:txBody>
                    <a:bodyPr/>
                    <a:lstStyle/>
                    <a:p>
                      <a:pPr algn="ctr" fontAlgn="b"/>
                      <a:r>
                        <a:rPr lang="en-GB" sz="1000" b="0" i="0" u="none" strike="noStrike">
                          <a:solidFill>
                            <a:srgbClr val="002060"/>
                          </a:solidFill>
                          <a:effectLst/>
                          <a:latin typeface="Arial" panose="020B0604020202020204" pitchFamily="34" charset="0"/>
                        </a:rPr>
                        <a:t> </a:t>
                      </a:r>
                    </a:p>
                  </a:txBody>
                  <a:tcPr marL="9525" marR="9525" marT="9525"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FFFFFF"/>
                    </a:solidFill>
                  </a:tcPr>
                </a:tc>
                <a:extLst>
                  <a:ext uri="{0D108BD9-81ED-4DB2-BD59-A6C34878D82A}">
                    <a16:rowId xmlns:a16="http://schemas.microsoft.com/office/drawing/2014/main" val="1114892330"/>
                  </a:ext>
                </a:extLst>
              </a:tr>
              <a:tr h="214008">
                <a:tc>
                  <a:txBody>
                    <a:bodyPr/>
                    <a:lstStyle/>
                    <a:p>
                      <a:pPr algn="l" fontAlgn="b"/>
                      <a:r>
                        <a:rPr lang="en-GB" sz="1000" b="1" i="0" u="none" strike="noStrike">
                          <a:solidFill>
                            <a:srgbClr val="002060"/>
                          </a:solidFill>
                          <a:effectLst/>
                          <a:latin typeface="Arial" panose="020B0604020202020204" pitchFamily="34" charset="0"/>
                        </a:rPr>
                        <a:t> List Own Company Files</a:t>
                      </a:r>
                    </a:p>
                  </a:txBody>
                  <a:tcPr marL="9525" marR="9525" marT="9525"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FFFFFF"/>
                    </a:solidFill>
                  </a:tcPr>
                </a:tc>
                <a:tc>
                  <a:txBody>
                    <a:bodyPr/>
                    <a:lstStyle/>
                    <a:p>
                      <a:pPr algn="ctr" fontAlgn="b"/>
                      <a:r>
                        <a:rPr lang="en-GB" sz="1000" b="0" i="0" u="none" strike="noStrike">
                          <a:solidFill>
                            <a:srgbClr val="002060"/>
                          </a:solidFill>
                          <a:effectLst/>
                          <a:latin typeface="Arial" panose="020B0604020202020204" pitchFamily="34" charset="0"/>
                        </a:rPr>
                        <a:t> </a:t>
                      </a:r>
                    </a:p>
                  </a:txBody>
                  <a:tcPr marL="9525" marR="9525" marT="9525"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FFFFFF"/>
                    </a:solidFill>
                  </a:tcPr>
                </a:tc>
                <a:tc>
                  <a:txBody>
                    <a:bodyPr/>
                    <a:lstStyle/>
                    <a:p>
                      <a:pPr algn="ctr" fontAlgn="b"/>
                      <a:r>
                        <a:rPr lang="en-GB" sz="1000" b="0" i="0" u="none" strike="noStrike">
                          <a:solidFill>
                            <a:srgbClr val="002060"/>
                          </a:solidFill>
                          <a:effectLst/>
                          <a:latin typeface="Arial" panose="020B0604020202020204" pitchFamily="34" charset="0"/>
                        </a:rPr>
                        <a:t>x</a:t>
                      </a:r>
                    </a:p>
                  </a:txBody>
                  <a:tcPr marL="9525" marR="9525" marT="9525"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FFFFFF"/>
                    </a:solidFill>
                  </a:tcPr>
                </a:tc>
                <a:tc>
                  <a:txBody>
                    <a:bodyPr/>
                    <a:lstStyle/>
                    <a:p>
                      <a:pPr algn="ctr" fontAlgn="b"/>
                      <a:r>
                        <a:rPr lang="en-GB" sz="1000" b="0" i="0" u="none" strike="noStrike">
                          <a:solidFill>
                            <a:srgbClr val="002060"/>
                          </a:solidFill>
                          <a:effectLst/>
                          <a:latin typeface="Arial" panose="020B0604020202020204" pitchFamily="34" charset="0"/>
                        </a:rPr>
                        <a:t> </a:t>
                      </a:r>
                    </a:p>
                  </a:txBody>
                  <a:tcPr marL="9525" marR="9525" marT="9525"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FFFFFF"/>
                    </a:solidFill>
                  </a:tcPr>
                </a:tc>
                <a:tc>
                  <a:txBody>
                    <a:bodyPr/>
                    <a:lstStyle/>
                    <a:p>
                      <a:pPr algn="ctr" fontAlgn="b"/>
                      <a:r>
                        <a:rPr lang="en-GB" sz="1000" b="0" i="0" u="none" strike="noStrike">
                          <a:solidFill>
                            <a:srgbClr val="002060"/>
                          </a:solidFill>
                          <a:effectLst/>
                          <a:latin typeface="Arial" panose="020B0604020202020204" pitchFamily="34" charset="0"/>
                        </a:rPr>
                        <a:t> </a:t>
                      </a:r>
                    </a:p>
                  </a:txBody>
                  <a:tcPr marL="9525" marR="9525" marT="9525"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FFFFFF"/>
                    </a:solidFill>
                  </a:tcPr>
                </a:tc>
                <a:extLst>
                  <a:ext uri="{0D108BD9-81ED-4DB2-BD59-A6C34878D82A}">
                    <a16:rowId xmlns:a16="http://schemas.microsoft.com/office/drawing/2014/main" val="520203300"/>
                  </a:ext>
                </a:extLst>
              </a:tr>
              <a:tr h="214009">
                <a:tc>
                  <a:txBody>
                    <a:bodyPr/>
                    <a:lstStyle/>
                    <a:p>
                      <a:pPr algn="l" fontAlgn="b"/>
                      <a:r>
                        <a:rPr lang="en-GB" sz="1000" b="1" i="0" u="none" strike="noStrike">
                          <a:solidFill>
                            <a:srgbClr val="002060"/>
                          </a:solidFill>
                          <a:effectLst/>
                          <a:latin typeface="Arial" panose="020B0604020202020204" pitchFamily="34" charset="0"/>
                        </a:rPr>
                        <a:t> Download Data</a:t>
                      </a:r>
                    </a:p>
                  </a:txBody>
                  <a:tcPr marL="9525" marR="9525" marT="9525"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FFFFFF"/>
                    </a:solidFill>
                  </a:tcPr>
                </a:tc>
                <a:tc>
                  <a:txBody>
                    <a:bodyPr/>
                    <a:lstStyle/>
                    <a:p>
                      <a:pPr algn="ctr" fontAlgn="b"/>
                      <a:r>
                        <a:rPr lang="en-GB" sz="1000" b="0" i="0" u="none" strike="noStrike">
                          <a:solidFill>
                            <a:srgbClr val="002060"/>
                          </a:solidFill>
                          <a:effectLst/>
                          <a:latin typeface="Arial" panose="020B0604020202020204" pitchFamily="34" charset="0"/>
                        </a:rPr>
                        <a:t> </a:t>
                      </a:r>
                    </a:p>
                  </a:txBody>
                  <a:tcPr marL="9525" marR="9525" marT="9525"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FFFFFF"/>
                    </a:solidFill>
                  </a:tcPr>
                </a:tc>
                <a:tc>
                  <a:txBody>
                    <a:bodyPr/>
                    <a:lstStyle/>
                    <a:p>
                      <a:pPr algn="ctr" fontAlgn="b"/>
                      <a:r>
                        <a:rPr lang="en-GB" sz="1000" b="0" i="0" u="none" strike="noStrike">
                          <a:solidFill>
                            <a:srgbClr val="002060"/>
                          </a:solidFill>
                          <a:effectLst/>
                          <a:latin typeface="Arial" panose="020B0604020202020204" pitchFamily="34" charset="0"/>
                        </a:rPr>
                        <a:t>x</a:t>
                      </a:r>
                    </a:p>
                  </a:txBody>
                  <a:tcPr marL="9525" marR="9525" marT="9525"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FFFFFF"/>
                    </a:solidFill>
                  </a:tcPr>
                </a:tc>
                <a:tc>
                  <a:txBody>
                    <a:bodyPr/>
                    <a:lstStyle/>
                    <a:p>
                      <a:pPr algn="ctr" fontAlgn="b"/>
                      <a:r>
                        <a:rPr lang="en-GB" sz="1000" b="0" i="0" u="none" strike="noStrike">
                          <a:solidFill>
                            <a:srgbClr val="002060"/>
                          </a:solidFill>
                          <a:effectLst/>
                          <a:latin typeface="Arial" panose="020B0604020202020204" pitchFamily="34" charset="0"/>
                        </a:rPr>
                        <a:t> </a:t>
                      </a:r>
                    </a:p>
                  </a:txBody>
                  <a:tcPr marL="9525" marR="9525" marT="9525"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FFFFFF"/>
                    </a:solidFill>
                  </a:tcPr>
                </a:tc>
                <a:tc>
                  <a:txBody>
                    <a:bodyPr/>
                    <a:lstStyle/>
                    <a:p>
                      <a:pPr algn="ctr" fontAlgn="b"/>
                      <a:r>
                        <a:rPr lang="en-GB" sz="1000" b="0" i="0" u="none" strike="noStrike">
                          <a:solidFill>
                            <a:srgbClr val="002060"/>
                          </a:solidFill>
                          <a:effectLst/>
                          <a:latin typeface="Arial" panose="020B0604020202020204" pitchFamily="34" charset="0"/>
                        </a:rPr>
                        <a:t> </a:t>
                      </a:r>
                    </a:p>
                  </a:txBody>
                  <a:tcPr marL="9525" marR="9525" marT="9525"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FFFFFF"/>
                    </a:solidFill>
                  </a:tcPr>
                </a:tc>
                <a:extLst>
                  <a:ext uri="{0D108BD9-81ED-4DB2-BD59-A6C34878D82A}">
                    <a16:rowId xmlns:a16="http://schemas.microsoft.com/office/drawing/2014/main" val="2883029104"/>
                  </a:ext>
                </a:extLst>
              </a:tr>
              <a:tr h="241405">
                <a:tc>
                  <a:txBody>
                    <a:bodyPr/>
                    <a:lstStyle/>
                    <a:p>
                      <a:pPr algn="l" fontAlgn="b"/>
                      <a:r>
                        <a:rPr lang="en-GB" sz="1000" b="1" i="0" u="none" strike="noStrike">
                          <a:solidFill>
                            <a:srgbClr val="002060"/>
                          </a:solidFill>
                          <a:effectLst/>
                          <a:latin typeface="Arial" panose="020B0604020202020204" pitchFamily="34" charset="0"/>
                        </a:rPr>
                        <a:t> Submit MDRs, Edit Requests</a:t>
                      </a:r>
                    </a:p>
                  </a:txBody>
                  <a:tcPr marL="9525" marR="9525" marT="9525"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FFFFFF"/>
                    </a:solidFill>
                  </a:tcPr>
                </a:tc>
                <a:tc>
                  <a:txBody>
                    <a:bodyPr/>
                    <a:lstStyle/>
                    <a:p>
                      <a:pPr algn="ctr" fontAlgn="b"/>
                      <a:r>
                        <a:rPr lang="en-GB" sz="1000" b="0" i="0" u="none" strike="noStrike">
                          <a:solidFill>
                            <a:srgbClr val="002060"/>
                          </a:solidFill>
                          <a:effectLst/>
                          <a:latin typeface="Arial" panose="020B0604020202020204" pitchFamily="34" charset="0"/>
                        </a:rPr>
                        <a:t>x</a:t>
                      </a:r>
                    </a:p>
                  </a:txBody>
                  <a:tcPr marL="9525" marR="9525" marT="9525"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FFFFFF"/>
                    </a:solidFill>
                  </a:tcPr>
                </a:tc>
                <a:tc>
                  <a:txBody>
                    <a:bodyPr/>
                    <a:lstStyle/>
                    <a:p>
                      <a:pPr algn="ctr" fontAlgn="b"/>
                      <a:r>
                        <a:rPr lang="en-GB" sz="1000" b="0" i="0" u="none" strike="noStrike">
                          <a:solidFill>
                            <a:srgbClr val="002060"/>
                          </a:solidFill>
                          <a:effectLst/>
                          <a:latin typeface="Arial" panose="020B0604020202020204" pitchFamily="34" charset="0"/>
                        </a:rPr>
                        <a:t>x</a:t>
                      </a:r>
                    </a:p>
                  </a:txBody>
                  <a:tcPr marL="9525" marR="9525" marT="9525"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FFFFFF"/>
                    </a:solidFill>
                  </a:tcPr>
                </a:tc>
                <a:tc>
                  <a:txBody>
                    <a:bodyPr/>
                    <a:lstStyle/>
                    <a:p>
                      <a:pPr algn="ctr" fontAlgn="b"/>
                      <a:r>
                        <a:rPr lang="en-GB" sz="1000" b="0" i="0" u="none" strike="noStrike">
                          <a:solidFill>
                            <a:srgbClr val="002060"/>
                          </a:solidFill>
                          <a:effectLst/>
                          <a:latin typeface="Arial" panose="020B0604020202020204" pitchFamily="34" charset="0"/>
                        </a:rPr>
                        <a:t> </a:t>
                      </a:r>
                    </a:p>
                  </a:txBody>
                  <a:tcPr marL="9525" marR="9525" marT="9525"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FFFFFF"/>
                    </a:solidFill>
                  </a:tcPr>
                </a:tc>
                <a:tc>
                  <a:txBody>
                    <a:bodyPr/>
                    <a:lstStyle/>
                    <a:p>
                      <a:pPr algn="ctr" fontAlgn="b"/>
                      <a:r>
                        <a:rPr lang="en-GB" sz="1000" b="0" i="0" u="none" strike="noStrike">
                          <a:solidFill>
                            <a:srgbClr val="002060"/>
                          </a:solidFill>
                          <a:effectLst/>
                          <a:latin typeface="Arial" panose="020B0604020202020204" pitchFamily="34" charset="0"/>
                        </a:rPr>
                        <a:t> </a:t>
                      </a:r>
                    </a:p>
                  </a:txBody>
                  <a:tcPr marL="9525" marR="9525" marT="9525"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FFFFFF"/>
                    </a:solidFill>
                  </a:tcPr>
                </a:tc>
                <a:extLst>
                  <a:ext uri="{0D108BD9-81ED-4DB2-BD59-A6C34878D82A}">
                    <a16:rowId xmlns:a16="http://schemas.microsoft.com/office/drawing/2014/main" val="1674586217"/>
                  </a:ext>
                </a:extLst>
              </a:tr>
              <a:tr h="206067">
                <a:tc>
                  <a:txBody>
                    <a:bodyPr/>
                    <a:lstStyle/>
                    <a:p>
                      <a:pPr algn="l" fontAlgn="b"/>
                      <a:r>
                        <a:rPr lang="en-GB" sz="1000" b="1" i="0" u="none" strike="noStrike">
                          <a:solidFill>
                            <a:srgbClr val="002060"/>
                          </a:solidFill>
                          <a:effectLst/>
                          <a:latin typeface="Arial" panose="020B0604020202020204" pitchFamily="34" charset="0"/>
                        </a:rPr>
                        <a:t> Upload data to NDR</a:t>
                      </a:r>
                    </a:p>
                  </a:txBody>
                  <a:tcPr marL="9525" marR="9525" marT="9525"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FFFFFF"/>
                    </a:solidFill>
                  </a:tcPr>
                </a:tc>
                <a:tc>
                  <a:txBody>
                    <a:bodyPr/>
                    <a:lstStyle/>
                    <a:p>
                      <a:pPr algn="ctr" fontAlgn="b"/>
                      <a:r>
                        <a:rPr lang="en-GB" sz="1000" b="0" i="0" u="none" strike="noStrike">
                          <a:solidFill>
                            <a:srgbClr val="002060"/>
                          </a:solidFill>
                          <a:effectLst/>
                          <a:latin typeface="Arial" panose="020B0604020202020204" pitchFamily="34" charset="0"/>
                        </a:rPr>
                        <a:t> </a:t>
                      </a:r>
                    </a:p>
                  </a:txBody>
                  <a:tcPr marL="9525" marR="9525" marT="9525"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FFFFFF"/>
                    </a:solidFill>
                  </a:tcPr>
                </a:tc>
                <a:tc>
                  <a:txBody>
                    <a:bodyPr/>
                    <a:lstStyle/>
                    <a:p>
                      <a:pPr algn="ctr" fontAlgn="b"/>
                      <a:r>
                        <a:rPr lang="en-GB" sz="1000" b="0" i="0" u="none" strike="noStrike">
                          <a:solidFill>
                            <a:srgbClr val="002060"/>
                          </a:solidFill>
                          <a:effectLst/>
                          <a:latin typeface="Arial" panose="020B0604020202020204" pitchFamily="34" charset="0"/>
                        </a:rPr>
                        <a:t> </a:t>
                      </a:r>
                    </a:p>
                  </a:txBody>
                  <a:tcPr marL="9525" marR="9525" marT="9525"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FFFFFF"/>
                    </a:solidFill>
                  </a:tcPr>
                </a:tc>
                <a:tc>
                  <a:txBody>
                    <a:bodyPr/>
                    <a:lstStyle/>
                    <a:p>
                      <a:pPr algn="ctr" fontAlgn="b"/>
                      <a:r>
                        <a:rPr lang="en-GB" sz="1000" b="0" i="0" u="none" strike="noStrike">
                          <a:solidFill>
                            <a:srgbClr val="002060"/>
                          </a:solidFill>
                          <a:effectLst/>
                          <a:latin typeface="Arial" panose="020B0604020202020204" pitchFamily="34" charset="0"/>
                        </a:rPr>
                        <a:t>x</a:t>
                      </a:r>
                    </a:p>
                  </a:txBody>
                  <a:tcPr marL="9525" marR="9525" marT="9525"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FFFFFF"/>
                    </a:solidFill>
                  </a:tcPr>
                </a:tc>
                <a:tc>
                  <a:txBody>
                    <a:bodyPr/>
                    <a:lstStyle/>
                    <a:p>
                      <a:pPr algn="ctr" fontAlgn="b"/>
                      <a:r>
                        <a:rPr lang="en-GB" sz="1000" b="0" i="0" u="none" strike="noStrike">
                          <a:solidFill>
                            <a:srgbClr val="002060"/>
                          </a:solidFill>
                          <a:effectLst/>
                          <a:latin typeface="Arial" panose="020B0604020202020204" pitchFamily="34" charset="0"/>
                        </a:rPr>
                        <a:t> </a:t>
                      </a:r>
                    </a:p>
                  </a:txBody>
                  <a:tcPr marL="9525" marR="9525" marT="9525"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FFFFFF"/>
                    </a:solidFill>
                  </a:tcPr>
                </a:tc>
                <a:extLst>
                  <a:ext uri="{0D108BD9-81ED-4DB2-BD59-A6C34878D82A}">
                    <a16:rowId xmlns:a16="http://schemas.microsoft.com/office/drawing/2014/main" val="2883243673"/>
                  </a:ext>
                </a:extLst>
              </a:tr>
              <a:tr h="231678">
                <a:tc>
                  <a:txBody>
                    <a:bodyPr/>
                    <a:lstStyle/>
                    <a:p>
                      <a:pPr algn="l" fontAlgn="b"/>
                      <a:r>
                        <a:rPr lang="en-GB" sz="1000" b="1" i="0" u="none" strike="noStrike">
                          <a:solidFill>
                            <a:srgbClr val="002060"/>
                          </a:solidFill>
                          <a:effectLst/>
                          <a:latin typeface="Arial" panose="020B0604020202020204" pitchFamily="34" charset="0"/>
                        </a:rPr>
                        <a:t> Edit Metadata</a:t>
                      </a:r>
                    </a:p>
                  </a:txBody>
                  <a:tcPr marL="9525" marR="9525" marT="9525"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FFFFFF"/>
                    </a:solidFill>
                  </a:tcPr>
                </a:tc>
                <a:tc>
                  <a:txBody>
                    <a:bodyPr/>
                    <a:lstStyle/>
                    <a:p>
                      <a:pPr algn="ctr" fontAlgn="b"/>
                      <a:r>
                        <a:rPr lang="en-GB" sz="1000" b="0" i="0" u="none" strike="noStrike">
                          <a:solidFill>
                            <a:srgbClr val="002060"/>
                          </a:solidFill>
                          <a:effectLst/>
                          <a:latin typeface="Arial" panose="020B0604020202020204" pitchFamily="34" charset="0"/>
                        </a:rPr>
                        <a:t> </a:t>
                      </a:r>
                    </a:p>
                  </a:txBody>
                  <a:tcPr marL="9525" marR="9525" marT="9525"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FFFFFF"/>
                    </a:solidFill>
                  </a:tcPr>
                </a:tc>
                <a:tc>
                  <a:txBody>
                    <a:bodyPr/>
                    <a:lstStyle/>
                    <a:p>
                      <a:pPr algn="ctr" fontAlgn="b"/>
                      <a:r>
                        <a:rPr lang="en-GB" sz="1000" b="0" i="0" u="none" strike="noStrike">
                          <a:solidFill>
                            <a:srgbClr val="002060"/>
                          </a:solidFill>
                          <a:effectLst/>
                          <a:latin typeface="Arial" panose="020B0604020202020204" pitchFamily="34" charset="0"/>
                        </a:rPr>
                        <a:t> </a:t>
                      </a:r>
                    </a:p>
                  </a:txBody>
                  <a:tcPr marL="9525" marR="9525" marT="9525"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FFFFFF"/>
                    </a:solidFill>
                  </a:tcPr>
                </a:tc>
                <a:tc>
                  <a:txBody>
                    <a:bodyPr/>
                    <a:lstStyle/>
                    <a:p>
                      <a:pPr algn="ctr" fontAlgn="b"/>
                      <a:r>
                        <a:rPr lang="en-GB" sz="1000" b="0" i="0" u="none" strike="noStrike">
                          <a:solidFill>
                            <a:srgbClr val="002060"/>
                          </a:solidFill>
                          <a:effectLst/>
                          <a:latin typeface="Arial" panose="020B0604020202020204" pitchFamily="34" charset="0"/>
                        </a:rPr>
                        <a:t>x</a:t>
                      </a:r>
                    </a:p>
                  </a:txBody>
                  <a:tcPr marL="9525" marR="9525" marT="9525"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FFFFFF"/>
                    </a:solidFill>
                  </a:tcPr>
                </a:tc>
                <a:tc>
                  <a:txBody>
                    <a:bodyPr/>
                    <a:lstStyle/>
                    <a:p>
                      <a:pPr algn="ctr" fontAlgn="b"/>
                      <a:r>
                        <a:rPr lang="en-GB" sz="1000" b="0" i="0" u="none" strike="noStrike">
                          <a:solidFill>
                            <a:srgbClr val="002060"/>
                          </a:solidFill>
                          <a:effectLst/>
                          <a:latin typeface="Arial" panose="020B0604020202020204" pitchFamily="34" charset="0"/>
                        </a:rPr>
                        <a:t> </a:t>
                      </a:r>
                    </a:p>
                  </a:txBody>
                  <a:tcPr marL="9525" marR="9525" marT="9525"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FFFFFF"/>
                    </a:solidFill>
                  </a:tcPr>
                </a:tc>
                <a:extLst>
                  <a:ext uri="{0D108BD9-81ED-4DB2-BD59-A6C34878D82A}">
                    <a16:rowId xmlns:a16="http://schemas.microsoft.com/office/drawing/2014/main" val="2979523374"/>
                  </a:ext>
                </a:extLst>
              </a:tr>
              <a:tr h="226319">
                <a:tc>
                  <a:txBody>
                    <a:bodyPr/>
                    <a:lstStyle/>
                    <a:p>
                      <a:pPr algn="l" fontAlgn="b"/>
                      <a:r>
                        <a:rPr lang="en-GB" sz="1000" b="1" i="0" u="none" strike="noStrike">
                          <a:solidFill>
                            <a:srgbClr val="002060"/>
                          </a:solidFill>
                          <a:effectLst/>
                          <a:latin typeface="Arial" panose="020B0604020202020204" pitchFamily="34" charset="0"/>
                        </a:rPr>
                        <a:t> Add User to Own Company</a:t>
                      </a:r>
                    </a:p>
                  </a:txBody>
                  <a:tcPr marL="9525" marR="9525" marT="9525"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FFFFFF"/>
                    </a:solidFill>
                  </a:tcPr>
                </a:tc>
                <a:tc>
                  <a:txBody>
                    <a:bodyPr/>
                    <a:lstStyle/>
                    <a:p>
                      <a:pPr algn="ctr" fontAlgn="b"/>
                      <a:r>
                        <a:rPr lang="en-GB" sz="1000" b="0" i="0" u="none" strike="noStrike">
                          <a:solidFill>
                            <a:srgbClr val="002060"/>
                          </a:solidFill>
                          <a:effectLst/>
                          <a:latin typeface="Arial" panose="020B0604020202020204" pitchFamily="34" charset="0"/>
                        </a:rPr>
                        <a:t> </a:t>
                      </a:r>
                    </a:p>
                  </a:txBody>
                  <a:tcPr marL="9525" marR="9525" marT="9525"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FFFFFF"/>
                    </a:solidFill>
                  </a:tcPr>
                </a:tc>
                <a:tc>
                  <a:txBody>
                    <a:bodyPr/>
                    <a:lstStyle/>
                    <a:p>
                      <a:pPr algn="ctr" fontAlgn="b"/>
                      <a:r>
                        <a:rPr lang="en-GB" sz="1000" b="0" i="0" u="none" strike="noStrike">
                          <a:solidFill>
                            <a:srgbClr val="002060"/>
                          </a:solidFill>
                          <a:effectLst/>
                          <a:latin typeface="Arial" panose="020B0604020202020204" pitchFamily="34" charset="0"/>
                        </a:rPr>
                        <a:t> </a:t>
                      </a:r>
                    </a:p>
                  </a:txBody>
                  <a:tcPr marL="9525" marR="9525" marT="9525"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FFFFFF"/>
                    </a:solidFill>
                  </a:tcPr>
                </a:tc>
                <a:tc>
                  <a:txBody>
                    <a:bodyPr/>
                    <a:lstStyle/>
                    <a:p>
                      <a:pPr algn="ctr" fontAlgn="b"/>
                      <a:r>
                        <a:rPr lang="en-GB" sz="1000" b="0" i="0" u="none" strike="noStrike">
                          <a:solidFill>
                            <a:srgbClr val="002060"/>
                          </a:solidFill>
                          <a:effectLst/>
                          <a:latin typeface="Arial" panose="020B0604020202020204" pitchFamily="34" charset="0"/>
                        </a:rPr>
                        <a:t> </a:t>
                      </a:r>
                    </a:p>
                  </a:txBody>
                  <a:tcPr marL="9525" marR="9525" marT="9525"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FFFFFF"/>
                    </a:solidFill>
                  </a:tcPr>
                </a:tc>
                <a:tc>
                  <a:txBody>
                    <a:bodyPr/>
                    <a:lstStyle/>
                    <a:p>
                      <a:pPr algn="ctr" fontAlgn="b"/>
                      <a:r>
                        <a:rPr lang="en-GB" sz="1000" b="0" i="0" u="none" strike="noStrike">
                          <a:solidFill>
                            <a:srgbClr val="002060"/>
                          </a:solidFill>
                          <a:effectLst/>
                          <a:latin typeface="Arial" panose="020B0604020202020204" pitchFamily="34" charset="0"/>
                        </a:rPr>
                        <a:t>x</a:t>
                      </a:r>
                    </a:p>
                  </a:txBody>
                  <a:tcPr marL="9525" marR="9525" marT="9525"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FFFFFF"/>
                    </a:solidFill>
                  </a:tcPr>
                </a:tc>
                <a:extLst>
                  <a:ext uri="{0D108BD9-81ED-4DB2-BD59-A6C34878D82A}">
                    <a16:rowId xmlns:a16="http://schemas.microsoft.com/office/drawing/2014/main" val="1932608634"/>
                  </a:ext>
                </a:extLst>
              </a:tr>
              <a:tr h="206067">
                <a:tc>
                  <a:txBody>
                    <a:bodyPr/>
                    <a:lstStyle/>
                    <a:p>
                      <a:pPr algn="l" fontAlgn="b"/>
                      <a:r>
                        <a:rPr lang="en-GB" sz="1000" b="1" i="0" u="none" strike="noStrike">
                          <a:solidFill>
                            <a:srgbClr val="002060"/>
                          </a:solidFill>
                          <a:effectLst/>
                          <a:latin typeface="Arial" panose="020B0604020202020204" pitchFamily="34" charset="0"/>
                        </a:rPr>
                        <a:t> List Own Company Users</a:t>
                      </a:r>
                    </a:p>
                  </a:txBody>
                  <a:tcPr marL="9525" marR="9525" marT="9525"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FFFFFF"/>
                    </a:solidFill>
                  </a:tcPr>
                </a:tc>
                <a:tc>
                  <a:txBody>
                    <a:bodyPr/>
                    <a:lstStyle/>
                    <a:p>
                      <a:pPr algn="ctr" fontAlgn="b"/>
                      <a:r>
                        <a:rPr lang="en-GB" sz="1000" b="0" i="0" u="none" strike="noStrike">
                          <a:solidFill>
                            <a:srgbClr val="002060"/>
                          </a:solidFill>
                          <a:effectLst/>
                          <a:latin typeface="Arial" panose="020B0604020202020204" pitchFamily="34" charset="0"/>
                        </a:rPr>
                        <a:t> </a:t>
                      </a:r>
                    </a:p>
                  </a:txBody>
                  <a:tcPr marL="9525" marR="9525" marT="9525"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FFFFFF"/>
                    </a:solidFill>
                  </a:tcPr>
                </a:tc>
                <a:tc>
                  <a:txBody>
                    <a:bodyPr/>
                    <a:lstStyle/>
                    <a:p>
                      <a:pPr algn="ctr" fontAlgn="b"/>
                      <a:r>
                        <a:rPr lang="en-GB" sz="1000" b="0" i="0" u="none" strike="noStrike">
                          <a:solidFill>
                            <a:srgbClr val="002060"/>
                          </a:solidFill>
                          <a:effectLst/>
                          <a:latin typeface="Arial" panose="020B0604020202020204" pitchFamily="34" charset="0"/>
                        </a:rPr>
                        <a:t> </a:t>
                      </a:r>
                    </a:p>
                  </a:txBody>
                  <a:tcPr marL="9525" marR="9525" marT="9525"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FFFFFF"/>
                    </a:solidFill>
                  </a:tcPr>
                </a:tc>
                <a:tc>
                  <a:txBody>
                    <a:bodyPr/>
                    <a:lstStyle/>
                    <a:p>
                      <a:pPr algn="ctr" fontAlgn="b"/>
                      <a:r>
                        <a:rPr lang="en-GB" sz="1000" b="0" i="0" u="none" strike="noStrike">
                          <a:solidFill>
                            <a:srgbClr val="002060"/>
                          </a:solidFill>
                          <a:effectLst/>
                          <a:latin typeface="Arial" panose="020B0604020202020204" pitchFamily="34" charset="0"/>
                        </a:rPr>
                        <a:t> </a:t>
                      </a:r>
                    </a:p>
                  </a:txBody>
                  <a:tcPr marL="9525" marR="9525" marT="9525"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FFFFFF"/>
                    </a:solidFill>
                  </a:tcPr>
                </a:tc>
                <a:tc>
                  <a:txBody>
                    <a:bodyPr/>
                    <a:lstStyle/>
                    <a:p>
                      <a:pPr algn="ctr" fontAlgn="b"/>
                      <a:r>
                        <a:rPr lang="en-GB" sz="1000" b="0" i="0" u="none" strike="noStrike" dirty="0">
                          <a:solidFill>
                            <a:srgbClr val="002060"/>
                          </a:solidFill>
                          <a:effectLst/>
                          <a:latin typeface="Arial" panose="020B0604020202020204" pitchFamily="34" charset="0"/>
                        </a:rPr>
                        <a:t>x</a:t>
                      </a:r>
                    </a:p>
                  </a:txBody>
                  <a:tcPr marL="9525" marR="9525" marT="9525"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FFFFFF"/>
                    </a:solidFill>
                  </a:tcPr>
                </a:tc>
                <a:extLst>
                  <a:ext uri="{0D108BD9-81ED-4DB2-BD59-A6C34878D82A}">
                    <a16:rowId xmlns:a16="http://schemas.microsoft.com/office/drawing/2014/main" val="1324195689"/>
                  </a:ext>
                </a:extLst>
              </a:tr>
            </a:tbl>
          </a:graphicData>
        </a:graphic>
      </p:graphicFrame>
      <p:sp>
        <p:nvSpPr>
          <p:cNvPr id="48" name="TextBox 47">
            <a:extLst>
              <a:ext uri="{FF2B5EF4-FFF2-40B4-BE49-F238E27FC236}">
                <a16:creationId xmlns:a16="http://schemas.microsoft.com/office/drawing/2014/main" id="{D8FD066D-CF3C-4C85-AE2F-A21EEE34460B}"/>
              </a:ext>
            </a:extLst>
          </p:cNvPr>
          <p:cNvSpPr txBox="1"/>
          <p:nvPr/>
        </p:nvSpPr>
        <p:spPr>
          <a:xfrm>
            <a:off x="249012" y="2733334"/>
            <a:ext cx="8729618" cy="2292935"/>
          </a:xfrm>
          <a:prstGeom prst="rect">
            <a:avLst/>
          </a:prstGeom>
          <a:noFill/>
        </p:spPr>
        <p:txBody>
          <a:bodyPr wrap="square" lIns="91440" tIns="45720" rIns="91440" bIns="45720" rtlCol="0" anchor="t">
            <a:spAutoFit/>
          </a:bodyPr>
          <a:lstStyle/>
          <a:p>
            <a:pPr defTabSz="457189">
              <a:spcBef>
                <a:spcPts val="600"/>
              </a:spcBef>
              <a:defRPr/>
            </a:pPr>
            <a:endParaRPr lang="en-GB" sz="1350" b="1">
              <a:solidFill>
                <a:srgbClr val="0065A2">
                  <a:lumMod val="50000"/>
                </a:srgbClr>
              </a:solidFill>
              <a:latin typeface="Arial" panose="020B0604020202020204"/>
            </a:endParaRPr>
          </a:p>
          <a:p>
            <a:pPr defTabSz="457189">
              <a:spcBef>
                <a:spcPts val="600"/>
              </a:spcBef>
              <a:defRPr/>
            </a:pPr>
            <a:r>
              <a:rPr lang="en-GB" sz="1350" b="1">
                <a:solidFill>
                  <a:srgbClr val="0065A2">
                    <a:lumMod val="50000"/>
                  </a:srgbClr>
                </a:solidFill>
                <a:latin typeface="Arial" panose="020B0604020202020204"/>
              </a:rPr>
              <a:t>Upgraded process deployed in Q1 2022</a:t>
            </a:r>
          </a:p>
          <a:p>
            <a:pPr defTabSz="457189">
              <a:spcBef>
                <a:spcPts val="600"/>
              </a:spcBef>
              <a:defRPr/>
            </a:pPr>
            <a:endParaRPr lang="en-GB" sz="1350" b="1">
              <a:solidFill>
                <a:srgbClr val="0065A2">
                  <a:lumMod val="50000"/>
                </a:srgbClr>
              </a:solidFill>
              <a:latin typeface="Arial" panose="020B0604020202020204"/>
            </a:endParaRPr>
          </a:p>
          <a:p>
            <a:pPr defTabSz="457189">
              <a:spcBef>
                <a:spcPts val="600"/>
              </a:spcBef>
              <a:defRPr/>
            </a:pPr>
            <a:r>
              <a:rPr lang="en-GB" sz="1350">
                <a:solidFill>
                  <a:srgbClr val="0065A2">
                    <a:lumMod val="50000"/>
                  </a:srgbClr>
                </a:solidFill>
                <a:latin typeface="Arial" panose="020B0604020202020204"/>
              </a:rPr>
              <a:t>&gt;300 closed out to date – process has improved NSTA handling, we will continue to develop</a:t>
            </a:r>
          </a:p>
          <a:p>
            <a:pPr defTabSz="457189">
              <a:spcBef>
                <a:spcPts val="600"/>
              </a:spcBef>
              <a:defRPr/>
            </a:pPr>
            <a:endParaRPr lang="en-GB" sz="1350" b="1">
              <a:solidFill>
                <a:srgbClr val="0065A2">
                  <a:lumMod val="50000"/>
                </a:srgbClr>
              </a:solidFill>
              <a:latin typeface="Arial" panose="020B0604020202020204"/>
            </a:endParaRPr>
          </a:p>
          <a:p>
            <a:pPr defTabSz="457189">
              <a:spcBef>
                <a:spcPts val="600"/>
              </a:spcBef>
              <a:defRPr/>
            </a:pPr>
            <a:r>
              <a:rPr lang="en-GB" sz="1350" b="1">
                <a:solidFill>
                  <a:srgbClr val="0065A2">
                    <a:lumMod val="50000"/>
                  </a:srgbClr>
                </a:solidFill>
                <a:latin typeface="Arial" panose="020B0604020202020204"/>
              </a:rPr>
              <a:t>Request approvals 	</a:t>
            </a:r>
            <a:r>
              <a:rPr lang="en-GB" sz="1350">
                <a:solidFill>
                  <a:srgbClr val="0065A2">
                    <a:lumMod val="50000"/>
                  </a:srgbClr>
                </a:solidFill>
                <a:latin typeface="Arial" panose="020B0604020202020204"/>
              </a:rPr>
              <a:t>– Provide information to support your request</a:t>
            </a:r>
          </a:p>
          <a:p>
            <a:pPr defTabSz="457189">
              <a:spcBef>
                <a:spcPts val="600"/>
              </a:spcBef>
              <a:defRPr/>
            </a:pPr>
            <a:r>
              <a:rPr lang="en-GB" sz="1350">
                <a:solidFill>
                  <a:srgbClr val="0065A2">
                    <a:lumMod val="50000"/>
                  </a:srgbClr>
                </a:solidFill>
                <a:latin typeface="Arial" panose="020B0604020202020204"/>
              </a:rPr>
              <a:t>			 	</a:t>
            </a:r>
            <a:r>
              <a:rPr lang="en-GB" sz="1350">
                <a:solidFill>
                  <a:srgbClr val="0065A2">
                    <a:lumMod val="50000"/>
                  </a:srgbClr>
                </a:solidFill>
              </a:rPr>
              <a:t>– </a:t>
            </a:r>
            <a:r>
              <a:rPr lang="en-GB" sz="1350">
                <a:solidFill>
                  <a:srgbClr val="0065A2">
                    <a:lumMod val="50000"/>
                  </a:srgbClr>
                </a:solidFill>
                <a:latin typeface="Arial" panose="020B0604020202020204"/>
              </a:rPr>
              <a:t>Be proportionate; articulate your requirements</a:t>
            </a:r>
          </a:p>
          <a:p>
            <a:pPr defTabSz="457189">
              <a:spcBef>
                <a:spcPts val="600"/>
              </a:spcBef>
              <a:defRPr/>
            </a:pPr>
            <a:r>
              <a:rPr lang="en-GB" sz="1350">
                <a:solidFill>
                  <a:srgbClr val="0065A2">
                    <a:lumMod val="50000"/>
                  </a:srgbClr>
                </a:solidFill>
                <a:latin typeface="Arial" panose="020B0604020202020204"/>
              </a:rPr>
              <a:t>			</a:t>
            </a:r>
            <a:r>
              <a:rPr lang="en-GB" sz="1350">
                <a:solidFill>
                  <a:srgbClr val="0065A2">
                    <a:lumMod val="50000"/>
                  </a:srgbClr>
                </a:solidFill>
              </a:rPr>
              <a:t> 	– </a:t>
            </a:r>
            <a:r>
              <a:rPr lang="en-GB" sz="1350">
                <a:solidFill>
                  <a:srgbClr val="0065A2">
                    <a:lumMod val="50000"/>
                  </a:srgbClr>
                </a:solidFill>
                <a:latin typeface="Arial" panose="020B0604020202020204"/>
              </a:rPr>
              <a:t>Commercial seismic requests – alternative process for pre-2018</a:t>
            </a:r>
            <a:endParaRPr lang="en-GB" sz="1350">
              <a:solidFill>
                <a:srgbClr val="0065A2">
                  <a:lumMod val="50000"/>
                </a:srgbClr>
              </a:solidFill>
              <a:latin typeface="Arial" panose="020B0604020202020204"/>
              <a:cs typeface="Arial" panose="020B0604020202020204"/>
            </a:endParaRPr>
          </a:p>
        </p:txBody>
      </p:sp>
    </p:spTree>
    <p:extLst>
      <p:ext uri="{BB962C8B-B14F-4D97-AF65-F5344CB8AC3E}">
        <p14:creationId xmlns:p14="http://schemas.microsoft.com/office/powerpoint/2010/main" val="62494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F9552E-4DC1-406F-AA88-9CED56760C72}"/>
              </a:ext>
              <a:ext uri="{C183D7F6-B498-43B3-948B-1728B52AA6E4}">
                <adec:decorative xmlns:adec="http://schemas.microsoft.com/office/drawing/2017/decorative" val="1"/>
              </a:ext>
            </a:extLst>
          </p:cNvPr>
          <p:cNvPicPr>
            <a:picLocks noChangeAspect="1"/>
          </p:cNvPicPr>
          <p:nvPr/>
        </p:nvPicPr>
        <p:blipFill>
          <a:blip r:embed="rId3">
            <a:alphaModFix amt="25000"/>
          </a:blip>
          <a:srcRect/>
          <a:stretch/>
        </p:blipFill>
        <p:spPr>
          <a:xfrm flipH="1">
            <a:off x="16513" y="1013461"/>
            <a:ext cx="9127487" cy="4130040"/>
          </a:xfrm>
          <a:prstGeom prst="rect">
            <a:avLst/>
          </a:prstGeom>
        </p:spPr>
      </p:pic>
      <p:sp>
        <p:nvSpPr>
          <p:cNvPr id="4" name="Text Placeholder 3">
            <a:extLst>
              <a:ext uri="{FF2B5EF4-FFF2-40B4-BE49-F238E27FC236}">
                <a16:creationId xmlns:a16="http://schemas.microsoft.com/office/drawing/2014/main" id="{B6D7EC9C-A14E-46C8-BF95-B23163404573}"/>
              </a:ext>
            </a:extLst>
          </p:cNvPr>
          <p:cNvSpPr>
            <a:spLocks noGrp="1"/>
          </p:cNvSpPr>
          <p:nvPr>
            <p:ph type="title" idx="4294967295"/>
          </p:nvPr>
        </p:nvSpPr>
        <p:spPr>
          <a:xfrm>
            <a:off x="431800" y="1976615"/>
            <a:ext cx="8388350" cy="748313"/>
          </a:xfrm>
          <a:prstGeom prst="rect">
            <a:avLst/>
          </a:prstGeom>
          <a:noFill/>
          <a:ln>
            <a:noFill/>
            <a:prstDash/>
          </a:ln>
          <a:effectLst/>
        </p:spPr>
        <p:txBody>
          <a:bodyPr rot="0" spcFirstLastPara="0" vertOverflow="overflow" horzOverflow="overflow" vert="horz" wrap="square" lIns="0" tIns="34290" rIns="68580" bIns="34290" numCol="1" spcCol="0" rtlCol="0" fromWordArt="0" anchor="b" anchorCtr="0" forceAA="0" compatLnSpc="1">
            <a:prstTxWarp prst="textNoShape">
              <a:avLst/>
            </a:prstTxWarp>
            <a:no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003351"/>
                </a:solidFill>
                <a:effectLst/>
                <a:uLnTx/>
                <a:uFillTx/>
                <a:latin typeface="Arial"/>
                <a:ea typeface="+mn-ea"/>
                <a:cs typeface="+mn-cs"/>
              </a:rPr>
              <a:t>Q&amp;A General Topics</a:t>
            </a:r>
          </a:p>
        </p:txBody>
      </p:sp>
    </p:spTree>
    <p:extLst>
      <p:ext uri="{BB962C8B-B14F-4D97-AF65-F5344CB8AC3E}">
        <p14:creationId xmlns:p14="http://schemas.microsoft.com/office/powerpoint/2010/main" val="582608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F9552E-4DC1-406F-AA88-9CED56760C72}"/>
              </a:ext>
              <a:ext uri="{C183D7F6-B498-43B3-948B-1728B52AA6E4}">
                <adec:decorative xmlns:adec="http://schemas.microsoft.com/office/drawing/2017/decorative" val="1"/>
              </a:ext>
            </a:extLst>
          </p:cNvPr>
          <p:cNvPicPr>
            <a:picLocks noChangeAspect="1"/>
          </p:cNvPicPr>
          <p:nvPr/>
        </p:nvPicPr>
        <p:blipFill>
          <a:blip r:embed="rId3">
            <a:alphaModFix amt="25000"/>
          </a:blip>
          <a:srcRect/>
          <a:stretch/>
        </p:blipFill>
        <p:spPr>
          <a:xfrm flipH="1">
            <a:off x="16513" y="1013461"/>
            <a:ext cx="9127487" cy="4130040"/>
          </a:xfrm>
          <a:prstGeom prst="rect">
            <a:avLst/>
          </a:prstGeom>
        </p:spPr>
      </p:pic>
      <p:sp>
        <p:nvSpPr>
          <p:cNvPr id="4" name="Text Placeholder 3">
            <a:extLst>
              <a:ext uri="{FF2B5EF4-FFF2-40B4-BE49-F238E27FC236}">
                <a16:creationId xmlns:a16="http://schemas.microsoft.com/office/drawing/2014/main" id="{B6D7EC9C-A14E-46C8-BF95-B23163404573}"/>
              </a:ext>
            </a:extLst>
          </p:cNvPr>
          <p:cNvSpPr>
            <a:spLocks noGrp="1"/>
          </p:cNvSpPr>
          <p:nvPr>
            <p:ph type="title" idx="4294967295"/>
          </p:nvPr>
        </p:nvSpPr>
        <p:spPr>
          <a:xfrm>
            <a:off x="431800" y="1976615"/>
            <a:ext cx="8388350" cy="748313"/>
          </a:xfrm>
          <a:prstGeom prst="rect">
            <a:avLst/>
          </a:prstGeom>
          <a:noFill/>
          <a:ln>
            <a:noFill/>
            <a:prstDash/>
          </a:ln>
          <a:effectLst/>
        </p:spPr>
        <p:txBody>
          <a:bodyPr rot="0" spcFirstLastPara="0" vertOverflow="overflow" horzOverflow="overflow" vert="horz" wrap="square" lIns="0" tIns="34290" rIns="68580" bIns="34290" numCol="1" spcCol="0" rtlCol="0" fromWordArt="0" anchor="b" anchorCtr="0" forceAA="0" compatLnSpc="1">
            <a:prstTxWarp prst="textNoShape">
              <a:avLst/>
            </a:prstTxWarp>
            <a:no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solidFill>
                  <a:srgbClr val="003351"/>
                </a:solidFill>
                <a:effectLst/>
                <a:uLnTx/>
                <a:uFillTx/>
                <a:latin typeface="Arial"/>
                <a:ea typeface="+mn-ea"/>
                <a:cs typeface="+mn-cs"/>
              </a:rPr>
              <a:t>Task Finish Groups and Projects</a:t>
            </a:r>
          </a:p>
        </p:txBody>
      </p:sp>
    </p:spTree>
    <p:extLst>
      <p:ext uri="{BB962C8B-B14F-4D97-AF65-F5344CB8AC3E}">
        <p14:creationId xmlns:p14="http://schemas.microsoft.com/office/powerpoint/2010/main" val="1140832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B2814-E92E-42AB-A2A0-E76B0D4598B1}"/>
              </a:ext>
            </a:extLst>
          </p:cNvPr>
          <p:cNvSpPr>
            <a:spLocks noGrp="1"/>
          </p:cNvSpPr>
          <p:nvPr>
            <p:ph type="ctrTitle"/>
          </p:nvPr>
        </p:nvSpPr>
        <p:spPr>
          <a:xfrm>
            <a:off x="0" y="841772"/>
            <a:ext cx="9144000" cy="1790700"/>
          </a:xfrm>
        </p:spPr>
        <p:txBody>
          <a:bodyPr/>
          <a:lstStyle/>
          <a:p>
            <a:r>
              <a:rPr lang="en-IE" b="1" dirty="0">
                <a:solidFill>
                  <a:schemeClr val="accent5">
                    <a:lumMod val="50000"/>
                  </a:schemeClr>
                </a:solidFill>
                <a:latin typeface="Arial" panose="020B0604020202020204" pitchFamily="34" charset="0"/>
                <a:cs typeface="Arial" panose="020B0604020202020204" pitchFamily="34" charset="0"/>
              </a:rPr>
              <a:t>Physical media to the NDR</a:t>
            </a:r>
          </a:p>
        </p:txBody>
      </p:sp>
      <p:pic>
        <p:nvPicPr>
          <p:cNvPr id="4" name="Picture 3" descr="Moveout Logo&#10;">
            <a:extLst>
              <a:ext uri="{FF2B5EF4-FFF2-40B4-BE49-F238E27FC236}">
                <a16:creationId xmlns:a16="http://schemas.microsoft.com/office/drawing/2014/main" id="{CE6240C3-A8F8-4BF7-828C-DC1CCEB2EF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9414" y="4410979"/>
            <a:ext cx="1683173" cy="350100"/>
          </a:xfrm>
          <a:prstGeom prst="rect">
            <a:avLst/>
          </a:prstGeom>
        </p:spPr>
      </p:pic>
    </p:spTree>
    <p:extLst>
      <p:ext uri="{BB962C8B-B14F-4D97-AF65-F5344CB8AC3E}">
        <p14:creationId xmlns:p14="http://schemas.microsoft.com/office/powerpoint/2010/main" val="2810693"/>
      </p:ext>
    </p:extLst>
  </p:cSld>
  <p:clrMapOvr>
    <a:masterClrMapping/>
  </p:clrMapOvr>
</p:sld>
</file>

<file path=ppt/theme/theme1.xml><?xml version="1.0" encoding="utf-8"?>
<a:theme xmlns:a="http://schemas.openxmlformats.org/drawingml/2006/main" name="Custom Design">
  <a:themeElements>
    <a:clrScheme name="Custom 3">
      <a:dk1>
        <a:sysClr val="windowText" lastClr="000000"/>
      </a:dk1>
      <a:lt1>
        <a:srgbClr val="FFFFFF"/>
      </a:lt1>
      <a:dk2>
        <a:srgbClr val="0065A2"/>
      </a:dk2>
      <a:lt2>
        <a:srgbClr val="84329B"/>
      </a:lt2>
      <a:accent1>
        <a:srgbClr val="00AEEF"/>
      </a:accent1>
      <a:accent2>
        <a:srgbClr val="9A9500"/>
      </a:accent2>
      <a:accent3>
        <a:srgbClr val="00B8B0"/>
      </a:accent3>
      <a:accent4>
        <a:srgbClr val="48A842"/>
      </a:accent4>
      <a:accent5>
        <a:srgbClr val="EF8200"/>
      </a:accent5>
      <a:accent6>
        <a:srgbClr val="A6192E"/>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OGA_Master_template_16:9">
  <a:themeElements>
    <a:clrScheme name="Custom 1">
      <a:dk1>
        <a:srgbClr val="000000"/>
      </a:dk1>
      <a:lt1>
        <a:srgbClr val="002060"/>
      </a:lt1>
      <a:dk2>
        <a:srgbClr val="0065A2"/>
      </a:dk2>
      <a:lt2>
        <a:srgbClr val="757070"/>
      </a:lt2>
      <a:accent1>
        <a:srgbClr val="84329B"/>
      </a:accent1>
      <a:accent2>
        <a:srgbClr val="EF8200"/>
      </a:accent2>
      <a:accent3>
        <a:srgbClr val="A6192E"/>
      </a:accent3>
      <a:accent4>
        <a:srgbClr val="9A9500"/>
      </a:accent4>
      <a:accent5>
        <a:srgbClr val="63666A"/>
      </a:accent5>
      <a:accent6>
        <a:srgbClr val="00B8B0"/>
      </a:accent6>
      <a:hlink>
        <a:srgbClr val="00AEEF"/>
      </a:hlink>
      <a:folHlink>
        <a:srgbClr val="0065A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GA_Master_template_16:9">
  <a:themeElements>
    <a:clrScheme name="OGA colours">
      <a:dk1>
        <a:srgbClr val="000000"/>
      </a:dk1>
      <a:lt1>
        <a:srgbClr val="00AEEF"/>
      </a:lt1>
      <a:dk2>
        <a:srgbClr val="0065A2"/>
      </a:dk2>
      <a:lt2>
        <a:srgbClr val="757070"/>
      </a:lt2>
      <a:accent1>
        <a:srgbClr val="84329B"/>
      </a:accent1>
      <a:accent2>
        <a:srgbClr val="EF8200"/>
      </a:accent2>
      <a:accent3>
        <a:srgbClr val="A6192E"/>
      </a:accent3>
      <a:accent4>
        <a:srgbClr val="9A9500"/>
      </a:accent4>
      <a:accent5>
        <a:srgbClr val="63666A"/>
      </a:accent5>
      <a:accent6>
        <a:srgbClr val="00B8B0"/>
      </a:accent6>
      <a:hlink>
        <a:srgbClr val="00AEEF"/>
      </a:hlink>
      <a:folHlink>
        <a:srgbClr val="0065A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GA_Master_template_16:9">
  <a:themeElements>
    <a:clrScheme name="OGA colours">
      <a:dk1>
        <a:srgbClr val="000000"/>
      </a:dk1>
      <a:lt1>
        <a:srgbClr val="00AEEF"/>
      </a:lt1>
      <a:dk2>
        <a:srgbClr val="0065A2"/>
      </a:dk2>
      <a:lt2>
        <a:srgbClr val="757070"/>
      </a:lt2>
      <a:accent1>
        <a:srgbClr val="84329B"/>
      </a:accent1>
      <a:accent2>
        <a:srgbClr val="EF8200"/>
      </a:accent2>
      <a:accent3>
        <a:srgbClr val="A6192E"/>
      </a:accent3>
      <a:accent4>
        <a:srgbClr val="9A9500"/>
      </a:accent4>
      <a:accent5>
        <a:srgbClr val="63666A"/>
      </a:accent5>
      <a:accent6>
        <a:srgbClr val="00B8B0"/>
      </a:accent6>
      <a:hlink>
        <a:srgbClr val="00AEEF"/>
      </a:hlink>
      <a:folHlink>
        <a:srgbClr val="0065A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GA_Master_template_16:9">
  <a:themeElements>
    <a:clrScheme name="OGA colours">
      <a:dk1>
        <a:srgbClr val="000000"/>
      </a:dk1>
      <a:lt1>
        <a:srgbClr val="00AEEF"/>
      </a:lt1>
      <a:dk2>
        <a:srgbClr val="0065A2"/>
      </a:dk2>
      <a:lt2>
        <a:srgbClr val="757070"/>
      </a:lt2>
      <a:accent1>
        <a:srgbClr val="84329B"/>
      </a:accent1>
      <a:accent2>
        <a:srgbClr val="EF8200"/>
      </a:accent2>
      <a:accent3>
        <a:srgbClr val="A6192E"/>
      </a:accent3>
      <a:accent4>
        <a:srgbClr val="9A9500"/>
      </a:accent4>
      <a:accent5>
        <a:srgbClr val="63666A"/>
      </a:accent5>
      <a:accent6>
        <a:srgbClr val="00B8B0"/>
      </a:accent6>
      <a:hlink>
        <a:srgbClr val="00AEEF"/>
      </a:hlink>
      <a:folHlink>
        <a:srgbClr val="0065A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GA_Master_template_16:9">
  <a:themeElements>
    <a:clrScheme name="OGA colours">
      <a:dk1>
        <a:srgbClr val="000000"/>
      </a:dk1>
      <a:lt1>
        <a:srgbClr val="00AEEF"/>
      </a:lt1>
      <a:dk2>
        <a:srgbClr val="0065A2"/>
      </a:dk2>
      <a:lt2>
        <a:srgbClr val="757070"/>
      </a:lt2>
      <a:accent1>
        <a:srgbClr val="84329B"/>
      </a:accent1>
      <a:accent2>
        <a:srgbClr val="EF8200"/>
      </a:accent2>
      <a:accent3>
        <a:srgbClr val="A6192E"/>
      </a:accent3>
      <a:accent4>
        <a:srgbClr val="9A9500"/>
      </a:accent4>
      <a:accent5>
        <a:srgbClr val="63666A"/>
      </a:accent5>
      <a:accent6>
        <a:srgbClr val="00B8B0"/>
      </a:accent6>
      <a:hlink>
        <a:srgbClr val="00AEEF"/>
      </a:hlink>
      <a:folHlink>
        <a:srgbClr val="0065A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GA_Master_template_16:9">
  <a:themeElements>
    <a:clrScheme name="OGA colours">
      <a:dk1>
        <a:srgbClr val="000000"/>
      </a:dk1>
      <a:lt1>
        <a:srgbClr val="00AEEF"/>
      </a:lt1>
      <a:dk2>
        <a:srgbClr val="0065A2"/>
      </a:dk2>
      <a:lt2>
        <a:srgbClr val="757070"/>
      </a:lt2>
      <a:accent1>
        <a:srgbClr val="84329B"/>
      </a:accent1>
      <a:accent2>
        <a:srgbClr val="EF8200"/>
      </a:accent2>
      <a:accent3>
        <a:srgbClr val="A6192E"/>
      </a:accent3>
      <a:accent4>
        <a:srgbClr val="9A9500"/>
      </a:accent4>
      <a:accent5>
        <a:srgbClr val="63666A"/>
      </a:accent5>
      <a:accent6>
        <a:srgbClr val="00B8B0"/>
      </a:accent6>
      <a:hlink>
        <a:srgbClr val="00AEEF"/>
      </a:hlink>
      <a:folHlink>
        <a:srgbClr val="0065A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5_OGA_Master_template_16:9">
  <a:themeElements>
    <a:clrScheme name="OGA colours">
      <a:dk1>
        <a:srgbClr val="000000"/>
      </a:dk1>
      <a:lt1>
        <a:srgbClr val="00AEEF"/>
      </a:lt1>
      <a:dk2>
        <a:srgbClr val="0065A2"/>
      </a:dk2>
      <a:lt2>
        <a:srgbClr val="757070"/>
      </a:lt2>
      <a:accent1>
        <a:srgbClr val="84329B"/>
      </a:accent1>
      <a:accent2>
        <a:srgbClr val="EF8200"/>
      </a:accent2>
      <a:accent3>
        <a:srgbClr val="A6192E"/>
      </a:accent3>
      <a:accent4>
        <a:srgbClr val="9A9500"/>
      </a:accent4>
      <a:accent5>
        <a:srgbClr val="63666A"/>
      </a:accent5>
      <a:accent6>
        <a:srgbClr val="00B8B0"/>
      </a:accent6>
      <a:hlink>
        <a:srgbClr val="00AEEF"/>
      </a:hlink>
      <a:folHlink>
        <a:srgbClr val="0065A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Custom Design">
  <a:themeElements>
    <a:clrScheme name="Custom 3">
      <a:dk1>
        <a:sysClr val="windowText" lastClr="000000"/>
      </a:dk1>
      <a:lt1>
        <a:srgbClr val="FFFFFF"/>
      </a:lt1>
      <a:dk2>
        <a:srgbClr val="0065A2"/>
      </a:dk2>
      <a:lt2>
        <a:srgbClr val="84329B"/>
      </a:lt2>
      <a:accent1>
        <a:srgbClr val="00AEEF"/>
      </a:accent1>
      <a:accent2>
        <a:srgbClr val="9A9500"/>
      </a:accent2>
      <a:accent3>
        <a:srgbClr val="00B8B0"/>
      </a:accent3>
      <a:accent4>
        <a:srgbClr val="48A842"/>
      </a:accent4>
      <a:accent5>
        <a:srgbClr val="EF8200"/>
      </a:accent5>
      <a:accent6>
        <a:srgbClr val="A6192E"/>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8A1CE390250D747B635895183CF047A" ma:contentTypeVersion="12" ma:contentTypeDescription="Create a new document." ma:contentTypeScope="" ma:versionID="c0a6bcff597e32bfd6a390190ac62028">
  <xsd:schema xmlns:xsd="http://www.w3.org/2001/XMLSchema" xmlns:xs="http://www.w3.org/2001/XMLSchema" xmlns:p="http://schemas.microsoft.com/office/2006/metadata/properties" xmlns:ns2="4b1a9e67-4bd3-4e10-8ceb-d8428c69d47a" xmlns:ns3="66f71bc7-eed5-4ebc-893f-d76acaddfc24" targetNamespace="http://schemas.microsoft.com/office/2006/metadata/properties" ma:root="true" ma:fieldsID="eed3f165babc84a12257af60be3b789e" ns2:_="" ns3:_="">
    <xsd:import namespace="4b1a9e67-4bd3-4e10-8ceb-d8428c69d47a"/>
    <xsd:import namespace="66f71bc7-eed5-4ebc-893f-d76acaddfc2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1a9e67-4bd3-4e10-8ceb-d8428c69d4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6f71bc7-eed5-4ebc-893f-d76acaddfc2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AAFB752-9F3A-401C-8907-B37242933A67}">
  <ds:schemaRefs>
    <ds:schemaRef ds:uri="http://purl.org/dc/elements/1.1/"/>
    <ds:schemaRef ds:uri="4b1a9e67-4bd3-4e10-8ceb-d8428c69d47a"/>
    <ds:schemaRef ds:uri="http://purl.org/dc/dcmitype/"/>
    <ds:schemaRef ds:uri="http://schemas.openxmlformats.org/package/2006/metadata/core-properties"/>
    <ds:schemaRef ds:uri="http://schemas.microsoft.com/office/2006/metadata/properties"/>
    <ds:schemaRef ds:uri="http://schemas.microsoft.com/office/2006/documentManagement/types"/>
    <ds:schemaRef ds:uri="http://purl.org/dc/terms/"/>
    <ds:schemaRef ds:uri="http://schemas.microsoft.com/office/infopath/2007/PartnerControls"/>
    <ds:schemaRef ds:uri="66f71bc7-eed5-4ebc-893f-d76acaddfc24"/>
    <ds:schemaRef ds:uri="http://www.w3.org/XML/1998/namespace"/>
  </ds:schemaRefs>
</ds:datastoreItem>
</file>

<file path=customXml/itemProps2.xml><?xml version="1.0" encoding="utf-8"?>
<ds:datastoreItem xmlns:ds="http://schemas.openxmlformats.org/officeDocument/2006/customXml" ds:itemID="{A911F257-7A8D-4BEB-87E7-2C2FBC739E4B}">
  <ds:schemaRefs>
    <ds:schemaRef ds:uri="4b1a9e67-4bd3-4e10-8ceb-d8428c69d47a"/>
    <ds:schemaRef ds:uri="66f71bc7-eed5-4ebc-893f-d76acaddfc2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25A2D43-9AE9-4122-9B56-05E4F6FE611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1217</TotalTime>
  <Words>1853</Words>
  <Application>Microsoft Office PowerPoint</Application>
  <PresentationFormat>On-screen Show (16:9)</PresentationFormat>
  <Paragraphs>346</Paragraphs>
  <Slides>28</Slides>
  <Notes>14</Notes>
  <HiddenSlides>0</HiddenSlides>
  <MMClips>0</MMClips>
  <ScaleCrop>false</ScaleCrop>
  <HeadingPairs>
    <vt:vector size="6" baseType="variant">
      <vt:variant>
        <vt:lpstr>Fonts Used</vt:lpstr>
      </vt:variant>
      <vt:variant>
        <vt:i4>5</vt:i4>
      </vt:variant>
      <vt:variant>
        <vt:lpstr>Theme</vt:lpstr>
      </vt:variant>
      <vt:variant>
        <vt:i4>11</vt:i4>
      </vt:variant>
      <vt:variant>
        <vt:lpstr>Slide Titles</vt:lpstr>
      </vt:variant>
      <vt:variant>
        <vt:i4>28</vt:i4>
      </vt:variant>
    </vt:vector>
  </HeadingPairs>
  <TitlesOfParts>
    <vt:vector size="44" baseType="lpstr">
      <vt:lpstr>Arial</vt:lpstr>
      <vt:lpstr>Calibri</vt:lpstr>
      <vt:lpstr>Calibri Light</vt:lpstr>
      <vt:lpstr>Helvetica 45 Light</vt:lpstr>
      <vt:lpstr>Helvetica Neue</vt:lpstr>
      <vt:lpstr>Custom Design</vt:lpstr>
      <vt:lpstr>OGA_Master_template_16:9</vt:lpstr>
      <vt:lpstr>1_OGA_Master_template_16:9</vt:lpstr>
      <vt:lpstr>2_OGA_Master_template_16:9</vt:lpstr>
      <vt:lpstr>3_OGA_Master_template_16:9</vt:lpstr>
      <vt:lpstr>4_OGA_Master_template_16:9</vt:lpstr>
      <vt:lpstr>1_Office Theme</vt:lpstr>
      <vt:lpstr>5_OGA_Master_template_16:9</vt:lpstr>
      <vt:lpstr>1_Custom Design</vt:lpstr>
      <vt:lpstr>7_OGA_Master_template_16:9</vt:lpstr>
      <vt:lpstr>Office Theme</vt:lpstr>
      <vt:lpstr>UK National Data Repository</vt:lpstr>
      <vt:lpstr>Meeting etiquette &amp; structure</vt:lpstr>
      <vt:lpstr>Agenda</vt:lpstr>
      <vt:lpstr>Version and documentation updates</vt:lpstr>
      <vt:lpstr>Data availability updates</vt:lpstr>
      <vt:lpstr>‘Missing’ Data Requests &amp; User Roles</vt:lpstr>
      <vt:lpstr>Q&amp;A General Topics</vt:lpstr>
      <vt:lpstr>Task Finish Groups and Projects</vt:lpstr>
      <vt:lpstr>Physical media to the NDR</vt:lpstr>
      <vt:lpstr>3D Field Data loaded to NDR</vt:lpstr>
      <vt:lpstr>   The Process...</vt:lpstr>
      <vt:lpstr>   Quality Checks...</vt:lpstr>
      <vt:lpstr>Examples of quality control artefacts</vt:lpstr>
      <vt:lpstr>   Issues encountered...</vt:lpstr>
      <vt:lpstr>   Support...</vt:lpstr>
      <vt:lpstr>TFG003 - Webservice Access (API)</vt:lpstr>
      <vt:lpstr>TFG004 – Entitlements (Protected Information)</vt:lpstr>
      <vt:lpstr>TFG005 - UI / UX Review i</vt:lpstr>
      <vt:lpstr>TFG005 - UI / UX Review ii</vt:lpstr>
      <vt:lpstr>TFG005 - UI / UX Review iii</vt:lpstr>
      <vt:lpstr>TFG005 - UI / UX Review iv</vt:lpstr>
      <vt:lpstr>TFG005 - UI / UX Review v</vt:lpstr>
      <vt:lpstr>Q&amp;A TFG and Projects</vt:lpstr>
      <vt:lpstr>Next steps</vt:lpstr>
      <vt:lpstr>Next steps – 3 month outlook</vt:lpstr>
      <vt:lpstr>Q&amp;A Next Steps</vt:lpstr>
      <vt:lpstr>Dates For Your Diary</vt:lpstr>
      <vt:lpstr>Thank You</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UNITED KINGDOM</dc:title>
  <dc:creator>"Richardson Nicholas (Oil and Gas Authority)"</dc:creator>
  <cp:lastModifiedBy>Andy Thompson (North Sea Transition Authority)</cp:lastModifiedBy>
  <cp:revision>2</cp:revision>
  <cp:lastPrinted>2016-10-24T07:58:33Z</cp:lastPrinted>
  <dcterms:created xsi:type="dcterms:W3CDTF">2016-10-17T11:59:42Z</dcterms:created>
  <dcterms:modified xsi:type="dcterms:W3CDTF">2022-06-08T11:46:55Z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2016-10-16T23:00:00Z</vt:filetime>
  </property>
  <property fmtid="{D5CDD505-2E9C-101B-9397-08002B2CF9AE}" pid="3" name="Creator">
    <vt:lpwstr>Adobe InDesign CC 2015 (Macintosh)</vt:lpwstr>
  </property>
  <property fmtid="{D5CDD505-2E9C-101B-9397-08002B2CF9AE}" pid="4" name="LastSaved">
    <vt:filetime>2016-10-16T23:00:00Z</vt:filetime>
  </property>
  <property fmtid="{D5CDD505-2E9C-101B-9397-08002B2CF9AE}" pid="5" name="ContentTypeId">
    <vt:lpwstr>0x01010068A1CE390250D747B635895183CF047A</vt:lpwstr>
  </property>
  <property fmtid="{D5CDD505-2E9C-101B-9397-08002B2CF9AE}" pid="6" name="_dlc_DocIdItemGuid">
    <vt:lpwstr>9670c90e-f094-4c9b-aa74-5ec05bb7bd9b</vt:lpwstr>
  </property>
  <property fmtid="{D5CDD505-2E9C-101B-9397-08002B2CF9AE}" pid="7" name="TaxKeyword">
    <vt:lpwstr/>
  </property>
  <property fmtid="{D5CDD505-2E9C-101B-9397-08002B2CF9AE}" pid="8" name="Sub Category">
    <vt:lpwstr/>
  </property>
  <property fmtid="{D5CDD505-2E9C-101B-9397-08002B2CF9AE}" pid="9" name="Category">
    <vt:lpwstr>95;#08_Stakeholder Engagement|39c15162-aeca-4c6b-b803-3f5ed1b8be5c</vt:lpwstr>
  </property>
</Properties>
</file>