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9" r:id="rId4"/>
  </p:sldMasterIdLst>
  <p:notesMasterIdLst>
    <p:notesMasterId r:id="rId12"/>
  </p:notesMasterIdLst>
  <p:handoutMasterIdLst>
    <p:handoutMasterId r:id="rId13"/>
  </p:handoutMasterIdLst>
  <p:sldIdLst>
    <p:sldId id="779" r:id="rId5"/>
    <p:sldId id="2141412461" r:id="rId6"/>
    <p:sldId id="2141412465" r:id="rId7"/>
    <p:sldId id="2141412462" r:id="rId8"/>
    <p:sldId id="2141412464" r:id="rId9"/>
    <p:sldId id="2141412463" r:id="rId10"/>
    <p:sldId id="2141412466" r:id="rId11"/>
  </p:sldIdLst>
  <p:sldSz cx="12192000" cy="6858000"/>
  <p:notesSz cx="6724650" cy="9774238"/>
  <p:defaultTextStyle>
    <a:defPPr>
      <a:defRPr lang="en-US"/>
    </a:defPPr>
    <a:lvl1pPr marL="0" algn="l" defTabSz="609570" rtl="0" eaLnBrk="1" latinLnBrk="0" hangingPunct="1">
      <a:defRPr sz="2400" kern="1200">
        <a:solidFill>
          <a:schemeClr val="tx1"/>
        </a:solidFill>
        <a:latin typeface="+mn-lt"/>
        <a:ea typeface="+mn-ea"/>
        <a:cs typeface="+mn-cs"/>
      </a:defRPr>
    </a:lvl1pPr>
    <a:lvl2pPr marL="609570" algn="l" defTabSz="609570" rtl="0" eaLnBrk="1" latinLnBrk="0" hangingPunct="1">
      <a:defRPr sz="2400" kern="1200">
        <a:solidFill>
          <a:schemeClr val="tx1"/>
        </a:solidFill>
        <a:latin typeface="+mn-lt"/>
        <a:ea typeface="+mn-ea"/>
        <a:cs typeface="+mn-cs"/>
      </a:defRPr>
    </a:lvl2pPr>
    <a:lvl3pPr marL="1219140" algn="l" defTabSz="609570" rtl="0" eaLnBrk="1" latinLnBrk="0" hangingPunct="1">
      <a:defRPr sz="2400" kern="1200">
        <a:solidFill>
          <a:schemeClr val="tx1"/>
        </a:solidFill>
        <a:latin typeface="+mn-lt"/>
        <a:ea typeface="+mn-ea"/>
        <a:cs typeface="+mn-cs"/>
      </a:defRPr>
    </a:lvl3pPr>
    <a:lvl4pPr marL="1828709" algn="l" defTabSz="609570" rtl="0" eaLnBrk="1" latinLnBrk="0" hangingPunct="1">
      <a:defRPr sz="2400" kern="1200">
        <a:solidFill>
          <a:schemeClr val="tx1"/>
        </a:solidFill>
        <a:latin typeface="+mn-lt"/>
        <a:ea typeface="+mn-ea"/>
        <a:cs typeface="+mn-cs"/>
      </a:defRPr>
    </a:lvl4pPr>
    <a:lvl5pPr marL="2438278" algn="l" defTabSz="609570" rtl="0" eaLnBrk="1" latinLnBrk="0" hangingPunct="1">
      <a:defRPr sz="2400" kern="1200">
        <a:solidFill>
          <a:schemeClr val="tx1"/>
        </a:solidFill>
        <a:latin typeface="+mn-lt"/>
        <a:ea typeface="+mn-ea"/>
        <a:cs typeface="+mn-cs"/>
      </a:defRPr>
    </a:lvl5pPr>
    <a:lvl6pPr marL="3047848" algn="l" defTabSz="609570" rtl="0" eaLnBrk="1" latinLnBrk="0" hangingPunct="1">
      <a:defRPr sz="2400" kern="1200">
        <a:solidFill>
          <a:schemeClr val="tx1"/>
        </a:solidFill>
        <a:latin typeface="+mn-lt"/>
        <a:ea typeface="+mn-ea"/>
        <a:cs typeface="+mn-cs"/>
      </a:defRPr>
    </a:lvl6pPr>
    <a:lvl7pPr marL="3657418" algn="l" defTabSz="609570" rtl="0" eaLnBrk="1" latinLnBrk="0" hangingPunct="1">
      <a:defRPr sz="2400" kern="1200">
        <a:solidFill>
          <a:schemeClr val="tx1"/>
        </a:solidFill>
        <a:latin typeface="+mn-lt"/>
        <a:ea typeface="+mn-ea"/>
        <a:cs typeface="+mn-cs"/>
      </a:defRPr>
    </a:lvl7pPr>
    <a:lvl8pPr marL="4266987" algn="l" defTabSz="609570" rtl="0" eaLnBrk="1" latinLnBrk="0" hangingPunct="1">
      <a:defRPr sz="2400" kern="1200">
        <a:solidFill>
          <a:schemeClr val="tx1"/>
        </a:solidFill>
        <a:latin typeface="+mn-lt"/>
        <a:ea typeface="+mn-ea"/>
        <a:cs typeface="+mn-cs"/>
      </a:defRPr>
    </a:lvl8pPr>
    <a:lvl9pPr marL="4876557" algn="l" defTabSz="609570"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amp; Summary for Parts A&amp;B" id="{C008DB52-9CEC-4736-992A-F8174FC4DF18}">
          <p14:sldIdLst>
            <p14:sldId id="779"/>
            <p14:sldId id="2141412461"/>
            <p14:sldId id="2141412465"/>
            <p14:sldId id="2141412462"/>
            <p14:sldId id="2141412464"/>
            <p14:sldId id="2141412463"/>
            <p14:sldId id="2141412466"/>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3081" userDrawn="1">
          <p15:clr>
            <a:srgbClr val="A4A3A4"/>
          </p15:clr>
        </p15:guide>
        <p15:guide id="2" pos="211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7028122-FD24-0FEF-3138-EC7ABDDCEFF9}" name="Ronnie Parr (North Sea Transition Authority)" initials="RP(STA" userId="S::Ronald.Parr@nstauthority.co.uk::534cd7b2-66cf-4ea3-902a-822b67f9907d" providerId="AD"/>
  <p188:author id="{8AA13924-967A-A1CE-20B1-BC172054D46D}" name="Eva Zimmer (North Sea Transition Authority)" initials="EA" userId="S::eva.zimmer@nstauthority.co.uk::4155562f-d265-411c-b3a9-e417b503ca76" providerId="AD"/>
  <p188:author id="{FA24DE42-0B1E-71AC-7B1F-1C33F039F788}" name="Jo Bagguley (North Sea Transition Authority)" initials="JB(STA" userId="S::Jo.Bagguley@nstauthority.co.uk::2b6d8bcf-ef7b-470b-a5c0-fe086bc2df9d" providerId="AD"/>
  <p188:author id="{9D9B2EB0-2BB0-B17C-1834-1DC633F2DC97}" name="Ronnie Parr (North Sea Transition Authority)" initials="RA" userId="S::ronald.parr@nstauthority.co.uk::534cd7b2-66cf-4ea3-902a-822b67f9907d" providerId="AD"/>
  <p188:author id="{4FF353DF-0418-BAC4-B892-B28AD6EE7C10}" name="Richard Hodgkinson (North Sea Transition Authority)" initials="RH(STA" userId="S::Richard.Hodgkinson@nstauthority.co.uk::423b71c7-97c2-428d-ad32-db5d4b56da5e" providerId="AD"/>
  <p188:author id="{34396FE5-748F-B7A8-F70B-255D6ED24E57}" name="Ian Barron (North Sea Transition Authority)" initials="IB(STA" userId="S::Ian.Barron@nstauthority.co.uk::a56dfebc-e836-431f-a67a-db0633bf4a0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Walker Christopher (Oil and Gas Authority)" initials="WC" lastIdx="3" clrIdx="0"/>
  <p:cmAuthor id="1" name="Ronnie Parr (North Sea Transition Authority)" initials="RP(STA" lastIdx="5" clrIdx="1">
    <p:extLst>
      <p:ext uri="{19B8F6BF-5375-455C-9EA6-DF929625EA0E}">
        <p15:presenceInfo xmlns:p15="http://schemas.microsoft.com/office/powerpoint/2012/main" userId="S::Ronald.Parr@nstauthority.co.uk::534cd7b2-66cf-4ea3-902a-822b67f9907d" providerId="AD"/>
      </p:ext>
    </p:extLst>
  </p:cmAuthor>
  <p:cmAuthor id="2" name="Kristina Dahlstrom (Oil &amp; Gas Authority)" initials="KD(&amp;GA" lastIdx="8" clrIdx="2">
    <p:extLst>
      <p:ext uri="{19B8F6BF-5375-455C-9EA6-DF929625EA0E}">
        <p15:presenceInfo xmlns:p15="http://schemas.microsoft.com/office/powerpoint/2012/main" userId="S::Kristina.Dahlstrom@ogauthority.co.uk::fb9ee7aa-43cb-424b-9dd6-61059ad78f33" providerId="AD"/>
      </p:ext>
    </p:extLst>
  </p:cmAuthor>
  <p:cmAuthor id="3" name="Nick Richardson (North Sea Transition Authority)" initials="NR(STA" lastIdx="1" clrIdx="3">
    <p:extLst>
      <p:ext uri="{19B8F6BF-5375-455C-9EA6-DF929625EA0E}">
        <p15:presenceInfo xmlns:p15="http://schemas.microsoft.com/office/powerpoint/2012/main" userId="S::Nick.Richardson@nstauthority.co.uk::60ead1d2-c456-4526-b80f-4f29d0e110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2060"/>
    <a:srgbClr val="E7F6FF"/>
    <a:srgbClr val="3BFFF6"/>
    <a:srgbClr val="FF0000"/>
    <a:srgbClr val="B9E5FF"/>
    <a:srgbClr val="D6E3FF"/>
    <a:srgbClr val="006097"/>
    <a:srgbClr val="DBE7FF"/>
    <a:srgbClr val="0632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A41000-2E89-C124-3E4A-8EDC33495112}" v="32" dt="2023-10-05T12:39:38.591"/>
    <p1510:client id="{1C63121B-1190-B839-FFAD-E2D3CBA8EAE5}" v="4" dt="2023-10-06T06:20:59.257"/>
    <p1510:client id="{26437A81-C1A7-4CDF-ABFC-8A7169388537}" v="1" dt="2023-10-06T06:21:37.585"/>
    <p1510:client id="{4B7C81FA-333D-82FD-0741-A2CA2492B617}" v="411" dt="2023-10-06T13:14:06.670"/>
    <p1510:client id="{67667B33-009E-4986-8EEC-AC361DC7E431}" v="7" dt="2023-10-05T10:32:13.055"/>
    <p1510:client id="{6DC45A9D-7CD7-483A-A326-2D52ACAF2F1A}" v="3" dt="2023-10-05T08:50:59.233"/>
    <p1510:client id="{76E02A74-DDD7-4374-8264-EBA1252B1F14}" v="5103" dt="2023-10-05T08:36:35.315"/>
    <p1510:client id="{A4AF0D5D-B399-869A-A17E-86088353613C}" v="4" dt="2023-10-05T08:45:29.481"/>
    <p1510:client id="{ED5F7F19-43C7-3EE3-DEE1-2A74381145F7}" v="2" dt="2023-10-05T13:09:43.863"/>
    <p1510:client id="{EFF08BB2-1C5B-4A20-B845-2CC72D779B28}" v="16792" dt="2023-10-05T07:53:16.60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72" y="56"/>
      </p:cViewPr>
      <p:guideLst/>
    </p:cSldViewPr>
  </p:slideViewPr>
  <p:notesTextViewPr>
    <p:cViewPr>
      <p:scale>
        <a:sx n="1" d="1"/>
        <a:sy n="1" d="1"/>
      </p:scale>
      <p:origin x="0" y="0"/>
    </p:cViewPr>
  </p:notesTextViewPr>
  <p:notesViewPr>
    <p:cSldViewPr snapToGrid="0">
      <p:cViewPr>
        <p:scale>
          <a:sx n="1" d="2"/>
          <a:sy n="1" d="2"/>
        </p:scale>
        <p:origin x="0" y="0"/>
      </p:cViewPr>
      <p:guideLst>
        <p:guide orient="horz" pos="3081"/>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Hodgkinson (North Sea Transition Authority)" userId="S::richard.hodgkinson@nstauthority.co.uk::423b71c7-97c2-428d-ad32-db5d4b56da5e" providerId="AD" clId="Web-{A4AF0D5D-B399-869A-A17E-86088353613C}"/>
    <pc:docChg chg="addSld modSection">
      <pc:chgData name="Richard Hodgkinson (North Sea Transition Authority)" userId="S::richard.hodgkinson@nstauthority.co.uk::423b71c7-97c2-428d-ad32-db5d4b56da5e" providerId="AD" clId="Web-{A4AF0D5D-B399-869A-A17E-86088353613C}" dt="2023-10-05T08:45:29.481" v="3"/>
      <pc:docMkLst>
        <pc:docMk/>
      </pc:docMkLst>
      <pc:sldChg chg="new">
        <pc:chgData name="Richard Hodgkinson (North Sea Transition Authority)" userId="S::richard.hodgkinson@nstauthority.co.uk::423b71c7-97c2-428d-ad32-db5d4b56da5e" providerId="AD" clId="Web-{A4AF0D5D-B399-869A-A17E-86088353613C}" dt="2023-10-05T08:42:34.803" v="0"/>
        <pc:sldMkLst>
          <pc:docMk/>
          <pc:sldMk cId="1797190084" sldId="2141412528"/>
        </pc:sldMkLst>
      </pc:sldChg>
      <pc:sldChg chg="new">
        <pc:chgData name="Richard Hodgkinson (North Sea Transition Authority)" userId="S::richard.hodgkinson@nstauthority.co.uk::423b71c7-97c2-428d-ad32-db5d4b56da5e" providerId="AD" clId="Web-{A4AF0D5D-B399-869A-A17E-86088353613C}" dt="2023-10-05T08:43:08.788" v="1"/>
        <pc:sldMkLst>
          <pc:docMk/>
          <pc:sldMk cId="22244689" sldId="2141412529"/>
        </pc:sldMkLst>
      </pc:sldChg>
      <pc:sldChg chg="new">
        <pc:chgData name="Richard Hodgkinson (North Sea Transition Authority)" userId="S::richard.hodgkinson@nstauthority.co.uk::423b71c7-97c2-428d-ad32-db5d4b56da5e" providerId="AD" clId="Web-{A4AF0D5D-B399-869A-A17E-86088353613C}" dt="2023-10-05T08:45:04.605" v="2"/>
        <pc:sldMkLst>
          <pc:docMk/>
          <pc:sldMk cId="3278945921" sldId="2141412530"/>
        </pc:sldMkLst>
      </pc:sldChg>
      <pc:sldChg chg="new">
        <pc:chgData name="Richard Hodgkinson (North Sea Transition Authority)" userId="S::richard.hodgkinson@nstauthority.co.uk::423b71c7-97c2-428d-ad32-db5d4b56da5e" providerId="AD" clId="Web-{A4AF0D5D-B399-869A-A17E-86088353613C}" dt="2023-10-05T08:45:29.481" v="3"/>
        <pc:sldMkLst>
          <pc:docMk/>
          <pc:sldMk cId="3622476115" sldId="2141412531"/>
        </pc:sldMkLst>
      </pc:sldChg>
    </pc:docChg>
  </pc:docChgLst>
  <pc:docChgLst>
    <pc:chgData name="Richard Hodgkinson (North Sea Transition Authority)" userId="S::richard.hodgkinson@nstauthority.co.uk::423b71c7-97c2-428d-ad32-db5d4b56da5e" providerId="AD" clId="Web-{0CA41000-2E89-C124-3E4A-8EDC33495112}"/>
    <pc:docChg chg="modSld">
      <pc:chgData name="Richard Hodgkinson (North Sea Transition Authority)" userId="S::richard.hodgkinson@nstauthority.co.uk::423b71c7-97c2-428d-ad32-db5d4b56da5e" providerId="AD" clId="Web-{0CA41000-2E89-C124-3E4A-8EDC33495112}" dt="2023-10-05T12:39:38.591" v="31" actId="20577"/>
      <pc:docMkLst>
        <pc:docMk/>
      </pc:docMkLst>
      <pc:sldChg chg="modSp">
        <pc:chgData name="Richard Hodgkinson (North Sea Transition Authority)" userId="S::richard.hodgkinson@nstauthority.co.uk::423b71c7-97c2-428d-ad32-db5d4b56da5e" providerId="AD" clId="Web-{0CA41000-2E89-C124-3E4A-8EDC33495112}" dt="2023-10-05T12:37:34.494" v="0"/>
        <pc:sldMkLst>
          <pc:docMk/>
          <pc:sldMk cId="167635131" sldId="779"/>
        </pc:sldMkLst>
        <pc:spChg chg="mod">
          <ac:chgData name="Richard Hodgkinson (North Sea Transition Authority)" userId="S::richard.hodgkinson@nstauthority.co.uk::423b71c7-97c2-428d-ad32-db5d4b56da5e" providerId="AD" clId="Web-{0CA41000-2E89-C124-3E4A-8EDC33495112}" dt="2023-10-05T12:37:34.494" v="0"/>
          <ac:spMkLst>
            <pc:docMk/>
            <pc:sldMk cId="167635131" sldId="779"/>
            <ac:spMk id="2" creationId="{188DF136-EFF7-4209-873D-D88F696E6B8A}"/>
          </ac:spMkLst>
        </pc:spChg>
      </pc:sldChg>
      <pc:sldChg chg="modSp">
        <pc:chgData name="Richard Hodgkinson (North Sea Transition Authority)" userId="S::richard.hodgkinson@nstauthority.co.uk::423b71c7-97c2-428d-ad32-db5d4b56da5e" providerId="AD" clId="Web-{0CA41000-2E89-C124-3E4A-8EDC33495112}" dt="2023-10-05T12:38:50.856" v="25" actId="20577"/>
        <pc:sldMkLst>
          <pc:docMk/>
          <pc:sldMk cId="3081097800" sldId="2141412465"/>
        </pc:sldMkLst>
        <pc:spChg chg="mod">
          <ac:chgData name="Richard Hodgkinson (North Sea Transition Authority)" userId="S::richard.hodgkinson@nstauthority.co.uk::423b71c7-97c2-428d-ad32-db5d4b56da5e" providerId="AD" clId="Web-{0CA41000-2E89-C124-3E4A-8EDC33495112}" dt="2023-10-05T12:38:50.856" v="25" actId="20577"/>
          <ac:spMkLst>
            <pc:docMk/>
            <pc:sldMk cId="3081097800" sldId="2141412465"/>
            <ac:spMk id="7" creationId="{7063428B-EEED-A6BD-6FD2-2AC659196C23}"/>
          </ac:spMkLst>
        </pc:spChg>
        <pc:spChg chg="mod">
          <ac:chgData name="Richard Hodgkinson (North Sea Transition Authority)" userId="S::richard.hodgkinson@nstauthority.co.uk::423b71c7-97c2-428d-ad32-db5d4b56da5e" providerId="AD" clId="Web-{0CA41000-2E89-C124-3E4A-8EDC33495112}" dt="2023-10-05T12:38:31.840" v="15" actId="20577"/>
          <ac:spMkLst>
            <pc:docMk/>
            <pc:sldMk cId="3081097800" sldId="2141412465"/>
            <ac:spMk id="9" creationId="{F6F07D9C-3AA3-81AE-AA88-2C00D4260A7A}"/>
          </ac:spMkLst>
        </pc:spChg>
      </pc:sldChg>
      <pc:sldChg chg="modSp">
        <pc:chgData name="Richard Hodgkinson (North Sea Transition Authority)" userId="S::richard.hodgkinson@nstauthority.co.uk::423b71c7-97c2-428d-ad32-db5d4b56da5e" providerId="AD" clId="Web-{0CA41000-2E89-C124-3E4A-8EDC33495112}" dt="2023-10-05T12:39:38.591" v="31" actId="20577"/>
        <pc:sldMkLst>
          <pc:docMk/>
          <pc:sldMk cId="2193925587" sldId="2141412466"/>
        </pc:sldMkLst>
        <pc:spChg chg="mod">
          <ac:chgData name="Richard Hodgkinson (North Sea Transition Authority)" userId="S::richard.hodgkinson@nstauthority.co.uk::423b71c7-97c2-428d-ad32-db5d4b56da5e" providerId="AD" clId="Web-{0CA41000-2E89-C124-3E4A-8EDC33495112}" dt="2023-10-05T12:39:38.591" v="31" actId="20577"/>
          <ac:spMkLst>
            <pc:docMk/>
            <pc:sldMk cId="2193925587" sldId="2141412466"/>
            <ac:spMk id="5" creationId="{D6ED7615-59A6-DB71-B562-5D65F09C237B}"/>
          </ac:spMkLst>
        </pc:spChg>
      </pc:sldChg>
    </pc:docChg>
  </pc:docChgLst>
  <pc:docChgLst>
    <pc:chgData name="Richard Hodgkinson (North Sea Transition Authority)" userId="423b71c7-97c2-428d-ad32-db5d4b56da5e" providerId="ADAL" clId="{4C567E78-206C-45F9-8B32-531FC8D15D4B}"/>
    <pc:docChg chg="custSel delSld modSld delSection modSection">
      <pc:chgData name="Richard Hodgkinson (North Sea Transition Authority)" userId="423b71c7-97c2-428d-ad32-db5d4b56da5e" providerId="ADAL" clId="{4C567E78-206C-45F9-8B32-531FC8D15D4B}" dt="2023-10-05T09:11:31.408" v="20" actId="17851"/>
      <pc:docMkLst>
        <pc:docMk/>
      </pc:docMkLst>
      <pc:sldChg chg="del">
        <pc:chgData name="Richard Hodgkinson (North Sea Transition Authority)" userId="423b71c7-97c2-428d-ad32-db5d4b56da5e" providerId="ADAL" clId="{4C567E78-206C-45F9-8B32-531FC8D15D4B}" dt="2023-10-05T09:10:29.182" v="0" actId="47"/>
        <pc:sldMkLst>
          <pc:docMk/>
          <pc:sldMk cId="1253018172" sldId="273"/>
        </pc:sldMkLst>
      </pc:sldChg>
      <pc:sldChg chg="del">
        <pc:chgData name="Richard Hodgkinson (North Sea Transition Authority)" userId="423b71c7-97c2-428d-ad32-db5d4b56da5e" providerId="ADAL" clId="{4C567E78-206C-45F9-8B32-531FC8D15D4B}" dt="2023-10-05T09:10:29.182" v="0" actId="47"/>
        <pc:sldMkLst>
          <pc:docMk/>
          <pc:sldMk cId="3662218864" sldId="827"/>
        </pc:sldMkLst>
      </pc:sldChg>
      <pc:sldChg chg="del">
        <pc:chgData name="Richard Hodgkinson (North Sea Transition Authority)" userId="423b71c7-97c2-428d-ad32-db5d4b56da5e" providerId="ADAL" clId="{4C567E78-206C-45F9-8B32-531FC8D15D4B}" dt="2023-10-05T09:10:29.182" v="0" actId="47"/>
        <pc:sldMkLst>
          <pc:docMk/>
          <pc:sldMk cId="1921209022" sldId="842"/>
        </pc:sldMkLst>
      </pc:sldChg>
      <pc:sldChg chg="del">
        <pc:chgData name="Richard Hodgkinson (North Sea Transition Authority)" userId="423b71c7-97c2-428d-ad32-db5d4b56da5e" providerId="ADAL" clId="{4C567E78-206C-45F9-8B32-531FC8D15D4B}" dt="2023-10-05T09:10:29.182" v="0" actId="47"/>
        <pc:sldMkLst>
          <pc:docMk/>
          <pc:sldMk cId="2247109497" sldId="856"/>
        </pc:sldMkLst>
      </pc:sldChg>
      <pc:sldChg chg="del">
        <pc:chgData name="Richard Hodgkinson (North Sea Transition Authority)" userId="423b71c7-97c2-428d-ad32-db5d4b56da5e" providerId="ADAL" clId="{4C567E78-206C-45F9-8B32-531FC8D15D4B}" dt="2023-10-05T09:10:29.182" v="0" actId="47"/>
        <pc:sldMkLst>
          <pc:docMk/>
          <pc:sldMk cId="298311956" sldId="862"/>
        </pc:sldMkLst>
      </pc:sldChg>
      <pc:sldChg chg="del">
        <pc:chgData name="Richard Hodgkinson (North Sea Transition Authority)" userId="423b71c7-97c2-428d-ad32-db5d4b56da5e" providerId="ADAL" clId="{4C567E78-206C-45F9-8B32-531FC8D15D4B}" dt="2023-10-05T09:10:29.182" v="0" actId="47"/>
        <pc:sldMkLst>
          <pc:docMk/>
          <pc:sldMk cId="3963362049" sldId="893"/>
        </pc:sldMkLst>
      </pc:sldChg>
      <pc:sldChg chg="del">
        <pc:chgData name="Richard Hodgkinson (North Sea Transition Authority)" userId="423b71c7-97c2-428d-ad32-db5d4b56da5e" providerId="ADAL" clId="{4C567E78-206C-45F9-8B32-531FC8D15D4B}" dt="2023-10-05T09:10:29.182" v="0" actId="47"/>
        <pc:sldMkLst>
          <pc:docMk/>
          <pc:sldMk cId="2322886816" sldId="900"/>
        </pc:sldMkLst>
      </pc:sldChg>
      <pc:sldChg chg="del">
        <pc:chgData name="Richard Hodgkinson (North Sea Transition Authority)" userId="423b71c7-97c2-428d-ad32-db5d4b56da5e" providerId="ADAL" clId="{4C567E78-206C-45F9-8B32-531FC8D15D4B}" dt="2023-10-05T09:10:29.182" v="0" actId="47"/>
        <pc:sldMkLst>
          <pc:docMk/>
          <pc:sldMk cId="1983445430" sldId="1349"/>
        </pc:sldMkLst>
      </pc:sldChg>
      <pc:sldChg chg="del">
        <pc:chgData name="Richard Hodgkinson (North Sea Transition Authority)" userId="423b71c7-97c2-428d-ad32-db5d4b56da5e" providerId="ADAL" clId="{4C567E78-206C-45F9-8B32-531FC8D15D4B}" dt="2023-10-05T09:10:29.182" v="0" actId="47"/>
        <pc:sldMkLst>
          <pc:docMk/>
          <pc:sldMk cId="2536335289" sldId="1358"/>
        </pc:sldMkLst>
      </pc:sldChg>
      <pc:sldChg chg="del">
        <pc:chgData name="Richard Hodgkinson (North Sea Transition Authority)" userId="423b71c7-97c2-428d-ad32-db5d4b56da5e" providerId="ADAL" clId="{4C567E78-206C-45F9-8B32-531FC8D15D4B}" dt="2023-10-05T09:10:29.182" v="0" actId="47"/>
        <pc:sldMkLst>
          <pc:docMk/>
          <pc:sldMk cId="3844957581" sldId="1394"/>
        </pc:sldMkLst>
      </pc:sldChg>
      <pc:sldChg chg="del">
        <pc:chgData name="Richard Hodgkinson (North Sea Transition Authority)" userId="423b71c7-97c2-428d-ad32-db5d4b56da5e" providerId="ADAL" clId="{4C567E78-206C-45F9-8B32-531FC8D15D4B}" dt="2023-10-05T09:10:29.182" v="0" actId="47"/>
        <pc:sldMkLst>
          <pc:docMk/>
          <pc:sldMk cId="3887843724" sldId="1402"/>
        </pc:sldMkLst>
      </pc:sldChg>
      <pc:sldChg chg="del">
        <pc:chgData name="Richard Hodgkinson (North Sea Transition Authority)" userId="423b71c7-97c2-428d-ad32-db5d4b56da5e" providerId="ADAL" clId="{4C567E78-206C-45F9-8B32-531FC8D15D4B}" dt="2023-10-05T09:10:29.182" v="0" actId="47"/>
        <pc:sldMkLst>
          <pc:docMk/>
          <pc:sldMk cId="2894985703" sldId="1407"/>
        </pc:sldMkLst>
      </pc:sldChg>
      <pc:sldChg chg="del">
        <pc:chgData name="Richard Hodgkinson (North Sea Transition Authority)" userId="423b71c7-97c2-428d-ad32-db5d4b56da5e" providerId="ADAL" clId="{4C567E78-206C-45F9-8B32-531FC8D15D4B}" dt="2023-10-05T09:10:29.182" v="0" actId="47"/>
        <pc:sldMkLst>
          <pc:docMk/>
          <pc:sldMk cId="1755984987" sldId="1473"/>
        </pc:sldMkLst>
      </pc:sldChg>
      <pc:sldChg chg="del">
        <pc:chgData name="Richard Hodgkinson (North Sea Transition Authority)" userId="423b71c7-97c2-428d-ad32-db5d4b56da5e" providerId="ADAL" clId="{4C567E78-206C-45F9-8B32-531FC8D15D4B}" dt="2023-10-05T09:10:29.182" v="0" actId="47"/>
        <pc:sldMkLst>
          <pc:docMk/>
          <pc:sldMk cId="3183440893" sldId="1485"/>
        </pc:sldMkLst>
      </pc:sldChg>
      <pc:sldChg chg="del">
        <pc:chgData name="Richard Hodgkinson (North Sea Transition Authority)" userId="423b71c7-97c2-428d-ad32-db5d4b56da5e" providerId="ADAL" clId="{4C567E78-206C-45F9-8B32-531FC8D15D4B}" dt="2023-10-05T09:10:29.182" v="0" actId="47"/>
        <pc:sldMkLst>
          <pc:docMk/>
          <pc:sldMk cId="1207194129" sldId="1486"/>
        </pc:sldMkLst>
      </pc:sldChg>
      <pc:sldChg chg="del">
        <pc:chgData name="Richard Hodgkinson (North Sea Transition Authority)" userId="423b71c7-97c2-428d-ad32-db5d4b56da5e" providerId="ADAL" clId="{4C567E78-206C-45F9-8B32-531FC8D15D4B}" dt="2023-10-05T09:10:29.182" v="0" actId="47"/>
        <pc:sldMkLst>
          <pc:docMk/>
          <pc:sldMk cId="308671671" sldId="1501"/>
        </pc:sldMkLst>
      </pc:sldChg>
      <pc:sldChg chg="del">
        <pc:chgData name="Richard Hodgkinson (North Sea Transition Authority)" userId="423b71c7-97c2-428d-ad32-db5d4b56da5e" providerId="ADAL" clId="{4C567E78-206C-45F9-8B32-531FC8D15D4B}" dt="2023-10-05T09:10:29.182" v="0" actId="47"/>
        <pc:sldMkLst>
          <pc:docMk/>
          <pc:sldMk cId="409087834" sldId="1504"/>
        </pc:sldMkLst>
      </pc:sldChg>
      <pc:sldChg chg="del">
        <pc:chgData name="Richard Hodgkinson (North Sea Transition Authority)" userId="423b71c7-97c2-428d-ad32-db5d4b56da5e" providerId="ADAL" clId="{4C567E78-206C-45F9-8B32-531FC8D15D4B}" dt="2023-10-05T09:10:29.182" v="0" actId="47"/>
        <pc:sldMkLst>
          <pc:docMk/>
          <pc:sldMk cId="2163469800" sldId="1507"/>
        </pc:sldMkLst>
      </pc:sldChg>
      <pc:sldChg chg="del">
        <pc:chgData name="Richard Hodgkinson (North Sea Transition Authority)" userId="423b71c7-97c2-428d-ad32-db5d4b56da5e" providerId="ADAL" clId="{4C567E78-206C-45F9-8B32-531FC8D15D4B}" dt="2023-10-05T09:10:29.182" v="0" actId="47"/>
        <pc:sldMkLst>
          <pc:docMk/>
          <pc:sldMk cId="2973345559" sldId="2141411715"/>
        </pc:sldMkLst>
      </pc:sldChg>
      <pc:sldChg chg="del">
        <pc:chgData name="Richard Hodgkinson (North Sea Transition Authority)" userId="423b71c7-97c2-428d-ad32-db5d4b56da5e" providerId="ADAL" clId="{4C567E78-206C-45F9-8B32-531FC8D15D4B}" dt="2023-10-05T09:10:29.182" v="0" actId="47"/>
        <pc:sldMkLst>
          <pc:docMk/>
          <pc:sldMk cId="3004658202" sldId="2141411724"/>
        </pc:sldMkLst>
      </pc:sldChg>
      <pc:sldChg chg="del">
        <pc:chgData name="Richard Hodgkinson (North Sea Transition Authority)" userId="423b71c7-97c2-428d-ad32-db5d4b56da5e" providerId="ADAL" clId="{4C567E78-206C-45F9-8B32-531FC8D15D4B}" dt="2023-10-05T09:10:29.182" v="0" actId="47"/>
        <pc:sldMkLst>
          <pc:docMk/>
          <pc:sldMk cId="2014284708" sldId="2141411737"/>
        </pc:sldMkLst>
      </pc:sldChg>
      <pc:sldChg chg="del">
        <pc:chgData name="Richard Hodgkinson (North Sea Transition Authority)" userId="423b71c7-97c2-428d-ad32-db5d4b56da5e" providerId="ADAL" clId="{4C567E78-206C-45F9-8B32-531FC8D15D4B}" dt="2023-10-05T09:10:29.182" v="0" actId="47"/>
        <pc:sldMkLst>
          <pc:docMk/>
          <pc:sldMk cId="2601962390" sldId="2141411739"/>
        </pc:sldMkLst>
      </pc:sldChg>
      <pc:sldChg chg="del">
        <pc:chgData name="Richard Hodgkinson (North Sea Transition Authority)" userId="423b71c7-97c2-428d-ad32-db5d4b56da5e" providerId="ADAL" clId="{4C567E78-206C-45F9-8B32-531FC8D15D4B}" dt="2023-10-05T09:10:29.182" v="0" actId="47"/>
        <pc:sldMkLst>
          <pc:docMk/>
          <pc:sldMk cId="2086743307" sldId="2141411742"/>
        </pc:sldMkLst>
      </pc:sldChg>
      <pc:sldChg chg="del">
        <pc:chgData name="Richard Hodgkinson (North Sea Transition Authority)" userId="423b71c7-97c2-428d-ad32-db5d4b56da5e" providerId="ADAL" clId="{4C567E78-206C-45F9-8B32-531FC8D15D4B}" dt="2023-10-05T09:10:29.182" v="0" actId="47"/>
        <pc:sldMkLst>
          <pc:docMk/>
          <pc:sldMk cId="3344943298" sldId="2141411750"/>
        </pc:sldMkLst>
      </pc:sldChg>
      <pc:sldChg chg="del">
        <pc:chgData name="Richard Hodgkinson (North Sea Transition Authority)" userId="423b71c7-97c2-428d-ad32-db5d4b56da5e" providerId="ADAL" clId="{4C567E78-206C-45F9-8B32-531FC8D15D4B}" dt="2023-10-05T09:10:29.182" v="0" actId="47"/>
        <pc:sldMkLst>
          <pc:docMk/>
          <pc:sldMk cId="55124406" sldId="2141411754"/>
        </pc:sldMkLst>
      </pc:sldChg>
      <pc:sldChg chg="del">
        <pc:chgData name="Richard Hodgkinson (North Sea Transition Authority)" userId="423b71c7-97c2-428d-ad32-db5d4b56da5e" providerId="ADAL" clId="{4C567E78-206C-45F9-8B32-531FC8D15D4B}" dt="2023-10-05T09:10:29.182" v="0" actId="47"/>
        <pc:sldMkLst>
          <pc:docMk/>
          <pc:sldMk cId="4010254688" sldId="2141411756"/>
        </pc:sldMkLst>
      </pc:sldChg>
      <pc:sldChg chg="del">
        <pc:chgData name="Richard Hodgkinson (North Sea Transition Authority)" userId="423b71c7-97c2-428d-ad32-db5d4b56da5e" providerId="ADAL" clId="{4C567E78-206C-45F9-8B32-531FC8D15D4B}" dt="2023-10-05T09:10:29.182" v="0" actId="47"/>
        <pc:sldMkLst>
          <pc:docMk/>
          <pc:sldMk cId="2464971966" sldId="2141411758"/>
        </pc:sldMkLst>
      </pc:sldChg>
      <pc:sldChg chg="del">
        <pc:chgData name="Richard Hodgkinson (North Sea Transition Authority)" userId="423b71c7-97c2-428d-ad32-db5d4b56da5e" providerId="ADAL" clId="{4C567E78-206C-45F9-8B32-531FC8D15D4B}" dt="2023-10-05T09:10:29.182" v="0" actId="47"/>
        <pc:sldMkLst>
          <pc:docMk/>
          <pc:sldMk cId="641677159" sldId="2141411764"/>
        </pc:sldMkLst>
      </pc:sldChg>
      <pc:sldChg chg="del">
        <pc:chgData name="Richard Hodgkinson (North Sea Transition Authority)" userId="423b71c7-97c2-428d-ad32-db5d4b56da5e" providerId="ADAL" clId="{4C567E78-206C-45F9-8B32-531FC8D15D4B}" dt="2023-10-05T09:10:29.182" v="0" actId="47"/>
        <pc:sldMkLst>
          <pc:docMk/>
          <pc:sldMk cId="2386503481" sldId="2141411768"/>
        </pc:sldMkLst>
      </pc:sldChg>
      <pc:sldChg chg="del">
        <pc:chgData name="Richard Hodgkinson (North Sea Transition Authority)" userId="423b71c7-97c2-428d-ad32-db5d4b56da5e" providerId="ADAL" clId="{4C567E78-206C-45F9-8B32-531FC8D15D4B}" dt="2023-10-05T09:10:29.182" v="0" actId="47"/>
        <pc:sldMkLst>
          <pc:docMk/>
          <pc:sldMk cId="2846454430" sldId="2141411774"/>
        </pc:sldMkLst>
      </pc:sldChg>
      <pc:sldChg chg="del">
        <pc:chgData name="Richard Hodgkinson (North Sea Transition Authority)" userId="423b71c7-97c2-428d-ad32-db5d4b56da5e" providerId="ADAL" clId="{4C567E78-206C-45F9-8B32-531FC8D15D4B}" dt="2023-10-05T09:10:29.182" v="0" actId="47"/>
        <pc:sldMkLst>
          <pc:docMk/>
          <pc:sldMk cId="4181682171" sldId="2141411776"/>
        </pc:sldMkLst>
      </pc:sldChg>
      <pc:sldChg chg="del">
        <pc:chgData name="Richard Hodgkinson (North Sea Transition Authority)" userId="423b71c7-97c2-428d-ad32-db5d4b56da5e" providerId="ADAL" clId="{4C567E78-206C-45F9-8B32-531FC8D15D4B}" dt="2023-10-05T09:10:29.182" v="0" actId="47"/>
        <pc:sldMkLst>
          <pc:docMk/>
          <pc:sldMk cId="3654118072" sldId="2141411778"/>
        </pc:sldMkLst>
      </pc:sldChg>
      <pc:sldChg chg="del">
        <pc:chgData name="Richard Hodgkinson (North Sea Transition Authority)" userId="423b71c7-97c2-428d-ad32-db5d4b56da5e" providerId="ADAL" clId="{4C567E78-206C-45F9-8B32-531FC8D15D4B}" dt="2023-10-05T09:10:29.182" v="0" actId="47"/>
        <pc:sldMkLst>
          <pc:docMk/>
          <pc:sldMk cId="610938262" sldId="2141411782"/>
        </pc:sldMkLst>
      </pc:sldChg>
      <pc:sldChg chg="del">
        <pc:chgData name="Richard Hodgkinson (North Sea Transition Authority)" userId="423b71c7-97c2-428d-ad32-db5d4b56da5e" providerId="ADAL" clId="{4C567E78-206C-45F9-8B32-531FC8D15D4B}" dt="2023-10-05T09:10:29.182" v="0" actId="47"/>
        <pc:sldMkLst>
          <pc:docMk/>
          <pc:sldMk cId="2007542560" sldId="2141411788"/>
        </pc:sldMkLst>
      </pc:sldChg>
      <pc:sldChg chg="del">
        <pc:chgData name="Richard Hodgkinson (North Sea Transition Authority)" userId="423b71c7-97c2-428d-ad32-db5d4b56da5e" providerId="ADAL" clId="{4C567E78-206C-45F9-8B32-531FC8D15D4B}" dt="2023-10-05T09:10:29.182" v="0" actId="47"/>
        <pc:sldMkLst>
          <pc:docMk/>
          <pc:sldMk cId="196926391" sldId="2141411789"/>
        </pc:sldMkLst>
      </pc:sldChg>
      <pc:sldChg chg="del">
        <pc:chgData name="Richard Hodgkinson (North Sea Transition Authority)" userId="423b71c7-97c2-428d-ad32-db5d4b56da5e" providerId="ADAL" clId="{4C567E78-206C-45F9-8B32-531FC8D15D4B}" dt="2023-10-05T09:10:29.182" v="0" actId="47"/>
        <pc:sldMkLst>
          <pc:docMk/>
          <pc:sldMk cId="3817280579" sldId="2141411792"/>
        </pc:sldMkLst>
      </pc:sldChg>
      <pc:sldChg chg="del">
        <pc:chgData name="Richard Hodgkinson (North Sea Transition Authority)" userId="423b71c7-97c2-428d-ad32-db5d4b56da5e" providerId="ADAL" clId="{4C567E78-206C-45F9-8B32-531FC8D15D4B}" dt="2023-10-05T09:10:29.182" v="0" actId="47"/>
        <pc:sldMkLst>
          <pc:docMk/>
          <pc:sldMk cId="893876312" sldId="2141411799"/>
        </pc:sldMkLst>
      </pc:sldChg>
      <pc:sldChg chg="del">
        <pc:chgData name="Richard Hodgkinson (North Sea Transition Authority)" userId="423b71c7-97c2-428d-ad32-db5d4b56da5e" providerId="ADAL" clId="{4C567E78-206C-45F9-8B32-531FC8D15D4B}" dt="2023-10-05T09:10:29.182" v="0" actId="47"/>
        <pc:sldMkLst>
          <pc:docMk/>
          <pc:sldMk cId="3698918414" sldId="2141411800"/>
        </pc:sldMkLst>
      </pc:sldChg>
      <pc:sldChg chg="del">
        <pc:chgData name="Richard Hodgkinson (North Sea Transition Authority)" userId="423b71c7-97c2-428d-ad32-db5d4b56da5e" providerId="ADAL" clId="{4C567E78-206C-45F9-8B32-531FC8D15D4B}" dt="2023-10-05T09:10:29.182" v="0" actId="47"/>
        <pc:sldMkLst>
          <pc:docMk/>
          <pc:sldMk cId="678190799" sldId="2141411801"/>
        </pc:sldMkLst>
      </pc:sldChg>
      <pc:sldChg chg="del">
        <pc:chgData name="Richard Hodgkinson (North Sea Transition Authority)" userId="423b71c7-97c2-428d-ad32-db5d4b56da5e" providerId="ADAL" clId="{4C567E78-206C-45F9-8B32-531FC8D15D4B}" dt="2023-10-05T09:10:29.182" v="0" actId="47"/>
        <pc:sldMkLst>
          <pc:docMk/>
          <pc:sldMk cId="3013929108" sldId="2141411802"/>
        </pc:sldMkLst>
      </pc:sldChg>
      <pc:sldChg chg="del">
        <pc:chgData name="Richard Hodgkinson (North Sea Transition Authority)" userId="423b71c7-97c2-428d-ad32-db5d4b56da5e" providerId="ADAL" clId="{4C567E78-206C-45F9-8B32-531FC8D15D4B}" dt="2023-10-05T09:10:29.182" v="0" actId="47"/>
        <pc:sldMkLst>
          <pc:docMk/>
          <pc:sldMk cId="1797129465" sldId="2141411806"/>
        </pc:sldMkLst>
      </pc:sldChg>
      <pc:sldChg chg="del">
        <pc:chgData name="Richard Hodgkinson (North Sea Transition Authority)" userId="423b71c7-97c2-428d-ad32-db5d4b56da5e" providerId="ADAL" clId="{4C567E78-206C-45F9-8B32-531FC8D15D4B}" dt="2023-10-05T09:10:29.182" v="0" actId="47"/>
        <pc:sldMkLst>
          <pc:docMk/>
          <pc:sldMk cId="652689941" sldId="2141411807"/>
        </pc:sldMkLst>
      </pc:sldChg>
      <pc:sldChg chg="del">
        <pc:chgData name="Richard Hodgkinson (North Sea Transition Authority)" userId="423b71c7-97c2-428d-ad32-db5d4b56da5e" providerId="ADAL" clId="{4C567E78-206C-45F9-8B32-531FC8D15D4B}" dt="2023-10-05T09:10:29.182" v="0" actId="47"/>
        <pc:sldMkLst>
          <pc:docMk/>
          <pc:sldMk cId="2870283825" sldId="2141411808"/>
        </pc:sldMkLst>
      </pc:sldChg>
      <pc:sldChg chg="del">
        <pc:chgData name="Richard Hodgkinson (North Sea Transition Authority)" userId="423b71c7-97c2-428d-ad32-db5d4b56da5e" providerId="ADAL" clId="{4C567E78-206C-45F9-8B32-531FC8D15D4B}" dt="2023-10-05T09:10:29.182" v="0" actId="47"/>
        <pc:sldMkLst>
          <pc:docMk/>
          <pc:sldMk cId="761942976" sldId="2141411812"/>
        </pc:sldMkLst>
      </pc:sldChg>
      <pc:sldChg chg="del">
        <pc:chgData name="Richard Hodgkinson (North Sea Transition Authority)" userId="423b71c7-97c2-428d-ad32-db5d4b56da5e" providerId="ADAL" clId="{4C567E78-206C-45F9-8B32-531FC8D15D4B}" dt="2023-10-05T09:10:29.182" v="0" actId="47"/>
        <pc:sldMkLst>
          <pc:docMk/>
          <pc:sldMk cId="3342356634" sldId="2141411821"/>
        </pc:sldMkLst>
      </pc:sldChg>
      <pc:sldChg chg="del">
        <pc:chgData name="Richard Hodgkinson (North Sea Transition Authority)" userId="423b71c7-97c2-428d-ad32-db5d4b56da5e" providerId="ADAL" clId="{4C567E78-206C-45F9-8B32-531FC8D15D4B}" dt="2023-10-05T09:10:29.182" v="0" actId="47"/>
        <pc:sldMkLst>
          <pc:docMk/>
          <pc:sldMk cId="3589751528" sldId="2141411826"/>
        </pc:sldMkLst>
      </pc:sldChg>
      <pc:sldChg chg="del">
        <pc:chgData name="Richard Hodgkinson (North Sea Transition Authority)" userId="423b71c7-97c2-428d-ad32-db5d4b56da5e" providerId="ADAL" clId="{4C567E78-206C-45F9-8B32-531FC8D15D4B}" dt="2023-10-05T09:10:29.182" v="0" actId="47"/>
        <pc:sldMkLst>
          <pc:docMk/>
          <pc:sldMk cId="369470198" sldId="2141411832"/>
        </pc:sldMkLst>
      </pc:sldChg>
      <pc:sldChg chg="del">
        <pc:chgData name="Richard Hodgkinson (North Sea Transition Authority)" userId="423b71c7-97c2-428d-ad32-db5d4b56da5e" providerId="ADAL" clId="{4C567E78-206C-45F9-8B32-531FC8D15D4B}" dt="2023-10-05T09:10:29.182" v="0" actId="47"/>
        <pc:sldMkLst>
          <pc:docMk/>
          <pc:sldMk cId="4022142514" sldId="2141411833"/>
        </pc:sldMkLst>
      </pc:sldChg>
      <pc:sldChg chg="del">
        <pc:chgData name="Richard Hodgkinson (North Sea Transition Authority)" userId="423b71c7-97c2-428d-ad32-db5d4b56da5e" providerId="ADAL" clId="{4C567E78-206C-45F9-8B32-531FC8D15D4B}" dt="2023-10-05T09:10:29.182" v="0" actId="47"/>
        <pc:sldMkLst>
          <pc:docMk/>
          <pc:sldMk cId="1513855921" sldId="2141411844"/>
        </pc:sldMkLst>
      </pc:sldChg>
      <pc:sldChg chg="del">
        <pc:chgData name="Richard Hodgkinson (North Sea Transition Authority)" userId="423b71c7-97c2-428d-ad32-db5d4b56da5e" providerId="ADAL" clId="{4C567E78-206C-45F9-8B32-531FC8D15D4B}" dt="2023-10-05T09:10:29.182" v="0" actId="47"/>
        <pc:sldMkLst>
          <pc:docMk/>
          <pc:sldMk cId="4278234593" sldId="2141411847"/>
        </pc:sldMkLst>
      </pc:sldChg>
      <pc:sldChg chg="del">
        <pc:chgData name="Richard Hodgkinson (North Sea Transition Authority)" userId="423b71c7-97c2-428d-ad32-db5d4b56da5e" providerId="ADAL" clId="{4C567E78-206C-45F9-8B32-531FC8D15D4B}" dt="2023-10-05T09:10:29.182" v="0" actId="47"/>
        <pc:sldMkLst>
          <pc:docMk/>
          <pc:sldMk cId="1540886737" sldId="2141411849"/>
        </pc:sldMkLst>
      </pc:sldChg>
      <pc:sldChg chg="del">
        <pc:chgData name="Richard Hodgkinson (North Sea Transition Authority)" userId="423b71c7-97c2-428d-ad32-db5d4b56da5e" providerId="ADAL" clId="{4C567E78-206C-45F9-8B32-531FC8D15D4B}" dt="2023-10-05T09:10:29.182" v="0" actId="47"/>
        <pc:sldMkLst>
          <pc:docMk/>
          <pc:sldMk cId="1309919062" sldId="2141411850"/>
        </pc:sldMkLst>
      </pc:sldChg>
      <pc:sldChg chg="del">
        <pc:chgData name="Richard Hodgkinson (North Sea Transition Authority)" userId="423b71c7-97c2-428d-ad32-db5d4b56da5e" providerId="ADAL" clId="{4C567E78-206C-45F9-8B32-531FC8D15D4B}" dt="2023-10-05T09:10:29.182" v="0" actId="47"/>
        <pc:sldMkLst>
          <pc:docMk/>
          <pc:sldMk cId="4063930495" sldId="2141411863"/>
        </pc:sldMkLst>
      </pc:sldChg>
      <pc:sldChg chg="del">
        <pc:chgData name="Richard Hodgkinson (North Sea Transition Authority)" userId="423b71c7-97c2-428d-ad32-db5d4b56da5e" providerId="ADAL" clId="{4C567E78-206C-45F9-8B32-531FC8D15D4B}" dt="2023-10-05T09:10:29.182" v="0" actId="47"/>
        <pc:sldMkLst>
          <pc:docMk/>
          <pc:sldMk cId="2128730045" sldId="2141411866"/>
        </pc:sldMkLst>
      </pc:sldChg>
      <pc:sldChg chg="del">
        <pc:chgData name="Richard Hodgkinson (North Sea Transition Authority)" userId="423b71c7-97c2-428d-ad32-db5d4b56da5e" providerId="ADAL" clId="{4C567E78-206C-45F9-8B32-531FC8D15D4B}" dt="2023-10-05T09:10:29.182" v="0" actId="47"/>
        <pc:sldMkLst>
          <pc:docMk/>
          <pc:sldMk cId="2928511737" sldId="2141411881"/>
        </pc:sldMkLst>
      </pc:sldChg>
      <pc:sldChg chg="del">
        <pc:chgData name="Richard Hodgkinson (North Sea Transition Authority)" userId="423b71c7-97c2-428d-ad32-db5d4b56da5e" providerId="ADAL" clId="{4C567E78-206C-45F9-8B32-531FC8D15D4B}" dt="2023-10-05T09:10:29.182" v="0" actId="47"/>
        <pc:sldMkLst>
          <pc:docMk/>
          <pc:sldMk cId="1931287438" sldId="2141411882"/>
        </pc:sldMkLst>
      </pc:sldChg>
      <pc:sldChg chg="del">
        <pc:chgData name="Richard Hodgkinson (North Sea Transition Authority)" userId="423b71c7-97c2-428d-ad32-db5d4b56da5e" providerId="ADAL" clId="{4C567E78-206C-45F9-8B32-531FC8D15D4B}" dt="2023-10-05T09:10:29.182" v="0" actId="47"/>
        <pc:sldMkLst>
          <pc:docMk/>
          <pc:sldMk cId="3817968131" sldId="2141411883"/>
        </pc:sldMkLst>
      </pc:sldChg>
      <pc:sldChg chg="del">
        <pc:chgData name="Richard Hodgkinson (North Sea Transition Authority)" userId="423b71c7-97c2-428d-ad32-db5d4b56da5e" providerId="ADAL" clId="{4C567E78-206C-45F9-8B32-531FC8D15D4B}" dt="2023-10-05T09:10:29.182" v="0" actId="47"/>
        <pc:sldMkLst>
          <pc:docMk/>
          <pc:sldMk cId="3183391222" sldId="2141411892"/>
        </pc:sldMkLst>
      </pc:sldChg>
      <pc:sldChg chg="del">
        <pc:chgData name="Richard Hodgkinson (North Sea Transition Authority)" userId="423b71c7-97c2-428d-ad32-db5d4b56da5e" providerId="ADAL" clId="{4C567E78-206C-45F9-8B32-531FC8D15D4B}" dt="2023-10-05T09:10:29.182" v="0" actId="47"/>
        <pc:sldMkLst>
          <pc:docMk/>
          <pc:sldMk cId="378229013" sldId="2141411893"/>
        </pc:sldMkLst>
      </pc:sldChg>
      <pc:sldChg chg="del">
        <pc:chgData name="Richard Hodgkinson (North Sea Transition Authority)" userId="423b71c7-97c2-428d-ad32-db5d4b56da5e" providerId="ADAL" clId="{4C567E78-206C-45F9-8B32-531FC8D15D4B}" dt="2023-10-05T09:10:29.182" v="0" actId="47"/>
        <pc:sldMkLst>
          <pc:docMk/>
          <pc:sldMk cId="448149205" sldId="2141411897"/>
        </pc:sldMkLst>
      </pc:sldChg>
      <pc:sldChg chg="del">
        <pc:chgData name="Richard Hodgkinson (North Sea Transition Authority)" userId="423b71c7-97c2-428d-ad32-db5d4b56da5e" providerId="ADAL" clId="{4C567E78-206C-45F9-8B32-531FC8D15D4B}" dt="2023-10-05T09:10:29.182" v="0" actId="47"/>
        <pc:sldMkLst>
          <pc:docMk/>
          <pc:sldMk cId="1008093946" sldId="2141411899"/>
        </pc:sldMkLst>
      </pc:sldChg>
      <pc:sldChg chg="del">
        <pc:chgData name="Richard Hodgkinson (North Sea Transition Authority)" userId="423b71c7-97c2-428d-ad32-db5d4b56da5e" providerId="ADAL" clId="{4C567E78-206C-45F9-8B32-531FC8D15D4B}" dt="2023-10-05T09:10:29.182" v="0" actId="47"/>
        <pc:sldMkLst>
          <pc:docMk/>
          <pc:sldMk cId="2626299228" sldId="2141411903"/>
        </pc:sldMkLst>
      </pc:sldChg>
      <pc:sldChg chg="del">
        <pc:chgData name="Richard Hodgkinson (North Sea Transition Authority)" userId="423b71c7-97c2-428d-ad32-db5d4b56da5e" providerId="ADAL" clId="{4C567E78-206C-45F9-8B32-531FC8D15D4B}" dt="2023-10-05T09:10:29.182" v="0" actId="47"/>
        <pc:sldMkLst>
          <pc:docMk/>
          <pc:sldMk cId="1494743595" sldId="2141411904"/>
        </pc:sldMkLst>
      </pc:sldChg>
      <pc:sldChg chg="del">
        <pc:chgData name="Richard Hodgkinson (North Sea Transition Authority)" userId="423b71c7-97c2-428d-ad32-db5d4b56da5e" providerId="ADAL" clId="{4C567E78-206C-45F9-8B32-531FC8D15D4B}" dt="2023-10-05T09:10:29.182" v="0" actId="47"/>
        <pc:sldMkLst>
          <pc:docMk/>
          <pc:sldMk cId="1271293725" sldId="2141411911"/>
        </pc:sldMkLst>
      </pc:sldChg>
      <pc:sldChg chg="del">
        <pc:chgData name="Richard Hodgkinson (North Sea Transition Authority)" userId="423b71c7-97c2-428d-ad32-db5d4b56da5e" providerId="ADAL" clId="{4C567E78-206C-45F9-8B32-531FC8D15D4B}" dt="2023-10-05T09:10:29.182" v="0" actId="47"/>
        <pc:sldMkLst>
          <pc:docMk/>
          <pc:sldMk cId="1900403838" sldId="2141411912"/>
        </pc:sldMkLst>
      </pc:sldChg>
      <pc:sldChg chg="del">
        <pc:chgData name="Richard Hodgkinson (North Sea Transition Authority)" userId="423b71c7-97c2-428d-ad32-db5d4b56da5e" providerId="ADAL" clId="{4C567E78-206C-45F9-8B32-531FC8D15D4B}" dt="2023-10-05T09:10:29.182" v="0" actId="47"/>
        <pc:sldMkLst>
          <pc:docMk/>
          <pc:sldMk cId="2069860654" sldId="2141411916"/>
        </pc:sldMkLst>
      </pc:sldChg>
      <pc:sldChg chg="del">
        <pc:chgData name="Richard Hodgkinson (North Sea Transition Authority)" userId="423b71c7-97c2-428d-ad32-db5d4b56da5e" providerId="ADAL" clId="{4C567E78-206C-45F9-8B32-531FC8D15D4B}" dt="2023-10-05T09:10:29.182" v="0" actId="47"/>
        <pc:sldMkLst>
          <pc:docMk/>
          <pc:sldMk cId="3962366960" sldId="2141411917"/>
        </pc:sldMkLst>
      </pc:sldChg>
      <pc:sldChg chg="del">
        <pc:chgData name="Richard Hodgkinson (North Sea Transition Authority)" userId="423b71c7-97c2-428d-ad32-db5d4b56da5e" providerId="ADAL" clId="{4C567E78-206C-45F9-8B32-531FC8D15D4B}" dt="2023-10-05T09:10:29.182" v="0" actId="47"/>
        <pc:sldMkLst>
          <pc:docMk/>
          <pc:sldMk cId="1039571433" sldId="2141411927"/>
        </pc:sldMkLst>
      </pc:sldChg>
      <pc:sldChg chg="del">
        <pc:chgData name="Richard Hodgkinson (North Sea Transition Authority)" userId="423b71c7-97c2-428d-ad32-db5d4b56da5e" providerId="ADAL" clId="{4C567E78-206C-45F9-8B32-531FC8D15D4B}" dt="2023-10-05T09:10:29.182" v="0" actId="47"/>
        <pc:sldMkLst>
          <pc:docMk/>
          <pc:sldMk cId="1890997756" sldId="2141411930"/>
        </pc:sldMkLst>
      </pc:sldChg>
      <pc:sldChg chg="del">
        <pc:chgData name="Richard Hodgkinson (North Sea Transition Authority)" userId="423b71c7-97c2-428d-ad32-db5d4b56da5e" providerId="ADAL" clId="{4C567E78-206C-45F9-8B32-531FC8D15D4B}" dt="2023-10-05T09:10:29.182" v="0" actId="47"/>
        <pc:sldMkLst>
          <pc:docMk/>
          <pc:sldMk cId="2689322120" sldId="2141411931"/>
        </pc:sldMkLst>
      </pc:sldChg>
      <pc:sldChg chg="del">
        <pc:chgData name="Richard Hodgkinson (North Sea Transition Authority)" userId="423b71c7-97c2-428d-ad32-db5d4b56da5e" providerId="ADAL" clId="{4C567E78-206C-45F9-8B32-531FC8D15D4B}" dt="2023-10-05T09:10:29.182" v="0" actId="47"/>
        <pc:sldMkLst>
          <pc:docMk/>
          <pc:sldMk cId="2084229685" sldId="2141411933"/>
        </pc:sldMkLst>
      </pc:sldChg>
      <pc:sldChg chg="del">
        <pc:chgData name="Richard Hodgkinson (North Sea Transition Authority)" userId="423b71c7-97c2-428d-ad32-db5d4b56da5e" providerId="ADAL" clId="{4C567E78-206C-45F9-8B32-531FC8D15D4B}" dt="2023-10-05T09:10:29.182" v="0" actId="47"/>
        <pc:sldMkLst>
          <pc:docMk/>
          <pc:sldMk cId="658754535" sldId="2141411939"/>
        </pc:sldMkLst>
      </pc:sldChg>
      <pc:sldChg chg="del">
        <pc:chgData name="Richard Hodgkinson (North Sea Transition Authority)" userId="423b71c7-97c2-428d-ad32-db5d4b56da5e" providerId="ADAL" clId="{4C567E78-206C-45F9-8B32-531FC8D15D4B}" dt="2023-10-05T09:10:29.182" v="0" actId="47"/>
        <pc:sldMkLst>
          <pc:docMk/>
          <pc:sldMk cId="3220206188" sldId="2141411940"/>
        </pc:sldMkLst>
      </pc:sldChg>
      <pc:sldChg chg="del">
        <pc:chgData name="Richard Hodgkinson (North Sea Transition Authority)" userId="423b71c7-97c2-428d-ad32-db5d4b56da5e" providerId="ADAL" clId="{4C567E78-206C-45F9-8B32-531FC8D15D4B}" dt="2023-10-05T09:10:29.182" v="0" actId="47"/>
        <pc:sldMkLst>
          <pc:docMk/>
          <pc:sldMk cId="4087657469" sldId="2141411941"/>
        </pc:sldMkLst>
      </pc:sldChg>
      <pc:sldChg chg="del">
        <pc:chgData name="Richard Hodgkinson (North Sea Transition Authority)" userId="423b71c7-97c2-428d-ad32-db5d4b56da5e" providerId="ADAL" clId="{4C567E78-206C-45F9-8B32-531FC8D15D4B}" dt="2023-10-05T09:10:29.182" v="0" actId="47"/>
        <pc:sldMkLst>
          <pc:docMk/>
          <pc:sldMk cId="3479236000" sldId="2141411942"/>
        </pc:sldMkLst>
      </pc:sldChg>
      <pc:sldChg chg="del">
        <pc:chgData name="Richard Hodgkinson (North Sea Transition Authority)" userId="423b71c7-97c2-428d-ad32-db5d4b56da5e" providerId="ADAL" clId="{4C567E78-206C-45F9-8B32-531FC8D15D4B}" dt="2023-10-05T09:10:29.182" v="0" actId="47"/>
        <pc:sldMkLst>
          <pc:docMk/>
          <pc:sldMk cId="2691898736" sldId="2141411943"/>
        </pc:sldMkLst>
      </pc:sldChg>
      <pc:sldChg chg="del">
        <pc:chgData name="Richard Hodgkinson (North Sea Transition Authority)" userId="423b71c7-97c2-428d-ad32-db5d4b56da5e" providerId="ADAL" clId="{4C567E78-206C-45F9-8B32-531FC8D15D4B}" dt="2023-10-05T09:10:29.182" v="0" actId="47"/>
        <pc:sldMkLst>
          <pc:docMk/>
          <pc:sldMk cId="1270399008" sldId="2141411944"/>
        </pc:sldMkLst>
      </pc:sldChg>
      <pc:sldChg chg="del">
        <pc:chgData name="Richard Hodgkinson (North Sea Transition Authority)" userId="423b71c7-97c2-428d-ad32-db5d4b56da5e" providerId="ADAL" clId="{4C567E78-206C-45F9-8B32-531FC8D15D4B}" dt="2023-10-05T09:10:29.182" v="0" actId="47"/>
        <pc:sldMkLst>
          <pc:docMk/>
          <pc:sldMk cId="2659147123" sldId="2141411945"/>
        </pc:sldMkLst>
      </pc:sldChg>
      <pc:sldChg chg="del">
        <pc:chgData name="Richard Hodgkinson (North Sea Transition Authority)" userId="423b71c7-97c2-428d-ad32-db5d4b56da5e" providerId="ADAL" clId="{4C567E78-206C-45F9-8B32-531FC8D15D4B}" dt="2023-10-05T09:10:29.182" v="0" actId="47"/>
        <pc:sldMkLst>
          <pc:docMk/>
          <pc:sldMk cId="2714970540" sldId="2141411946"/>
        </pc:sldMkLst>
      </pc:sldChg>
      <pc:sldChg chg="del">
        <pc:chgData name="Richard Hodgkinson (North Sea Transition Authority)" userId="423b71c7-97c2-428d-ad32-db5d4b56da5e" providerId="ADAL" clId="{4C567E78-206C-45F9-8B32-531FC8D15D4B}" dt="2023-10-05T09:10:29.182" v="0" actId="47"/>
        <pc:sldMkLst>
          <pc:docMk/>
          <pc:sldMk cId="2780939918" sldId="2141411951"/>
        </pc:sldMkLst>
      </pc:sldChg>
      <pc:sldChg chg="del">
        <pc:chgData name="Richard Hodgkinson (North Sea Transition Authority)" userId="423b71c7-97c2-428d-ad32-db5d4b56da5e" providerId="ADAL" clId="{4C567E78-206C-45F9-8B32-531FC8D15D4B}" dt="2023-10-05T09:10:29.182" v="0" actId="47"/>
        <pc:sldMkLst>
          <pc:docMk/>
          <pc:sldMk cId="1722879767" sldId="2141411968"/>
        </pc:sldMkLst>
      </pc:sldChg>
      <pc:sldChg chg="del">
        <pc:chgData name="Richard Hodgkinson (North Sea Transition Authority)" userId="423b71c7-97c2-428d-ad32-db5d4b56da5e" providerId="ADAL" clId="{4C567E78-206C-45F9-8B32-531FC8D15D4B}" dt="2023-10-05T09:10:29.182" v="0" actId="47"/>
        <pc:sldMkLst>
          <pc:docMk/>
          <pc:sldMk cId="2317805276" sldId="2141411972"/>
        </pc:sldMkLst>
      </pc:sldChg>
      <pc:sldChg chg="del">
        <pc:chgData name="Richard Hodgkinson (North Sea Transition Authority)" userId="423b71c7-97c2-428d-ad32-db5d4b56da5e" providerId="ADAL" clId="{4C567E78-206C-45F9-8B32-531FC8D15D4B}" dt="2023-10-05T09:10:29.182" v="0" actId="47"/>
        <pc:sldMkLst>
          <pc:docMk/>
          <pc:sldMk cId="2423869033" sldId="2141411973"/>
        </pc:sldMkLst>
      </pc:sldChg>
      <pc:sldChg chg="del">
        <pc:chgData name="Richard Hodgkinson (North Sea Transition Authority)" userId="423b71c7-97c2-428d-ad32-db5d4b56da5e" providerId="ADAL" clId="{4C567E78-206C-45F9-8B32-531FC8D15D4B}" dt="2023-10-05T09:10:29.182" v="0" actId="47"/>
        <pc:sldMkLst>
          <pc:docMk/>
          <pc:sldMk cId="4079286602" sldId="2141411974"/>
        </pc:sldMkLst>
      </pc:sldChg>
      <pc:sldChg chg="del">
        <pc:chgData name="Richard Hodgkinson (North Sea Transition Authority)" userId="423b71c7-97c2-428d-ad32-db5d4b56da5e" providerId="ADAL" clId="{4C567E78-206C-45F9-8B32-531FC8D15D4B}" dt="2023-10-05T09:10:29.182" v="0" actId="47"/>
        <pc:sldMkLst>
          <pc:docMk/>
          <pc:sldMk cId="2268342955" sldId="2141411977"/>
        </pc:sldMkLst>
      </pc:sldChg>
      <pc:sldChg chg="del">
        <pc:chgData name="Richard Hodgkinson (North Sea Transition Authority)" userId="423b71c7-97c2-428d-ad32-db5d4b56da5e" providerId="ADAL" clId="{4C567E78-206C-45F9-8B32-531FC8D15D4B}" dt="2023-10-05T09:10:29.182" v="0" actId="47"/>
        <pc:sldMkLst>
          <pc:docMk/>
          <pc:sldMk cId="2752215783" sldId="2141411978"/>
        </pc:sldMkLst>
      </pc:sldChg>
      <pc:sldChg chg="del">
        <pc:chgData name="Richard Hodgkinson (North Sea Transition Authority)" userId="423b71c7-97c2-428d-ad32-db5d4b56da5e" providerId="ADAL" clId="{4C567E78-206C-45F9-8B32-531FC8D15D4B}" dt="2023-10-05T09:10:29.182" v="0" actId="47"/>
        <pc:sldMkLst>
          <pc:docMk/>
          <pc:sldMk cId="1539911957" sldId="2141411981"/>
        </pc:sldMkLst>
      </pc:sldChg>
      <pc:sldChg chg="del">
        <pc:chgData name="Richard Hodgkinson (North Sea Transition Authority)" userId="423b71c7-97c2-428d-ad32-db5d4b56da5e" providerId="ADAL" clId="{4C567E78-206C-45F9-8B32-531FC8D15D4B}" dt="2023-10-05T09:10:29.182" v="0" actId="47"/>
        <pc:sldMkLst>
          <pc:docMk/>
          <pc:sldMk cId="1155257123" sldId="2141411984"/>
        </pc:sldMkLst>
      </pc:sldChg>
      <pc:sldChg chg="del">
        <pc:chgData name="Richard Hodgkinson (North Sea Transition Authority)" userId="423b71c7-97c2-428d-ad32-db5d4b56da5e" providerId="ADAL" clId="{4C567E78-206C-45F9-8B32-531FC8D15D4B}" dt="2023-10-05T09:10:29.182" v="0" actId="47"/>
        <pc:sldMkLst>
          <pc:docMk/>
          <pc:sldMk cId="154379330" sldId="2141411988"/>
        </pc:sldMkLst>
      </pc:sldChg>
      <pc:sldChg chg="del">
        <pc:chgData name="Richard Hodgkinson (North Sea Transition Authority)" userId="423b71c7-97c2-428d-ad32-db5d4b56da5e" providerId="ADAL" clId="{4C567E78-206C-45F9-8B32-531FC8D15D4B}" dt="2023-10-05T09:10:29.182" v="0" actId="47"/>
        <pc:sldMkLst>
          <pc:docMk/>
          <pc:sldMk cId="3703203859" sldId="2141411989"/>
        </pc:sldMkLst>
      </pc:sldChg>
      <pc:sldChg chg="del">
        <pc:chgData name="Richard Hodgkinson (North Sea Transition Authority)" userId="423b71c7-97c2-428d-ad32-db5d4b56da5e" providerId="ADAL" clId="{4C567E78-206C-45F9-8B32-531FC8D15D4B}" dt="2023-10-05T09:10:29.182" v="0" actId="47"/>
        <pc:sldMkLst>
          <pc:docMk/>
          <pc:sldMk cId="1626266660" sldId="2141411995"/>
        </pc:sldMkLst>
      </pc:sldChg>
      <pc:sldChg chg="del">
        <pc:chgData name="Richard Hodgkinson (North Sea Transition Authority)" userId="423b71c7-97c2-428d-ad32-db5d4b56da5e" providerId="ADAL" clId="{4C567E78-206C-45F9-8B32-531FC8D15D4B}" dt="2023-10-05T09:10:29.182" v="0" actId="47"/>
        <pc:sldMkLst>
          <pc:docMk/>
          <pc:sldMk cId="90826156" sldId="2141412005"/>
        </pc:sldMkLst>
      </pc:sldChg>
      <pc:sldChg chg="del">
        <pc:chgData name="Richard Hodgkinson (North Sea Transition Authority)" userId="423b71c7-97c2-428d-ad32-db5d4b56da5e" providerId="ADAL" clId="{4C567E78-206C-45F9-8B32-531FC8D15D4B}" dt="2023-10-05T09:10:29.182" v="0" actId="47"/>
        <pc:sldMkLst>
          <pc:docMk/>
          <pc:sldMk cId="361523840" sldId="2141412007"/>
        </pc:sldMkLst>
      </pc:sldChg>
      <pc:sldChg chg="del">
        <pc:chgData name="Richard Hodgkinson (North Sea Transition Authority)" userId="423b71c7-97c2-428d-ad32-db5d4b56da5e" providerId="ADAL" clId="{4C567E78-206C-45F9-8B32-531FC8D15D4B}" dt="2023-10-05T09:10:29.182" v="0" actId="47"/>
        <pc:sldMkLst>
          <pc:docMk/>
          <pc:sldMk cId="1891875015" sldId="2141412018"/>
        </pc:sldMkLst>
      </pc:sldChg>
      <pc:sldChg chg="del">
        <pc:chgData name="Richard Hodgkinson (North Sea Transition Authority)" userId="423b71c7-97c2-428d-ad32-db5d4b56da5e" providerId="ADAL" clId="{4C567E78-206C-45F9-8B32-531FC8D15D4B}" dt="2023-10-05T09:10:29.182" v="0" actId="47"/>
        <pc:sldMkLst>
          <pc:docMk/>
          <pc:sldMk cId="703495898" sldId="2141412024"/>
        </pc:sldMkLst>
      </pc:sldChg>
      <pc:sldChg chg="del">
        <pc:chgData name="Richard Hodgkinson (North Sea Transition Authority)" userId="423b71c7-97c2-428d-ad32-db5d4b56da5e" providerId="ADAL" clId="{4C567E78-206C-45F9-8B32-531FC8D15D4B}" dt="2023-10-05T09:10:29.182" v="0" actId="47"/>
        <pc:sldMkLst>
          <pc:docMk/>
          <pc:sldMk cId="1887499554" sldId="2141412025"/>
        </pc:sldMkLst>
      </pc:sldChg>
      <pc:sldChg chg="del">
        <pc:chgData name="Richard Hodgkinson (North Sea Transition Authority)" userId="423b71c7-97c2-428d-ad32-db5d4b56da5e" providerId="ADAL" clId="{4C567E78-206C-45F9-8B32-531FC8D15D4B}" dt="2023-10-05T09:10:29.182" v="0" actId="47"/>
        <pc:sldMkLst>
          <pc:docMk/>
          <pc:sldMk cId="1489580851" sldId="2141412026"/>
        </pc:sldMkLst>
      </pc:sldChg>
      <pc:sldChg chg="del">
        <pc:chgData name="Richard Hodgkinson (North Sea Transition Authority)" userId="423b71c7-97c2-428d-ad32-db5d4b56da5e" providerId="ADAL" clId="{4C567E78-206C-45F9-8B32-531FC8D15D4B}" dt="2023-10-05T09:10:29.182" v="0" actId="47"/>
        <pc:sldMkLst>
          <pc:docMk/>
          <pc:sldMk cId="149256055" sldId="2141412027"/>
        </pc:sldMkLst>
      </pc:sldChg>
      <pc:sldChg chg="del">
        <pc:chgData name="Richard Hodgkinson (North Sea Transition Authority)" userId="423b71c7-97c2-428d-ad32-db5d4b56da5e" providerId="ADAL" clId="{4C567E78-206C-45F9-8B32-531FC8D15D4B}" dt="2023-10-05T09:10:29.182" v="0" actId="47"/>
        <pc:sldMkLst>
          <pc:docMk/>
          <pc:sldMk cId="1865384284" sldId="2141412028"/>
        </pc:sldMkLst>
      </pc:sldChg>
      <pc:sldChg chg="del">
        <pc:chgData name="Richard Hodgkinson (North Sea Transition Authority)" userId="423b71c7-97c2-428d-ad32-db5d4b56da5e" providerId="ADAL" clId="{4C567E78-206C-45F9-8B32-531FC8D15D4B}" dt="2023-10-05T09:10:29.182" v="0" actId="47"/>
        <pc:sldMkLst>
          <pc:docMk/>
          <pc:sldMk cId="3451052350" sldId="2141412030"/>
        </pc:sldMkLst>
      </pc:sldChg>
      <pc:sldChg chg="del">
        <pc:chgData name="Richard Hodgkinson (North Sea Transition Authority)" userId="423b71c7-97c2-428d-ad32-db5d4b56da5e" providerId="ADAL" clId="{4C567E78-206C-45F9-8B32-531FC8D15D4B}" dt="2023-10-05T09:10:29.182" v="0" actId="47"/>
        <pc:sldMkLst>
          <pc:docMk/>
          <pc:sldMk cId="3556395932" sldId="2141412031"/>
        </pc:sldMkLst>
      </pc:sldChg>
      <pc:sldChg chg="del">
        <pc:chgData name="Richard Hodgkinson (North Sea Transition Authority)" userId="423b71c7-97c2-428d-ad32-db5d4b56da5e" providerId="ADAL" clId="{4C567E78-206C-45F9-8B32-531FC8D15D4B}" dt="2023-10-05T09:10:29.182" v="0" actId="47"/>
        <pc:sldMkLst>
          <pc:docMk/>
          <pc:sldMk cId="2228636874" sldId="2141412032"/>
        </pc:sldMkLst>
      </pc:sldChg>
      <pc:sldChg chg="del">
        <pc:chgData name="Richard Hodgkinson (North Sea Transition Authority)" userId="423b71c7-97c2-428d-ad32-db5d4b56da5e" providerId="ADAL" clId="{4C567E78-206C-45F9-8B32-531FC8D15D4B}" dt="2023-10-05T09:10:29.182" v="0" actId="47"/>
        <pc:sldMkLst>
          <pc:docMk/>
          <pc:sldMk cId="529867057" sldId="2141412033"/>
        </pc:sldMkLst>
      </pc:sldChg>
      <pc:sldChg chg="del">
        <pc:chgData name="Richard Hodgkinson (North Sea Transition Authority)" userId="423b71c7-97c2-428d-ad32-db5d4b56da5e" providerId="ADAL" clId="{4C567E78-206C-45F9-8B32-531FC8D15D4B}" dt="2023-10-05T09:10:29.182" v="0" actId="47"/>
        <pc:sldMkLst>
          <pc:docMk/>
          <pc:sldMk cId="2202583359" sldId="2141412034"/>
        </pc:sldMkLst>
      </pc:sldChg>
      <pc:sldChg chg="del">
        <pc:chgData name="Richard Hodgkinson (North Sea Transition Authority)" userId="423b71c7-97c2-428d-ad32-db5d4b56da5e" providerId="ADAL" clId="{4C567E78-206C-45F9-8B32-531FC8D15D4B}" dt="2023-10-05T09:10:29.182" v="0" actId="47"/>
        <pc:sldMkLst>
          <pc:docMk/>
          <pc:sldMk cId="903029684" sldId="2141412035"/>
        </pc:sldMkLst>
      </pc:sldChg>
      <pc:sldChg chg="del">
        <pc:chgData name="Richard Hodgkinson (North Sea Transition Authority)" userId="423b71c7-97c2-428d-ad32-db5d4b56da5e" providerId="ADAL" clId="{4C567E78-206C-45F9-8B32-531FC8D15D4B}" dt="2023-10-05T09:10:29.182" v="0" actId="47"/>
        <pc:sldMkLst>
          <pc:docMk/>
          <pc:sldMk cId="1609495167" sldId="2141412036"/>
        </pc:sldMkLst>
      </pc:sldChg>
      <pc:sldChg chg="del">
        <pc:chgData name="Richard Hodgkinson (North Sea Transition Authority)" userId="423b71c7-97c2-428d-ad32-db5d4b56da5e" providerId="ADAL" clId="{4C567E78-206C-45F9-8B32-531FC8D15D4B}" dt="2023-10-05T09:10:29.182" v="0" actId="47"/>
        <pc:sldMkLst>
          <pc:docMk/>
          <pc:sldMk cId="4017609486" sldId="2141412037"/>
        </pc:sldMkLst>
      </pc:sldChg>
      <pc:sldChg chg="del">
        <pc:chgData name="Richard Hodgkinson (North Sea Transition Authority)" userId="423b71c7-97c2-428d-ad32-db5d4b56da5e" providerId="ADAL" clId="{4C567E78-206C-45F9-8B32-531FC8D15D4B}" dt="2023-10-05T09:10:29.182" v="0" actId="47"/>
        <pc:sldMkLst>
          <pc:docMk/>
          <pc:sldMk cId="4289557122" sldId="2141412039"/>
        </pc:sldMkLst>
      </pc:sldChg>
      <pc:sldChg chg="del">
        <pc:chgData name="Richard Hodgkinson (North Sea Transition Authority)" userId="423b71c7-97c2-428d-ad32-db5d4b56da5e" providerId="ADAL" clId="{4C567E78-206C-45F9-8B32-531FC8D15D4B}" dt="2023-10-05T09:10:29.182" v="0" actId="47"/>
        <pc:sldMkLst>
          <pc:docMk/>
          <pc:sldMk cId="1810055251" sldId="2141412040"/>
        </pc:sldMkLst>
      </pc:sldChg>
      <pc:sldChg chg="del">
        <pc:chgData name="Richard Hodgkinson (North Sea Transition Authority)" userId="423b71c7-97c2-428d-ad32-db5d4b56da5e" providerId="ADAL" clId="{4C567E78-206C-45F9-8B32-531FC8D15D4B}" dt="2023-10-05T09:10:29.182" v="0" actId="47"/>
        <pc:sldMkLst>
          <pc:docMk/>
          <pc:sldMk cId="1554367346" sldId="2141412041"/>
        </pc:sldMkLst>
      </pc:sldChg>
      <pc:sldChg chg="del">
        <pc:chgData name="Richard Hodgkinson (North Sea Transition Authority)" userId="423b71c7-97c2-428d-ad32-db5d4b56da5e" providerId="ADAL" clId="{4C567E78-206C-45F9-8B32-531FC8D15D4B}" dt="2023-10-05T09:10:29.182" v="0" actId="47"/>
        <pc:sldMkLst>
          <pc:docMk/>
          <pc:sldMk cId="895633131" sldId="2141412042"/>
        </pc:sldMkLst>
      </pc:sldChg>
      <pc:sldChg chg="del">
        <pc:chgData name="Richard Hodgkinson (North Sea Transition Authority)" userId="423b71c7-97c2-428d-ad32-db5d4b56da5e" providerId="ADAL" clId="{4C567E78-206C-45F9-8B32-531FC8D15D4B}" dt="2023-10-05T09:10:29.182" v="0" actId="47"/>
        <pc:sldMkLst>
          <pc:docMk/>
          <pc:sldMk cId="3400176519" sldId="2141412044"/>
        </pc:sldMkLst>
      </pc:sldChg>
      <pc:sldChg chg="del">
        <pc:chgData name="Richard Hodgkinson (North Sea Transition Authority)" userId="423b71c7-97c2-428d-ad32-db5d4b56da5e" providerId="ADAL" clId="{4C567E78-206C-45F9-8B32-531FC8D15D4B}" dt="2023-10-05T09:10:29.182" v="0" actId="47"/>
        <pc:sldMkLst>
          <pc:docMk/>
          <pc:sldMk cId="389674341" sldId="2141412045"/>
        </pc:sldMkLst>
      </pc:sldChg>
      <pc:sldChg chg="del">
        <pc:chgData name="Richard Hodgkinson (North Sea Transition Authority)" userId="423b71c7-97c2-428d-ad32-db5d4b56da5e" providerId="ADAL" clId="{4C567E78-206C-45F9-8B32-531FC8D15D4B}" dt="2023-10-05T09:10:29.182" v="0" actId="47"/>
        <pc:sldMkLst>
          <pc:docMk/>
          <pc:sldMk cId="347300882" sldId="2141412049"/>
        </pc:sldMkLst>
      </pc:sldChg>
      <pc:sldChg chg="del">
        <pc:chgData name="Richard Hodgkinson (North Sea Transition Authority)" userId="423b71c7-97c2-428d-ad32-db5d4b56da5e" providerId="ADAL" clId="{4C567E78-206C-45F9-8B32-531FC8D15D4B}" dt="2023-10-05T09:10:29.182" v="0" actId="47"/>
        <pc:sldMkLst>
          <pc:docMk/>
          <pc:sldMk cId="3966926271" sldId="2141412052"/>
        </pc:sldMkLst>
      </pc:sldChg>
      <pc:sldChg chg="del">
        <pc:chgData name="Richard Hodgkinson (North Sea Transition Authority)" userId="423b71c7-97c2-428d-ad32-db5d4b56da5e" providerId="ADAL" clId="{4C567E78-206C-45F9-8B32-531FC8D15D4B}" dt="2023-10-05T09:10:29.182" v="0" actId="47"/>
        <pc:sldMkLst>
          <pc:docMk/>
          <pc:sldMk cId="1440413061" sldId="2141412053"/>
        </pc:sldMkLst>
      </pc:sldChg>
      <pc:sldChg chg="del">
        <pc:chgData name="Richard Hodgkinson (North Sea Transition Authority)" userId="423b71c7-97c2-428d-ad32-db5d4b56da5e" providerId="ADAL" clId="{4C567E78-206C-45F9-8B32-531FC8D15D4B}" dt="2023-10-05T09:10:29.182" v="0" actId="47"/>
        <pc:sldMkLst>
          <pc:docMk/>
          <pc:sldMk cId="1162344312" sldId="2141412054"/>
        </pc:sldMkLst>
      </pc:sldChg>
      <pc:sldChg chg="del">
        <pc:chgData name="Richard Hodgkinson (North Sea Transition Authority)" userId="423b71c7-97c2-428d-ad32-db5d4b56da5e" providerId="ADAL" clId="{4C567E78-206C-45F9-8B32-531FC8D15D4B}" dt="2023-10-05T09:10:29.182" v="0" actId="47"/>
        <pc:sldMkLst>
          <pc:docMk/>
          <pc:sldMk cId="188154694" sldId="2141412056"/>
        </pc:sldMkLst>
      </pc:sldChg>
      <pc:sldChg chg="del">
        <pc:chgData name="Richard Hodgkinson (North Sea Transition Authority)" userId="423b71c7-97c2-428d-ad32-db5d4b56da5e" providerId="ADAL" clId="{4C567E78-206C-45F9-8B32-531FC8D15D4B}" dt="2023-10-05T09:10:29.182" v="0" actId="47"/>
        <pc:sldMkLst>
          <pc:docMk/>
          <pc:sldMk cId="1001121502" sldId="2141412057"/>
        </pc:sldMkLst>
      </pc:sldChg>
      <pc:sldChg chg="del">
        <pc:chgData name="Richard Hodgkinson (North Sea Transition Authority)" userId="423b71c7-97c2-428d-ad32-db5d4b56da5e" providerId="ADAL" clId="{4C567E78-206C-45F9-8B32-531FC8D15D4B}" dt="2023-10-05T09:10:29.182" v="0" actId="47"/>
        <pc:sldMkLst>
          <pc:docMk/>
          <pc:sldMk cId="595951381" sldId="2141412067"/>
        </pc:sldMkLst>
      </pc:sldChg>
      <pc:sldChg chg="del">
        <pc:chgData name="Richard Hodgkinson (North Sea Transition Authority)" userId="423b71c7-97c2-428d-ad32-db5d4b56da5e" providerId="ADAL" clId="{4C567E78-206C-45F9-8B32-531FC8D15D4B}" dt="2023-10-05T09:10:29.182" v="0" actId="47"/>
        <pc:sldMkLst>
          <pc:docMk/>
          <pc:sldMk cId="3771751796" sldId="2141412068"/>
        </pc:sldMkLst>
      </pc:sldChg>
      <pc:sldChg chg="del">
        <pc:chgData name="Richard Hodgkinson (North Sea Transition Authority)" userId="423b71c7-97c2-428d-ad32-db5d4b56da5e" providerId="ADAL" clId="{4C567E78-206C-45F9-8B32-531FC8D15D4B}" dt="2023-10-05T09:10:29.182" v="0" actId="47"/>
        <pc:sldMkLst>
          <pc:docMk/>
          <pc:sldMk cId="638364395" sldId="2141412070"/>
        </pc:sldMkLst>
      </pc:sldChg>
      <pc:sldChg chg="del">
        <pc:chgData name="Richard Hodgkinson (North Sea Transition Authority)" userId="423b71c7-97c2-428d-ad32-db5d4b56da5e" providerId="ADAL" clId="{4C567E78-206C-45F9-8B32-531FC8D15D4B}" dt="2023-10-05T09:10:29.182" v="0" actId="47"/>
        <pc:sldMkLst>
          <pc:docMk/>
          <pc:sldMk cId="2596006770" sldId="2141412076"/>
        </pc:sldMkLst>
      </pc:sldChg>
      <pc:sldChg chg="del">
        <pc:chgData name="Richard Hodgkinson (North Sea Transition Authority)" userId="423b71c7-97c2-428d-ad32-db5d4b56da5e" providerId="ADAL" clId="{4C567E78-206C-45F9-8B32-531FC8D15D4B}" dt="2023-10-05T09:10:29.182" v="0" actId="47"/>
        <pc:sldMkLst>
          <pc:docMk/>
          <pc:sldMk cId="956857294" sldId="2141412078"/>
        </pc:sldMkLst>
      </pc:sldChg>
      <pc:sldChg chg="del">
        <pc:chgData name="Richard Hodgkinson (North Sea Transition Authority)" userId="423b71c7-97c2-428d-ad32-db5d4b56da5e" providerId="ADAL" clId="{4C567E78-206C-45F9-8B32-531FC8D15D4B}" dt="2023-10-05T09:10:29.182" v="0" actId="47"/>
        <pc:sldMkLst>
          <pc:docMk/>
          <pc:sldMk cId="2354423399" sldId="2141412079"/>
        </pc:sldMkLst>
      </pc:sldChg>
      <pc:sldChg chg="del">
        <pc:chgData name="Richard Hodgkinson (North Sea Transition Authority)" userId="423b71c7-97c2-428d-ad32-db5d4b56da5e" providerId="ADAL" clId="{4C567E78-206C-45F9-8B32-531FC8D15D4B}" dt="2023-10-05T09:10:29.182" v="0" actId="47"/>
        <pc:sldMkLst>
          <pc:docMk/>
          <pc:sldMk cId="1894216209" sldId="2141412080"/>
        </pc:sldMkLst>
      </pc:sldChg>
      <pc:sldChg chg="del">
        <pc:chgData name="Richard Hodgkinson (North Sea Transition Authority)" userId="423b71c7-97c2-428d-ad32-db5d4b56da5e" providerId="ADAL" clId="{4C567E78-206C-45F9-8B32-531FC8D15D4B}" dt="2023-10-05T09:10:29.182" v="0" actId="47"/>
        <pc:sldMkLst>
          <pc:docMk/>
          <pc:sldMk cId="3356012785" sldId="2141412081"/>
        </pc:sldMkLst>
      </pc:sldChg>
      <pc:sldChg chg="del">
        <pc:chgData name="Richard Hodgkinson (North Sea Transition Authority)" userId="423b71c7-97c2-428d-ad32-db5d4b56da5e" providerId="ADAL" clId="{4C567E78-206C-45F9-8B32-531FC8D15D4B}" dt="2023-10-05T09:10:29.182" v="0" actId="47"/>
        <pc:sldMkLst>
          <pc:docMk/>
          <pc:sldMk cId="3347490722" sldId="2141412082"/>
        </pc:sldMkLst>
      </pc:sldChg>
      <pc:sldChg chg="del">
        <pc:chgData name="Richard Hodgkinson (North Sea Transition Authority)" userId="423b71c7-97c2-428d-ad32-db5d4b56da5e" providerId="ADAL" clId="{4C567E78-206C-45F9-8B32-531FC8D15D4B}" dt="2023-10-05T09:10:29.182" v="0" actId="47"/>
        <pc:sldMkLst>
          <pc:docMk/>
          <pc:sldMk cId="4096951045" sldId="2141412085"/>
        </pc:sldMkLst>
      </pc:sldChg>
      <pc:sldChg chg="del">
        <pc:chgData name="Richard Hodgkinson (North Sea Transition Authority)" userId="423b71c7-97c2-428d-ad32-db5d4b56da5e" providerId="ADAL" clId="{4C567E78-206C-45F9-8B32-531FC8D15D4B}" dt="2023-10-05T09:10:29.182" v="0" actId="47"/>
        <pc:sldMkLst>
          <pc:docMk/>
          <pc:sldMk cId="2164351950" sldId="2141412087"/>
        </pc:sldMkLst>
      </pc:sldChg>
      <pc:sldChg chg="del">
        <pc:chgData name="Richard Hodgkinson (North Sea Transition Authority)" userId="423b71c7-97c2-428d-ad32-db5d4b56da5e" providerId="ADAL" clId="{4C567E78-206C-45F9-8B32-531FC8D15D4B}" dt="2023-10-05T09:10:29.182" v="0" actId="47"/>
        <pc:sldMkLst>
          <pc:docMk/>
          <pc:sldMk cId="1322604980" sldId="2141412088"/>
        </pc:sldMkLst>
      </pc:sldChg>
      <pc:sldChg chg="del">
        <pc:chgData name="Richard Hodgkinson (North Sea Transition Authority)" userId="423b71c7-97c2-428d-ad32-db5d4b56da5e" providerId="ADAL" clId="{4C567E78-206C-45F9-8B32-531FC8D15D4B}" dt="2023-10-05T09:10:29.182" v="0" actId="47"/>
        <pc:sldMkLst>
          <pc:docMk/>
          <pc:sldMk cId="3427116719" sldId="2141412092"/>
        </pc:sldMkLst>
      </pc:sldChg>
      <pc:sldChg chg="del">
        <pc:chgData name="Richard Hodgkinson (North Sea Transition Authority)" userId="423b71c7-97c2-428d-ad32-db5d4b56da5e" providerId="ADAL" clId="{4C567E78-206C-45F9-8B32-531FC8D15D4B}" dt="2023-10-05T09:10:29.182" v="0" actId="47"/>
        <pc:sldMkLst>
          <pc:docMk/>
          <pc:sldMk cId="1505373190" sldId="2141412093"/>
        </pc:sldMkLst>
      </pc:sldChg>
      <pc:sldChg chg="del">
        <pc:chgData name="Richard Hodgkinson (North Sea Transition Authority)" userId="423b71c7-97c2-428d-ad32-db5d4b56da5e" providerId="ADAL" clId="{4C567E78-206C-45F9-8B32-531FC8D15D4B}" dt="2023-10-05T09:10:29.182" v="0" actId="47"/>
        <pc:sldMkLst>
          <pc:docMk/>
          <pc:sldMk cId="3657885333" sldId="2141412097"/>
        </pc:sldMkLst>
      </pc:sldChg>
      <pc:sldChg chg="del">
        <pc:chgData name="Richard Hodgkinson (North Sea Transition Authority)" userId="423b71c7-97c2-428d-ad32-db5d4b56da5e" providerId="ADAL" clId="{4C567E78-206C-45F9-8B32-531FC8D15D4B}" dt="2023-10-05T09:10:29.182" v="0" actId="47"/>
        <pc:sldMkLst>
          <pc:docMk/>
          <pc:sldMk cId="2238511954" sldId="2141412100"/>
        </pc:sldMkLst>
      </pc:sldChg>
      <pc:sldChg chg="del">
        <pc:chgData name="Richard Hodgkinson (North Sea Transition Authority)" userId="423b71c7-97c2-428d-ad32-db5d4b56da5e" providerId="ADAL" clId="{4C567E78-206C-45F9-8B32-531FC8D15D4B}" dt="2023-10-05T09:10:29.182" v="0" actId="47"/>
        <pc:sldMkLst>
          <pc:docMk/>
          <pc:sldMk cId="1375044197" sldId="2141412101"/>
        </pc:sldMkLst>
      </pc:sldChg>
      <pc:sldChg chg="del">
        <pc:chgData name="Richard Hodgkinson (North Sea Transition Authority)" userId="423b71c7-97c2-428d-ad32-db5d4b56da5e" providerId="ADAL" clId="{4C567E78-206C-45F9-8B32-531FC8D15D4B}" dt="2023-10-05T09:10:29.182" v="0" actId="47"/>
        <pc:sldMkLst>
          <pc:docMk/>
          <pc:sldMk cId="3272462136" sldId="2141412103"/>
        </pc:sldMkLst>
      </pc:sldChg>
      <pc:sldChg chg="del">
        <pc:chgData name="Richard Hodgkinson (North Sea Transition Authority)" userId="423b71c7-97c2-428d-ad32-db5d4b56da5e" providerId="ADAL" clId="{4C567E78-206C-45F9-8B32-531FC8D15D4B}" dt="2023-10-05T09:10:29.182" v="0" actId="47"/>
        <pc:sldMkLst>
          <pc:docMk/>
          <pc:sldMk cId="846959450" sldId="2141412108"/>
        </pc:sldMkLst>
      </pc:sldChg>
      <pc:sldChg chg="del">
        <pc:chgData name="Richard Hodgkinson (North Sea Transition Authority)" userId="423b71c7-97c2-428d-ad32-db5d4b56da5e" providerId="ADAL" clId="{4C567E78-206C-45F9-8B32-531FC8D15D4B}" dt="2023-10-05T09:10:29.182" v="0" actId="47"/>
        <pc:sldMkLst>
          <pc:docMk/>
          <pc:sldMk cId="3415557418" sldId="2141412110"/>
        </pc:sldMkLst>
      </pc:sldChg>
      <pc:sldChg chg="del">
        <pc:chgData name="Richard Hodgkinson (North Sea Transition Authority)" userId="423b71c7-97c2-428d-ad32-db5d4b56da5e" providerId="ADAL" clId="{4C567E78-206C-45F9-8B32-531FC8D15D4B}" dt="2023-10-05T09:10:29.182" v="0" actId="47"/>
        <pc:sldMkLst>
          <pc:docMk/>
          <pc:sldMk cId="475310482" sldId="2141412112"/>
        </pc:sldMkLst>
      </pc:sldChg>
      <pc:sldChg chg="del">
        <pc:chgData name="Richard Hodgkinson (North Sea Transition Authority)" userId="423b71c7-97c2-428d-ad32-db5d4b56da5e" providerId="ADAL" clId="{4C567E78-206C-45F9-8B32-531FC8D15D4B}" dt="2023-10-05T09:10:29.182" v="0" actId="47"/>
        <pc:sldMkLst>
          <pc:docMk/>
          <pc:sldMk cId="1136388678" sldId="2141412114"/>
        </pc:sldMkLst>
      </pc:sldChg>
      <pc:sldChg chg="del">
        <pc:chgData name="Richard Hodgkinson (North Sea Transition Authority)" userId="423b71c7-97c2-428d-ad32-db5d4b56da5e" providerId="ADAL" clId="{4C567E78-206C-45F9-8B32-531FC8D15D4B}" dt="2023-10-05T09:10:29.182" v="0" actId="47"/>
        <pc:sldMkLst>
          <pc:docMk/>
          <pc:sldMk cId="366848021" sldId="2141412115"/>
        </pc:sldMkLst>
      </pc:sldChg>
      <pc:sldChg chg="del">
        <pc:chgData name="Richard Hodgkinson (North Sea Transition Authority)" userId="423b71c7-97c2-428d-ad32-db5d4b56da5e" providerId="ADAL" clId="{4C567E78-206C-45F9-8B32-531FC8D15D4B}" dt="2023-10-05T09:10:29.182" v="0" actId="47"/>
        <pc:sldMkLst>
          <pc:docMk/>
          <pc:sldMk cId="3089433173" sldId="2141412122"/>
        </pc:sldMkLst>
      </pc:sldChg>
      <pc:sldChg chg="del">
        <pc:chgData name="Richard Hodgkinson (North Sea Transition Authority)" userId="423b71c7-97c2-428d-ad32-db5d4b56da5e" providerId="ADAL" clId="{4C567E78-206C-45F9-8B32-531FC8D15D4B}" dt="2023-10-05T09:10:29.182" v="0" actId="47"/>
        <pc:sldMkLst>
          <pc:docMk/>
          <pc:sldMk cId="2950121345" sldId="2141412123"/>
        </pc:sldMkLst>
      </pc:sldChg>
      <pc:sldChg chg="del">
        <pc:chgData name="Richard Hodgkinson (North Sea Transition Authority)" userId="423b71c7-97c2-428d-ad32-db5d4b56da5e" providerId="ADAL" clId="{4C567E78-206C-45F9-8B32-531FC8D15D4B}" dt="2023-10-05T09:10:29.182" v="0" actId="47"/>
        <pc:sldMkLst>
          <pc:docMk/>
          <pc:sldMk cId="1884938522" sldId="2141412124"/>
        </pc:sldMkLst>
      </pc:sldChg>
      <pc:sldChg chg="del">
        <pc:chgData name="Richard Hodgkinson (North Sea Transition Authority)" userId="423b71c7-97c2-428d-ad32-db5d4b56da5e" providerId="ADAL" clId="{4C567E78-206C-45F9-8B32-531FC8D15D4B}" dt="2023-10-05T09:10:29.182" v="0" actId="47"/>
        <pc:sldMkLst>
          <pc:docMk/>
          <pc:sldMk cId="3627389920" sldId="2141412125"/>
        </pc:sldMkLst>
      </pc:sldChg>
      <pc:sldChg chg="del">
        <pc:chgData name="Richard Hodgkinson (North Sea Transition Authority)" userId="423b71c7-97c2-428d-ad32-db5d4b56da5e" providerId="ADAL" clId="{4C567E78-206C-45F9-8B32-531FC8D15D4B}" dt="2023-10-05T09:10:29.182" v="0" actId="47"/>
        <pc:sldMkLst>
          <pc:docMk/>
          <pc:sldMk cId="3124793070" sldId="2141412126"/>
        </pc:sldMkLst>
      </pc:sldChg>
      <pc:sldChg chg="del">
        <pc:chgData name="Richard Hodgkinson (North Sea Transition Authority)" userId="423b71c7-97c2-428d-ad32-db5d4b56da5e" providerId="ADAL" clId="{4C567E78-206C-45F9-8B32-531FC8D15D4B}" dt="2023-10-05T09:10:29.182" v="0" actId="47"/>
        <pc:sldMkLst>
          <pc:docMk/>
          <pc:sldMk cId="1053694056" sldId="2141412127"/>
        </pc:sldMkLst>
      </pc:sldChg>
      <pc:sldChg chg="del">
        <pc:chgData name="Richard Hodgkinson (North Sea Transition Authority)" userId="423b71c7-97c2-428d-ad32-db5d4b56da5e" providerId="ADAL" clId="{4C567E78-206C-45F9-8B32-531FC8D15D4B}" dt="2023-10-05T09:10:29.182" v="0" actId="47"/>
        <pc:sldMkLst>
          <pc:docMk/>
          <pc:sldMk cId="3118264083" sldId="2141412130"/>
        </pc:sldMkLst>
      </pc:sldChg>
      <pc:sldChg chg="del">
        <pc:chgData name="Richard Hodgkinson (North Sea Transition Authority)" userId="423b71c7-97c2-428d-ad32-db5d4b56da5e" providerId="ADAL" clId="{4C567E78-206C-45F9-8B32-531FC8D15D4B}" dt="2023-10-05T09:10:29.182" v="0" actId="47"/>
        <pc:sldMkLst>
          <pc:docMk/>
          <pc:sldMk cId="54009077" sldId="2141412135"/>
        </pc:sldMkLst>
      </pc:sldChg>
      <pc:sldChg chg="del">
        <pc:chgData name="Richard Hodgkinson (North Sea Transition Authority)" userId="423b71c7-97c2-428d-ad32-db5d4b56da5e" providerId="ADAL" clId="{4C567E78-206C-45F9-8B32-531FC8D15D4B}" dt="2023-10-05T09:10:29.182" v="0" actId="47"/>
        <pc:sldMkLst>
          <pc:docMk/>
          <pc:sldMk cId="2251900948" sldId="2141412136"/>
        </pc:sldMkLst>
      </pc:sldChg>
      <pc:sldChg chg="del">
        <pc:chgData name="Richard Hodgkinson (North Sea Transition Authority)" userId="423b71c7-97c2-428d-ad32-db5d4b56da5e" providerId="ADAL" clId="{4C567E78-206C-45F9-8B32-531FC8D15D4B}" dt="2023-10-05T09:10:29.182" v="0" actId="47"/>
        <pc:sldMkLst>
          <pc:docMk/>
          <pc:sldMk cId="2575914254" sldId="2141412137"/>
        </pc:sldMkLst>
      </pc:sldChg>
      <pc:sldChg chg="del">
        <pc:chgData name="Richard Hodgkinson (North Sea Transition Authority)" userId="423b71c7-97c2-428d-ad32-db5d4b56da5e" providerId="ADAL" clId="{4C567E78-206C-45F9-8B32-531FC8D15D4B}" dt="2023-10-05T09:10:29.182" v="0" actId="47"/>
        <pc:sldMkLst>
          <pc:docMk/>
          <pc:sldMk cId="3971111062" sldId="2141412139"/>
        </pc:sldMkLst>
      </pc:sldChg>
      <pc:sldChg chg="del">
        <pc:chgData name="Richard Hodgkinson (North Sea Transition Authority)" userId="423b71c7-97c2-428d-ad32-db5d4b56da5e" providerId="ADAL" clId="{4C567E78-206C-45F9-8B32-531FC8D15D4B}" dt="2023-10-05T09:10:29.182" v="0" actId="47"/>
        <pc:sldMkLst>
          <pc:docMk/>
          <pc:sldMk cId="3692984521" sldId="2141412140"/>
        </pc:sldMkLst>
      </pc:sldChg>
      <pc:sldChg chg="del">
        <pc:chgData name="Richard Hodgkinson (North Sea Transition Authority)" userId="423b71c7-97c2-428d-ad32-db5d4b56da5e" providerId="ADAL" clId="{4C567E78-206C-45F9-8B32-531FC8D15D4B}" dt="2023-10-05T09:10:29.182" v="0" actId="47"/>
        <pc:sldMkLst>
          <pc:docMk/>
          <pc:sldMk cId="1050243528" sldId="2141412141"/>
        </pc:sldMkLst>
      </pc:sldChg>
      <pc:sldChg chg="del">
        <pc:chgData name="Richard Hodgkinson (North Sea Transition Authority)" userId="423b71c7-97c2-428d-ad32-db5d4b56da5e" providerId="ADAL" clId="{4C567E78-206C-45F9-8B32-531FC8D15D4B}" dt="2023-10-05T09:10:29.182" v="0" actId="47"/>
        <pc:sldMkLst>
          <pc:docMk/>
          <pc:sldMk cId="1678878307" sldId="2141412142"/>
        </pc:sldMkLst>
      </pc:sldChg>
      <pc:sldChg chg="del">
        <pc:chgData name="Richard Hodgkinson (North Sea Transition Authority)" userId="423b71c7-97c2-428d-ad32-db5d4b56da5e" providerId="ADAL" clId="{4C567E78-206C-45F9-8B32-531FC8D15D4B}" dt="2023-10-05T09:10:29.182" v="0" actId="47"/>
        <pc:sldMkLst>
          <pc:docMk/>
          <pc:sldMk cId="127298894" sldId="2141412143"/>
        </pc:sldMkLst>
      </pc:sldChg>
      <pc:sldChg chg="del">
        <pc:chgData name="Richard Hodgkinson (North Sea Transition Authority)" userId="423b71c7-97c2-428d-ad32-db5d4b56da5e" providerId="ADAL" clId="{4C567E78-206C-45F9-8B32-531FC8D15D4B}" dt="2023-10-05T09:10:29.182" v="0" actId="47"/>
        <pc:sldMkLst>
          <pc:docMk/>
          <pc:sldMk cId="1110498807" sldId="2141412144"/>
        </pc:sldMkLst>
      </pc:sldChg>
      <pc:sldChg chg="del">
        <pc:chgData name="Richard Hodgkinson (North Sea Transition Authority)" userId="423b71c7-97c2-428d-ad32-db5d4b56da5e" providerId="ADAL" clId="{4C567E78-206C-45F9-8B32-531FC8D15D4B}" dt="2023-10-05T09:10:29.182" v="0" actId="47"/>
        <pc:sldMkLst>
          <pc:docMk/>
          <pc:sldMk cId="1171341570" sldId="2141412146"/>
        </pc:sldMkLst>
      </pc:sldChg>
      <pc:sldChg chg="del">
        <pc:chgData name="Richard Hodgkinson (North Sea Transition Authority)" userId="423b71c7-97c2-428d-ad32-db5d4b56da5e" providerId="ADAL" clId="{4C567E78-206C-45F9-8B32-531FC8D15D4B}" dt="2023-10-05T09:10:29.182" v="0" actId="47"/>
        <pc:sldMkLst>
          <pc:docMk/>
          <pc:sldMk cId="267069696" sldId="2141412149"/>
        </pc:sldMkLst>
      </pc:sldChg>
      <pc:sldChg chg="del">
        <pc:chgData name="Richard Hodgkinson (North Sea Transition Authority)" userId="423b71c7-97c2-428d-ad32-db5d4b56da5e" providerId="ADAL" clId="{4C567E78-206C-45F9-8B32-531FC8D15D4B}" dt="2023-10-05T09:10:29.182" v="0" actId="47"/>
        <pc:sldMkLst>
          <pc:docMk/>
          <pc:sldMk cId="284507633" sldId="2141412150"/>
        </pc:sldMkLst>
      </pc:sldChg>
      <pc:sldChg chg="del">
        <pc:chgData name="Richard Hodgkinson (North Sea Transition Authority)" userId="423b71c7-97c2-428d-ad32-db5d4b56da5e" providerId="ADAL" clId="{4C567E78-206C-45F9-8B32-531FC8D15D4B}" dt="2023-10-05T09:10:29.182" v="0" actId="47"/>
        <pc:sldMkLst>
          <pc:docMk/>
          <pc:sldMk cId="1821616084" sldId="2141412155"/>
        </pc:sldMkLst>
      </pc:sldChg>
      <pc:sldChg chg="del">
        <pc:chgData name="Richard Hodgkinson (North Sea Transition Authority)" userId="423b71c7-97c2-428d-ad32-db5d4b56da5e" providerId="ADAL" clId="{4C567E78-206C-45F9-8B32-531FC8D15D4B}" dt="2023-10-05T09:10:29.182" v="0" actId="47"/>
        <pc:sldMkLst>
          <pc:docMk/>
          <pc:sldMk cId="853498095" sldId="2141412156"/>
        </pc:sldMkLst>
      </pc:sldChg>
      <pc:sldChg chg="del">
        <pc:chgData name="Richard Hodgkinson (North Sea Transition Authority)" userId="423b71c7-97c2-428d-ad32-db5d4b56da5e" providerId="ADAL" clId="{4C567E78-206C-45F9-8B32-531FC8D15D4B}" dt="2023-10-05T09:10:29.182" v="0" actId="47"/>
        <pc:sldMkLst>
          <pc:docMk/>
          <pc:sldMk cId="1074154190" sldId="2141412157"/>
        </pc:sldMkLst>
      </pc:sldChg>
      <pc:sldChg chg="del">
        <pc:chgData name="Richard Hodgkinson (North Sea Transition Authority)" userId="423b71c7-97c2-428d-ad32-db5d4b56da5e" providerId="ADAL" clId="{4C567E78-206C-45F9-8B32-531FC8D15D4B}" dt="2023-10-05T09:10:29.182" v="0" actId="47"/>
        <pc:sldMkLst>
          <pc:docMk/>
          <pc:sldMk cId="2435784053" sldId="2141412158"/>
        </pc:sldMkLst>
      </pc:sldChg>
      <pc:sldChg chg="del">
        <pc:chgData name="Richard Hodgkinson (North Sea Transition Authority)" userId="423b71c7-97c2-428d-ad32-db5d4b56da5e" providerId="ADAL" clId="{4C567E78-206C-45F9-8B32-531FC8D15D4B}" dt="2023-10-05T09:10:29.182" v="0" actId="47"/>
        <pc:sldMkLst>
          <pc:docMk/>
          <pc:sldMk cId="2615600463" sldId="2141412159"/>
        </pc:sldMkLst>
      </pc:sldChg>
      <pc:sldChg chg="del">
        <pc:chgData name="Richard Hodgkinson (North Sea Transition Authority)" userId="423b71c7-97c2-428d-ad32-db5d4b56da5e" providerId="ADAL" clId="{4C567E78-206C-45F9-8B32-531FC8D15D4B}" dt="2023-10-05T09:10:29.182" v="0" actId="47"/>
        <pc:sldMkLst>
          <pc:docMk/>
          <pc:sldMk cId="2467200325" sldId="2141412160"/>
        </pc:sldMkLst>
      </pc:sldChg>
      <pc:sldChg chg="del">
        <pc:chgData name="Richard Hodgkinson (North Sea Transition Authority)" userId="423b71c7-97c2-428d-ad32-db5d4b56da5e" providerId="ADAL" clId="{4C567E78-206C-45F9-8B32-531FC8D15D4B}" dt="2023-10-05T09:10:29.182" v="0" actId="47"/>
        <pc:sldMkLst>
          <pc:docMk/>
          <pc:sldMk cId="1829720371" sldId="2141412161"/>
        </pc:sldMkLst>
      </pc:sldChg>
      <pc:sldChg chg="del">
        <pc:chgData name="Richard Hodgkinson (North Sea Transition Authority)" userId="423b71c7-97c2-428d-ad32-db5d4b56da5e" providerId="ADAL" clId="{4C567E78-206C-45F9-8B32-531FC8D15D4B}" dt="2023-10-05T09:10:29.182" v="0" actId="47"/>
        <pc:sldMkLst>
          <pc:docMk/>
          <pc:sldMk cId="1894300680" sldId="2141412163"/>
        </pc:sldMkLst>
      </pc:sldChg>
      <pc:sldChg chg="del">
        <pc:chgData name="Richard Hodgkinson (North Sea Transition Authority)" userId="423b71c7-97c2-428d-ad32-db5d4b56da5e" providerId="ADAL" clId="{4C567E78-206C-45F9-8B32-531FC8D15D4B}" dt="2023-10-05T09:10:29.182" v="0" actId="47"/>
        <pc:sldMkLst>
          <pc:docMk/>
          <pc:sldMk cId="678013814" sldId="2141412166"/>
        </pc:sldMkLst>
      </pc:sldChg>
      <pc:sldChg chg="del">
        <pc:chgData name="Richard Hodgkinson (North Sea Transition Authority)" userId="423b71c7-97c2-428d-ad32-db5d4b56da5e" providerId="ADAL" clId="{4C567E78-206C-45F9-8B32-531FC8D15D4B}" dt="2023-10-05T09:10:29.182" v="0" actId="47"/>
        <pc:sldMkLst>
          <pc:docMk/>
          <pc:sldMk cId="620498347" sldId="2141412214"/>
        </pc:sldMkLst>
      </pc:sldChg>
      <pc:sldChg chg="del">
        <pc:chgData name="Richard Hodgkinson (North Sea Transition Authority)" userId="423b71c7-97c2-428d-ad32-db5d4b56da5e" providerId="ADAL" clId="{4C567E78-206C-45F9-8B32-531FC8D15D4B}" dt="2023-10-05T09:10:29.182" v="0" actId="47"/>
        <pc:sldMkLst>
          <pc:docMk/>
          <pc:sldMk cId="3179284668" sldId="2141412216"/>
        </pc:sldMkLst>
      </pc:sldChg>
      <pc:sldChg chg="del">
        <pc:chgData name="Richard Hodgkinson (North Sea Transition Authority)" userId="423b71c7-97c2-428d-ad32-db5d4b56da5e" providerId="ADAL" clId="{4C567E78-206C-45F9-8B32-531FC8D15D4B}" dt="2023-10-05T09:10:29.182" v="0" actId="47"/>
        <pc:sldMkLst>
          <pc:docMk/>
          <pc:sldMk cId="1330525379" sldId="2141412230"/>
        </pc:sldMkLst>
      </pc:sldChg>
      <pc:sldChg chg="del">
        <pc:chgData name="Richard Hodgkinson (North Sea Transition Authority)" userId="423b71c7-97c2-428d-ad32-db5d4b56da5e" providerId="ADAL" clId="{4C567E78-206C-45F9-8B32-531FC8D15D4B}" dt="2023-10-05T09:10:29.182" v="0" actId="47"/>
        <pc:sldMkLst>
          <pc:docMk/>
          <pc:sldMk cId="1574001084" sldId="2141412231"/>
        </pc:sldMkLst>
      </pc:sldChg>
      <pc:sldChg chg="del">
        <pc:chgData name="Richard Hodgkinson (North Sea Transition Authority)" userId="423b71c7-97c2-428d-ad32-db5d4b56da5e" providerId="ADAL" clId="{4C567E78-206C-45F9-8B32-531FC8D15D4B}" dt="2023-10-05T09:10:29.182" v="0" actId="47"/>
        <pc:sldMkLst>
          <pc:docMk/>
          <pc:sldMk cId="4117543006" sldId="2141412236"/>
        </pc:sldMkLst>
      </pc:sldChg>
      <pc:sldChg chg="del">
        <pc:chgData name="Richard Hodgkinson (North Sea Transition Authority)" userId="423b71c7-97c2-428d-ad32-db5d4b56da5e" providerId="ADAL" clId="{4C567E78-206C-45F9-8B32-531FC8D15D4B}" dt="2023-10-05T09:10:29.182" v="0" actId="47"/>
        <pc:sldMkLst>
          <pc:docMk/>
          <pc:sldMk cId="3960591195" sldId="2141412238"/>
        </pc:sldMkLst>
      </pc:sldChg>
      <pc:sldChg chg="del">
        <pc:chgData name="Richard Hodgkinson (North Sea Transition Authority)" userId="423b71c7-97c2-428d-ad32-db5d4b56da5e" providerId="ADAL" clId="{4C567E78-206C-45F9-8B32-531FC8D15D4B}" dt="2023-10-05T09:10:29.182" v="0" actId="47"/>
        <pc:sldMkLst>
          <pc:docMk/>
          <pc:sldMk cId="3853971070" sldId="2141412240"/>
        </pc:sldMkLst>
      </pc:sldChg>
      <pc:sldChg chg="del">
        <pc:chgData name="Richard Hodgkinson (North Sea Transition Authority)" userId="423b71c7-97c2-428d-ad32-db5d4b56da5e" providerId="ADAL" clId="{4C567E78-206C-45F9-8B32-531FC8D15D4B}" dt="2023-10-05T09:10:29.182" v="0" actId="47"/>
        <pc:sldMkLst>
          <pc:docMk/>
          <pc:sldMk cId="156703144" sldId="2141412241"/>
        </pc:sldMkLst>
      </pc:sldChg>
      <pc:sldChg chg="del">
        <pc:chgData name="Richard Hodgkinson (North Sea Transition Authority)" userId="423b71c7-97c2-428d-ad32-db5d4b56da5e" providerId="ADAL" clId="{4C567E78-206C-45F9-8B32-531FC8D15D4B}" dt="2023-10-05T09:10:29.182" v="0" actId="47"/>
        <pc:sldMkLst>
          <pc:docMk/>
          <pc:sldMk cId="1361288042" sldId="2141412244"/>
        </pc:sldMkLst>
      </pc:sldChg>
      <pc:sldChg chg="del">
        <pc:chgData name="Richard Hodgkinson (North Sea Transition Authority)" userId="423b71c7-97c2-428d-ad32-db5d4b56da5e" providerId="ADAL" clId="{4C567E78-206C-45F9-8B32-531FC8D15D4B}" dt="2023-10-05T09:10:29.182" v="0" actId="47"/>
        <pc:sldMkLst>
          <pc:docMk/>
          <pc:sldMk cId="3553034143" sldId="2141412246"/>
        </pc:sldMkLst>
      </pc:sldChg>
      <pc:sldChg chg="del">
        <pc:chgData name="Richard Hodgkinson (North Sea Transition Authority)" userId="423b71c7-97c2-428d-ad32-db5d4b56da5e" providerId="ADAL" clId="{4C567E78-206C-45F9-8B32-531FC8D15D4B}" dt="2023-10-05T09:10:29.182" v="0" actId="47"/>
        <pc:sldMkLst>
          <pc:docMk/>
          <pc:sldMk cId="4084273719" sldId="2141412249"/>
        </pc:sldMkLst>
      </pc:sldChg>
      <pc:sldChg chg="del">
        <pc:chgData name="Richard Hodgkinson (North Sea Transition Authority)" userId="423b71c7-97c2-428d-ad32-db5d4b56da5e" providerId="ADAL" clId="{4C567E78-206C-45F9-8B32-531FC8D15D4B}" dt="2023-10-05T09:10:29.182" v="0" actId="47"/>
        <pc:sldMkLst>
          <pc:docMk/>
          <pc:sldMk cId="1983362426" sldId="2141412252"/>
        </pc:sldMkLst>
      </pc:sldChg>
      <pc:sldChg chg="del">
        <pc:chgData name="Richard Hodgkinson (North Sea Transition Authority)" userId="423b71c7-97c2-428d-ad32-db5d4b56da5e" providerId="ADAL" clId="{4C567E78-206C-45F9-8B32-531FC8D15D4B}" dt="2023-10-05T09:10:29.182" v="0" actId="47"/>
        <pc:sldMkLst>
          <pc:docMk/>
          <pc:sldMk cId="1924073503" sldId="2141412253"/>
        </pc:sldMkLst>
      </pc:sldChg>
      <pc:sldChg chg="del">
        <pc:chgData name="Richard Hodgkinson (North Sea Transition Authority)" userId="423b71c7-97c2-428d-ad32-db5d4b56da5e" providerId="ADAL" clId="{4C567E78-206C-45F9-8B32-531FC8D15D4B}" dt="2023-10-05T09:10:29.182" v="0" actId="47"/>
        <pc:sldMkLst>
          <pc:docMk/>
          <pc:sldMk cId="3520408152" sldId="2141412255"/>
        </pc:sldMkLst>
      </pc:sldChg>
      <pc:sldChg chg="del">
        <pc:chgData name="Richard Hodgkinson (North Sea Transition Authority)" userId="423b71c7-97c2-428d-ad32-db5d4b56da5e" providerId="ADAL" clId="{4C567E78-206C-45F9-8B32-531FC8D15D4B}" dt="2023-10-05T09:10:29.182" v="0" actId="47"/>
        <pc:sldMkLst>
          <pc:docMk/>
          <pc:sldMk cId="2389877780" sldId="2141412265"/>
        </pc:sldMkLst>
      </pc:sldChg>
      <pc:sldChg chg="del">
        <pc:chgData name="Richard Hodgkinson (North Sea Transition Authority)" userId="423b71c7-97c2-428d-ad32-db5d4b56da5e" providerId="ADAL" clId="{4C567E78-206C-45F9-8B32-531FC8D15D4B}" dt="2023-10-05T09:10:29.182" v="0" actId="47"/>
        <pc:sldMkLst>
          <pc:docMk/>
          <pc:sldMk cId="3368300990" sldId="2141412269"/>
        </pc:sldMkLst>
      </pc:sldChg>
      <pc:sldChg chg="del">
        <pc:chgData name="Richard Hodgkinson (North Sea Transition Authority)" userId="423b71c7-97c2-428d-ad32-db5d4b56da5e" providerId="ADAL" clId="{4C567E78-206C-45F9-8B32-531FC8D15D4B}" dt="2023-10-05T09:10:29.182" v="0" actId="47"/>
        <pc:sldMkLst>
          <pc:docMk/>
          <pc:sldMk cId="2765031406" sldId="2141412272"/>
        </pc:sldMkLst>
      </pc:sldChg>
      <pc:sldChg chg="del">
        <pc:chgData name="Richard Hodgkinson (North Sea Transition Authority)" userId="423b71c7-97c2-428d-ad32-db5d4b56da5e" providerId="ADAL" clId="{4C567E78-206C-45F9-8B32-531FC8D15D4B}" dt="2023-10-05T09:10:29.182" v="0" actId="47"/>
        <pc:sldMkLst>
          <pc:docMk/>
          <pc:sldMk cId="3513544375" sldId="2141412276"/>
        </pc:sldMkLst>
      </pc:sldChg>
      <pc:sldChg chg="del">
        <pc:chgData name="Richard Hodgkinson (North Sea Transition Authority)" userId="423b71c7-97c2-428d-ad32-db5d4b56da5e" providerId="ADAL" clId="{4C567E78-206C-45F9-8B32-531FC8D15D4B}" dt="2023-10-05T09:10:29.182" v="0" actId="47"/>
        <pc:sldMkLst>
          <pc:docMk/>
          <pc:sldMk cId="241633840" sldId="2141412277"/>
        </pc:sldMkLst>
      </pc:sldChg>
      <pc:sldChg chg="del">
        <pc:chgData name="Richard Hodgkinson (North Sea Transition Authority)" userId="423b71c7-97c2-428d-ad32-db5d4b56da5e" providerId="ADAL" clId="{4C567E78-206C-45F9-8B32-531FC8D15D4B}" dt="2023-10-05T09:10:29.182" v="0" actId="47"/>
        <pc:sldMkLst>
          <pc:docMk/>
          <pc:sldMk cId="1549558348" sldId="2141412278"/>
        </pc:sldMkLst>
      </pc:sldChg>
      <pc:sldChg chg="del">
        <pc:chgData name="Richard Hodgkinson (North Sea Transition Authority)" userId="423b71c7-97c2-428d-ad32-db5d4b56da5e" providerId="ADAL" clId="{4C567E78-206C-45F9-8B32-531FC8D15D4B}" dt="2023-10-05T09:10:29.182" v="0" actId="47"/>
        <pc:sldMkLst>
          <pc:docMk/>
          <pc:sldMk cId="1431912971" sldId="2141412279"/>
        </pc:sldMkLst>
      </pc:sldChg>
      <pc:sldChg chg="del">
        <pc:chgData name="Richard Hodgkinson (North Sea Transition Authority)" userId="423b71c7-97c2-428d-ad32-db5d4b56da5e" providerId="ADAL" clId="{4C567E78-206C-45F9-8B32-531FC8D15D4B}" dt="2023-10-05T09:10:29.182" v="0" actId="47"/>
        <pc:sldMkLst>
          <pc:docMk/>
          <pc:sldMk cId="1898189472" sldId="2141412280"/>
        </pc:sldMkLst>
      </pc:sldChg>
      <pc:sldChg chg="del">
        <pc:chgData name="Richard Hodgkinson (North Sea Transition Authority)" userId="423b71c7-97c2-428d-ad32-db5d4b56da5e" providerId="ADAL" clId="{4C567E78-206C-45F9-8B32-531FC8D15D4B}" dt="2023-10-05T09:10:29.182" v="0" actId="47"/>
        <pc:sldMkLst>
          <pc:docMk/>
          <pc:sldMk cId="3043395114" sldId="2141412287"/>
        </pc:sldMkLst>
      </pc:sldChg>
      <pc:sldChg chg="delSp mod">
        <pc:chgData name="Richard Hodgkinson (North Sea Transition Authority)" userId="423b71c7-97c2-428d-ad32-db5d4b56da5e" providerId="ADAL" clId="{4C567E78-206C-45F9-8B32-531FC8D15D4B}" dt="2023-10-05T09:10:33.060" v="1" actId="478"/>
        <pc:sldMkLst>
          <pc:docMk/>
          <pc:sldMk cId="1245360321" sldId="2141412293"/>
        </pc:sldMkLst>
        <pc:spChg chg="del">
          <ac:chgData name="Richard Hodgkinson (North Sea Transition Authority)" userId="423b71c7-97c2-428d-ad32-db5d4b56da5e" providerId="ADAL" clId="{4C567E78-206C-45F9-8B32-531FC8D15D4B}" dt="2023-10-05T09:10:33.060" v="1" actId="478"/>
          <ac:spMkLst>
            <pc:docMk/>
            <pc:sldMk cId="1245360321" sldId="2141412293"/>
            <ac:spMk id="6" creationId="{F0D59753-16E3-FD32-3DE4-BD18FB955CFB}"/>
          </ac:spMkLst>
        </pc:spChg>
      </pc:sldChg>
      <pc:sldChg chg="del">
        <pc:chgData name="Richard Hodgkinson (North Sea Transition Authority)" userId="423b71c7-97c2-428d-ad32-db5d4b56da5e" providerId="ADAL" clId="{4C567E78-206C-45F9-8B32-531FC8D15D4B}" dt="2023-10-05T09:10:29.182" v="0" actId="47"/>
        <pc:sldMkLst>
          <pc:docMk/>
          <pc:sldMk cId="1976548849" sldId="2141412294"/>
        </pc:sldMkLst>
      </pc:sldChg>
      <pc:sldChg chg="del">
        <pc:chgData name="Richard Hodgkinson (North Sea Transition Authority)" userId="423b71c7-97c2-428d-ad32-db5d4b56da5e" providerId="ADAL" clId="{4C567E78-206C-45F9-8B32-531FC8D15D4B}" dt="2023-10-05T09:10:29.182" v="0" actId="47"/>
        <pc:sldMkLst>
          <pc:docMk/>
          <pc:sldMk cId="1071524143" sldId="2141412295"/>
        </pc:sldMkLst>
      </pc:sldChg>
      <pc:sldChg chg="del">
        <pc:chgData name="Richard Hodgkinson (North Sea Transition Authority)" userId="423b71c7-97c2-428d-ad32-db5d4b56da5e" providerId="ADAL" clId="{4C567E78-206C-45F9-8B32-531FC8D15D4B}" dt="2023-10-05T09:10:29.182" v="0" actId="47"/>
        <pc:sldMkLst>
          <pc:docMk/>
          <pc:sldMk cId="1610446749" sldId="2141412296"/>
        </pc:sldMkLst>
      </pc:sldChg>
      <pc:sldChg chg="del">
        <pc:chgData name="Richard Hodgkinson (North Sea Transition Authority)" userId="423b71c7-97c2-428d-ad32-db5d4b56da5e" providerId="ADAL" clId="{4C567E78-206C-45F9-8B32-531FC8D15D4B}" dt="2023-10-05T09:10:29.182" v="0" actId="47"/>
        <pc:sldMkLst>
          <pc:docMk/>
          <pc:sldMk cId="3583139672" sldId="2141412297"/>
        </pc:sldMkLst>
      </pc:sldChg>
      <pc:sldChg chg="del">
        <pc:chgData name="Richard Hodgkinson (North Sea Transition Authority)" userId="423b71c7-97c2-428d-ad32-db5d4b56da5e" providerId="ADAL" clId="{4C567E78-206C-45F9-8B32-531FC8D15D4B}" dt="2023-10-05T09:10:29.182" v="0" actId="47"/>
        <pc:sldMkLst>
          <pc:docMk/>
          <pc:sldMk cId="2363684299" sldId="2141412311"/>
        </pc:sldMkLst>
      </pc:sldChg>
      <pc:sldChg chg="del">
        <pc:chgData name="Richard Hodgkinson (North Sea Transition Authority)" userId="423b71c7-97c2-428d-ad32-db5d4b56da5e" providerId="ADAL" clId="{4C567E78-206C-45F9-8B32-531FC8D15D4B}" dt="2023-10-05T09:10:29.182" v="0" actId="47"/>
        <pc:sldMkLst>
          <pc:docMk/>
          <pc:sldMk cId="3784723515" sldId="2141412313"/>
        </pc:sldMkLst>
      </pc:sldChg>
      <pc:sldChg chg="del">
        <pc:chgData name="Richard Hodgkinson (North Sea Transition Authority)" userId="423b71c7-97c2-428d-ad32-db5d4b56da5e" providerId="ADAL" clId="{4C567E78-206C-45F9-8B32-531FC8D15D4B}" dt="2023-10-05T09:10:29.182" v="0" actId="47"/>
        <pc:sldMkLst>
          <pc:docMk/>
          <pc:sldMk cId="634551655" sldId="2141412316"/>
        </pc:sldMkLst>
      </pc:sldChg>
      <pc:sldChg chg="del">
        <pc:chgData name="Richard Hodgkinson (North Sea Transition Authority)" userId="423b71c7-97c2-428d-ad32-db5d4b56da5e" providerId="ADAL" clId="{4C567E78-206C-45F9-8B32-531FC8D15D4B}" dt="2023-10-05T09:10:29.182" v="0" actId="47"/>
        <pc:sldMkLst>
          <pc:docMk/>
          <pc:sldMk cId="1674505879" sldId="2141412317"/>
        </pc:sldMkLst>
      </pc:sldChg>
      <pc:sldChg chg="del">
        <pc:chgData name="Richard Hodgkinson (North Sea Transition Authority)" userId="423b71c7-97c2-428d-ad32-db5d4b56da5e" providerId="ADAL" clId="{4C567E78-206C-45F9-8B32-531FC8D15D4B}" dt="2023-10-05T09:10:29.182" v="0" actId="47"/>
        <pc:sldMkLst>
          <pc:docMk/>
          <pc:sldMk cId="3350591457" sldId="2141412319"/>
        </pc:sldMkLst>
      </pc:sldChg>
      <pc:sldChg chg="del">
        <pc:chgData name="Richard Hodgkinson (North Sea Transition Authority)" userId="423b71c7-97c2-428d-ad32-db5d4b56da5e" providerId="ADAL" clId="{4C567E78-206C-45F9-8B32-531FC8D15D4B}" dt="2023-10-05T09:10:29.182" v="0" actId="47"/>
        <pc:sldMkLst>
          <pc:docMk/>
          <pc:sldMk cId="2901043707" sldId="2141412321"/>
        </pc:sldMkLst>
      </pc:sldChg>
      <pc:sldChg chg="del">
        <pc:chgData name="Richard Hodgkinson (North Sea Transition Authority)" userId="423b71c7-97c2-428d-ad32-db5d4b56da5e" providerId="ADAL" clId="{4C567E78-206C-45F9-8B32-531FC8D15D4B}" dt="2023-10-05T09:10:29.182" v="0" actId="47"/>
        <pc:sldMkLst>
          <pc:docMk/>
          <pc:sldMk cId="2189393074" sldId="2141412322"/>
        </pc:sldMkLst>
      </pc:sldChg>
      <pc:sldChg chg="del">
        <pc:chgData name="Richard Hodgkinson (North Sea Transition Authority)" userId="423b71c7-97c2-428d-ad32-db5d4b56da5e" providerId="ADAL" clId="{4C567E78-206C-45F9-8B32-531FC8D15D4B}" dt="2023-10-05T09:10:29.182" v="0" actId="47"/>
        <pc:sldMkLst>
          <pc:docMk/>
          <pc:sldMk cId="881347790" sldId="2141412323"/>
        </pc:sldMkLst>
      </pc:sldChg>
      <pc:sldChg chg="del">
        <pc:chgData name="Richard Hodgkinson (North Sea Transition Authority)" userId="423b71c7-97c2-428d-ad32-db5d4b56da5e" providerId="ADAL" clId="{4C567E78-206C-45F9-8B32-531FC8D15D4B}" dt="2023-10-05T09:10:29.182" v="0" actId="47"/>
        <pc:sldMkLst>
          <pc:docMk/>
          <pc:sldMk cId="1436623296" sldId="2141412324"/>
        </pc:sldMkLst>
      </pc:sldChg>
      <pc:sldChg chg="del">
        <pc:chgData name="Richard Hodgkinson (North Sea Transition Authority)" userId="423b71c7-97c2-428d-ad32-db5d4b56da5e" providerId="ADAL" clId="{4C567E78-206C-45F9-8B32-531FC8D15D4B}" dt="2023-10-05T09:10:29.182" v="0" actId="47"/>
        <pc:sldMkLst>
          <pc:docMk/>
          <pc:sldMk cId="1599942486" sldId="2141412326"/>
        </pc:sldMkLst>
      </pc:sldChg>
      <pc:sldChg chg="del">
        <pc:chgData name="Richard Hodgkinson (North Sea Transition Authority)" userId="423b71c7-97c2-428d-ad32-db5d4b56da5e" providerId="ADAL" clId="{4C567E78-206C-45F9-8B32-531FC8D15D4B}" dt="2023-10-05T09:10:29.182" v="0" actId="47"/>
        <pc:sldMkLst>
          <pc:docMk/>
          <pc:sldMk cId="3483767857" sldId="2141412328"/>
        </pc:sldMkLst>
      </pc:sldChg>
      <pc:sldChg chg="del">
        <pc:chgData name="Richard Hodgkinson (North Sea Transition Authority)" userId="423b71c7-97c2-428d-ad32-db5d4b56da5e" providerId="ADAL" clId="{4C567E78-206C-45F9-8B32-531FC8D15D4B}" dt="2023-10-05T09:10:29.182" v="0" actId="47"/>
        <pc:sldMkLst>
          <pc:docMk/>
          <pc:sldMk cId="969288977" sldId="2141412330"/>
        </pc:sldMkLst>
      </pc:sldChg>
      <pc:sldChg chg="del">
        <pc:chgData name="Richard Hodgkinson (North Sea Transition Authority)" userId="423b71c7-97c2-428d-ad32-db5d4b56da5e" providerId="ADAL" clId="{4C567E78-206C-45F9-8B32-531FC8D15D4B}" dt="2023-10-05T09:10:29.182" v="0" actId="47"/>
        <pc:sldMkLst>
          <pc:docMk/>
          <pc:sldMk cId="3578795422" sldId="2141412331"/>
        </pc:sldMkLst>
      </pc:sldChg>
      <pc:sldChg chg="del">
        <pc:chgData name="Richard Hodgkinson (North Sea Transition Authority)" userId="423b71c7-97c2-428d-ad32-db5d4b56da5e" providerId="ADAL" clId="{4C567E78-206C-45F9-8B32-531FC8D15D4B}" dt="2023-10-05T09:10:29.182" v="0" actId="47"/>
        <pc:sldMkLst>
          <pc:docMk/>
          <pc:sldMk cId="3325872793" sldId="2141412336"/>
        </pc:sldMkLst>
      </pc:sldChg>
      <pc:sldChg chg="del">
        <pc:chgData name="Richard Hodgkinson (North Sea Transition Authority)" userId="423b71c7-97c2-428d-ad32-db5d4b56da5e" providerId="ADAL" clId="{4C567E78-206C-45F9-8B32-531FC8D15D4B}" dt="2023-10-05T09:10:29.182" v="0" actId="47"/>
        <pc:sldMkLst>
          <pc:docMk/>
          <pc:sldMk cId="1580333468" sldId="2141412353"/>
        </pc:sldMkLst>
      </pc:sldChg>
      <pc:sldChg chg="del">
        <pc:chgData name="Richard Hodgkinson (North Sea Transition Authority)" userId="423b71c7-97c2-428d-ad32-db5d4b56da5e" providerId="ADAL" clId="{4C567E78-206C-45F9-8B32-531FC8D15D4B}" dt="2023-10-05T09:10:29.182" v="0" actId="47"/>
        <pc:sldMkLst>
          <pc:docMk/>
          <pc:sldMk cId="3692176871" sldId="2141412355"/>
        </pc:sldMkLst>
      </pc:sldChg>
      <pc:sldChg chg="del">
        <pc:chgData name="Richard Hodgkinson (North Sea Transition Authority)" userId="423b71c7-97c2-428d-ad32-db5d4b56da5e" providerId="ADAL" clId="{4C567E78-206C-45F9-8B32-531FC8D15D4B}" dt="2023-10-05T09:10:29.182" v="0" actId="47"/>
        <pc:sldMkLst>
          <pc:docMk/>
          <pc:sldMk cId="3163882652" sldId="2141412357"/>
        </pc:sldMkLst>
      </pc:sldChg>
      <pc:sldChg chg="del">
        <pc:chgData name="Richard Hodgkinson (North Sea Transition Authority)" userId="423b71c7-97c2-428d-ad32-db5d4b56da5e" providerId="ADAL" clId="{4C567E78-206C-45F9-8B32-531FC8D15D4B}" dt="2023-10-05T09:10:29.182" v="0" actId="47"/>
        <pc:sldMkLst>
          <pc:docMk/>
          <pc:sldMk cId="232015218" sldId="2141412358"/>
        </pc:sldMkLst>
      </pc:sldChg>
      <pc:sldChg chg="del">
        <pc:chgData name="Richard Hodgkinson (North Sea Transition Authority)" userId="423b71c7-97c2-428d-ad32-db5d4b56da5e" providerId="ADAL" clId="{4C567E78-206C-45F9-8B32-531FC8D15D4B}" dt="2023-10-05T09:10:29.182" v="0" actId="47"/>
        <pc:sldMkLst>
          <pc:docMk/>
          <pc:sldMk cId="1329171490" sldId="2141412360"/>
        </pc:sldMkLst>
      </pc:sldChg>
      <pc:sldChg chg="del">
        <pc:chgData name="Richard Hodgkinson (North Sea Transition Authority)" userId="423b71c7-97c2-428d-ad32-db5d4b56da5e" providerId="ADAL" clId="{4C567E78-206C-45F9-8B32-531FC8D15D4B}" dt="2023-10-05T09:10:29.182" v="0" actId="47"/>
        <pc:sldMkLst>
          <pc:docMk/>
          <pc:sldMk cId="2905004402" sldId="2141412361"/>
        </pc:sldMkLst>
      </pc:sldChg>
      <pc:sldChg chg="del">
        <pc:chgData name="Richard Hodgkinson (North Sea Transition Authority)" userId="423b71c7-97c2-428d-ad32-db5d4b56da5e" providerId="ADAL" clId="{4C567E78-206C-45F9-8B32-531FC8D15D4B}" dt="2023-10-05T09:10:29.182" v="0" actId="47"/>
        <pc:sldMkLst>
          <pc:docMk/>
          <pc:sldMk cId="2114294742" sldId="2141412362"/>
        </pc:sldMkLst>
      </pc:sldChg>
      <pc:sldChg chg="del">
        <pc:chgData name="Richard Hodgkinson (North Sea Transition Authority)" userId="423b71c7-97c2-428d-ad32-db5d4b56da5e" providerId="ADAL" clId="{4C567E78-206C-45F9-8B32-531FC8D15D4B}" dt="2023-10-05T09:10:29.182" v="0" actId="47"/>
        <pc:sldMkLst>
          <pc:docMk/>
          <pc:sldMk cId="2763730365" sldId="2141412363"/>
        </pc:sldMkLst>
      </pc:sldChg>
      <pc:sldChg chg="del">
        <pc:chgData name="Richard Hodgkinson (North Sea Transition Authority)" userId="423b71c7-97c2-428d-ad32-db5d4b56da5e" providerId="ADAL" clId="{4C567E78-206C-45F9-8B32-531FC8D15D4B}" dt="2023-10-05T09:10:29.182" v="0" actId="47"/>
        <pc:sldMkLst>
          <pc:docMk/>
          <pc:sldMk cId="2690930529" sldId="2141412365"/>
        </pc:sldMkLst>
      </pc:sldChg>
      <pc:sldChg chg="del">
        <pc:chgData name="Richard Hodgkinson (North Sea Transition Authority)" userId="423b71c7-97c2-428d-ad32-db5d4b56da5e" providerId="ADAL" clId="{4C567E78-206C-45F9-8B32-531FC8D15D4B}" dt="2023-10-05T09:10:29.182" v="0" actId="47"/>
        <pc:sldMkLst>
          <pc:docMk/>
          <pc:sldMk cId="2957764073" sldId="2141412373"/>
        </pc:sldMkLst>
      </pc:sldChg>
      <pc:sldChg chg="del">
        <pc:chgData name="Richard Hodgkinson (North Sea Transition Authority)" userId="423b71c7-97c2-428d-ad32-db5d4b56da5e" providerId="ADAL" clId="{4C567E78-206C-45F9-8B32-531FC8D15D4B}" dt="2023-10-05T09:10:29.182" v="0" actId="47"/>
        <pc:sldMkLst>
          <pc:docMk/>
          <pc:sldMk cId="2713586659" sldId="2141412374"/>
        </pc:sldMkLst>
      </pc:sldChg>
      <pc:sldChg chg="del">
        <pc:chgData name="Richard Hodgkinson (North Sea Transition Authority)" userId="423b71c7-97c2-428d-ad32-db5d4b56da5e" providerId="ADAL" clId="{4C567E78-206C-45F9-8B32-531FC8D15D4B}" dt="2023-10-05T09:10:29.182" v="0" actId="47"/>
        <pc:sldMkLst>
          <pc:docMk/>
          <pc:sldMk cId="3511756099" sldId="2141412377"/>
        </pc:sldMkLst>
      </pc:sldChg>
      <pc:sldChg chg="del">
        <pc:chgData name="Richard Hodgkinson (North Sea Transition Authority)" userId="423b71c7-97c2-428d-ad32-db5d4b56da5e" providerId="ADAL" clId="{4C567E78-206C-45F9-8B32-531FC8D15D4B}" dt="2023-10-05T09:10:29.182" v="0" actId="47"/>
        <pc:sldMkLst>
          <pc:docMk/>
          <pc:sldMk cId="544218051" sldId="2141412381"/>
        </pc:sldMkLst>
      </pc:sldChg>
      <pc:sldChg chg="del">
        <pc:chgData name="Richard Hodgkinson (North Sea Transition Authority)" userId="423b71c7-97c2-428d-ad32-db5d4b56da5e" providerId="ADAL" clId="{4C567E78-206C-45F9-8B32-531FC8D15D4B}" dt="2023-10-05T09:10:29.182" v="0" actId="47"/>
        <pc:sldMkLst>
          <pc:docMk/>
          <pc:sldMk cId="1499936268" sldId="2141412383"/>
        </pc:sldMkLst>
      </pc:sldChg>
      <pc:sldChg chg="del">
        <pc:chgData name="Richard Hodgkinson (North Sea Transition Authority)" userId="423b71c7-97c2-428d-ad32-db5d4b56da5e" providerId="ADAL" clId="{4C567E78-206C-45F9-8B32-531FC8D15D4B}" dt="2023-10-05T09:10:29.182" v="0" actId="47"/>
        <pc:sldMkLst>
          <pc:docMk/>
          <pc:sldMk cId="3689277907" sldId="2141412385"/>
        </pc:sldMkLst>
      </pc:sldChg>
      <pc:sldChg chg="del">
        <pc:chgData name="Richard Hodgkinson (North Sea Transition Authority)" userId="423b71c7-97c2-428d-ad32-db5d4b56da5e" providerId="ADAL" clId="{4C567E78-206C-45F9-8B32-531FC8D15D4B}" dt="2023-10-05T09:10:29.182" v="0" actId="47"/>
        <pc:sldMkLst>
          <pc:docMk/>
          <pc:sldMk cId="2943870990" sldId="2141412387"/>
        </pc:sldMkLst>
      </pc:sldChg>
      <pc:sldChg chg="del">
        <pc:chgData name="Richard Hodgkinson (North Sea Transition Authority)" userId="423b71c7-97c2-428d-ad32-db5d4b56da5e" providerId="ADAL" clId="{4C567E78-206C-45F9-8B32-531FC8D15D4B}" dt="2023-10-05T09:10:29.182" v="0" actId="47"/>
        <pc:sldMkLst>
          <pc:docMk/>
          <pc:sldMk cId="3009227251" sldId="2141412391"/>
        </pc:sldMkLst>
      </pc:sldChg>
      <pc:sldChg chg="del">
        <pc:chgData name="Richard Hodgkinson (North Sea Transition Authority)" userId="423b71c7-97c2-428d-ad32-db5d4b56da5e" providerId="ADAL" clId="{4C567E78-206C-45F9-8B32-531FC8D15D4B}" dt="2023-10-05T09:10:29.182" v="0" actId="47"/>
        <pc:sldMkLst>
          <pc:docMk/>
          <pc:sldMk cId="1508868702" sldId="2141412400"/>
        </pc:sldMkLst>
      </pc:sldChg>
      <pc:sldChg chg="del">
        <pc:chgData name="Richard Hodgkinson (North Sea Transition Authority)" userId="423b71c7-97c2-428d-ad32-db5d4b56da5e" providerId="ADAL" clId="{4C567E78-206C-45F9-8B32-531FC8D15D4B}" dt="2023-10-05T09:10:29.182" v="0" actId="47"/>
        <pc:sldMkLst>
          <pc:docMk/>
          <pc:sldMk cId="1497182068" sldId="2141412402"/>
        </pc:sldMkLst>
      </pc:sldChg>
      <pc:sldChg chg="del">
        <pc:chgData name="Richard Hodgkinson (North Sea Transition Authority)" userId="423b71c7-97c2-428d-ad32-db5d4b56da5e" providerId="ADAL" clId="{4C567E78-206C-45F9-8B32-531FC8D15D4B}" dt="2023-10-05T09:10:29.182" v="0" actId="47"/>
        <pc:sldMkLst>
          <pc:docMk/>
          <pc:sldMk cId="2304638250" sldId="2141412403"/>
        </pc:sldMkLst>
      </pc:sldChg>
      <pc:sldChg chg="del">
        <pc:chgData name="Richard Hodgkinson (North Sea Transition Authority)" userId="423b71c7-97c2-428d-ad32-db5d4b56da5e" providerId="ADAL" clId="{4C567E78-206C-45F9-8B32-531FC8D15D4B}" dt="2023-10-05T09:10:29.182" v="0" actId="47"/>
        <pc:sldMkLst>
          <pc:docMk/>
          <pc:sldMk cId="1617502605" sldId="2141412405"/>
        </pc:sldMkLst>
      </pc:sldChg>
      <pc:sldChg chg="del">
        <pc:chgData name="Richard Hodgkinson (North Sea Transition Authority)" userId="423b71c7-97c2-428d-ad32-db5d4b56da5e" providerId="ADAL" clId="{4C567E78-206C-45F9-8B32-531FC8D15D4B}" dt="2023-10-05T09:10:29.182" v="0" actId="47"/>
        <pc:sldMkLst>
          <pc:docMk/>
          <pc:sldMk cId="3870874782" sldId="2141412421"/>
        </pc:sldMkLst>
      </pc:sldChg>
      <pc:sldChg chg="del">
        <pc:chgData name="Richard Hodgkinson (North Sea Transition Authority)" userId="423b71c7-97c2-428d-ad32-db5d4b56da5e" providerId="ADAL" clId="{4C567E78-206C-45F9-8B32-531FC8D15D4B}" dt="2023-10-05T09:10:29.182" v="0" actId="47"/>
        <pc:sldMkLst>
          <pc:docMk/>
          <pc:sldMk cId="2435497252" sldId="2141412424"/>
        </pc:sldMkLst>
      </pc:sldChg>
      <pc:sldChg chg="del">
        <pc:chgData name="Richard Hodgkinson (North Sea Transition Authority)" userId="423b71c7-97c2-428d-ad32-db5d4b56da5e" providerId="ADAL" clId="{4C567E78-206C-45F9-8B32-531FC8D15D4B}" dt="2023-10-05T09:10:29.182" v="0" actId="47"/>
        <pc:sldMkLst>
          <pc:docMk/>
          <pc:sldMk cId="4121823283" sldId="2141412426"/>
        </pc:sldMkLst>
      </pc:sldChg>
      <pc:sldChg chg="del">
        <pc:chgData name="Richard Hodgkinson (North Sea Transition Authority)" userId="423b71c7-97c2-428d-ad32-db5d4b56da5e" providerId="ADAL" clId="{4C567E78-206C-45F9-8B32-531FC8D15D4B}" dt="2023-10-05T09:10:29.182" v="0" actId="47"/>
        <pc:sldMkLst>
          <pc:docMk/>
          <pc:sldMk cId="3386112273" sldId="2141412437"/>
        </pc:sldMkLst>
      </pc:sldChg>
      <pc:sldChg chg="del">
        <pc:chgData name="Richard Hodgkinson (North Sea Transition Authority)" userId="423b71c7-97c2-428d-ad32-db5d4b56da5e" providerId="ADAL" clId="{4C567E78-206C-45F9-8B32-531FC8D15D4B}" dt="2023-10-05T09:10:29.182" v="0" actId="47"/>
        <pc:sldMkLst>
          <pc:docMk/>
          <pc:sldMk cId="3744618736" sldId="2141412441"/>
        </pc:sldMkLst>
      </pc:sldChg>
      <pc:sldChg chg="del">
        <pc:chgData name="Richard Hodgkinson (North Sea Transition Authority)" userId="423b71c7-97c2-428d-ad32-db5d4b56da5e" providerId="ADAL" clId="{4C567E78-206C-45F9-8B32-531FC8D15D4B}" dt="2023-10-05T09:10:29.182" v="0" actId="47"/>
        <pc:sldMkLst>
          <pc:docMk/>
          <pc:sldMk cId="2311438187" sldId="2141412443"/>
        </pc:sldMkLst>
      </pc:sldChg>
      <pc:sldChg chg="del">
        <pc:chgData name="Richard Hodgkinson (North Sea Transition Authority)" userId="423b71c7-97c2-428d-ad32-db5d4b56da5e" providerId="ADAL" clId="{4C567E78-206C-45F9-8B32-531FC8D15D4B}" dt="2023-10-05T09:10:29.182" v="0" actId="47"/>
        <pc:sldMkLst>
          <pc:docMk/>
          <pc:sldMk cId="2296506569" sldId="2141412444"/>
        </pc:sldMkLst>
      </pc:sldChg>
      <pc:sldChg chg="del">
        <pc:chgData name="Richard Hodgkinson (North Sea Transition Authority)" userId="423b71c7-97c2-428d-ad32-db5d4b56da5e" providerId="ADAL" clId="{4C567E78-206C-45F9-8B32-531FC8D15D4B}" dt="2023-10-05T09:10:29.182" v="0" actId="47"/>
        <pc:sldMkLst>
          <pc:docMk/>
          <pc:sldMk cId="2950339367" sldId="2141412445"/>
        </pc:sldMkLst>
      </pc:sldChg>
      <pc:sldChg chg="del">
        <pc:chgData name="Richard Hodgkinson (North Sea Transition Authority)" userId="423b71c7-97c2-428d-ad32-db5d4b56da5e" providerId="ADAL" clId="{4C567E78-206C-45F9-8B32-531FC8D15D4B}" dt="2023-10-05T09:10:29.182" v="0" actId="47"/>
        <pc:sldMkLst>
          <pc:docMk/>
          <pc:sldMk cId="3337650363" sldId="2141412446"/>
        </pc:sldMkLst>
      </pc:sldChg>
      <pc:sldChg chg="del">
        <pc:chgData name="Richard Hodgkinson (North Sea Transition Authority)" userId="423b71c7-97c2-428d-ad32-db5d4b56da5e" providerId="ADAL" clId="{4C567E78-206C-45F9-8B32-531FC8D15D4B}" dt="2023-10-05T09:10:29.182" v="0" actId="47"/>
        <pc:sldMkLst>
          <pc:docMk/>
          <pc:sldMk cId="1556758141" sldId="2141412451"/>
        </pc:sldMkLst>
      </pc:sldChg>
      <pc:sldChg chg="del">
        <pc:chgData name="Richard Hodgkinson (North Sea Transition Authority)" userId="423b71c7-97c2-428d-ad32-db5d4b56da5e" providerId="ADAL" clId="{4C567E78-206C-45F9-8B32-531FC8D15D4B}" dt="2023-10-05T09:10:29.182" v="0" actId="47"/>
        <pc:sldMkLst>
          <pc:docMk/>
          <pc:sldMk cId="1751969306" sldId="2141412452"/>
        </pc:sldMkLst>
      </pc:sldChg>
      <pc:sldChg chg="del">
        <pc:chgData name="Richard Hodgkinson (North Sea Transition Authority)" userId="423b71c7-97c2-428d-ad32-db5d4b56da5e" providerId="ADAL" clId="{4C567E78-206C-45F9-8B32-531FC8D15D4B}" dt="2023-10-05T09:10:29.182" v="0" actId="47"/>
        <pc:sldMkLst>
          <pc:docMk/>
          <pc:sldMk cId="3208050966" sldId="2141412458"/>
        </pc:sldMkLst>
      </pc:sldChg>
      <pc:sldChg chg="del">
        <pc:chgData name="Richard Hodgkinson (North Sea Transition Authority)" userId="423b71c7-97c2-428d-ad32-db5d4b56da5e" providerId="ADAL" clId="{4C567E78-206C-45F9-8B32-531FC8D15D4B}" dt="2023-10-05T09:10:29.182" v="0" actId="47"/>
        <pc:sldMkLst>
          <pc:docMk/>
          <pc:sldMk cId="1517890101" sldId="2141412461"/>
        </pc:sldMkLst>
      </pc:sldChg>
      <pc:sldChg chg="del">
        <pc:chgData name="Richard Hodgkinson (North Sea Transition Authority)" userId="423b71c7-97c2-428d-ad32-db5d4b56da5e" providerId="ADAL" clId="{4C567E78-206C-45F9-8B32-531FC8D15D4B}" dt="2023-10-05T09:10:29.182" v="0" actId="47"/>
        <pc:sldMkLst>
          <pc:docMk/>
          <pc:sldMk cId="3603553291" sldId="2141412462"/>
        </pc:sldMkLst>
      </pc:sldChg>
      <pc:sldChg chg="del">
        <pc:chgData name="Richard Hodgkinson (North Sea Transition Authority)" userId="423b71c7-97c2-428d-ad32-db5d4b56da5e" providerId="ADAL" clId="{4C567E78-206C-45F9-8B32-531FC8D15D4B}" dt="2023-10-05T09:10:29.182" v="0" actId="47"/>
        <pc:sldMkLst>
          <pc:docMk/>
          <pc:sldMk cId="658630651" sldId="2141412463"/>
        </pc:sldMkLst>
      </pc:sldChg>
      <pc:sldChg chg="del">
        <pc:chgData name="Richard Hodgkinson (North Sea Transition Authority)" userId="423b71c7-97c2-428d-ad32-db5d4b56da5e" providerId="ADAL" clId="{4C567E78-206C-45F9-8B32-531FC8D15D4B}" dt="2023-10-05T09:10:29.182" v="0" actId="47"/>
        <pc:sldMkLst>
          <pc:docMk/>
          <pc:sldMk cId="3264411990" sldId="2141412464"/>
        </pc:sldMkLst>
      </pc:sldChg>
      <pc:sldChg chg="del">
        <pc:chgData name="Richard Hodgkinson (North Sea Transition Authority)" userId="423b71c7-97c2-428d-ad32-db5d4b56da5e" providerId="ADAL" clId="{4C567E78-206C-45F9-8B32-531FC8D15D4B}" dt="2023-10-05T09:10:29.182" v="0" actId="47"/>
        <pc:sldMkLst>
          <pc:docMk/>
          <pc:sldMk cId="1562446605" sldId="2141412465"/>
        </pc:sldMkLst>
      </pc:sldChg>
      <pc:sldChg chg="del">
        <pc:chgData name="Richard Hodgkinson (North Sea Transition Authority)" userId="423b71c7-97c2-428d-ad32-db5d4b56da5e" providerId="ADAL" clId="{4C567E78-206C-45F9-8B32-531FC8D15D4B}" dt="2023-10-05T09:10:29.182" v="0" actId="47"/>
        <pc:sldMkLst>
          <pc:docMk/>
          <pc:sldMk cId="4179951668" sldId="2141412466"/>
        </pc:sldMkLst>
      </pc:sldChg>
      <pc:sldChg chg="del">
        <pc:chgData name="Richard Hodgkinson (North Sea Transition Authority)" userId="423b71c7-97c2-428d-ad32-db5d4b56da5e" providerId="ADAL" clId="{4C567E78-206C-45F9-8B32-531FC8D15D4B}" dt="2023-10-05T09:10:29.182" v="0" actId="47"/>
        <pc:sldMkLst>
          <pc:docMk/>
          <pc:sldMk cId="378263200" sldId="2141412467"/>
        </pc:sldMkLst>
      </pc:sldChg>
      <pc:sldChg chg="del">
        <pc:chgData name="Richard Hodgkinson (North Sea Transition Authority)" userId="423b71c7-97c2-428d-ad32-db5d4b56da5e" providerId="ADAL" clId="{4C567E78-206C-45F9-8B32-531FC8D15D4B}" dt="2023-10-05T09:10:29.182" v="0" actId="47"/>
        <pc:sldMkLst>
          <pc:docMk/>
          <pc:sldMk cId="2888343086" sldId="2141412468"/>
        </pc:sldMkLst>
      </pc:sldChg>
      <pc:sldChg chg="del">
        <pc:chgData name="Richard Hodgkinson (North Sea Transition Authority)" userId="423b71c7-97c2-428d-ad32-db5d4b56da5e" providerId="ADAL" clId="{4C567E78-206C-45F9-8B32-531FC8D15D4B}" dt="2023-10-05T09:10:29.182" v="0" actId="47"/>
        <pc:sldMkLst>
          <pc:docMk/>
          <pc:sldMk cId="1965420761" sldId="2141412469"/>
        </pc:sldMkLst>
      </pc:sldChg>
      <pc:sldChg chg="del">
        <pc:chgData name="Richard Hodgkinson (North Sea Transition Authority)" userId="423b71c7-97c2-428d-ad32-db5d4b56da5e" providerId="ADAL" clId="{4C567E78-206C-45F9-8B32-531FC8D15D4B}" dt="2023-10-05T09:10:29.182" v="0" actId="47"/>
        <pc:sldMkLst>
          <pc:docMk/>
          <pc:sldMk cId="3842783190" sldId="2141412470"/>
        </pc:sldMkLst>
      </pc:sldChg>
      <pc:sldChg chg="del">
        <pc:chgData name="Richard Hodgkinson (North Sea Transition Authority)" userId="423b71c7-97c2-428d-ad32-db5d4b56da5e" providerId="ADAL" clId="{4C567E78-206C-45F9-8B32-531FC8D15D4B}" dt="2023-10-05T09:10:29.182" v="0" actId="47"/>
        <pc:sldMkLst>
          <pc:docMk/>
          <pc:sldMk cId="2920758561" sldId="2141412473"/>
        </pc:sldMkLst>
      </pc:sldChg>
      <pc:sldChg chg="del">
        <pc:chgData name="Richard Hodgkinson (North Sea Transition Authority)" userId="423b71c7-97c2-428d-ad32-db5d4b56da5e" providerId="ADAL" clId="{4C567E78-206C-45F9-8B32-531FC8D15D4B}" dt="2023-10-05T09:10:29.182" v="0" actId="47"/>
        <pc:sldMkLst>
          <pc:docMk/>
          <pc:sldMk cId="3720089042" sldId="2141412474"/>
        </pc:sldMkLst>
      </pc:sldChg>
      <pc:sldChg chg="del">
        <pc:chgData name="Richard Hodgkinson (North Sea Transition Authority)" userId="423b71c7-97c2-428d-ad32-db5d4b56da5e" providerId="ADAL" clId="{4C567E78-206C-45F9-8B32-531FC8D15D4B}" dt="2023-10-05T09:10:29.182" v="0" actId="47"/>
        <pc:sldMkLst>
          <pc:docMk/>
          <pc:sldMk cId="2170196917" sldId="2141412475"/>
        </pc:sldMkLst>
      </pc:sldChg>
      <pc:sldChg chg="del">
        <pc:chgData name="Richard Hodgkinson (North Sea Transition Authority)" userId="423b71c7-97c2-428d-ad32-db5d4b56da5e" providerId="ADAL" clId="{4C567E78-206C-45F9-8B32-531FC8D15D4B}" dt="2023-10-05T09:10:29.182" v="0" actId="47"/>
        <pc:sldMkLst>
          <pc:docMk/>
          <pc:sldMk cId="3406932578" sldId="2141412476"/>
        </pc:sldMkLst>
      </pc:sldChg>
      <pc:sldChg chg="del">
        <pc:chgData name="Richard Hodgkinson (North Sea Transition Authority)" userId="423b71c7-97c2-428d-ad32-db5d4b56da5e" providerId="ADAL" clId="{4C567E78-206C-45F9-8B32-531FC8D15D4B}" dt="2023-10-05T09:10:29.182" v="0" actId="47"/>
        <pc:sldMkLst>
          <pc:docMk/>
          <pc:sldMk cId="2222482655" sldId="2141412477"/>
        </pc:sldMkLst>
      </pc:sldChg>
      <pc:sldChg chg="del">
        <pc:chgData name="Richard Hodgkinson (North Sea Transition Authority)" userId="423b71c7-97c2-428d-ad32-db5d4b56da5e" providerId="ADAL" clId="{4C567E78-206C-45F9-8B32-531FC8D15D4B}" dt="2023-10-05T09:10:29.182" v="0" actId="47"/>
        <pc:sldMkLst>
          <pc:docMk/>
          <pc:sldMk cId="3174608436" sldId="2141412478"/>
        </pc:sldMkLst>
      </pc:sldChg>
      <pc:sldChg chg="del">
        <pc:chgData name="Richard Hodgkinson (North Sea Transition Authority)" userId="423b71c7-97c2-428d-ad32-db5d4b56da5e" providerId="ADAL" clId="{4C567E78-206C-45F9-8B32-531FC8D15D4B}" dt="2023-10-05T09:10:29.182" v="0" actId="47"/>
        <pc:sldMkLst>
          <pc:docMk/>
          <pc:sldMk cId="891428161" sldId="2141412479"/>
        </pc:sldMkLst>
      </pc:sldChg>
      <pc:sldChg chg="del">
        <pc:chgData name="Richard Hodgkinson (North Sea Transition Authority)" userId="423b71c7-97c2-428d-ad32-db5d4b56da5e" providerId="ADAL" clId="{4C567E78-206C-45F9-8B32-531FC8D15D4B}" dt="2023-10-05T09:10:29.182" v="0" actId="47"/>
        <pc:sldMkLst>
          <pc:docMk/>
          <pc:sldMk cId="2832986915" sldId="2141412480"/>
        </pc:sldMkLst>
      </pc:sldChg>
      <pc:sldChg chg="del">
        <pc:chgData name="Richard Hodgkinson (North Sea Transition Authority)" userId="423b71c7-97c2-428d-ad32-db5d4b56da5e" providerId="ADAL" clId="{4C567E78-206C-45F9-8B32-531FC8D15D4B}" dt="2023-10-05T09:10:29.182" v="0" actId="47"/>
        <pc:sldMkLst>
          <pc:docMk/>
          <pc:sldMk cId="586151349" sldId="2141412481"/>
        </pc:sldMkLst>
      </pc:sldChg>
      <pc:sldChg chg="del">
        <pc:chgData name="Richard Hodgkinson (North Sea Transition Authority)" userId="423b71c7-97c2-428d-ad32-db5d4b56da5e" providerId="ADAL" clId="{4C567E78-206C-45F9-8B32-531FC8D15D4B}" dt="2023-10-05T09:10:29.182" v="0" actId="47"/>
        <pc:sldMkLst>
          <pc:docMk/>
          <pc:sldMk cId="2312552206" sldId="2141412482"/>
        </pc:sldMkLst>
      </pc:sldChg>
      <pc:sldChg chg="del">
        <pc:chgData name="Richard Hodgkinson (North Sea Transition Authority)" userId="423b71c7-97c2-428d-ad32-db5d4b56da5e" providerId="ADAL" clId="{4C567E78-206C-45F9-8B32-531FC8D15D4B}" dt="2023-10-05T09:10:29.182" v="0" actId="47"/>
        <pc:sldMkLst>
          <pc:docMk/>
          <pc:sldMk cId="2378224722" sldId="2141412483"/>
        </pc:sldMkLst>
      </pc:sldChg>
      <pc:sldChg chg="del">
        <pc:chgData name="Richard Hodgkinson (North Sea Transition Authority)" userId="423b71c7-97c2-428d-ad32-db5d4b56da5e" providerId="ADAL" clId="{4C567E78-206C-45F9-8B32-531FC8D15D4B}" dt="2023-10-05T09:10:29.182" v="0" actId="47"/>
        <pc:sldMkLst>
          <pc:docMk/>
          <pc:sldMk cId="1164079580" sldId="2141412484"/>
        </pc:sldMkLst>
      </pc:sldChg>
      <pc:sldChg chg="del">
        <pc:chgData name="Richard Hodgkinson (North Sea Transition Authority)" userId="423b71c7-97c2-428d-ad32-db5d4b56da5e" providerId="ADAL" clId="{4C567E78-206C-45F9-8B32-531FC8D15D4B}" dt="2023-10-05T09:10:29.182" v="0" actId="47"/>
        <pc:sldMkLst>
          <pc:docMk/>
          <pc:sldMk cId="1965338347" sldId="2141412485"/>
        </pc:sldMkLst>
      </pc:sldChg>
      <pc:sldChg chg="del">
        <pc:chgData name="Richard Hodgkinson (North Sea Transition Authority)" userId="423b71c7-97c2-428d-ad32-db5d4b56da5e" providerId="ADAL" clId="{4C567E78-206C-45F9-8B32-531FC8D15D4B}" dt="2023-10-05T09:10:29.182" v="0" actId="47"/>
        <pc:sldMkLst>
          <pc:docMk/>
          <pc:sldMk cId="132635373" sldId="2141412486"/>
        </pc:sldMkLst>
      </pc:sldChg>
      <pc:sldChg chg="del">
        <pc:chgData name="Richard Hodgkinson (North Sea Transition Authority)" userId="423b71c7-97c2-428d-ad32-db5d4b56da5e" providerId="ADAL" clId="{4C567E78-206C-45F9-8B32-531FC8D15D4B}" dt="2023-10-05T09:10:29.182" v="0" actId="47"/>
        <pc:sldMkLst>
          <pc:docMk/>
          <pc:sldMk cId="441170844" sldId="2141412487"/>
        </pc:sldMkLst>
      </pc:sldChg>
      <pc:sldChg chg="del">
        <pc:chgData name="Richard Hodgkinson (North Sea Transition Authority)" userId="423b71c7-97c2-428d-ad32-db5d4b56da5e" providerId="ADAL" clId="{4C567E78-206C-45F9-8B32-531FC8D15D4B}" dt="2023-10-05T09:10:29.182" v="0" actId="47"/>
        <pc:sldMkLst>
          <pc:docMk/>
          <pc:sldMk cId="3731760984" sldId="2141412488"/>
        </pc:sldMkLst>
      </pc:sldChg>
      <pc:sldChg chg="del">
        <pc:chgData name="Richard Hodgkinson (North Sea Transition Authority)" userId="423b71c7-97c2-428d-ad32-db5d4b56da5e" providerId="ADAL" clId="{4C567E78-206C-45F9-8B32-531FC8D15D4B}" dt="2023-10-05T09:10:29.182" v="0" actId="47"/>
        <pc:sldMkLst>
          <pc:docMk/>
          <pc:sldMk cId="1811056812" sldId="2141412489"/>
        </pc:sldMkLst>
      </pc:sldChg>
      <pc:sldChg chg="del">
        <pc:chgData name="Richard Hodgkinson (North Sea Transition Authority)" userId="423b71c7-97c2-428d-ad32-db5d4b56da5e" providerId="ADAL" clId="{4C567E78-206C-45F9-8B32-531FC8D15D4B}" dt="2023-10-05T09:10:29.182" v="0" actId="47"/>
        <pc:sldMkLst>
          <pc:docMk/>
          <pc:sldMk cId="2394027245" sldId="2141412491"/>
        </pc:sldMkLst>
      </pc:sldChg>
      <pc:sldChg chg="del">
        <pc:chgData name="Richard Hodgkinson (North Sea Transition Authority)" userId="423b71c7-97c2-428d-ad32-db5d4b56da5e" providerId="ADAL" clId="{4C567E78-206C-45F9-8B32-531FC8D15D4B}" dt="2023-10-05T09:10:29.182" v="0" actId="47"/>
        <pc:sldMkLst>
          <pc:docMk/>
          <pc:sldMk cId="2557553760" sldId="2141412492"/>
        </pc:sldMkLst>
      </pc:sldChg>
      <pc:sldChg chg="del">
        <pc:chgData name="Richard Hodgkinson (North Sea Transition Authority)" userId="423b71c7-97c2-428d-ad32-db5d4b56da5e" providerId="ADAL" clId="{4C567E78-206C-45F9-8B32-531FC8D15D4B}" dt="2023-10-05T09:10:29.182" v="0" actId="47"/>
        <pc:sldMkLst>
          <pc:docMk/>
          <pc:sldMk cId="886587225" sldId="2141412500"/>
        </pc:sldMkLst>
      </pc:sldChg>
      <pc:sldChg chg="del">
        <pc:chgData name="Richard Hodgkinson (North Sea Transition Authority)" userId="423b71c7-97c2-428d-ad32-db5d4b56da5e" providerId="ADAL" clId="{4C567E78-206C-45F9-8B32-531FC8D15D4B}" dt="2023-10-05T09:10:29.182" v="0" actId="47"/>
        <pc:sldMkLst>
          <pc:docMk/>
          <pc:sldMk cId="3962344139" sldId="2141412501"/>
        </pc:sldMkLst>
      </pc:sldChg>
      <pc:sldChg chg="del">
        <pc:chgData name="Richard Hodgkinson (North Sea Transition Authority)" userId="423b71c7-97c2-428d-ad32-db5d4b56da5e" providerId="ADAL" clId="{4C567E78-206C-45F9-8B32-531FC8D15D4B}" dt="2023-10-05T09:10:29.182" v="0" actId="47"/>
        <pc:sldMkLst>
          <pc:docMk/>
          <pc:sldMk cId="1308485761" sldId="2141412502"/>
        </pc:sldMkLst>
      </pc:sldChg>
      <pc:sldChg chg="del">
        <pc:chgData name="Richard Hodgkinson (North Sea Transition Authority)" userId="423b71c7-97c2-428d-ad32-db5d4b56da5e" providerId="ADAL" clId="{4C567E78-206C-45F9-8B32-531FC8D15D4B}" dt="2023-10-05T09:10:29.182" v="0" actId="47"/>
        <pc:sldMkLst>
          <pc:docMk/>
          <pc:sldMk cId="1101967218" sldId="2141412503"/>
        </pc:sldMkLst>
      </pc:sldChg>
      <pc:sldChg chg="del">
        <pc:chgData name="Richard Hodgkinson (North Sea Transition Authority)" userId="423b71c7-97c2-428d-ad32-db5d4b56da5e" providerId="ADAL" clId="{4C567E78-206C-45F9-8B32-531FC8D15D4B}" dt="2023-10-05T09:10:29.182" v="0" actId="47"/>
        <pc:sldMkLst>
          <pc:docMk/>
          <pc:sldMk cId="3545952963" sldId="2141412504"/>
        </pc:sldMkLst>
      </pc:sldChg>
      <pc:sldChg chg="del">
        <pc:chgData name="Richard Hodgkinson (North Sea Transition Authority)" userId="423b71c7-97c2-428d-ad32-db5d4b56da5e" providerId="ADAL" clId="{4C567E78-206C-45F9-8B32-531FC8D15D4B}" dt="2023-10-05T09:10:29.182" v="0" actId="47"/>
        <pc:sldMkLst>
          <pc:docMk/>
          <pc:sldMk cId="973208575" sldId="2141412505"/>
        </pc:sldMkLst>
      </pc:sldChg>
      <pc:sldChg chg="del">
        <pc:chgData name="Richard Hodgkinson (North Sea Transition Authority)" userId="423b71c7-97c2-428d-ad32-db5d4b56da5e" providerId="ADAL" clId="{4C567E78-206C-45F9-8B32-531FC8D15D4B}" dt="2023-10-05T09:10:29.182" v="0" actId="47"/>
        <pc:sldMkLst>
          <pc:docMk/>
          <pc:sldMk cId="3749208606" sldId="2141412506"/>
        </pc:sldMkLst>
      </pc:sldChg>
      <pc:sldChg chg="del">
        <pc:chgData name="Richard Hodgkinson (North Sea Transition Authority)" userId="423b71c7-97c2-428d-ad32-db5d4b56da5e" providerId="ADAL" clId="{4C567E78-206C-45F9-8B32-531FC8D15D4B}" dt="2023-10-05T09:10:29.182" v="0" actId="47"/>
        <pc:sldMkLst>
          <pc:docMk/>
          <pc:sldMk cId="103259222" sldId="2141412507"/>
        </pc:sldMkLst>
      </pc:sldChg>
      <pc:sldChg chg="del">
        <pc:chgData name="Richard Hodgkinson (North Sea Transition Authority)" userId="423b71c7-97c2-428d-ad32-db5d4b56da5e" providerId="ADAL" clId="{4C567E78-206C-45F9-8B32-531FC8D15D4B}" dt="2023-10-05T09:10:29.182" v="0" actId="47"/>
        <pc:sldMkLst>
          <pc:docMk/>
          <pc:sldMk cId="3754099414" sldId="2141412508"/>
        </pc:sldMkLst>
      </pc:sldChg>
      <pc:sldChg chg="del">
        <pc:chgData name="Richard Hodgkinson (North Sea Transition Authority)" userId="423b71c7-97c2-428d-ad32-db5d4b56da5e" providerId="ADAL" clId="{4C567E78-206C-45F9-8B32-531FC8D15D4B}" dt="2023-10-05T09:10:29.182" v="0" actId="47"/>
        <pc:sldMkLst>
          <pc:docMk/>
          <pc:sldMk cId="2127552467" sldId="2141412509"/>
        </pc:sldMkLst>
      </pc:sldChg>
      <pc:sldChg chg="del">
        <pc:chgData name="Richard Hodgkinson (North Sea Transition Authority)" userId="423b71c7-97c2-428d-ad32-db5d4b56da5e" providerId="ADAL" clId="{4C567E78-206C-45F9-8B32-531FC8D15D4B}" dt="2023-10-05T09:10:29.182" v="0" actId="47"/>
        <pc:sldMkLst>
          <pc:docMk/>
          <pc:sldMk cId="514339371" sldId="2141412510"/>
        </pc:sldMkLst>
      </pc:sldChg>
      <pc:sldChg chg="del">
        <pc:chgData name="Richard Hodgkinson (North Sea Transition Authority)" userId="423b71c7-97c2-428d-ad32-db5d4b56da5e" providerId="ADAL" clId="{4C567E78-206C-45F9-8B32-531FC8D15D4B}" dt="2023-10-05T09:10:29.182" v="0" actId="47"/>
        <pc:sldMkLst>
          <pc:docMk/>
          <pc:sldMk cId="573478839" sldId="2141412511"/>
        </pc:sldMkLst>
      </pc:sldChg>
      <pc:sldChg chg="del">
        <pc:chgData name="Richard Hodgkinson (North Sea Transition Authority)" userId="423b71c7-97c2-428d-ad32-db5d4b56da5e" providerId="ADAL" clId="{4C567E78-206C-45F9-8B32-531FC8D15D4B}" dt="2023-10-05T09:10:29.182" v="0" actId="47"/>
        <pc:sldMkLst>
          <pc:docMk/>
          <pc:sldMk cId="55842652" sldId="2141412512"/>
        </pc:sldMkLst>
      </pc:sldChg>
      <pc:sldChg chg="del">
        <pc:chgData name="Richard Hodgkinson (North Sea Transition Authority)" userId="423b71c7-97c2-428d-ad32-db5d4b56da5e" providerId="ADAL" clId="{4C567E78-206C-45F9-8B32-531FC8D15D4B}" dt="2023-10-05T09:10:29.182" v="0" actId="47"/>
        <pc:sldMkLst>
          <pc:docMk/>
          <pc:sldMk cId="1204127815" sldId="2141412513"/>
        </pc:sldMkLst>
      </pc:sldChg>
      <pc:sldChg chg="del">
        <pc:chgData name="Richard Hodgkinson (North Sea Transition Authority)" userId="423b71c7-97c2-428d-ad32-db5d4b56da5e" providerId="ADAL" clId="{4C567E78-206C-45F9-8B32-531FC8D15D4B}" dt="2023-10-05T09:10:29.182" v="0" actId="47"/>
        <pc:sldMkLst>
          <pc:docMk/>
          <pc:sldMk cId="3842249047" sldId="2141412514"/>
        </pc:sldMkLst>
      </pc:sldChg>
      <pc:sldChg chg="del">
        <pc:chgData name="Richard Hodgkinson (North Sea Transition Authority)" userId="423b71c7-97c2-428d-ad32-db5d4b56da5e" providerId="ADAL" clId="{4C567E78-206C-45F9-8B32-531FC8D15D4B}" dt="2023-10-05T09:10:29.182" v="0" actId="47"/>
        <pc:sldMkLst>
          <pc:docMk/>
          <pc:sldMk cId="3891630783" sldId="2141412515"/>
        </pc:sldMkLst>
      </pc:sldChg>
      <pc:sldChg chg="del">
        <pc:chgData name="Richard Hodgkinson (North Sea Transition Authority)" userId="423b71c7-97c2-428d-ad32-db5d4b56da5e" providerId="ADAL" clId="{4C567E78-206C-45F9-8B32-531FC8D15D4B}" dt="2023-10-05T09:10:29.182" v="0" actId="47"/>
        <pc:sldMkLst>
          <pc:docMk/>
          <pc:sldMk cId="142340586" sldId="2141412516"/>
        </pc:sldMkLst>
      </pc:sldChg>
      <pc:sldChg chg="del">
        <pc:chgData name="Richard Hodgkinson (North Sea Transition Authority)" userId="423b71c7-97c2-428d-ad32-db5d4b56da5e" providerId="ADAL" clId="{4C567E78-206C-45F9-8B32-531FC8D15D4B}" dt="2023-10-05T09:10:29.182" v="0" actId="47"/>
        <pc:sldMkLst>
          <pc:docMk/>
          <pc:sldMk cId="3198163939" sldId="2141412517"/>
        </pc:sldMkLst>
      </pc:sldChg>
      <pc:sldChg chg="del">
        <pc:chgData name="Richard Hodgkinson (North Sea Transition Authority)" userId="423b71c7-97c2-428d-ad32-db5d4b56da5e" providerId="ADAL" clId="{4C567E78-206C-45F9-8B32-531FC8D15D4B}" dt="2023-10-05T09:10:29.182" v="0" actId="47"/>
        <pc:sldMkLst>
          <pc:docMk/>
          <pc:sldMk cId="1184846216" sldId="2141412518"/>
        </pc:sldMkLst>
      </pc:sldChg>
      <pc:sldChg chg="del">
        <pc:chgData name="Richard Hodgkinson (North Sea Transition Authority)" userId="423b71c7-97c2-428d-ad32-db5d4b56da5e" providerId="ADAL" clId="{4C567E78-206C-45F9-8B32-531FC8D15D4B}" dt="2023-10-05T09:10:29.182" v="0" actId="47"/>
        <pc:sldMkLst>
          <pc:docMk/>
          <pc:sldMk cId="1399300595" sldId="2141412519"/>
        </pc:sldMkLst>
      </pc:sldChg>
      <pc:sldChg chg="del">
        <pc:chgData name="Richard Hodgkinson (North Sea Transition Authority)" userId="423b71c7-97c2-428d-ad32-db5d4b56da5e" providerId="ADAL" clId="{4C567E78-206C-45F9-8B32-531FC8D15D4B}" dt="2023-10-05T09:10:29.182" v="0" actId="47"/>
        <pc:sldMkLst>
          <pc:docMk/>
          <pc:sldMk cId="2761252919" sldId="2141412520"/>
        </pc:sldMkLst>
      </pc:sldChg>
      <pc:sldChg chg="del">
        <pc:chgData name="Richard Hodgkinson (North Sea Transition Authority)" userId="423b71c7-97c2-428d-ad32-db5d4b56da5e" providerId="ADAL" clId="{4C567E78-206C-45F9-8B32-531FC8D15D4B}" dt="2023-10-05T09:10:29.182" v="0" actId="47"/>
        <pc:sldMkLst>
          <pc:docMk/>
          <pc:sldMk cId="2805279804" sldId="2141412522"/>
        </pc:sldMkLst>
      </pc:sldChg>
      <pc:sldChg chg="del">
        <pc:chgData name="Richard Hodgkinson (North Sea Transition Authority)" userId="423b71c7-97c2-428d-ad32-db5d4b56da5e" providerId="ADAL" clId="{4C567E78-206C-45F9-8B32-531FC8D15D4B}" dt="2023-10-05T09:10:29.182" v="0" actId="47"/>
        <pc:sldMkLst>
          <pc:docMk/>
          <pc:sldMk cId="1410929693" sldId="2141412524"/>
        </pc:sldMkLst>
      </pc:sldChg>
      <pc:sldChg chg="del">
        <pc:chgData name="Richard Hodgkinson (North Sea Transition Authority)" userId="423b71c7-97c2-428d-ad32-db5d4b56da5e" providerId="ADAL" clId="{4C567E78-206C-45F9-8B32-531FC8D15D4B}" dt="2023-10-05T09:10:29.182" v="0" actId="47"/>
        <pc:sldMkLst>
          <pc:docMk/>
          <pc:sldMk cId="3361740361" sldId="2141412525"/>
        </pc:sldMkLst>
      </pc:sldChg>
      <pc:sldChg chg="del">
        <pc:chgData name="Richard Hodgkinson (North Sea Transition Authority)" userId="423b71c7-97c2-428d-ad32-db5d4b56da5e" providerId="ADAL" clId="{4C567E78-206C-45F9-8B32-531FC8D15D4B}" dt="2023-10-05T09:10:29.182" v="0" actId="47"/>
        <pc:sldMkLst>
          <pc:docMk/>
          <pc:sldMk cId="1967548371" sldId="2141412527"/>
        </pc:sldMkLst>
      </pc:sldChg>
    </pc:docChg>
  </pc:docChgLst>
  <pc:docChgLst>
    <pc:chgData name="Richard Hodgkinson (North Sea Transition Authority)" userId="423b71c7-97c2-428d-ad32-db5d4b56da5e" providerId="ADAL" clId="{67667B33-009E-4986-8EEC-AC361DC7E431}"/>
    <pc:docChg chg="undo custSel addSld delSld modSld modMainMaster modSection">
      <pc:chgData name="Richard Hodgkinson (North Sea Transition Authority)" userId="423b71c7-97c2-428d-ad32-db5d4b56da5e" providerId="ADAL" clId="{67667B33-009E-4986-8EEC-AC361DC7E431}" dt="2023-10-05T11:01:10.387" v="829" actId="20577"/>
      <pc:docMkLst>
        <pc:docMk/>
      </pc:docMkLst>
      <pc:sldChg chg="addSp delSp modSp mod">
        <pc:chgData name="Richard Hodgkinson (North Sea Transition Authority)" userId="423b71c7-97c2-428d-ad32-db5d4b56da5e" providerId="ADAL" clId="{67667B33-009E-4986-8EEC-AC361DC7E431}" dt="2023-10-05T10:53:23.836" v="582" actId="478"/>
        <pc:sldMkLst>
          <pc:docMk/>
          <pc:sldMk cId="167635131" sldId="779"/>
        </pc:sldMkLst>
        <pc:spChg chg="mod">
          <ac:chgData name="Richard Hodgkinson (North Sea Transition Authority)" userId="423b71c7-97c2-428d-ad32-db5d4b56da5e" providerId="ADAL" clId="{67667B33-009E-4986-8EEC-AC361DC7E431}" dt="2023-10-05T10:23:36.496" v="3" actId="113"/>
          <ac:spMkLst>
            <pc:docMk/>
            <pc:sldMk cId="167635131" sldId="779"/>
            <ac:spMk id="2" creationId="{188DF136-EFF7-4209-873D-D88F696E6B8A}"/>
          </ac:spMkLst>
        </pc:spChg>
        <pc:spChg chg="del">
          <ac:chgData name="Richard Hodgkinson (North Sea Transition Authority)" userId="423b71c7-97c2-428d-ad32-db5d4b56da5e" providerId="ADAL" clId="{67667B33-009E-4986-8EEC-AC361DC7E431}" dt="2023-10-05T10:23:29.263" v="1" actId="478"/>
          <ac:spMkLst>
            <pc:docMk/>
            <pc:sldMk cId="167635131" sldId="779"/>
            <ac:spMk id="5" creationId="{FF0659A1-2B69-4A96-8D68-E009C6C86C93}"/>
          </ac:spMkLst>
        </pc:spChg>
        <pc:spChg chg="add del mod">
          <ac:chgData name="Richard Hodgkinson (North Sea Transition Authority)" userId="423b71c7-97c2-428d-ad32-db5d4b56da5e" providerId="ADAL" clId="{67667B33-009E-4986-8EEC-AC361DC7E431}" dt="2023-10-05T10:23:32.209" v="2" actId="478"/>
          <ac:spMkLst>
            <pc:docMk/>
            <pc:sldMk cId="167635131" sldId="779"/>
            <ac:spMk id="7" creationId="{4D56E50F-92B0-8F63-651D-7AE48958ABD6}"/>
          </ac:spMkLst>
        </pc:spChg>
        <pc:spChg chg="add del mod">
          <ac:chgData name="Richard Hodgkinson (North Sea Transition Authority)" userId="423b71c7-97c2-428d-ad32-db5d4b56da5e" providerId="ADAL" clId="{67667B33-009E-4986-8EEC-AC361DC7E431}" dt="2023-10-05T10:53:23.836" v="582" actId="478"/>
          <ac:spMkLst>
            <pc:docMk/>
            <pc:sldMk cId="167635131" sldId="779"/>
            <ac:spMk id="9" creationId="{FFF11E54-57C6-7B80-6ECC-DC35FEA510C1}"/>
          </ac:spMkLst>
        </pc:spChg>
        <pc:spChg chg="del">
          <ac:chgData name="Richard Hodgkinson (North Sea Transition Authority)" userId="423b71c7-97c2-428d-ad32-db5d4b56da5e" providerId="ADAL" clId="{67667B33-009E-4986-8EEC-AC361DC7E431}" dt="2023-10-05T10:53:21.067" v="581" actId="478"/>
          <ac:spMkLst>
            <pc:docMk/>
            <pc:sldMk cId="167635131" sldId="779"/>
            <ac:spMk id="10" creationId="{4C25DC09-9ED0-15B4-A88D-6AEB4514469B}"/>
          </ac:spMkLst>
        </pc:spChg>
      </pc:sldChg>
      <pc:sldChg chg="del">
        <pc:chgData name="Richard Hodgkinson (North Sea Transition Authority)" userId="423b71c7-97c2-428d-ad32-db5d4b56da5e" providerId="ADAL" clId="{67667B33-009E-4986-8EEC-AC361DC7E431}" dt="2023-10-05T10:23:46.408" v="4" actId="47"/>
        <pc:sldMkLst>
          <pc:docMk/>
          <pc:sldMk cId="1066190395" sldId="2141412258"/>
        </pc:sldMkLst>
      </pc:sldChg>
      <pc:sldChg chg="del">
        <pc:chgData name="Richard Hodgkinson (North Sea Transition Authority)" userId="423b71c7-97c2-428d-ad32-db5d4b56da5e" providerId="ADAL" clId="{67667B33-009E-4986-8EEC-AC361DC7E431}" dt="2023-10-05T10:23:46.408" v="4" actId="47"/>
        <pc:sldMkLst>
          <pc:docMk/>
          <pc:sldMk cId="2011588708" sldId="2141412259"/>
        </pc:sldMkLst>
      </pc:sldChg>
      <pc:sldChg chg="del">
        <pc:chgData name="Richard Hodgkinson (North Sea Transition Authority)" userId="423b71c7-97c2-428d-ad32-db5d4b56da5e" providerId="ADAL" clId="{67667B33-009E-4986-8EEC-AC361DC7E431}" dt="2023-10-05T10:23:46.408" v="4" actId="47"/>
        <pc:sldMkLst>
          <pc:docMk/>
          <pc:sldMk cId="2790240341" sldId="2141412262"/>
        </pc:sldMkLst>
      </pc:sldChg>
      <pc:sldChg chg="del">
        <pc:chgData name="Richard Hodgkinson (North Sea Transition Authority)" userId="423b71c7-97c2-428d-ad32-db5d4b56da5e" providerId="ADAL" clId="{67667B33-009E-4986-8EEC-AC361DC7E431}" dt="2023-10-05T10:23:46.408" v="4" actId="47"/>
        <pc:sldMkLst>
          <pc:docMk/>
          <pc:sldMk cId="842222767" sldId="2141412275"/>
        </pc:sldMkLst>
      </pc:sldChg>
      <pc:sldChg chg="del">
        <pc:chgData name="Richard Hodgkinson (North Sea Transition Authority)" userId="423b71c7-97c2-428d-ad32-db5d4b56da5e" providerId="ADAL" clId="{67667B33-009E-4986-8EEC-AC361DC7E431}" dt="2023-10-05T10:23:46.408" v="4" actId="47"/>
        <pc:sldMkLst>
          <pc:docMk/>
          <pc:sldMk cId="638869116" sldId="2141412285"/>
        </pc:sldMkLst>
      </pc:sldChg>
      <pc:sldChg chg="del">
        <pc:chgData name="Richard Hodgkinson (North Sea Transition Authority)" userId="423b71c7-97c2-428d-ad32-db5d4b56da5e" providerId="ADAL" clId="{67667B33-009E-4986-8EEC-AC361DC7E431}" dt="2023-10-05T10:23:46.408" v="4" actId="47"/>
        <pc:sldMkLst>
          <pc:docMk/>
          <pc:sldMk cId="1245360321" sldId="2141412293"/>
        </pc:sldMkLst>
      </pc:sldChg>
      <pc:sldChg chg="del">
        <pc:chgData name="Richard Hodgkinson (North Sea Transition Authority)" userId="423b71c7-97c2-428d-ad32-db5d4b56da5e" providerId="ADAL" clId="{67667B33-009E-4986-8EEC-AC361DC7E431}" dt="2023-10-05T10:23:46.408" v="4" actId="47"/>
        <pc:sldMkLst>
          <pc:docMk/>
          <pc:sldMk cId="2211360611" sldId="2141412375"/>
        </pc:sldMkLst>
      </pc:sldChg>
      <pc:sldChg chg="del">
        <pc:chgData name="Richard Hodgkinson (North Sea Transition Authority)" userId="423b71c7-97c2-428d-ad32-db5d4b56da5e" providerId="ADAL" clId="{67667B33-009E-4986-8EEC-AC361DC7E431}" dt="2023-10-05T10:23:46.408" v="4" actId="47"/>
        <pc:sldMkLst>
          <pc:docMk/>
          <pc:sldMk cId="2922228099" sldId="2141412388"/>
        </pc:sldMkLst>
      </pc:sldChg>
      <pc:sldChg chg="del">
        <pc:chgData name="Richard Hodgkinson (North Sea Transition Authority)" userId="423b71c7-97c2-428d-ad32-db5d4b56da5e" providerId="ADAL" clId="{67667B33-009E-4986-8EEC-AC361DC7E431}" dt="2023-10-05T10:23:46.408" v="4" actId="47"/>
        <pc:sldMkLst>
          <pc:docMk/>
          <pc:sldMk cId="2813358424" sldId="2141412406"/>
        </pc:sldMkLst>
      </pc:sldChg>
      <pc:sldChg chg="del">
        <pc:chgData name="Richard Hodgkinson (North Sea Transition Authority)" userId="423b71c7-97c2-428d-ad32-db5d4b56da5e" providerId="ADAL" clId="{67667B33-009E-4986-8EEC-AC361DC7E431}" dt="2023-10-05T10:23:46.408" v="4" actId="47"/>
        <pc:sldMkLst>
          <pc:docMk/>
          <pc:sldMk cId="3010495753" sldId="2141412416"/>
        </pc:sldMkLst>
      </pc:sldChg>
      <pc:sldChg chg="del">
        <pc:chgData name="Richard Hodgkinson (North Sea Transition Authority)" userId="423b71c7-97c2-428d-ad32-db5d4b56da5e" providerId="ADAL" clId="{67667B33-009E-4986-8EEC-AC361DC7E431}" dt="2023-10-05T10:23:46.408" v="4" actId="47"/>
        <pc:sldMkLst>
          <pc:docMk/>
          <pc:sldMk cId="2761009838" sldId="2141412420"/>
        </pc:sldMkLst>
      </pc:sldChg>
      <pc:sldChg chg="del">
        <pc:chgData name="Richard Hodgkinson (North Sea Transition Authority)" userId="423b71c7-97c2-428d-ad32-db5d4b56da5e" providerId="ADAL" clId="{67667B33-009E-4986-8EEC-AC361DC7E431}" dt="2023-10-05T10:23:46.408" v="4" actId="47"/>
        <pc:sldMkLst>
          <pc:docMk/>
          <pc:sldMk cId="2693541498" sldId="2141412439"/>
        </pc:sldMkLst>
      </pc:sldChg>
      <pc:sldChg chg="addSp delSp modSp add mod modClrScheme chgLayout">
        <pc:chgData name="Richard Hodgkinson (North Sea Transition Authority)" userId="423b71c7-97c2-428d-ad32-db5d4b56da5e" providerId="ADAL" clId="{67667B33-009E-4986-8EEC-AC361DC7E431}" dt="2023-10-05T10:54:59.259" v="624" actId="20577"/>
        <pc:sldMkLst>
          <pc:docMk/>
          <pc:sldMk cId="1738513818" sldId="2141412461"/>
        </pc:sldMkLst>
        <pc:spChg chg="add del mod ord">
          <ac:chgData name="Richard Hodgkinson (North Sea Transition Authority)" userId="423b71c7-97c2-428d-ad32-db5d4b56da5e" providerId="ADAL" clId="{67667B33-009E-4986-8EEC-AC361DC7E431}" dt="2023-10-05T10:24:41.432" v="9" actId="700"/>
          <ac:spMkLst>
            <pc:docMk/>
            <pc:sldMk cId="1738513818" sldId="2141412461"/>
            <ac:spMk id="2" creationId="{4DFAEAC5-9228-5B60-AF88-21C75379187D}"/>
          </ac:spMkLst>
        </pc:spChg>
        <pc:spChg chg="add del mod ord">
          <ac:chgData name="Richard Hodgkinson (North Sea Transition Authority)" userId="423b71c7-97c2-428d-ad32-db5d4b56da5e" providerId="ADAL" clId="{67667B33-009E-4986-8EEC-AC361DC7E431}" dt="2023-10-05T10:30:51.279" v="42" actId="700"/>
          <ac:spMkLst>
            <pc:docMk/>
            <pc:sldMk cId="1738513818" sldId="2141412461"/>
            <ac:spMk id="3" creationId="{AD50552B-0E7B-6460-CFB5-464D53A24139}"/>
          </ac:spMkLst>
        </pc:spChg>
        <pc:spChg chg="mod ord">
          <ac:chgData name="Richard Hodgkinson (North Sea Transition Authority)" userId="423b71c7-97c2-428d-ad32-db5d4b56da5e" providerId="ADAL" clId="{67667B33-009E-4986-8EEC-AC361DC7E431}" dt="2023-10-05T10:30:51.279" v="42" actId="700"/>
          <ac:spMkLst>
            <pc:docMk/>
            <pc:sldMk cId="1738513818" sldId="2141412461"/>
            <ac:spMk id="4" creationId="{70C1DF16-0DEF-038C-7E7E-E945B20A61E4}"/>
          </ac:spMkLst>
        </pc:spChg>
        <pc:spChg chg="add del mod ord">
          <ac:chgData name="Richard Hodgkinson (North Sea Transition Authority)" userId="423b71c7-97c2-428d-ad32-db5d4b56da5e" providerId="ADAL" clId="{67667B33-009E-4986-8EEC-AC361DC7E431}" dt="2023-10-05T10:28:55.946" v="20" actId="700"/>
          <ac:spMkLst>
            <pc:docMk/>
            <pc:sldMk cId="1738513818" sldId="2141412461"/>
            <ac:spMk id="5" creationId="{784E5EE1-6051-2677-6A1C-260FC07D1555}"/>
          </ac:spMkLst>
        </pc:spChg>
        <pc:spChg chg="add mod ord">
          <ac:chgData name="Richard Hodgkinson (North Sea Transition Authority)" userId="423b71c7-97c2-428d-ad32-db5d4b56da5e" providerId="ADAL" clId="{67667B33-009E-4986-8EEC-AC361DC7E431}" dt="2023-10-05T10:31:36.292" v="49"/>
          <ac:spMkLst>
            <pc:docMk/>
            <pc:sldMk cId="1738513818" sldId="2141412461"/>
            <ac:spMk id="6" creationId="{8C940AB5-70E3-EAF2-0335-DAC440E23DD2}"/>
          </ac:spMkLst>
        </pc:spChg>
        <pc:spChg chg="mod ord">
          <ac:chgData name="Richard Hodgkinson (North Sea Transition Authority)" userId="423b71c7-97c2-428d-ad32-db5d4b56da5e" providerId="ADAL" clId="{67667B33-009E-4986-8EEC-AC361DC7E431}" dt="2023-10-05T10:54:24.459" v="614" actId="20577"/>
          <ac:spMkLst>
            <pc:docMk/>
            <pc:sldMk cId="1738513818" sldId="2141412461"/>
            <ac:spMk id="7" creationId="{7063428B-EEED-A6BD-6FD2-2AC659196C23}"/>
          </ac:spMkLst>
        </pc:spChg>
        <pc:spChg chg="add mod ord">
          <ac:chgData name="Richard Hodgkinson (North Sea Transition Authority)" userId="423b71c7-97c2-428d-ad32-db5d4b56da5e" providerId="ADAL" clId="{67667B33-009E-4986-8EEC-AC361DC7E431}" dt="2023-10-05T10:53:14.291" v="580" actId="20577"/>
          <ac:spMkLst>
            <pc:docMk/>
            <pc:sldMk cId="1738513818" sldId="2141412461"/>
            <ac:spMk id="8" creationId="{C2B96D77-EEDC-C97A-AF12-F64FAA87B1B9}"/>
          </ac:spMkLst>
        </pc:spChg>
        <pc:spChg chg="mod ord">
          <ac:chgData name="Richard Hodgkinson (North Sea Transition Authority)" userId="423b71c7-97c2-428d-ad32-db5d4b56da5e" providerId="ADAL" clId="{67667B33-009E-4986-8EEC-AC361DC7E431}" dt="2023-10-05T10:54:59.259" v="624" actId="20577"/>
          <ac:spMkLst>
            <pc:docMk/>
            <pc:sldMk cId="1738513818" sldId="2141412461"/>
            <ac:spMk id="9" creationId="{F6F07D9C-3AA3-81AE-AA88-2C00D4260A7A}"/>
          </ac:spMkLst>
        </pc:spChg>
      </pc:sldChg>
      <pc:sldChg chg="addSp delSp modSp add mod modClrScheme chgLayout">
        <pc:chgData name="Richard Hodgkinson (North Sea Transition Authority)" userId="423b71c7-97c2-428d-ad32-db5d4b56da5e" providerId="ADAL" clId="{67667B33-009E-4986-8EEC-AC361DC7E431}" dt="2023-10-05T10:57:55.936" v="723" actId="20577"/>
        <pc:sldMkLst>
          <pc:docMk/>
          <pc:sldMk cId="759909706" sldId="2141412462"/>
        </pc:sldMkLst>
        <pc:spChg chg="add del mod ord">
          <ac:chgData name="Richard Hodgkinson (North Sea Transition Authority)" userId="423b71c7-97c2-428d-ad32-db5d4b56da5e" providerId="ADAL" clId="{67667B33-009E-4986-8EEC-AC361DC7E431}" dt="2023-10-05T10:36:55.944" v="189" actId="700"/>
          <ac:spMkLst>
            <pc:docMk/>
            <pc:sldMk cId="759909706" sldId="2141412462"/>
            <ac:spMk id="2" creationId="{1C08411B-DC42-61D7-F71B-C25B059AAC01}"/>
          </ac:spMkLst>
        </pc:spChg>
        <pc:spChg chg="mod ord">
          <ac:chgData name="Richard Hodgkinson (North Sea Transition Authority)" userId="423b71c7-97c2-428d-ad32-db5d4b56da5e" providerId="ADAL" clId="{67667B33-009E-4986-8EEC-AC361DC7E431}" dt="2023-10-05T10:57:22.342" v="712" actId="20577"/>
          <ac:spMkLst>
            <pc:docMk/>
            <pc:sldMk cId="759909706" sldId="2141412462"/>
            <ac:spMk id="3" creationId="{F5438EE7-A19C-042E-D5DB-3F79859CC4D3}"/>
          </ac:spMkLst>
        </pc:spChg>
        <pc:spChg chg="mod ord">
          <ac:chgData name="Richard Hodgkinson (North Sea Transition Authority)" userId="423b71c7-97c2-428d-ad32-db5d4b56da5e" providerId="ADAL" clId="{67667B33-009E-4986-8EEC-AC361DC7E431}" dt="2023-10-05T10:57:55.936" v="723" actId="20577"/>
          <ac:spMkLst>
            <pc:docMk/>
            <pc:sldMk cId="759909706" sldId="2141412462"/>
            <ac:spMk id="4" creationId="{96C121FE-4E79-164B-35D4-03619AA95275}"/>
          </ac:spMkLst>
        </pc:spChg>
        <pc:spChg chg="add del mod ord">
          <ac:chgData name="Richard Hodgkinson (North Sea Transition Authority)" userId="423b71c7-97c2-428d-ad32-db5d4b56da5e" providerId="ADAL" clId="{67667B33-009E-4986-8EEC-AC361DC7E431}" dt="2023-10-05T10:24:41.432" v="9" actId="700"/>
          <ac:spMkLst>
            <pc:docMk/>
            <pc:sldMk cId="759909706" sldId="2141412462"/>
            <ac:spMk id="5" creationId="{640C7C40-9160-0E7D-D153-55649DCC240B}"/>
          </ac:spMkLst>
        </pc:spChg>
        <pc:spChg chg="add mod ord">
          <ac:chgData name="Richard Hodgkinson (North Sea Transition Authority)" userId="423b71c7-97c2-428d-ad32-db5d4b56da5e" providerId="ADAL" clId="{67667B33-009E-4986-8EEC-AC361DC7E431}" dt="2023-10-05T10:37:05.456" v="191"/>
          <ac:spMkLst>
            <pc:docMk/>
            <pc:sldMk cId="759909706" sldId="2141412462"/>
            <ac:spMk id="6" creationId="{93A93E82-6F7C-4F89-4C7F-6C1BD62405E2}"/>
          </ac:spMkLst>
        </pc:spChg>
        <pc:spChg chg="add mod ord">
          <ac:chgData name="Richard Hodgkinson (North Sea Transition Authority)" userId="423b71c7-97c2-428d-ad32-db5d4b56da5e" providerId="ADAL" clId="{67667B33-009E-4986-8EEC-AC361DC7E431}" dt="2023-10-05T10:52:57.663" v="570" actId="20577"/>
          <ac:spMkLst>
            <pc:docMk/>
            <pc:sldMk cId="759909706" sldId="2141412462"/>
            <ac:spMk id="7" creationId="{BF8DDC61-19D2-01E6-28B0-2C601BE2541A}"/>
          </ac:spMkLst>
        </pc:spChg>
      </pc:sldChg>
      <pc:sldChg chg="addSp delSp modSp add mod modClrScheme chgLayout">
        <pc:chgData name="Richard Hodgkinson (North Sea Transition Authority)" userId="423b71c7-97c2-428d-ad32-db5d4b56da5e" providerId="ADAL" clId="{67667B33-009E-4986-8EEC-AC361DC7E431}" dt="2023-10-05T11:00:39.521" v="818" actId="20577"/>
        <pc:sldMkLst>
          <pc:docMk/>
          <pc:sldMk cId="1055101628" sldId="2141412463"/>
        </pc:sldMkLst>
        <pc:spChg chg="add del mod ord">
          <ac:chgData name="Richard Hodgkinson (North Sea Transition Authority)" userId="423b71c7-97c2-428d-ad32-db5d4b56da5e" providerId="ADAL" clId="{67667B33-009E-4986-8EEC-AC361DC7E431}" dt="2023-10-05T10:46:59.243" v="377" actId="700"/>
          <ac:spMkLst>
            <pc:docMk/>
            <pc:sldMk cId="1055101628" sldId="2141412463"/>
            <ac:spMk id="2" creationId="{65923680-2821-7C75-A07B-E85F37FA1FD8}"/>
          </ac:spMkLst>
        </pc:spChg>
        <pc:spChg chg="mod ord">
          <ac:chgData name="Richard Hodgkinson (North Sea Transition Authority)" userId="423b71c7-97c2-428d-ad32-db5d4b56da5e" providerId="ADAL" clId="{67667B33-009E-4986-8EEC-AC361DC7E431}" dt="2023-10-05T10:59:57.699" v="797" actId="20577"/>
          <ac:spMkLst>
            <pc:docMk/>
            <pc:sldMk cId="1055101628" sldId="2141412463"/>
            <ac:spMk id="3" creationId="{4D31BAE6-E986-131C-3A24-94E9C8FE7CA6}"/>
          </ac:spMkLst>
        </pc:spChg>
        <pc:spChg chg="mod ord">
          <ac:chgData name="Richard Hodgkinson (North Sea Transition Authority)" userId="423b71c7-97c2-428d-ad32-db5d4b56da5e" providerId="ADAL" clId="{67667B33-009E-4986-8EEC-AC361DC7E431}" dt="2023-10-05T11:00:39.521" v="818" actId="20577"/>
          <ac:spMkLst>
            <pc:docMk/>
            <pc:sldMk cId="1055101628" sldId="2141412463"/>
            <ac:spMk id="4" creationId="{CC69A989-E2A6-27C1-345C-E000C554C974}"/>
          </ac:spMkLst>
        </pc:spChg>
        <pc:spChg chg="add del mod ord">
          <ac:chgData name="Richard Hodgkinson (North Sea Transition Authority)" userId="423b71c7-97c2-428d-ad32-db5d4b56da5e" providerId="ADAL" clId="{67667B33-009E-4986-8EEC-AC361DC7E431}" dt="2023-10-05T10:24:41.432" v="9" actId="700"/>
          <ac:spMkLst>
            <pc:docMk/>
            <pc:sldMk cId="1055101628" sldId="2141412463"/>
            <ac:spMk id="5" creationId="{9AAABE52-ACF2-D6FB-4E9A-757FCBC94ACC}"/>
          </ac:spMkLst>
        </pc:spChg>
        <pc:spChg chg="add mod ord">
          <ac:chgData name="Richard Hodgkinson (North Sea Transition Authority)" userId="423b71c7-97c2-428d-ad32-db5d4b56da5e" providerId="ADAL" clId="{67667B33-009E-4986-8EEC-AC361DC7E431}" dt="2023-10-05T10:52:16.485" v="561"/>
          <ac:spMkLst>
            <pc:docMk/>
            <pc:sldMk cId="1055101628" sldId="2141412463"/>
            <ac:spMk id="6" creationId="{36537B7A-6CE3-4BE9-423F-BCA4F8D509FD}"/>
          </ac:spMkLst>
        </pc:spChg>
        <pc:spChg chg="add mod ord">
          <ac:chgData name="Richard Hodgkinson (North Sea Transition Authority)" userId="423b71c7-97c2-428d-ad32-db5d4b56da5e" providerId="ADAL" clId="{67667B33-009E-4986-8EEC-AC361DC7E431}" dt="2023-10-05T10:52:50.890" v="566" actId="20577"/>
          <ac:spMkLst>
            <pc:docMk/>
            <pc:sldMk cId="1055101628" sldId="2141412463"/>
            <ac:spMk id="7" creationId="{84D73755-D84C-60FA-D1C3-4BD29B02AFBE}"/>
          </ac:spMkLst>
        </pc:spChg>
      </pc:sldChg>
      <pc:sldChg chg="addSp delSp modSp add mod modClrScheme chgLayout">
        <pc:chgData name="Richard Hodgkinson (North Sea Transition Authority)" userId="423b71c7-97c2-428d-ad32-db5d4b56da5e" providerId="ADAL" clId="{67667B33-009E-4986-8EEC-AC361DC7E431}" dt="2023-10-05T10:59:03.163" v="752" actId="20577"/>
        <pc:sldMkLst>
          <pc:docMk/>
          <pc:sldMk cId="2583415676" sldId="2141412464"/>
        </pc:sldMkLst>
        <pc:spChg chg="add del mod ord">
          <ac:chgData name="Richard Hodgkinson (North Sea Transition Authority)" userId="423b71c7-97c2-428d-ad32-db5d4b56da5e" providerId="ADAL" clId="{67667B33-009E-4986-8EEC-AC361DC7E431}" dt="2023-10-05T10:41:59.743" v="282" actId="700"/>
          <ac:spMkLst>
            <pc:docMk/>
            <pc:sldMk cId="2583415676" sldId="2141412464"/>
            <ac:spMk id="2" creationId="{BA71A9C8-1258-6701-1858-5898418C2755}"/>
          </ac:spMkLst>
        </pc:spChg>
        <pc:spChg chg="mod ord">
          <ac:chgData name="Richard Hodgkinson (North Sea Transition Authority)" userId="423b71c7-97c2-428d-ad32-db5d4b56da5e" providerId="ADAL" clId="{67667B33-009E-4986-8EEC-AC361DC7E431}" dt="2023-10-05T10:58:26.921" v="737" actId="20577"/>
          <ac:spMkLst>
            <pc:docMk/>
            <pc:sldMk cId="2583415676" sldId="2141412464"/>
            <ac:spMk id="3" creationId="{E263E035-7213-BEAD-FA54-3AA1E9CDD9DD}"/>
          </ac:spMkLst>
        </pc:spChg>
        <pc:spChg chg="mod ord">
          <ac:chgData name="Richard Hodgkinson (North Sea Transition Authority)" userId="423b71c7-97c2-428d-ad32-db5d4b56da5e" providerId="ADAL" clId="{67667B33-009E-4986-8EEC-AC361DC7E431}" dt="2023-10-05T10:59:03.163" v="752" actId="20577"/>
          <ac:spMkLst>
            <pc:docMk/>
            <pc:sldMk cId="2583415676" sldId="2141412464"/>
            <ac:spMk id="4" creationId="{84F04A04-CE19-507A-AE3C-A82E8453ECBB}"/>
          </ac:spMkLst>
        </pc:spChg>
        <pc:spChg chg="add del mod ord">
          <ac:chgData name="Richard Hodgkinson (North Sea Transition Authority)" userId="423b71c7-97c2-428d-ad32-db5d4b56da5e" providerId="ADAL" clId="{67667B33-009E-4986-8EEC-AC361DC7E431}" dt="2023-10-05T10:24:41.432" v="9" actId="700"/>
          <ac:spMkLst>
            <pc:docMk/>
            <pc:sldMk cId="2583415676" sldId="2141412464"/>
            <ac:spMk id="5" creationId="{7D1FC7AA-5A3D-6688-F3FB-6C3A926A01D2}"/>
          </ac:spMkLst>
        </pc:spChg>
        <pc:spChg chg="add mod ord">
          <ac:chgData name="Richard Hodgkinson (North Sea Transition Authority)" userId="423b71c7-97c2-428d-ad32-db5d4b56da5e" providerId="ADAL" clId="{67667B33-009E-4986-8EEC-AC361DC7E431}" dt="2023-10-05T10:42:06.803" v="284"/>
          <ac:spMkLst>
            <pc:docMk/>
            <pc:sldMk cId="2583415676" sldId="2141412464"/>
            <ac:spMk id="6" creationId="{72E1DF21-6238-F09D-84C9-66AA94B26567}"/>
          </ac:spMkLst>
        </pc:spChg>
        <pc:spChg chg="add mod ord">
          <ac:chgData name="Richard Hodgkinson (North Sea Transition Authority)" userId="423b71c7-97c2-428d-ad32-db5d4b56da5e" providerId="ADAL" clId="{67667B33-009E-4986-8EEC-AC361DC7E431}" dt="2023-10-05T10:52:54.491" v="568" actId="20577"/>
          <ac:spMkLst>
            <pc:docMk/>
            <pc:sldMk cId="2583415676" sldId="2141412464"/>
            <ac:spMk id="7" creationId="{EBC7334F-3CAA-0B37-5222-F708776CE23D}"/>
          </ac:spMkLst>
        </pc:spChg>
      </pc:sldChg>
      <pc:sldChg chg="new del">
        <pc:chgData name="Richard Hodgkinson (North Sea Transition Authority)" userId="423b71c7-97c2-428d-ad32-db5d4b56da5e" providerId="ADAL" clId="{67667B33-009E-4986-8EEC-AC361DC7E431}" dt="2023-10-05T10:28:38.672" v="19" actId="47"/>
        <pc:sldMkLst>
          <pc:docMk/>
          <pc:sldMk cId="89041778" sldId="2141412465"/>
        </pc:sldMkLst>
      </pc:sldChg>
      <pc:sldChg chg="modSp add mod">
        <pc:chgData name="Richard Hodgkinson (North Sea Transition Authority)" userId="423b71c7-97c2-428d-ad32-db5d4b56da5e" providerId="ADAL" clId="{67667B33-009E-4986-8EEC-AC361DC7E431}" dt="2023-10-05T10:56:25.763" v="663" actId="20577"/>
        <pc:sldMkLst>
          <pc:docMk/>
          <pc:sldMk cId="3081097800" sldId="2141412465"/>
        </pc:sldMkLst>
        <pc:spChg chg="mod">
          <ac:chgData name="Richard Hodgkinson (North Sea Transition Authority)" userId="423b71c7-97c2-428d-ad32-db5d4b56da5e" providerId="ADAL" clId="{67667B33-009E-4986-8EEC-AC361DC7E431}" dt="2023-10-05T10:55:29.306" v="633" actId="20577"/>
          <ac:spMkLst>
            <pc:docMk/>
            <pc:sldMk cId="3081097800" sldId="2141412465"/>
            <ac:spMk id="7" creationId="{7063428B-EEED-A6BD-6FD2-2AC659196C23}"/>
          </ac:spMkLst>
        </pc:spChg>
        <pc:spChg chg="mod">
          <ac:chgData name="Richard Hodgkinson (North Sea Transition Authority)" userId="423b71c7-97c2-428d-ad32-db5d4b56da5e" providerId="ADAL" clId="{67667B33-009E-4986-8EEC-AC361DC7E431}" dt="2023-10-05T10:53:10.205" v="578" actId="20577"/>
          <ac:spMkLst>
            <pc:docMk/>
            <pc:sldMk cId="3081097800" sldId="2141412465"/>
            <ac:spMk id="8" creationId="{C2B96D77-EEDC-C97A-AF12-F64FAA87B1B9}"/>
          </ac:spMkLst>
        </pc:spChg>
        <pc:spChg chg="mod">
          <ac:chgData name="Richard Hodgkinson (North Sea Transition Authority)" userId="423b71c7-97c2-428d-ad32-db5d4b56da5e" providerId="ADAL" clId="{67667B33-009E-4986-8EEC-AC361DC7E431}" dt="2023-10-05T10:56:25.763" v="663" actId="20577"/>
          <ac:spMkLst>
            <pc:docMk/>
            <pc:sldMk cId="3081097800" sldId="2141412465"/>
            <ac:spMk id="9" creationId="{F6F07D9C-3AA3-81AE-AA88-2C00D4260A7A}"/>
          </ac:spMkLst>
        </pc:spChg>
      </pc:sldChg>
      <pc:sldChg chg="new del">
        <pc:chgData name="Richard Hodgkinson (North Sea Transition Authority)" userId="423b71c7-97c2-428d-ad32-db5d4b56da5e" providerId="ADAL" clId="{67667B33-009E-4986-8EEC-AC361DC7E431}" dt="2023-10-05T10:28:35.848" v="18" actId="47"/>
        <pc:sldMkLst>
          <pc:docMk/>
          <pc:sldMk cId="1728292707" sldId="2141412466"/>
        </pc:sldMkLst>
      </pc:sldChg>
      <pc:sldChg chg="modSp new mod">
        <pc:chgData name="Richard Hodgkinson (North Sea Transition Authority)" userId="423b71c7-97c2-428d-ad32-db5d4b56da5e" providerId="ADAL" clId="{67667B33-009E-4986-8EEC-AC361DC7E431}" dt="2023-10-05T11:01:10.387" v="829" actId="20577"/>
        <pc:sldMkLst>
          <pc:docMk/>
          <pc:sldMk cId="2193925587" sldId="2141412466"/>
        </pc:sldMkLst>
        <pc:spChg chg="mod">
          <ac:chgData name="Richard Hodgkinson (North Sea Transition Authority)" userId="423b71c7-97c2-428d-ad32-db5d4b56da5e" providerId="ADAL" clId="{67667B33-009E-4986-8EEC-AC361DC7E431}" dt="2023-10-05T10:52:44.962" v="564" actId="207"/>
          <ac:spMkLst>
            <pc:docMk/>
            <pc:sldMk cId="2193925587" sldId="2141412466"/>
            <ac:spMk id="2" creationId="{B41E8F74-87FC-1C8D-C872-9F646A561D5B}"/>
          </ac:spMkLst>
        </pc:spChg>
        <pc:spChg chg="mod">
          <ac:chgData name="Richard Hodgkinson (North Sea Transition Authority)" userId="423b71c7-97c2-428d-ad32-db5d4b56da5e" providerId="ADAL" clId="{67667B33-009E-4986-8EEC-AC361DC7E431}" dt="2023-10-05T10:52:19.139" v="562"/>
          <ac:spMkLst>
            <pc:docMk/>
            <pc:sldMk cId="2193925587" sldId="2141412466"/>
            <ac:spMk id="3" creationId="{5DC32D33-48B1-C15F-B1F8-F4ECDF7AB9CB}"/>
          </ac:spMkLst>
        </pc:spChg>
        <pc:spChg chg="mod">
          <ac:chgData name="Richard Hodgkinson (North Sea Transition Authority)" userId="423b71c7-97c2-428d-ad32-db5d4b56da5e" providerId="ADAL" clId="{67667B33-009E-4986-8EEC-AC361DC7E431}" dt="2023-10-05T11:01:10.387" v="829" actId="20577"/>
          <ac:spMkLst>
            <pc:docMk/>
            <pc:sldMk cId="2193925587" sldId="2141412466"/>
            <ac:spMk id="5" creationId="{D6ED7615-59A6-DB71-B562-5D65F09C237B}"/>
          </ac:spMkLst>
        </pc:spChg>
        <pc:spChg chg="mod">
          <ac:chgData name="Richard Hodgkinson (North Sea Transition Authority)" userId="423b71c7-97c2-428d-ad32-db5d4b56da5e" providerId="ADAL" clId="{67667B33-009E-4986-8EEC-AC361DC7E431}" dt="2023-10-05T10:51:59.364" v="558" actId="113"/>
          <ac:spMkLst>
            <pc:docMk/>
            <pc:sldMk cId="2193925587" sldId="2141412466"/>
            <ac:spMk id="6" creationId="{9EDB3069-247C-943C-AAB0-3E7DE392ECA7}"/>
          </ac:spMkLst>
        </pc:spChg>
      </pc:sldChg>
      <pc:sldChg chg="new del">
        <pc:chgData name="Richard Hodgkinson (North Sea Transition Authority)" userId="423b71c7-97c2-428d-ad32-db5d4b56da5e" providerId="ADAL" clId="{67667B33-009E-4986-8EEC-AC361DC7E431}" dt="2023-10-05T10:32:59.989" v="67" actId="680"/>
        <pc:sldMkLst>
          <pc:docMk/>
          <pc:sldMk cId="2472760891" sldId="2141412466"/>
        </pc:sldMkLst>
      </pc:sldChg>
      <pc:sldChg chg="new del">
        <pc:chgData name="Richard Hodgkinson (North Sea Transition Authority)" userId="423b71c7-97c2-428d-ad32-db5d4b56da5e" providerId="ADAL" clId="{67667B33-009E-4986-8EEC-AC361DC7E431}" dt="2023-10-05T10:28:35.848" v="18" actId="47"/>
        <pc:sldMkLst>
          <pc:docMk/>
          <pc:sldMk cId="2010768016" sldId="2141412467"/>
        </pc:sldMkLst>
      </pc:sldChg>
      <pc:sldChg chg="new del">
        <pc:chgData name="Richard Hodgkinson (North Sea Transition Authority)" userId="423b71c7-97c2-428d-ad32-db5d4b56da5e" providerId="ADAL" clId="{67667B33-009E-4986-8EEC-AC361DC7E431}" dt="2023-10-05T10:28:35.848" v="18" actId="47"/>
        <pc:sldMkLst>
          <pc:docMk/>
          <pc:sldMk cId="1523016177" sldId="2141412468"/>
        </pc:sldMkLst>
      </pc:sldChg>
      <pc:sldChg chg="new del">
        <pc:chgData name="Richard Hodgkinson (North Sea Transition Authority)" userId="423b71c7-97c2-428d-ad32-db5d4b56da5e" providerId="ADAL" clId="{67667B33-009E-4986-8EEC-AC361DC7E431}" dt="2023-10-05T10:28:35.848" v="18" actId="47"/>
        <pc:sldMkLst>
          <pc:docMk/>
          <pc:sldMk cId="166982973" sldId="2141412469"/>
        </pc:sldMkLst>
      </pc:sldChg>
      <pc:sldChg chg="new del">
        <pc:chgData name="Richard Hodgkinson (North Sea Transition Authority)" userId="423b71c7-97c2-428d-ad32-db5d4b56da5e" providerId="ADAL" clId="{67667B33-009E-4986-8EEC-AC361DC7E431}" dt="2023-10-05T10:28:35.848" v="18" actId="47"/>
        <pc:sldMkLst>
          <pc:docMk/>
          <pc:sldMk cId="4026326731" sldId="2141412470"/>
        </pc:sldMkLst>
      </pc:sldChg>
      <pc:sldChg chg="new del">
        <pc:chgData name="Richard Hodgkinson (North Sea Transition Authority)" userId="423b71c7-97c2-428d-ad32-db5d4b56da5e" providerId="ADAL" clId="{67667B33-009E-4986-8EEC-AC361DC7E431}" dt="2023-10-05T10:28:35.848" v="18" actId="47"/>
        <pc:sldMkLst>
          <pc:docMk/>
          <pc:sldMk cId="598959187" sldId="2141412471"/>
        </pc:sldMkLst>
      </pc:sldChg>
      <pc:sldChg chg="new del">
        <pc:chgData name="Richard Hodgkinson (North Sea Transition Authority)" userId="423b71c7-97c2-428d-ad32-db5d4b56da5e" providerId="ADAL" clId="{67667B33-009E-4986-8EEC-AC361DC7E431}" dt="2023-10-05T10:28:35.848" v="18" actId="47"/>
        <pc:sldMkLst>
          <pc:docMk/>
          <pc:sldMk cId="342677358" sldId="2141412472"/>
        </pc:sldMkLst>
      </pc:sldChg>
      <pc:sldChg chg="del">
        <pc:chgData name="Richard Hodgkinson (North Sea Transition Authority)" userId="423b71c7-97c2-428d-ad32-db5d4b56da5e" providerId="ADAL" clId="{67667B33-009E-4986-8EEC-AC361DC7E431}" dt="2023-10-05T10:23:46.408" v="4" actId="47"/>
        <pc:sldMkLst>
          <pc:docMk/>
          <pc:sldMk cId="374487291" sldId="2141412523"/>
        </pc:sldMkLst>
      </pc:sldChg>
      <pc:sldChg chg="del">
        <pc:chgData name="Richard Hodgkinson (North Sea Transition Authority)" userId="423b71c7-97c2-428d-ad32-db5d4b56da5e" providerId="ADAL" clId="{67667B33-009E-4986-8EEC-AC361DC7E431}" dt="2023-10-05T10:23:46.408" v="4" actId="47"/>
        <pc:sldMkLst>
          <pc:docMk/>
          <pc:sldMk cId="1284113776" sldId="2141412526"/>
        </pc:sldMkLst>
      </pc:sldChg>
      <pc:sldMasterChg chg="modSldLayout">
        <pc:chgData name="Richard Hodgkinson (North Sea Transition Authority)" userId="423b71c7-97c2-428d-ad32-db5d4b56da5e" providerId="ADAL" clId="{67667B33-009E-4986-8EEC-AC361DC7E431}" dt="2023-10-05T10:30:37.812" v="41" actId="14100"/>
        <pc:sldMasterMkLst>
          <pc:docMk/>
          <pc:sldMasterMk cId="378638617" sldId="2147483719"/>
        </pc:sldMasterMkLst>
        <pc:sldLayoutChg chg="addSp modSp mod">
          <pc:chgData name="Richard Hodgkinson (North Sea Transition Authority)" userId="423b71c7-97c2-428d-ad32-db5d4b56da5e" providerId="ADAL" clId="{67667B33-009E-4986-8EEC-AC361DC7E431}" dt="2023-10-05T10:30:37.812" v="41" actId="14100"/>
          <pc:sldLayoutMkLst>
            <pc:docMk/>
            <pc:sldMasterMk cId="378638617" sldId="2147483719"/>
            <pc:sldLayoutMk cId="1748270627" sldId="2147483831"/>
          </pc:sldLayoutMkLst>
          <pc:spChg chg="add mod">
            <ac:chgData name="Richard Hodgkinson (North Sea Transition Authority)" userId="423b71c7-97c2-428d-ad32-db5d4b56da5e" providerId="ADAL" clId="{67667B33-009E-4986-8EEC-AC361DC7E431}" dt="2023-10-05T10:30:37.812" v="41" actId="14100"/>
            <ac:spMkLst>
              <pc:docMk/>
              <pc:sldMasterMk cId="378638617" sldId="2147483719"/>
              <pc:sldLayoutMk cId="1748270627" sldId="2147483831"/>
              <ac:spMk id="2" creationId="{696D0871-367C-7D28-5AD4-E8441AF44E83}"/>
            </ac:spMkLst>
          </pc:spChg>
          <pc:spChg chg="add mod">
            <ac:chgData name="Richard Hodgkinson (North Sea Transition Authority)" userId="423b71c7-97c2-428d-ad32-db5d4b56da5e" providerId="ADAL" clId="{67667B33-009E-4986-8EEC-AC361DC7E431}" dt="2023-10-05T10:30:37.812" v="41" actId="14100"/>
            <ac:spMkLst>
              <pc:docMk/>
              <pc:sldMasterMk cId="378638617" sldId="2147483719"/>
              <pc:sldLayoutMk cId="1748270627" sldId="2147483831"/>
              <ac:spMk id="3" creationId="{77D6BAA5-6045-D6F4-F18C-9F251189836B}"/>
            </ac:spMkLst>
          </pc:spChg>
        </pc:sldLayoutChg>
      </pc:sldMasterChg>
    </pc:docChg>
  </pc:docChgLst>
  <pc:docChgLst>
    <pc:chgData name="Ronnie Parr (North Sea Transition Authority)" userId="S::ronald.parr@nstauthority.co.uk::534cd7b2-66cf-4ea3-902a-822b67f9907d" providerId="AD" clId="Web-{4B7C81FA-333D-82FD-0741-A2CA2492B617}"/>
    <pc:docChg chg="modSld">
      <pc:chgData name="Ronnie Parr (North Sea Transition Authority)" userId="S::ronald.parr@nstauthority.co.uk::534cd7b2-66cf-4ea3-902a-822b67f9907d" providerId="AD" clId="Web-{4B7C81FA-333D-82FD-0741-A2CA2492B617}" dt="2023-10-06T13:14:06.670" v="403" actId="20577"/>
      <pc:docMkLst>
        <pc:docMk/>
      </pc:docMkLst>
      <pc:sldChg chg="modSp">
        <pc:chgData name="Ronnie Parr (North Sea Transition Authority)" userId="S::ronald.parr@nstauthority.co.uk::534cd7b2-66cf-4ea3-902a-822b67f9907d" providerId="AD" clId="Web-{4B7C81FA-333D-82FD-0741-A2CA2492B617}" dt="2023-10-06T13:03:51.032" v="53" actId="20577"/>
        <pc:sldMkLst>
          <pc:docMk/>
          <pc:sldMk cId="1738513818" sldId="2141412461"/>
        </pc:sldMkLst>
        <pc:spChg chg="mod">
          <ac:chgData name="Ronnie Parr (North Sea Transition Authority)" userId="S::ronald.parr@nstauthority.co.uk::534cd7b2-66cf-4ea3-902a-822b67f9907d" providerId="AD" clId="Web-{4B7C81FA-333D-82FD-0741-A2CA2492B617}" dt="2023-10-06T13:03:51.032" v="53" actId="20577"/>
          <ac:spMkLst>
            <pc:docMk/>
            <pc:sldMk cId="1738513818" sldId="2141412461"/>
            <ac:spMk id="7" creationId="{7063428B-EEED-A6BD-6FD2-2AC659196C23}"/>
          </ac:spMkLst>
        </pc:spChg>
      </pc:sldChg>
      <pc:sldChg chg="modSp">
        <pc:chgData name="Ronnie Parr (North Sea Transition Authority)" userId="S::ronald.parr@nstauthority.co.uk::534cd7b2-66cf-4ea3-902a-822b67f9907d" providerId="AD" clId="Web-{4B7C81FA-333D-82FD-0741-A2CA2492B617}" dt="2023-10-06T13:06:03.816" v="144" actId="20577"/>
        <pc:sldMkLst>
          <pc:docMk/>
          <pc:sldMk cId="759909706" sldId="2141412462"/>
        </pc:sldMkLst>
        <pc:spChg chg="mod">
          <ac:chgData name="Ronnie Parr (North Sea Transition Authority)" userId="S::ronald.parr@nstauthority.co.uk::534cd7b2-66cf-4ea3-902a-822b67f9907d" providerId="AD" clId="Web-{4B7C81FA-333D-82FD-0741-A2CA2492B617}" dt="2023-10-06T13:06:03.816" v="144" actId="20577"/>
          <ac:spMkLst>
            <pc:docMk/>
            <pc:sldMk cId="759909706" sldId="2141412462"/>
            <ac:spMk id="3" creationId="{F5438EE7-A19C-042E-D5DB-3F79859CC4D3}"/>
          </ac:spMkLst>
        </pc:spChg>
      </pc:sldChg>
      <pc:sldChg chg="modSp">
        <pc:chgData name="Ronnie Parr (North Sea Transition Authority)" userId="S::ronald.parr@nstauthority.co.uk::534cd7b2-66cf-4ea3-902a-822b67f9907d" providerId="AD" clId="Web-{4B7C81FA-333D-82FD-0741-A2CA2492B617}" dt="2023-10-06T13:14:06.670" v="403" actId="20577"/>
        <pc:sldMkLst>
          <pc:docMk/>
          <pc:sldMk cId="1055101628" sldId="2141412463"/>
        </pc:sldMkLst>
        <pc:spChg chg="mod">
          <ac:chgData name="Ronnie Parr (North Sea Transition Authority)" userId="S::ronald.parr@nstauthority.co.uk::534cd7b2-66cf-4ea3-902a-822b67f9907d" providerId="AD" clId="Web-{4B7C81FA-333D-82FD-0741-A2CA2492B617}" dt="2023-10-06T13:14:06.670" v="403" actId="20577"/>
          <ac:spMkLst>
            <pc:docMk/>
            <pc:sldMk cId="1055101628" sldId="2141412463"/>
            <ac:spMk id="3" creationId="{4D31BAE6-E986-131C-3A24-94E9C8FE7CA6}"/>
          </ac:spMkLst>
        </pc:spChg>
        <pc:spChg chg="mod">
          <ac:chgData name="Ronnie Parr (North Sea Transition Authority)" userId="S::ronald.parr@nstauthority.co.uk::534cd7b2-66cf-4ea3-902a-822b67f9907d" providerId="AD" clId="Web-{4B7C81FA-333D-82FD-0741-A2CA2492B617}" dt="2023-10-06T13:09:46.602" v="217" actId="20577"/>
          <ac:spMkLst>
            <pc:docMk/>
            <pc:sldMk cId="1055101628" sldId="2141412463"/>
            <ac:spMk id="4" creationId="{CC69A989-E2A6-27C1-345C-E000C554C974}"/>
          </ac:spMkLst>
        </pc:spChg>
      </pc:sldChg>
      <pc:sldChg chg="modSp">
        <pc:chgData name="Ronnie Parr (North Sea Transition Authority)" userId="S::ronald.parr@nstauthority.co.uk::534cd7b2-66cf-4ea3-902a-822b67f9907d" providerId="AD" clId="Web-{4B7C81FA-333D-82FD-0741-A2CA2492B617}" dt="2023-10-06T13:11:17.042" v="257" actId="1076"/>
        <pc:sldMkLst>
          <pc:docMk/>
          <pc:sldMk cId="3081097800" sldId="2141412465"/>
        </pc:sldMkLst>
        <pc:spChg chg="mod">
          <ac:chgData name="Ronnie Parr (North Sea Transition Authority)" userId="S::ronald.parr@nstauthority.co.uk::534cd7b2-66cf-4ea3-902a-822b67f9907d" providerId="AD" clId="Web-{4B7C81FA-333D-82FD-0741-A2CA2492B617}" dt="2023-10-06T13:11:17.042" v="257" actId="1076"/>
          <ac:spMkLst>
            <pc:docMk/>
            <pc:sldMk cId="3081097800" sldId="2141412465"/>
            <ac:spMk id="9" creationId="{F6F07D9C-3AA3-81AE-AA88-2C00D4260A7A}"/>
          </ac:spMkLst>
        </pc:spChg>
      </pc:sldChg>
    </pc:docChg>
  </pc:docChgLst>
  <pc:docChgLst>
    <pc:chgData name="Ronnie Parr (North Sea Transition Authority)" userId="S::ronald.parr@nstauthority.co.uk::534cd7b2-66cf-4ea3-902a-822b67f9907d" providerId="AD" clId="Web-{1C63121B-1190-B839-FFAD-E2D3CBA8EAE5}"/>
    <pc:docChg chg="modSld">
      <pc:chgData name="Ronnie Parr (North Sea Transition Authority)" userId="S::ronald.parr@nstauthority.co.uk::534cd7b2-66cf-4ea3-902a-822b67f9907d" providerId="AD" clId="Web-{1C63121B-1190-B839-FFAD-E2D3CBA8EAE5}" dt="2023-10-06T06:20:59.257" v="3" actId="20577"/>
      <pc:docMkLst>
        <pc:docMk/>
      </pc:docMkLst>
      <pc:sldChg chg="modSp">
        <pc:chgData name="Ronnie Parr (North Sea Transition Authority)" userId="S::ronald.parr@nstauthority.co.uk::534cd7b2-66cf-4ea3-902a-822b67f9907d" providerId="AD" clId="Web-{1C63121B-1190-B839-FFAD-E2D3CBA8EAE5}" dt="2023-10-06T06:20:59.257" v="3" actId="20577"/>
        <pc:sldMkLst>
          <pc:docMk/>
          <pc:sldMk cId="3081097800" sldId="2141412465"/>
        </pc:sldMkLst>
        <pc:spChg chg="mod">
          <ac:chgData name="Ronnie Parr (North Sea Transition Authority)" userId="S::ronald.parr@nstauthority.co.uk::534cd7b2-66cf-4ea3-902a-822b67f9907d" providerId="AD" clId="Web-{1C63121B-1190-B839-FFAD-E2D3CBA8EAE5}" dt="2023-10-06T06:20:59.257" v="3" actId="20577"/>
          <ac:spMkLst>
            <pc:docMk/>
            <pc:sldMk cId="3081097800" sldId="2141412465"/>
            <ac:spMk id="7" creationId="{7063428B-EEED-A6BD-6FD2-2AC659196C23}"/>
          </ac:spMkLst>
        </pc:spChg>
        <pc:spChg chg="mod">
          <ac:chgData name="Ronnie Parr (North Sea Transition Authority)" userId="S::ronald.parr@nstauthority.co.uk::534cd7b2-66cf-4ea3-902a-822b67f9907d" providerId="AD" clId="Web-{1C63121B-1190-B839-FFAD-E2D3CBA8EAE5}" dt="2023-10-06T06:20:43.460" v="1" actId="20577"/>
          <ac:spMkLst>
            <pc:docMk/>
            <pc:sldMk cId="3081097800" sldId="2141412465"/>
            <ac:spMk id="9" creationId="{F6F07D9C-3AA3-81AE-AA88-2C00D4260A7A}"/>
          </ac:spMkLst>
        </pc:spChg>
      </pc:sldChg>
    </pc:docChg>
  </pc:docChgLst>
  <pc:docChgLst>
    <pc:chgData name="Richard Hodgkinson (North Sea Transition Authority)" userId="423b71c7-97c2-428d-ad32-db5d4b56da5e" providerId="ADAL" clId="{6DC45A9D-7CD7-483A-A326-2D52ACAF2F1A}"/>
    <pc:docChg chg="delSld modSection">
      <pc:chgData name="Richard Hodgkinson (North Sea Transition Authority)" userId="423b71c7-97c2-428d-ad32-db5d4b56da5e" providerId="ADAL" clId="{6DC45A9D-7CD7-483A-A326-2D52ACAF2F1A}" dt="2023-10-05T08:50:59.233" v="0" actId="47"/>
      <pc:docMkLst>
        <pc:docMk/>
      </pc:docMkLst>
      <pc:sldChg chg="del">
        <pc:chgData name="Richard Hodgkinson (North Sea Transition Authority)" userId="423b71c7-97c2-428d-ad32-db5d4b56da5e" providerId="ADAL" clId="{6DC45A9D-7CD7-483A-A326-2D52ACAF2F1A}" dt="2023-10-05T08:50:59.233" v="0" actId="47"/>
        <pc:sldMkLst>
          <pc:docMk/>
          <pc:sldMk cId="1797190084" sldId="2141412528"/>
        </pc:sldMkLst>
      </pc:sldChg>
      <pc:sldChg chg="del">
        <pc:chgData name="Richard Hodgkinson (North Sea Transition Authority)" userId="423b71c7-97c2-428d-ad32-db5d4b56da5e" providerId="ADAL" clId="{6DC45A9D-7CD7-483A-A326-2D52ACAF2F1A}" dt="2023-10-05T08:50:59.233" v="0" actId="47"/>
        <pc:sldMkLst>
          <pc:docMk/>
          <pc:sldMk cId="22244689" sldId="2141412529"/>
        </pc:sldMkLst>
      </pc:sldChg>
      <pc:sldChg chg="del">
        <pc:chgData name="Richard Hodgkinson (North Sea Transition Authority)" userId="423b71c7-97c2-428d-ad32-db5d4b56da5e" providerId="ADAL" clId="{6DC45A9D-7CD7-483A-A326-2D52ACAF2F1A}" dt="2023-10-05T08:50:59.233" v="0" actId="47"/>
        <pc:sldMkLst>
          <pc:docMk/>
          <pc:sldMk cId="3278945921" sldId="2141412530"/>
        </pc:sldMkLst>
      </pc:sldChg>
      <pc:sldChg chg="del">
        <pc:chgData name="Richard Hodgkinson (North Sea Transition Authority)" userId="423b71c7-97c2-428d-ad32-db5d4b56da5e" providerId="ADAL" clId="{6DC45A9D-7CD7-483A-A326-2D52ACAF2F1A}" dt="2023-10-05T08:50:59.233" v="0" actId="47"/>
        <pc:sldMkLst>
          <pc:docMk/>
          <pc:sldMk cId="3622476115" sldId="2141412531"/>
        </pc:sldMkLst>
      </pc:sldChg>
    </pc:docChg>
  </pc:docChgLst>
  <pc:docChgLst>
    <pc:chgData name="Ronnie Parr (North Sea Transition Authority)" userId="534cd7b2-66cf-4ea3-902a-822b67f9907d" providerId="ADAL" clId="{26437A81-C1A7-4CDF-ABFC-8A7169388537}"/>
    <pc:docChg chg="custSel modSld">
      <pc:chgData name="Ronnie Parr (North Sea Transition Authority)" userId="534cd7b2-66cf-4ea3-902a-822b67f9907d" providerId="ADAL" clId="{26437A81-C1A7-4CDF-ABFC-8A7169388537}" dt="2023-10-06T06:25:16.811" v="104" actId="20577"/>
      <pc:docMkLst>
        <pc:docMk/>
      </pc:docMkLst>
      <pc:sldChg chg="modSp mod">
        <pc:chgData name="Ronnie Parr (North Sea Transition Authority)" userId="534cd7b2-66cf-4ea3-902a-822b67f9907d" providerId="ADAL" clId="{26437A81-C1A7-4CDF-ABFC-8A7169388537}" dt="2023-10-06T06:24:18.386" v="99" actId="20577"/>
        <pc:sldMkLst>
          <pc:docMk/>
          <pc:sldMk cId="759909706" sldId="2141412462"/>
        </pc:sldMkLst>
        <pc:spChg chg="mod">
          <ac:chgData name="Ronnie Parr (North Sea Transition Authority)" userId="534cd7b2-66cf-4ea3-902a-822b67f9907d" providerId="ADAL" clId="{26437A81-C1A7-4CDF-ABFC-8A7169388537}" dt="2023-10-06T06:24:18.386" v="99" actId="20577"/>
          <ac:spMkLst>
            <pc:docMk/>
            <pc:sldMk cId="759909706" sldId="2141412462"/>
            <ac:spMk id="4" creationId="{96C121FE-4E79-164B-35D4-03619AA95275}"/>
          </ac:spMkLst>
        </pc:spChg>
      </pc:sldChg>
      <pc:sldChg chg="modSp mod">
        <pc:chgData name="Ronnie Parr (North Sea Transition Authority)" userId="534cd7b2-66cf-4ea3-902a-822b67f9907d" providerId="ADAL" clId="{26437A81-C1A7-4CDF-ABFC-8A7169388537}" dt="2023-10-06T06:24:36.820" v="100" actId="33524"/>
        <pc:sldMkLst>
          <pc:docMk/>
          <pc:sldMk cId="2583415676" sldId="2141412464"/>
        </pc:sldMkLst>
        <pc:spChg chg="mod">
          <ac:chgData name="Ronnie Parr (North Sea Transition Authority)" userId="534cd7b2-66cf-4ea3-902a-822b67f9907d" providerId="ADAL" clId="{26437A81-C1A7-4CDF-ABFC-8A7169388537}" dt="2023-10-06T06:24:36.820" v="100" actId="33524"/>
          <ac:spMkLst>
            <pc:docMk/>
            <pc:sldMk cId="2583415676" sldId="2141412464"/>
            <ac:spMk id="3" creationId="{E263E035-7213-BEAD-FA54-3AA1E9CDD9DD}"/>
          </ac:spMkLst>
        </pc:spChg>
      </pc:sldChg>
      <pc:sldChg chg="modSp mod">
        <pc:chgData name="Ronnie Parr (North Sea Transition Authority)" userId="534cd7b2-66cf-4ea3-902a-822b67f9907d" providerId="ADAL" clId="{26437A81-C1A7-4CDF-ABFC-8A7169388537}" dt="2023-10-06T06:23:21.201" v="77" actId="947"/>
        <pc:sldMkLst>
          <pc:docMk/>
          <pc:sldMk cId="3081097800" sldId="2141412465"/>
        </pc:sldMkLst>
        <pc:spChg chg="mod">
          <ac:chgData name="Ronnie Parr (North Sea Transition Authority)" userId="534cd7b2-66cf-4ea3-902a-822b67f9907d" providerId="ADAL" clId="{26437A81-C1A7-4CDF-ABFC-8A7169388537}" dt="2023-10-06T06:23:21.201" v="77" actId="947"/>
          <ac:spMkLst>
            <pc:docMk/>
            <pc:sldMk cId="3081097800" sldId="2141412465"/>
            <ac:spMk id="9" creationId="{F6F07D9C-3AA3-81AE-AA88-2C00D4260A7A}"/>
          </ac:spMkLst>
        </pc:spChg>
      </pc:sldChg>
      <pc:sldChg chg="modSp mod">
        <pc:chgData name="Ronnie Parr (North Sea Transition Authority)" userId="534cd7b2-66cf-4ea3-902a-822b67f9907d" providerId="ADAL" clId="{26437A81-C1A7-4CDF-ABFC-8A7169388537}" dt="2023-10-06T06:25:16.811" v="104" actId="20577"/>
        <pc:sldMkLst>
          <pc:docMk/>
          <pc:sldMk cId="2193925587" sldId="2141412466"/>
        </pc:sldMkLst>
        <pc:spChg chg="mod">
          <ac:chgData name="Ronnie Parr (North Sea Transition Authority)" userId="534cd7b2-66cf-4ea3-902a-822b67f9907d" providerId="ADAL" clId="{26437A81-C1A7-4CDF-ABFC-8A7169388537}" dt="2023-10-06T06:25:13.439" v="102" actId="20577"/>
          <ac:spMkLst>
            <pc:docMk/>
            <pc:sldMk cId="2193925587" sldId="2141412466"/>
            <ac:spMk id="5" creationId="{D6ED7615-59A6-DB71-B562-5D65F09C237B}"/>
          </ac:spMkLst>
        </pc:spChg>
        <pc:spChg chg="mod">
          <ac:chgData name="Ronnie Parr (North Sea Transition Authority)" userId="534cd7b2-66cf-4ea3-902a-822b67f9907d" providerId="ADAL" clId="{26437A81-C1A7-4CDF-ABFC-8A7169388537}" dt="2023-10-06T06:25:16.811" v="104" actId="20577"/>
          <ac:spMkLst>
            <pc:docMk/>
            <pc:sldMk cId="2193925587" sldId="2141412466"/>
            <ac:spMk id="6" creationId="{9EDB3069-247C-943C-AAB0-3E7DE392ECA7}"/>
          </ac:spMkLst>
        </pc:spChg>
      </pc:sldChg>
    </pc:docChg>
  </pc:docChgLst>
  <pc:docChgLst>
    <pc:chgData name="Richard Hodgkinson (North Sea Transition Authority)" userId="S::richard.hodgkinson@nstauthority.co.uk::423b71c7-97c2-428d-ad32-db5d4b56da5e" providerId="AD" clId="Web-{ED5F7F19-43C7-3EE3-DEE1-2A74381145F7}"/>
    <pc:docChg chg="modSld">
      <pc:chgData name="Richard Hodgkinson (North Sea Transition Authority)" userId="S::richard.hodgkinson@nstauthority.co.uk::423b71c7-97c2-428d-ad32-db5d4b56da5e" providerId="AD" clId="Web-{ED5F7F19-43C7-3EE3-DEE1-2A74381145F7}" dt="2023-10-05T13:09:39.613" v="0" actId="20577"/>
      <pc:docMkLst>
        <pc:docMk/>
      </pc:docMkLst>
      <pc:sldChg chg="modSp">
        <pc:chgData name="Richard Hodgkinson (North Sea Transition Authority)" userId="S::richard.hodgkinson@nstauthority.co.uk::423b71c7-97c2-428d-ad32-db5d4b56da5e" providerId="AD" clId="Web-{ED5F7F19-43C7-3EE3-DEE1-2A74381145F7}" dt="2023-10-05T13:09:39.613" v="0" actId="20577"/>
        <pc:sldMkLst>
          <pc:docMk/>
          <pc:sldMk cId="3081097800" sldId="2141412465"/>
        </pc:sldMkLst>
        <pc:spChg chg="mod">
          <ac:chgData name="Richard Hodgkinson (North Sea Transition Authority)" userId="S::richard.hodgkinson@nstauthority.co.uk::423b71c7-97c2-428d-ad32-db5d4b56da5e" providerId="AD" clId="Web-{ED5F7F19-43C7-3EE3-DEE1-2A74381145F7}" dt="2023-10-05T13:09:39.613" v="0" actId="20577"/>
          <ac:spMkLst>
            <pc:docMk/>
            <pc:sldMk cId="3081097800" sldId="2141412465"/>
            <ac:spMk id="7" creationId="{7063428B-EEED-A6BD-6FD2-2AC659196C2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66FC44-3FBB-4EDB-B952-8624D6532536}"/>
              </a:ext>
            </a:extLst>
          </p:cNvPr>
          <p:cNvSpPr>
            <a:spLocks noGrp="1"/>
          </p:cNvSpPr>
          <p:nvPr>
            <p:ph type="hdr" sz="quarter"/>
          </p:nvPr>
        </p:nvSpPr>
        <p:spPr>
          <a:xfrm>
            <a:off x="0" y="0"/>
            <a:ext cx="2914015" cy="490307"/>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5925394-4F73-4F50-9B37-7ABCC7C5AAD6}"/>
              </a:ext>
            </a:extLst>
          </p:cNvPr>
          <p:cNvSpPr>
            <a:spLocks noGrp="1"/>
          </p:cNvSpPr>
          <p:nvPr>
            <p:ph type="dt" sz="quarter" idx="1"/>
          </p:nvPr>
        </p:nvSpPr>
        <p:spPr>
          <a:xfrm>
            <a:off x="3809079" y="0"/>
            <a:ext cx="2914015" cy="490307"/>
          </a:xfrm>
          <a:prstGeom prst="rect">
            <a:avLst/>
          </a:prstGeom>
        </p:spPr>
        <p:txBody>
          <a:bodyPr vert="horz" lIns="91440" tIns="45720" rIns="91440" bIns="45720" rtlCol="0"/>
          <a:lstStyle>
            <a:lvl1pPr algn="r">
              <a:defRPr sz="1200"/>
            </a:lvl1pPr>
          </a:lstStyle>
          <a:p>
            <a:fld id="{52077FB2-8417-4EE8-A8ED-71841BD955E1}" type="datetimeFigureOut">
              <a:rPr lang="en-GB" smtClean="0"/>
              <a:t>09/10/2023</a:t>
            </a:fld>
            <a:endParaRPr lang="en-GB"/>
          </a:p>
        </p:txBody>
      </p:sp>
      <p:sp>
        <p:nvSpPr>
          <p:cNvPr id="4" name="Footer Placeholder 3">
            <a:extLst>
              <a:ext uri="{FF2B5EF4-FFF2-40B4-BE49-F238E27FC236}">
                <a16:creationId xmlns:a16="http://schemas.microsoft.com/office/drawing/2014/main" id="{1164C1FD-9BE5-4CED-B678-0A7D4A8E0E4E}"/>
              </a:ext>
            </a:extLst>
          </p:cNvPr>
          <p:cNvSpPr>
            <a:spLocks noGrp="1"/>
          </p:cNvSpPr>
          <p:nvPr>
            <p:ph type="ftr" sz="quarter" idx="2"/>
          </p:nvPr>
        </p:nvSpPr>
        <p:spPr>
          <a:xfrm>
            <a:off x="0" y="9283931"/>
            <a:ext cx="2914015" cy="49030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36A45E5-9E4C-4FFA-9DD5-5443BC7E18EE}"/>
              </a:ext>
            </a:extLst>
          </p:cNvPr>
          <p:cNvSpPr>
            <a:spLocks noGrp="1"/>
          </p:cNvSpPr>
          <p:nvPr>
            <p:ph type="sldNum" sz="quarter" idx="3"/>
          </p:nvPr>
        </p:nvSpPr>
        <p:spPr>
          <a:xfrm>
            <a:off x="3809079" y="9283931"/>
            <a:ext cx="2914015" cy="490307"/>
          </a:xfrm>
          <a:prstGeom prst="rect">
            <a:avLst/>
          </a:prstGeom>
        </p:spPr>
        <p:txBody>
          <a:bodyPr vert="horz" lIns="91440" tIns="45720" rIns="91440" bIns="45720" rtlCol="0" anchor="b"/>
          <a:lstStyle>
            <a:lvl1pPr algn="r">
              <a:defRPr sz="1200"/>
            </a:lvl1pPr>
          </a:lstStyle>
          <a:p>
            <a:fld id="{D266549C-9897-4376-A31E-52639625D8E9}" type="slidenum">
              <a:rPr lang="en-GB" smtClean="0"/>
              <a:t>‹#›</a:t>
            </a:fld>
            <a:endParaRPr lang="en-GB"/>
          </a:p>
        </p:txBody>
      </p:sp>
    </p:spTree>
    <p:extLst>
      <p:ext uri="{BB962C8B-B14F-4D97-AF65-F5344CB8AC3E}">
        <p14:creationId xmlns:p14="http://schemas.microsoft.com/office/powerpoint/2010/main" val="265028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14015" cy="488109"/>
          </a:xfrm>
          <a:prstGeom prst="rect">
            <a:avLst/>
          </a:prstGeom>
        </p:spPr>
        <p:txBody>
          <a:bodyPr vert="horz" lIns="106271" tIns="53136" rIns="106271" bIns="53136" rtlCol="0"/>
          <a:lstStyle>
            <a:lvl1pPr algn="l">
              <a:defRPr sz="1400"/>
            </a:lvl1pPr>
          </a:lstStyle>
          <a:p>
            <a:endParaRPr lang="en-GB"/>
          </a:p>
        </p:txBody>
      </p:sp>
      <p:sp>
        <p:nvSpPr>
          <p:cNvPr id="3" name="Date Placeholder 2"/>
          <p:cNvSpPr>
            <a:spLocks noGrp="1"/>
          </p:cNvSpPr>
          <p:nvPr>
            <p:ph type="dt" idx="1"/>
          </p:nvPr>
        </p:nvSpPr>
        <p:spPr>
          <a:xfrm>
            <a:off x="3809469" y="2"/>
            <a:ext cx="2914015" cy="488109"/>
          </a:xfrm>
          <a:prstGeom prst="rect">
            <a:avLst/>
          </a:prstGeom>
        </p:spPr>
        <p:txBody>
          <a:bodyPr vert="horz" lIns="106271" tIns="53136" rIns="106271" bIns="53136" rtlCol="0"/>
          <a:lstStyle>
            <a:lvl1pPr algn="r">
              <a:defRPr sz="1400"/>
            </a:lvl1pPr>
          </a:lstStyle>
          <a:p>
            <a:fld id="{18509D73-1F11-47CD-8D52-DA2AEAF3C024}" type="datetimeFigureOut">
              <a:rPr lang="en-GB" smtClean="0"/>
              <a:t>09/10/2023</a:t>
            </a:fld>
            <a:endParaRPr lang="en-GB"/>
          </a:p>
        </p:txBody>
      </p:sp>
      <p:sp>
        <p:nvSpPr>
          <p:cNvPr id="4" name="Slide Image Placeholder 3"/>
          <p:cNvSpPr>
            <a:spLocks noGrp="1" noRot="1" noChangeAspect="1"/>
          </p:cNvSpPr>
          <p:nvPr>
            <p:ph type="sldImg" idx="2"/>
          </p:nvPr>
        </p:nvSpPr>
        <p:spPr>
          <a:xfrm>
            <a:off x="104775" y="731838"/>
            <a:ext cx="6515100" cy="3665537"/>
          </a:xfrm>
          <a:prstGeom prst="rect">
            <a:avLst/>
          </a:prstGeom>
          <a:noFill/>
          <a:ln w="12700">
            <a:solidFill>
              <a:prstClr val="black"/>
            </a:solidFill>
          </a:ln>
        </p:spPr>
        <p:txBody>
          <a:bodyPr vert="horz" lIns="106271" tIns="53136" rIns="106271" bIns="53136" rtlCol="0" anchor="ctr"/>
          <a:lstStyle/>
          <a:p>
            <a:endParaRPr lang="en-GB"/>
          </a:p>
        </p:txBody>
      </p:sp>
      <p:sp>
        <p:nvSpPr>
          <p:cNvPr id="5" name="Notes Placeholder 4"/>
          <p:cNvSpPr>
            <a:spLocks noGrp="1"/>
          </p:cNvSpPr>
          <p:nvPr>
            <p:ph type="body" sz="quarter" idx="3"/>
          </p:nvPr>
        </p:nvSpPr>
        <p:spPr>
          <a:xfrm>
            <a:off x="672465" y="4643069"/>
            <a:ext cx="5379720" cy="4399010"/>
          </a:xfrm>
          <a:prstGeom prst="rect">
            <a:avLst/>
          </a:prstGeom>
        </p:spPr>
        <p:txBody>
          <a:bodyPr vert="horz" lIns="106271" tIns="53136" rIns="106271" bIns="5313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283120"/>
            <a:ext cx="2914015" cy="488109"/>
          </a:xfrm>
          <a:prstGeom prst="rect">
            <a:avLst/>
          </a:prstGeom>
        </p:spPr>
        <p:txBody>
          <a:bodyPr vert="horz" lIns="106271" tIns="53136" rIns="106271" bIns="53136" rtlCol="0" anchor="b"/>
          <a:lstStyle>
            <a:lvl1pPr algn="l">
              <a:defRPr sz="1400"/>
            </a:lvl1pPr>
          </a:lstStyle>
          <a:p>
            <a:endParaRPr lang="en-GB"/>
          </a:p>
        </p:txBody>
      </p:sp>
      <p:sp>
        <p:nvSpPr>
          <p:cNvPr id="7" name="Slide Number Placeholder 6"/>
          <p:cNvSpPr>
            <a:spLocks noGrp="1"/>
          </p:cNvSpPr>
          <p:nvPr>
            <p:ph type="sldNum" sz="quarter" idx="5"/>
          </p:nvPr>
        </p:nvSpPr>
        <p:spPr>
          <a:xfrm>
            <a:off x="3809469" y="9283120"/>
            <a:ext cx="2914015" cy="488109"/>
          </a:xfrm>
          <a:prstGeom prst="rect">
            <a:avLst/>
          </a:prstGeom>
        </p:spPr>
        <p:txBody>
          <a:bodyPr vert="horz" lIns="106271" tIns="53136" rIns="106271" bIns="53136" rtlCol="0" anchor="b"/>
          <a:lstStyle>
            <a:lvl1pPr algn="r">
              <a:defRPr sz="1400"/>
            </a:lvl1pPr>
          </a:lstStyle>
          <a:p>
            <a:fld id="{F27E7B17-5099-4BBE-8F19-7BFADD7AACEA}" type="slidenum">
              <a:rPr lang="en-GB" smtClean="0"/>
              <a:t>‹#›</a:t>
            </a:fld>
            <a:endParaRPr lang="en-GB"/>
          </a:p>
        </p:txBody>
      </p:sp>
    </p:spTree>
    <p:extLst>
      <p:ext uri="{BB962C8B-B14F-4D97-AF65-F5344CB8AC3E}">
        <p14:creationId xmlns:p14="http://schemas.microsoft.com/office/powerpoint/2010/main" val="2302390559"/>
      </p:ext>
    </p:extLst>
  </p:cSld>
  <p:clrMap bg1="lt1" tx1="dk1" bg2="lt2" tx2="dk2" accent1="accent1" accent2="accent2" accent3="accent3" accent4="accent4" accent5="accent5" accent6="accent6" hlink="hlink" folHlink="folHlink"/>
  <p:hf hdr="0" ftr="0" dt="0"/>
  <p:notesStyle>
    <a:lvl1pPr marL="0" algn="l" defTabSz="1219140" rtl="0" eaLnBrk="1" latinLnBrk="0" hangingPunct="1">
      <a:defRPr sz="1600" kern="1200">
        <a:solidFill>
          <a:schemeClr val="tx1"/>
        </a:solidFill>
        <a:latin typeface="+mn-lt"/>
        <a:ea typeface="+mn-ea"/>
        <a:cs typeface="+mn-cs"/>
      </a:defRPr>
    </a:lvl1pPr>
    <a:lvl2pPr marL="609570" algn="l" defTabSz="1219140" rtl="0" eaLnBrk="1" latinLnBrk="0" hangingPunct="1">
      <a:defRPr sz="1600" kern="1200">
        <a:solidFill>
          <a:schemeClr val="tx1"/>
        </a:solidFill>
        <a:latin typeface="+mn-lt"/>
        <a:ea typeface="+mn-ea"/>
        <a:cs typeface="+mn-cs"/>
      </a:defRPr>
    </a:lvl2pPr>
    <a:lvl3pPr marL="1219140" algn="l" defTabSz="1219140" rtl="0" eaLnBrk="1" latinLnBrk="0" hangingPunct="1">
      <a:defRPr sz="1600" kern="1200">
        <a:solidFill>
          <a:schemeClr val="tx1"/>
        </a:solidFill>
        <a:latin typeface="+mn-lt"/>
        <a:ea typeface="+mn-ea"/>
        <a:cs typeface="+mn-cs"/>
      </a:defRPr>
    </a:lvl3pPr>
    <a:lvl4pPr marL="1828709" algn="l" defTabSz="1219140" rtl="0" eaLnBrk="1" latinLnBrk="0" hangingPunct="1">
      <a:defRPr sz="1600" kern="1200">
        <a:solidFill>
          <a:schemeClr val="tx1"/>
        </a:solidFill>
        <a:latin typeface="+mn-lt"/>
        <a:ea typeface="+mn-ea"/>
        <a:cs typeface="+mn-cs"/>
      </a:defRPr>
    </a:lvl4pPr>
    <a:lvl5pPr marL="2438278" algn="l" defTabSz="1219140" rtl="0" eaLnBrk="1" latinLnBrk="0" hangingPunct="1">
      <a:defRPr sz="1600" kern="1200">
        <a:solidFill>
          <a:schemeClr val="tx1"/>
        </a:solidFill>
        <a:latin typeface="+mn-lt"/>
        <a:ea typeface="+mn-ea"/>
        <a:cs typeface="+mn-cs"/>
      </a:defRPr>
    </a:lvl5pPr>
    <a:lvl6pPr marL="3047848" algn="l" defTabSz="1219140" rtl="0" eaLnBrk="1" latinLnBrk="0" hangingPunct="1">
      <a:defRPr sz="1600" kern="1200">
        <a:solidFill>
          <a:schemeClr val="tx1"/>
        </a:solidFill>
        <a:latin typeface="+mn-lt"/>
        <a:ea typeface="+mn-ea"/>
        <a:cs typeface="+mn-cs"/>
      </a:defRPr>
    </a:lvl6pPr>
    <a:lvl7pPr marL="3657418" algn="l" defTabSz="1219140" rtl="0" eaLnBrk="1" latinLnBrk="0" hangingPunct="1">
      <a:defRPr sz="1600" kern="1200">
        <a:solidFill>
          <a:schemeClr val="tx1"/>
        </a:solidFill>
        <a:latin typeface="+mn-lt"/>
        <a:ea typeface="+mn-ea"/>
        <a:cs typeface="+mn-cs"/>
      </a:defRPr>
    </a:lvl7pPr>
    <a:lvl8pPr marL="4266987" algn="l" defTabSz="1219140" rtl="0" eaLnBrk="1" latinLnBrk="0" hangingPunct="1">
      <a:defRPr sz="1600" kern="1200">
        <a:solidFill>
          <a:schemeClr val="tx1"/>
        </a:solidFill>
        <a:latin typeface="+mn-lt"/>
        <a:ea typeface="+mn-ea"/>
        <a:cs typeface="+mn-cs"/>
      </a:defRPr>
    </a:lvl8pPr>
    <a:lvl9pPr marL="4876557" algn="l" defTabSz="121914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a:p>
        </p:txBody>
      </p:sp>
      <p:sp>
        <p:nvSpPr>
          <p:cNvPr id="4" name="Slide Number Placeholder 3"/>
          <p:cNvSpPr>
            <a:spLocks noGrp="1"/>
          </p:cNvSpPr>
          <p:nvPr>
            <p:ph type="sldNum" sz="quarter" idx="5"/>
          </p:nvPr>
        </p:nvSpPr>
        <p:spPr/>
        <p:txBody>
          <a:bodyPr/>
          <a:lstStyle/>
          <a:p>
            <a:fld id="{F27E7B17-5099-4BBE-8F19-7BFADD7AACEA}" type="slidenum">
              <a:rPr lang="en-GB" smtClean="0"/>
              <a:t>1</a:t>
            </a:fld>
            <a:endParaRPr lang="en-GB"/>
          </a:p>
        </p:txBody>
      </p:sp>
    </p:spTree>
    <p:extLst>
      <p:ext uri="{BB962C8B-B14F-4D97-AF65-F5344CB8AC3E}">
        <p14:creationId xmlns:p14="http://schemas.microsoft.com/office/powerpoint/2010/main" val="35780420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subtitle">
    <p:spTree>
      <p:nvGrpSpPr>
        <p:cNvPr id="1" name=""/>
        <p:cNvGrpSpPr/>
        <p:nvPr/>
      </p:nvGrpSpPr>
      <p:grpSpPr>
        <a:xfrm>
          <a:off x="0" y="0"/>
          <a:ext cx="0" cy="0"/>
          <a:chOff x="0" y="0"/>
          <a:chExt cx="0" cy="0"/>
        </a:xfrm>
      </p:grpSpPr>
      <p:pic>
        <p:nvPicPr>
          <p:cNvPr id="10" name="Graphic 9" descr="North Sea Transition Authority logo">
            <a:extLst>
              <a:ext uri="{FF2B5EF4-FFF2-40B4-BE49-F238E27FC236}">
                <a16:creationId xmlns:a16="http://schemas.microsoft.com/office/drawing/2014/main" id="{EA0B287C-6E98-4ABE-9770-5F9F12084EBA}"/>
              </a:ext>
            </a:extLst>
          </p:cNvPr>
          <p:cNvPicPr>
            <a:picLocks noChangeAspect="1"/>
          </p:cNvPicPr>
          <p:nvPr userDrawn="1"/>
        </p:nvPicPr>
        <p:blipFill>
          <a:blip r:embed="rId2"/>
          <a:srcRect/>
          <a:stretch/>
        </p:blipFill>
        <p:spPr>
          <a:xfrm>
            <a:off x="718914" y="253214"/>
            <a:ext cx="1466032" cy="1470484"/>
          </a:xfrm>
          <a:prstGeom prst="rect">
            <a:avLst/>
          </a:prstGeom>
        </p:spPr>
      </p:pic>
      <p:cxnSp>
        <p:nvCxnSpPr>
          <p:cNvPr id="15" name="Straight Connector 14">
            <a:extLst>
              <a:ext uri="{FF2B5EF4-FFF2-40B4-BE49-F238E27FC236}">
                <a16:creationId xmlns:a16="http://schemas.microsoft.com/office/drawing/2014/main" id="{DE038CA5-8F1F-4334-8648-E6A7038DE8C1}"/>
              </a:ext>
              <a:ext uri="{C183D7F6-B498-43B3-948B-1728B52AA6E4}">
                <adec:decorative xmlns:adec="http://schemas.microsoft.com/office/drawing/2017/decorative" val="1"/>
              </a:ext>
            </a:extLst>
          </p:cNvPr>
          <p:cNvCxnSpPr/>
          <p:nvPr userDrawn="1"/>
        </p:nvCxnSpPr>
        <p:spPr>
          <a:xfrm>
            <a:off x="575733" y="3636581"/>
            <a:ext cx="1118446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B2066D78-725F-47AA-B718-01D0AF25F789}"/>
              </a:ext>
            </a:extLst>
          </p:cNvPr>
          <p:cNvSpPr txBox="1"/>
          <p:nvPr userDrawn="1"/>
        </p:nvSpPr>
        <p:spPr>
          <a:xfrm>
            <a:off x="454822" y="5907161"/>
            <a:ext cx="11305377" cy="953723"/>
          </a:xfrm>
          <a:prstGeom prst="rect">
            <a:avLst/>
          </a:prstGeom>
          <a:noFill/>
        </p:spPr>
        <p:txBody>
          <a:bodyPr wrap="square" rtlCol="0">
            <a:spAutoFit/>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rPr>
              <a:t>© NSTA 2023</a:t>
            </a:r>
          </a:p>
          <a:p>
            <a:pPr marL="0" marR="0" lvl="0" indent="0" algn="l" defTabSz="609570" rtl="0" eaLnBrk="1" fontAlgn="auto" latinLnBrk="0" hangingPunct="1">
              <a:lnSpc>
                <a:spcPct val="100000"/>
              </a:lnSpc>
              <a:spcBef>
                <a:spcPts val="0"/>
              </a:spcBef>
              <a:spcAft>
                <a:spcPts val="0"/>
              </a:spcAft>
              <a:buClrTx/>
              <a:buSzTx/>
              <a:buFontTx/>
              <a:buNone/>
              <a:tabLst/>
              <a:defRPr/>
            </a:pPr>
            <a:r>
              <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rPr>
              <a:t>This presentation is for illustrative purposes only. The NSTA makes no representations or warranties, express or implied, regarding the quality, completeness or accuracy of the information contained herein. All and any such responsibility and liability is expressly disclaimed. The NSTA does not provide endorsements or investment recommendations.</a:t>
            </a:r>
            <a:br>
              <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rPr>
            </a:br>
            <a:r>
              <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rPr>
              <a:t>The North Sea Transition Authority is the business name for the Oil &amp; Gas Authority, a limited company registered in England and Wales with registered number 09666504 and VAT registered number 249433979. Our registered office is at 21 Bloomsbury Street, London, United Kingdom, WC1B 3HF. </a:t>
            </a:r>
          </a:p>
          <a:p>
            <a:pPr marL="0" marR="0" lvl="0" indent="0" algn="l" defTabSz="609570" rtl="0" eaLnBrk="1" fontAlgn="auto" latinLnBrk="0" hangingPunct="1">
              <a:lnSpc>
                <a:spcPct val="100000"/>
              </a:lnSpc>
              <a:spcBef>
                <a:spcPts val="0"/>
              </a:spcBef>
              <a:spcAft>
                <a:spcPts val="0"/>
              </a:spcAft>
              <a:buClrTx/>
              <a:buSzTx/>
              <a:buFontTx/>
              <a:buNone/>
              <a:tabLst/>
              <a:defRPr/>
            </a:pPr>
            <a:endPar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endParaRPr>
          </a:p>
        </p:txBody>
      </p:sp>
      <p:sp>
        <p:nvSpPr>
          <p:cNvPr id="7" name="Text Placeholder 18">
            <a:extLst>
              <a:ext uri="{FF2B5EF4-FFF2-40B4-BE49-F238E27FC236}">
                <a16:creationId xmlns:a16="http://schemas.microsoft.com/office/drawing/2014/main" id="{E28699B9-78A4-46CD-96D9-7ADF5F743E7F}"/>
              </a:ext>
            </a:extLst>
          </p:cNvPr>
          <p:cNvSpPr>
            <a:spLocks noGrp="1"/>
          </p:cNvSpPr>
          <p:nvPr>
            <p:ph type="body" sz="quarter" idx="14" hasCustomPrompt="1"/>
          </p:nvPr>
        </p:nvSpPr>
        <p:spPr>
          <a:xfrm>
            <a:off x="9956800" y="4976283"/>
            <a:ext cx="1776941" cy="697620"/>
          </a:xfrm>
          <a:prstGeom prst="rect">
            <a:avLst/>
          </a:prstGeom>
        </p:spPr>
        <p:txBody>
          <a:bodyPr/>
          <a:lstStyle>
            <a:lvl1pPr marL="0" indent="0" algn="l">
              <a:buNone/>
              <a:defRPr sz="2133"/>
            </a:lvl1pPr>
            <a:lvl2pPr marL="609570" indent="0">
              <a:buNone/>
              <a:defRPr/>
            </a:lvl2pPr>
            <a:lvl3pPr marL="1219140" indent="0">
              <a:buNone/>
              <a:defRPr/>
            </a:lvl3pPr>
            <a:lvl4pPr marL="1828709" indent="0">
              <a:buNone/>
              <a:defRPr/>
            </a:lvl4pPr>
            <a:lvl5pPr marL="2438278" indent="0">
              <a:buNone/>
              <a:defRPr/>
            </a:lvl5pPr>
          </a:lstStyle>
          <a:p>
            <a:pPr lvl="0"/>
            <a:r>
              <a:rPr lang="en-US"/>
              <a:t>Date</a:t>
            </a:r>
          </a:p>
        </p:txBody>
      </p:sp>
      <p:sp>
        <p:nvSpPr>
          <p:cNvPr id="4" name="Text Placeholder 3">
            <a:extLst>
              <a:ext uri="{FF2B5EF4-FFF2-40B4-BE49-F238E27FC236}">
                <a16:creationId xmlns:a16="http://schemas.microsoft.com/office/drawing/2014/main" id="{3D107FD8-55F8-49DE-9B26-9B96CD7905DD}"/>
              </a:ext>
            </a:extLst>
          </p:cNvPr>
          <p:cNvSpPr>
            <a:spLocks noGrp="1"/>
          </p:cNvSpPr>
          <p:nvPr>
            <p:ph type="body" sz="quarter" idx="15" hasCustomPrompt="1"/>
          </p:nvPr>
        </p:nvSpPr>
        <p:spPr>
          <a:xfrm>
            <a:off x="588433" y="4976285"/>
            <a:ext cx="8530936" cy="757767"/>
          </a:xfrm>
          <a:prstGeom prst="rect">
            <a:avLst/>
          </a:prstGeom>
        </p:spPr>
        <p:txBody>
          <a:bodyPr/>
          <a:lstStyle>
            <a:lvl1pPr marL="0" indent="0">
              <a:buNone/>
              <a:defRPr sz="2133"/>
            </a:lvl1pPr>
          </a:lstStyle>
          <a:p>
            <a:pPr lvl="0"/>
            <a:r>
              <a:rPr lang="en-US"/>
              <a:t>Speaker &amp; title</a:t>
            </a:r>
          </a:p>
        </p:txBody>
      </p:sp>
      <p:sp>
        <p:nvSpPr>
          <p:cNvPr id="12" name="Text Placeholder 12">
            <a:extLst>
              <a:ext uri="{FF2B5EF4-FFF2-40B4-BE49-F238E27FC236}">
                <a16:creationId xmlns:a16="http://schemas.microsoft.com/office/drawing/2014/main" id="{FBBF420D-7306-4564-8600-5DCC54C404A5}"/>
              </a:ext>
            </a:extLst>
          </p:cNvPr>
          <p:cNvSpPr>
            <a:spLocks noGrp="1"/>
          </p:cNvSpPr>
          <p:nvPr>
            <p:ph type="body" sz="quarter" idx="12" hasCustomPrompt="1"/>
          </p:nvPr>
        </p:nvSpPr>
        <p:spPr>
          <a:xfrm>
            <a:off x="575733" y="2635486"/>
            <a:ext cx="11184467" cy="997751"/>
          </a:xfrm>
          <a:prstGeom prst="rect">
            <a:avLst/>
          </a:prstGeom>
        </p:spPr>
        <p:txBody>
          <a:bodyPr lIns="0" anchor="b"/>
          <a:lstStyle>
            <a:lvl1pPr marL="0" indent="0">
              <a:buNone/>
              <a:defRPr sz="5333">
                <a:solidFill>
                  <a:srgbClr val="193768"/>
                </a:solidFill>
              </a:defRPr>
            </a:lvl1pPr>
          </a:lstStyle>
          <a:p>
            <a:pPr lvl="0"/>
            <a:r>
              <a:rPr lang="en-US"/>
              <a:t>Here comes your title</a:t>
            </a:r>
          </a:p>
        </p:txBody>
      </p:sp>
      <p:sp>
        <p:nvSpPr>
          <p:cNvPr id="14" name="Text Placeholder 18">
            <a:extLst>
              <a:ext uri="{FF2B5EF4-FFF2-40B4-BE49-F238E27FC236}">
                <a16:creationId xmlns:a16="http://schemas.microsoft.com/office/drawing/2014/main" id="{39FD3177-214E-4F32-910E-58B1967F5E14}"/>
              </a:ext>
            </a:extLst>
          </p:cNvPr>
          <p:cNvSpPr>
            <a:spLocks noGrp="1"/>
          </p:cNvSpPr>
          <p:nvPr>
            <p:ph type="body" sz="quarter" idx="13" hasCustomPrompt="1"/>
          </p:nvPr>
        </p:nvSpPr>
        <p:spPr>
          <a:xfrm>
            <a:off x="588435" y="3806346"/>
            <a:ext cx="11131551" cy="697620"/>
          </a:xfrm>
          <a:prstGeom prst="rect">
            <a:avLst/>
          </a:prstGeom>
        </p:spPr>
        <p:txBody>
          <a:bodyPr/>
          <a:lstStyle>
            <a:lvl1pPr marL="0" indent="0">
              <a:buNone/>
              <a:defRPr sz="2667"/>
            </a:lvl1pPr>
            <a:lvl2pPr marL="609570" indent="0">
              <a:buNone/>
              <a:defRPr/>
            </a:lvl2pPr>
            <a:lvl3pPr marL="1219140" indent="0">
              <a:buNone/>
              <a:defRPr/>
            </a:lvl3pPr>
            <a:lvl4pPr marL="1828709" indent="0">
              <a:buNone/>
              <a:defRPr/>
            </a:lvl4pPr>
            <a:lvl5pPr marL="2438278" indent="0">
              <a:buNone/>
              <a:defRPr/>
            </a:lvl5pPr>
          </a:lstStyle>
          <a:p>
            <a:pPr lvl="0"/>
            <a:r>
              <a:rPr lang="en-US"/>
              <a:t>Subtitle</a:t>
            </a:r>
          </a:p>
        </p:txBody>
      </p:sp>
    </p:spTree>
    <p:extLst>
      <p:ext uri="{BB962C8B-B14F-4D97-AF65-F5344CB8AC3E}">
        <p14:creationId xmlns:p14="http://schemas.microsoft.com/office/powerpoint/2010/main" val="229669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ad_picture_layout_&amp;_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rgbClr val="002060"/>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F819700D-5A70-487F-9190-5B352B76D3AF}"/>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sp>
        <p:nvSpPr>
          <p:cNvPr id="6" name="Picture Placeholder 5">
            <a:extLst>
              <a:ext uri="{FF2B5EF4-FFF2-40B4-BE49-F238E27FC236}">
                <a16:creationId xmlns:a16="http://schemas.microsoft.com/office/drawing/2014/main" id="{58878778-A3ED-479C-B2E2-25B5F28F075C}"/>
              </a:ext>
            </a:extLst>
          </p:cNvPr>
          <p:cNvSpPr>
            <a:spLocks noGrp="1"/>
          </p:cNvSpPr>
          <p:nvPr>
            <p:ph type="pic" sz="quarter" idx="11"/>
          </p:nvPr>
        </p:nvSpPr>
        <p:spPr>
          <a:xfrm>
            <a:off x="586253" y="1570002"/>
            <a:ext cx="2628967" cy="1984321"/>
          </a:xfrm>
          <a:prstGeom prst="rect">
            <a:avLst/>
          </a:prstGeom>
          <a:noFill/>
        </p:spPr>
        <p:txBody>
          <a:bodyPr anchor="ctr"/>
          <a:lstStyle>
            <a:lvl1pPr marL="0" indent="0" algn="ctr">
              <a:buNone/>
              <a:defRPr/>
            </a:lvl1pPr>
          </a:lstStyle>
          <a:p>
            <a:endParaRPr lang="en-GB"/>
          </a:p>
        </p:txBody>
      </p:sp>
      <p:sp>
        <p:nvSpPr>
          <p:cNvPr id="16" name="Picture Placeholder 5">
            <a:extLst>
              <a:ext uri="{FF2B5EF4-FFF2-40B4-BE49-F238E27FC236}">
                <a16:creationId xmlns:a16="http://schemas.microsoft.com/office/drawing/2014/main" id="{B82CFB37-70F7-42CC-9561-D62683D86C3C}"/>
              </a:ext>
            </a:extLst>
          </p:cNvPr>
          <p:cNvSpPr>
            <a:spLocks noGrp="1"/>
          </p:cNvSpPr>
          <p:nvPr>
            <p:ph type="pic" sz="quarter" idx="15"/>
          </p:nvPr>
        </p:nvSpPr>
        <p:spPr>
          <a:xfrm>
            <a:off x="3422653" y="1570002"/>
            <a:ext cx="2628967" cy="1984321"/>
          </a:xfrm>
          <a:prstGeom prst="rect">
            <a:avLst/>
          </a:prstGeom>
          <a:noFill/>
        </p:spPr>
        <p:txBody>
          <a:bodyPr anchor="ctr"/>
          <a:lstStyle>
            <a:lvl1pPr marL="0" indent="0" algn="ctr">
              <a:buNone/>
              <a:defRPr/>
            </a:lvl1pPr>
          </a:lstStyle>
          <a:p>
            <a:endParaRPr lang="en-GB"/>
          </a:p>
        </p:txBody>
      </p:sp>
      <p:sp>
        <p:nvSpPr>
          <p:cNvPr id="17" name="Picture Placeholder 5">
            <a:extLst>
              <a:ext uri="{FF2B5EF4-FFF2-40B4-BE49-F238E27FC236}">
                <a16:creationId xmlns:a16="http://schemas.microsoft.com/office/drawing/2014/main" id="{06755C7B-61DD-4C1A-9E4E-189A49C48A2C}"/>
              </a:ext>
            </a:extLst>
          </p:cNvPr>
          <p:cNvSpPr>
            <a:spLocks noGrp="1"/>
          </p:cNvSpPr>
          <p:nvPr>
            <p:ph type="pic" sz="quarter" idx="16"/>
          </p:nvPr>
        </p:nvSpPr>
        <p:spPr>
          <a:xfrm>
            <a:off x="6273802" y="1570002"/>
            <a:ext cx="2628967" cy="1984321"/>
          </a:xfrm>
          <a:prstGeom prst="rect">
            <a:avLst/>
          </a:prstGeom>
          <a:noFill/>
        </p:spPr>
        <p:txBody>
          <a:bodyPr anchor="ctr"/>
          <a:lstStyle>
            <a:lvl1pPr marL="0" indent="0" algn="ctr">
              <a:buNone/>
              <a:defRPr/>
            </a:lvl1pPr>
          </a:lstStyle>
          <a:p>
            <a:endParaRPr lang="en-GB"/>
          </a:p>
        </p:txBody>
      </p:sp>
      <p:sp>
        <p:nvSpPr>
          <p:cNvPr id="18" name="Picture Placeholder 5">
            <a:extLst>
              <a:ext uri="{FF2B5EF4-FFF2-40B4-BE49-F238E27FC236}">
                <a16:creationId xmlns:a16="http://schemas.microsoft.com/office/drawing/2014/main" id="{07A14314-BBCF-4EF9-BBF8-7ABDEBA24BD2}"/>
              </a:ext>
            </a:extLst>
          </p:cNvPr>
          <p:cNvSpPr>
            <a:spLocks noGrp="1"/>
          </p:cNvSpPr>
          <p:nvPr>
            <p:ph type="pic" sz="quarter" idx="17"/>
          </p:nvPr>
        </p:nvSpPr>
        <p:spPr>
          <a:xfrm>
            <a:off x="9124951" y="1570002"/>
            <a:ext cx="2628967" cy="1984321"/>
          </a:xfrm>
          <a:prstGeom prst="rect">
            <a:avLst/>
          </a:prstGeom>
          <a:noFill/>
        </p:spPr>
        <p:txBody>
          <a:bodyPr anchor="ctr"/>
          <a:lstStyle>
            <a:lvl1pPr marL="0" indent="0" algn="ctr">
              <a:buNone/>
              <a:defRPr/>
            </a:lvl1pPr>
          </a:lstStyle>
          <a:p>
            <a:endParaRPr lang="en-GB"/>
          </a:p>
        </p:txBody>
      </p:sp>
      <p:pic>
        <p:nvPicPr>
          <p:cNvPr id="9" name="Picture 8">
            <a:extLst>
              <a:ext uri="{FF2B5EF4-FFF2-40B4-BE49-F238E27FC236}">
                <a16:creationId xmlns:a16="http://schemas.microsoft.com/office/drawing/2014/main" id="{DF8EF882-275C-4D1D-9FAA-B0EC1074E50E}"/>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10" name="Slide Number Placeholder 1">
            <a:extLst>
              <a:ext uri="{FF2B5EF4-FFF2-40B4-BE49-F238E27FC236}">
                <a16:creationId xmlns:a16="http://schemas.microsoft.com/office/drawing/2014/main" id="{612E6AF4-DE64-4B30-960E-4E49C9562BC4}"/>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686853747"/>
      </p:ext>
    </p:extLst>
  </p:cSld>
  <p:clrMapOvr>
    <a:masterClrMapping/>
  </p:clrMapOvr>
  <p:extLst>
    <p:ext uri="{DCECCB84-F9BA-43D5-87BE-67443E8EF086}">
      <p15:sldGuideLst xmlns:p15="http://schemas.microsoft.com/office/powerpoint/2012/main">
        <p15:guide id="1" pos="3820" userDrawn="1">
          <p15:clr>
            <a:srgbClr val="FBAE40"/>
          </p15:clr>
        </p15:guide>
        <p15:guide id="2" pos="3952" userDrawn="1">
          <p15:clr>
            <a:srgbClr val="FBAE40"/>
          </p15:clr>
        </p15:guide>
        <p15:guide id="3" pos="2025" userDrawn="1">
          <p15:clr>
            <a:srgbClr val="FBAE40"/>
          </p15:clr>
        </p15:guide>
        <p15:guide id="4" pos="2156" userDrawn="1">
          <p15:clr>
            <a:srgbClr val="FBAE40"/>
          </p15:clr>
        </p15:guide>
        <p15:guide id="5" pos="5612" userDrawn="1">
          <p15:clr>
            <a:srgbClr val="FBAE40"/>
          </p15:clr>
        </p15:guide>
        <p15:guide id="6" pos="57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_layout_01">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rgbClr val="002060"/>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F819700D-5A70-487F-9190-5B352B76D3AF}"/>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pic>
        <p:nvPicPr>
          <p:cNvPr id="6" name="Picture 5">
            <a:extLst>
              <a:ext uri="{FF2B5EF4-FFF2-40B4-BE49-F238E27FC236}">
                <a16:creationId xmlns:a16="http://schemas.microsoft.com/office/drawing/2014/main" id="{CDB2A062-E898-4E6D-ACC8-E654FB12AD2A}"/>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8" name="Slide Number Placeholder 1">
            <a:extLst>
              <a:ext uri="{FF2B5EF4-FFF2-40B4-BE49-F238E27FC236}">
                <a16:creationId xmlns:a16="http://schemas.microsoft.com/office/drawing/2014/main" id="{6D6621D0-6F96-4F44-A8A3-665E7035EB4E}"/>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3681661457"/>
      </p:ext>
    </p:extLst>
  </p:cSld>
  <p:clrMapOvr>
    <a:masterClrMapping/>
  </p:clrMapOvr>
  <p:extLst>
    <p:ext uri="{DCECCB84-F9BA-43D5-87BE-67443E8EF086}">
      <p15:sldGuideLst xmlns:p15="http://schemas.microsoft.com/office/powerpoint/2012/main">
        <p15:guide id="1" pos="3820" userDrawn="1">
          <p15:clr>
            <a:srgbClr val="FBAE40"/>
          </p15:clr>
        </p15:guide>
        <p15:guide id="2" pos="3952" userDrawn="1">
          <p15:clr>
            <a:srgbClr val="FBAE40"/>
          </p15:clr>
        </p15:guide>
        <p15:guide id="3" pos="2025" userDrawn="1">
          <p15:clr>
            <a:srgbClr val="FBAE40"/>
          </p15:clr>
        </p15:guide>
        <p15:guide id="4" pos="2147" userDrawn="1">
          <p15:clr>
            <a:srgbClr val="FBAE40"/>
          </p15:clr>
        </p15:guide>
        <p15:guide id="5" pos="5612" userDrawn="1">
          <p15:clr>
            <a:srgbClr val="FBAE40"/>
          </p15:clr>
        </p15:guide>
        <p15:guide id="6" pos="5745" userDrawn="1">
          <p15:clr>
            <a:srgbClr val="FBAE40"/>
          </p15:clr>
        </p15:guide>
        <p15:guide id="7" orient="horz" pos="973" userDrawn="1">
          <p15:clr>
            <a:srgbClr val="FBAE40"/>
          </p15:clr>
        </p15:guide>
        <p15:guide id="8" orient="horz" pos="2231" userDrawn="1">
          <p15:clr>
            <a:srgbClr val="FBAE40"/>
          </p15:clr>
        </p15:guide>
        <p15:guide id="9" orient="horz" pos="2339" userDrawn="1">
          <p15:clr>
            <a:srgbClr val="FBAE40"/>
          </p15:clr>
        </p15:guide>
        <p15:guide id="10" orient="horz" pos="3588"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Quad picture layou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rgbClr val="002060"/>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2B01D23D-6291-4A6A-9E71-CA39790B075D}"/>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sp>
        <p:nvSpPr>
          <p:cNvPr id="6" name="Picture Placeholder 5">
            <a:extLst>
              <a:ext uri="{FF2B5EF4-FFF2-40B4-BE49-F238E27FC236}">
                <a16:creationId xmlns:a16="http://schemas.microsoft.com/office/drawing/2014/main" id="{6DB07D8A-B829-45B0-8CE8-449B892781B6}"/>
              </a:ext>
            </a:extLst>
          </p:cNvPr>
          <p:cNvSpPr>
            <a:spLocks noGrp="1"/>
          </p:cNvSpPr>
          <p:nvPr>
            <p:ph type="pic" sz="quarter" idx="11"/>
          </p:nvPr>
        </p:nvSpPr>
        <p:spPr>
          <a:xfrm>
            <a:off x="575733" y="1143000"/>
            <a:ext cx="5469467" cy="2448000"/>
          </a:xfrm>
          <a:prstGeom prst="rect">
            <a:avLst/>
          </a:prstGeom>
          <a:noFill/>
        </p:spPr>
        <p:txBody>
          <a:bodyPr anchor="ctr"/>
          <a:lstStyle>
            <a:lvl1pPr marL="0" indent="0" algn="ctr">
              <a:buNone/>
              <a:defRPr/>
            </a:lvl1pPr>
          </a:lstStyle>
          <a:p>
            <a:endParaRPr lang="en-GB"/>
          </a:p>
        </p:txBody>
      </p:sp>
      <p:sp>
        <p:nvSpPr>
          <p:cNvPr id="9" name="Picture Placeholder 5">
            <a:extLst>
              <a:ext uri="{FF2B5EF4-FFF2-40B4-BE49-F238E27FC236}">
                <a16:creationId xmlns:a16="http://schemas.microsoft.com/office/drawing/2014/main" id="{A7F514CB-E3D0-4CF2-8E6F-DEF8880B6BD2}"/>
              </a:ext>
            </a:extLst>
          </p:cNvPr>
          <p:cNvSpPr>
            <a:spLocks noGrp="1"/>
          </p:cNvSpPr>
          <p:nvPr>
            <p:ph type="pic" sz="quarter" idx="12"/>
          </p:nvPr>
        </p:nvSpPr>
        <p:spPr>
          <a:xfrm>
            <a:off x="6288617" y="1143000"/>
            <a:ext cx="5469467" cy="2448000"/>
          </a:xfrm>
          <a:prstGeom prst="rect">
            <a:avLst/>
          </a:prstGeom>
          <a:noFill/>
        </p:spPr>
        <p:txBody>
          <a:bodyPr anchor="ctr"/>
          <a:lstStyle>
            <a:lvl1pPr marL="0" indent="0" algn="ctr">
              <a:buNone/>
              <a:defRPr/>
            </a:lvl1pPr>
          </a:lstStyle>
          <a:p>
            <a:endParaRPr lang="en-GB"/>
          </a:p>
        </p:txBody>
      </p:sp>
      <p:sp>
        <p:nvSpPr>
          <p:cNvPr id="10" name="Picture Placeholder 5">
            <a:extLst>
              <a:ext uri="{FF2B5EF4-FFF2-40B4-BE49-F238E27FC236}">
                <a16:creationId xmlns:a16="http://schemas.microsoft.com/office/drawing/2014/main" id="{AF0D129A-716D-4DE2-BC86-62AD6977E00F}"/>
              </a:ext>
            </a:extLst>
          </p:cNvPr>
          <p:cNvSpPr>
            <a:spLocks noGrp="1"/>
          </p:cNvSpPr>
          <p:nvPr>
            <p:ph type="pic" sz="quarter" idx="13"/>
          </p:nvPr>
        </p:nvSpPr>
        <p:spPr>
          <a:xfrm>
            <a:off x="575733" y="3816349"/>
            <a:ext cx="5469467" cy="2448000"/>
          </a:xfrm>
          <a:prstGeom prst="rect">
            <a:avLst/>
          </a:prstGeom>
          <a:noFill/>
        </p:spPr>
        <p:txBody>
          <a:bodyPr anchor="ctr"/>
          <a:lstStyle>
            <a:lvl1pPr marL="0" indent="0" algn="ctr">
              <a:buNone/>
              <a:defRPr/>
            </a:lvl1pPr>
          </a:lstStyle>
          <a:p>
            <a:endParaRPr lang="en-GB"/>
          </a:p>
        </p:txBody>
      </p:sp>
      <p:sp>
        <p:nvSpPr>
          <p:cNvPr id="11" name="Picture Placeholder 5">
            <a:extLst>
              <a:ext uri="{FF2B5EF4-FFF2-40B4-BE49-F238E27FC236}">
                <a16:creationId xmlns:a16="http://schemas.microsoft.com/office/drawing/2014/main" id="{8B65A3AB-D335-4F53-891B-3500C75ABC15}"/>
              </a:ext>
            </a:extLst>
          </p:cNvPr>
          <p:cNvSpPr>
            <a:spLocks noGrp="1"/>
          </p:cNvSpPr>
          <p:nvPr>
            <p:ph type="pic" sz="quarter" idx="14"/>
          </p:nvPr>
        </p:nvSpPr>
        <p:spPr>
          <a:xfrm>
            <a:off x="6288617" y="3816349"/>
            <a:ext cx="5469467" cy="2448000"/>
          </a:xfrm>
          <a:prstGeom prst="rect">
            <a:avLst/>
          </a:prstGeom>
          <a:noFill/>
        </p:spPr>
        <p:txBody>
          <a:bodyPr anchor="ctr"/>
          <a:lstStyle>
            <a:lvl1pPr marL="0" indent="0" algn="ctr">
              <a:buNone/>
              <a:defRPr/>
            </a:lvl1pPr>
          </a:lstStyle>
          <a:p>
            <a:endParaRPr lang="en-GB"/>
          </a:p>
        </p:txBody>
      </p:sp>
      <p:pic>
        <p:nvPicPr>
          <p:cNvPr id="12" name="Picture 11">
            <a:extLst>
              <a:ext uri="{FF2B5EF4-FFF2-40B4-BE49-F238E27FC236}">
                <a16:creationId xmlns:a16="http://schemas.microsoft.com/office/drawing/2014/main" id="{ABDE1382-362C-48CB-8DED-292C21ADE7AC}"/>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13" name="Slide Number Placeholder 1">
            <a:extLst>
              <a:ext uri="{FF2B5EF4-FFF2-40B4-BE49-F238E27FC236}">
                <a16:creationId xmlns:a16="http://schemas.microsoft.com/office/drawing/2014/main" id="{E3A24434-3E5F-4172-98DE-A904E7BEF3D3}"/>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107614085"/>
      </p:ext>
    </p:extLst>
  </p:cSld>
  <p:clrMapOvr>
    <a:masterClrMapping/>
  </p:clrMapOvr>
  <p:extLst>
    <p:ext uri="{DCECCB84-F9BA-43D5-87BE-67443E8EF086}">
      <p15:sldGuideLst xmlns:p15="http://schemas.microsoft.com/office/powerpoint/2012/main">
        <p15:guide id="1" pos="3809" userDrawn="1">
          <p15:clr>
            <a:srgbClr val="FBAE40"/>
          </p15:clr>
        </p15:guide>
        <p15:guide id="2" pos="396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olumn_feature_box">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C605FFE-972D-49E1-BB04-B163FB801E63}"/>
              </a:ext>
            </a:extLst>
          </p:cNvPr>
          <p:cNvSpPr>
            <a:spLocks noGrp="1"/>
          </p:cNvSpPr>
          <p:nvPr>
            <p:ph type="pic" sz="quarter" idx="11"/>
          </p:nvPr>
        </p:nvSpPr>
        <p:spPr>
          <a:xfrm>
            <a:off x="575732" y="1143000"/>
            <a:ext cx="7454901" cy="3256280"/>
          </a:xfrm>
          <a:prstGeom prst="rect">
            <a:avLst/>
          </a:prstGeom>
          <a:noFill/>
        </p:spPr>
        <p:txBody>
          <a:bodyPr anchor="ctr"/>
          <a:lstStyle>
            <a:lvl1pPr marL="0" indent="0" algn="ctr">
              <a:buNone/>
              <a:defRPr/>
            </a:lvl1pPr>
          </a:lstStyle>
          <a:p>
            <a:endParaRPr lang="en-GB"/>
          </a:p>
        </p:txBody>
      </p:sp>
      <p:sp>
        <p:nvSpPr>
          <p:cNvPr id="9" name="Text Placeholder 2">
            <a:extLst>
              <a:ext uri="{FF2B5EF4-FFF2-40B4-BE49-F238E27FC236}">
                <a16:creationId xmlns:a16="http://schemas.microsoft.com/office/drawing/2014/main" id="{69E0E834-A8AE-4C60-9A63-F248B8296081}"/>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pic>
        <p:nvPicPr>
          <p:cNvPr id="5" name="Picture 4">
            <a:extLst>
              <a:ext uri="{FF2B5EF4-FFF2-40B4-BE49-F238E27FC236}">
                <a16:creationId xmlns:a16="http://schemas.microsoft.com/office/drawing/2014/main" id="{AC484896-060F-4DC4-BCF0-3639C3EDCAB8}"/>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7" name="Slide Number Placeholder 1">
            <a:extLst>
              <a:ext uri="{FF2B5EF4-FFF2-40B4-BE49-F238E27FC236}">
                <a16:creationId xmlns:a16="http://schemas.microsoft.com/office/drawing/2014/main" id="{4CECD0BF-DF13-416B-AAAE-2D1E64D6BF4C}"/>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3375773054"/>
      </p:ext>
    </p:extLst>
  </p:cSld>
  <p:clrMapOvr>
    <a:masterClrMapping/>
  </p:clrMapOvr>
  <p:extLst>
    <p:ext uri="{DCECCB84-F9BA-43D5-87BE-67443E8EF086}">
      <p15:sldGuideLst xmlns:p15="http://schemas.microsoft.com/office/powerpoint/2012/main">
        <p15:guide id="2" pos="5231" userDrawn="1">
          <p15:clr>
            <a:srgbClr val="FBAE40"/>
          </p15:clr>
        </p15:guide>
        <p15:guide id="7" pos="505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ogo only">
    <p:spTree>
      <p:nvGrpSpPr>
        <p:cNvPr id="1" name=""/>
        <p:cNvGrpSpPr/>
        <p:nvPr/>
      </p:nvGrpSpPr>
      <p:grpSpPr>
        <a:xfrm>
          <a:off x="0" y="0"/>
          <a:ext cx="0" cy="0"/>
          <a:chOff x="0" y="0"/>
          <a:chExt cx="0" cy="0"/>
        </a:xfrm>
      </p:grpSpPr>
      <p:pic>
        <p:nvPicPr>
          <p:cNvPr id="4" name="Picture 3" descr="North Sea Transition Authority logo">
            <a:extLst>
              <a:ext uri="{FF2B5EF4-FFF2-40B4-BE49-F238E27FC236}">
                <a16:creationId xmlns:a16="http://schemas.microsoft.com/office/drawing/2014/main" id="{8CEED72F-95CF-491E-A563-2CECB9C8352E}"/>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3" name="Slide Number Placeholder 1">
            <a:extLst>
              <a:ext uri="{FF2B5EF4-FFF2-40B4-BE49-F238E27FC236}">
                <a16:creationId xmlns:a16="http://schemas.microsoft.com/office/drawing/2014/main" id="{1E4B6334-602D-4BE3-B85D-646467B8A18F}"/>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2811265945"/>
      </p:ext>
    </p:extLst>
  </p:cSld>
  <p:clrMapOvr>
    <a:masterClrMapping/>
  </p:clrMapOvr>
  <p:extLst>
    <p:ext uri="{DCECCB84-F9BA-43D5-87BE-67443E8EF086}">
      <p15:sldGuideLst xmlns:p15="http://schemas.microsoft.com/office/powerpoint/2012/main">
        <p15:guide id="1" pos="3799" userDrawn="1">
          <p15:clr>
            <a:srgbClr val="FBAE40"/>
          </p15:clr>
        </p15:guide>
        <p15:guide id="2" pos="3960" userDrawn="1">
          <p15:clr>
            <a:srgbClr val="FBAE40"/>
          </p15:clr>
        </p15:guide>
        <p15:guide id="3" pos="1996" userDrawn="1">
          <p15:clr>
            <a:srgbClr val="FBAE40"/>
          </p15:clr>
        </p15:guide>
        <p15:guide id="4" pos="2155" userDrawn="1">
          <p15:clr>
            <a:srgbClr val="FBAE40"/>
          </p15:clr>
        </p15:guide>
        <p15:guide id="5" pos="5604" userDrawn="1">
          <p15:clr>
            <a:srgbClr val="FBAE40"/>
          </p15:clr>
        </p15:guide>
        <p15:guide id="6" pos="5772"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ivider_page">
    <p:bg>
      <p:bgPr>
        <a:solidFill>
          <a:srgbClr val="002060"/>
        </a:solidFill>
        <a:effectLst/>
      </p:bgPr>
    </p:bg>
    <p:spTree>
      <p:nvGrpSpPr>
        <p:cNvPr id="1" name=""/>
        <p:cNvGrpSpPr/>
        <p:nvPr/>
      </p:nvGrpSpPr>
      <p:grpSpPr>
        <a:xfrm>
          <a:off x="0" y="0"/>
          <a:ext cx="0" cy="0"/>
          <a:chOff x="0" y="0"/>
          <a:chExt cx="0" cy="0"/>
        </a:xfrm>
      </p:grpSpPr>
      <p:pic>
        <p:nvPicPr>
          <p:cNvPr id="4" name="Graphic 3" descr="North Sea Transition Authority logo">
            <a:extLst>
              <a:ext uri="{FF2B5EF4-FFF2-40B4-BE49-F238E27FC236}">
                <a16:creationId xmlns:a16="http://schemas.microsoft.com/office/drawing/2014/main" id="{0700E569-29DA-4C92-8B98-093A575DAB26}"/>
              </a:ext>
            </a:extLst>
          </p:cNvPr>
          <p:cNvPicPr>
            <a:picLocks noChangeAspect="1"/>
          </p:cNvPicPr>
          <p:nvPr userDrawn="1"/>
        </p:nvPicPr>
        <p:blipFill>
          <a:blip r:embed="rId2"/>
          <a:srcRect/>
          <a:stretch/>
        </p:blipFill>
        <p:spPr>
          <a:xfrm>
            <a:off x="8463280" y="418039"/>
            <a:ext cx="3296920" cy="310617"/>
          </a:xfrm>
          <a:prstGeom prst="rect">
            <a:avLst/>
          </a:prstGeom>
        </p:spPr>
      </p:pic>
      <p:sp>
        <p:nvSpPr>
          <p:cNvPr id="3" name="Text Placeholder 2">
            <a:extLst>
              <a:ext uri="{FF2B5EF4-FFF2-40B4-BE49-F238E27FC236}">
                <a16:creationId xmlns:a16="http://schemas.microsoft.com/office/drawing/2014/main" id="{C6F6A3BA-6F96-4472-946C-225BEBF3F2AD}"/>
              </a:ext>
            </a:extLst>
          </p:cNvPr>
          <p:cNvSpPr>
            <a:spLocks noGrp="1"/>
          </p:cNvSpPr>
          <p:nvPr>
            <p:ph type="body" sz="quarter" idx="10" hasCustomPrompt="1"/>
          </p:nvPr>
        </p:nvSpPr>
        <p:spPr>
          <a:xfrm>
            <a:off x="575733" y="2813052"/>
            <a:ext cx="11184467" cy="1179829"/>
          </a:xfrm>
          <a:prstGeom prst="rect">
            <a:avLst/>
          </a:prstGeom>
        </p:spPr>
        <p:txBody>
          <a:bodyPr/>
          <a:lstStyle>
            <a:lvl1pPr marL="0" indent="0">
              <a:buNone/>
              <a:defRPr sz="4800" spc="-267" baseline="0">
                <a:solidFill>
                  <a:srgbClr val="FFFFFF"/>
                </a:solidFill>
              </a:defRPr>
            </a:lvl1pPr>
          </a:lstStyle>
          <a:p>
            <a:pPr lvl="0"/>
            <a:r>
              <a:rPr lang="en-US"/>
              <a:t>Divider slide</a:t>
            </a:r>
            <a:endParaRPr lang="en-GB"/>
          </a:p>
        </p:txBody>
      </p:sp>
      <p:sp>
        <p:nvSpPr>
          <p:cNvPr id="5" name="Text Placeholder 4">
            <a:extLst>
              <a:ext uri="{FF2B5EF4-FFF2-40B4-BE49-F238E27FC236}">
                <a16:creationId xmlns:a16="http://schemas.microsoft.com/office/drawing/2014/main" id="{78B926CB-EC04-4129-8CD2-275903EDA3AA}"/>
              </a:ext>
            </a:extLst>
          </p:cNvPr>
          <p:cNvSpPr>
            <a:spLocks noGrp="1"/>
          </p:cNvSpPr>
          <p:nvPr>
            <p:ph type="body" sz="quarter" idx="11" hasCustomPrompt="1"/>
          </p:nvPr>
        </p:nvSpPr>
        <p:spPr>
          <a:xfrm>
            <a:off x="575733" y="4105836"/>
            <a:ext cx="7623387" cy="1524000"/>
          </a:xfrm>
          <a:prstGeom prst="rect">
            <a:avLst/>
          </a:prstGeom>
        </p:spPr>
        <p:txBody>
          <a:bodyPr/>
          <a:lstStyle>
            <a:lvl1pPr marL="0" indent="0">
              <a:lnSpc>
                <a:spcPts val="2933"/>
              </a:lnSpc>
              <a:spcBef>
                <a:spcPts val="0"/>
              </a:spcBef>
              <a:buNone/>
              <a:defRPr sz="2400" spc="-150">
                <a:solidFill>
                  <a:srgbClr val="FFFFFF"/>
                </a:solidFill>
                <a:latin typeface="+mn-lt"/>
              </a:defRPr>
            </a:lvl1pPr>
            <a:lvl2pPr marL="609570" indent="0">
              <a:buNone/>
              <a:defRPr>
                <a:solidFill>
                  <a:srgbClr val="FFFFFF"/>
                </a:solidFill>
              </a:defRPr>
            </a:lvl2pPr>
            <a:lvl3pPr marL="1219140" indent="0">
              <a:buNone/>
              <a:defRPr>
                <a:solidFill>
                  <a:srgbClr val="FFFFFF"/>
                </a:solidFill>
              </a:defRPr>
            </a:lvl3pPr>
            <a:lvl4pPr marL="1828709" indent="0">
              <a:buNone/>
              <a:defRPr>
                <a:solidFill>
                  <a:srgbClr val="FFFFFF"/>
                </a:solidFill>
              </a:defRPr>
            </a:lvl4pPr>
            <a:lvl5pPr marL="2438278" indent="0">
              <a:buNone/>
              <a:defRPr>
                <a:solidFill>
                  <a:srgbClr val="FFFFFF"/>
                </a:solidFill>
              </a:defRPr>
            </a:lvl5pPr>
          </a:lstStyle>
          <a:p>
            <a:pPr lvl="0"/>
            <a:r>
              <a:rPr lang="en-US"/>
              <a:t>Descriptive text</a:t>
            </a:r>
            <a:endParaRPr lang="en-GB"/>
          </a:p>
        </p:txBody>
      </p:sp>
      <p:sp>
        <p:nvSpPr>
          <p:cNvPr id="2" name="Rectangle 1">
            <a:extLst>
              <a:ext uri="{FF2B5EF4-FFF2-40B4-BE49-F238E27FC236}">
                <a16:creationId xmlns:a16="http://schemas.microsoft.com/office/drawing/2014/main" id="{40739EE8-FFC3-3309-008A-34A2780F0D46}"/>
              </a:ext>
            </a:extLst>
          </p:cNvPr>
          <p:cNvSpPr/>
          <p:nvPr userDrawn="1"/>
        </p:nvSpPr>
        <p:spPr>
          <a:xfrm>
            <a:off x="575733" y="3992882"/>
            <a:ext cx="11184467" cy="112954"/>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laceholder 1">
            <a:extLst>
              <a:ext uri="{FF2B5EF4-FFF2-40B4-BE49-F238E27FC236}">
                <a16:creationId xmlns:a16="http://schemas.microsoft.com/office/drawing/2014/main" id="{547F5917-8A50-130C-86EC-93357EC22854}"/>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6279408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Divider_page">
    <p:bg>
      <p:bgPr>
        <a:solidFill>
          <a:schemeClr val="bg1"/>
        </a:solidFill>
        <a:effectLst/>
      </p:bgPr>
    </p:bg>
    <p:spTree>
      <p:nvGrpSpPr>
        <p:cNvPr id="1" name=""/>
        <p:cNvGrpSpPr/>
        <p:nvPr/>
      </p:nvGrpSpPr>
      <p:grpSpPr>
        <a:xfrm>
          <a:off x="0" y="0"/>
          <a:ext cx="0" cy="0"/>
          <a:chOff x="0" y="0"/>
          <a:chExt cx="0" cy="0"/>
        </a:xfrm>
      </p:grpSpPr>
      <p:pic>
        <p:nvPicPr>
          <p:cNvPr id="4" name="Graphic 3" descr="North Sea Transition Authority logo">
            <a:extLst>
              <a:ext uri="{FF2B5EF4-FFF2-40B4-BE49-F238E27FC236}">
                <a16:creationId xmlns:a16="http://schemas.microsoft.com/office/drawing/2014/main" id="{0700E569-29DA-4C92-8B98-093A575DAB26}"/>
              </a:ext>
            </a:extLst>
          </p:cNvPr>
          <p:cNvPicPr>
            <a:picLocks noChangeAspect="1"/>
          </p:cNvPicPr>
          <p:nvPr userDrawn="1"/>
        </p:nvPicPr>
        <p:blipFill>
          <a:blip r:embed="rId2"/>
          <a:srcRect/>
          <a:stretch/>
        </p:blipFill>
        <p:spPr>
          <a:xfrm>
            <a:off x="8463280" y="418039"/>
            <a:ext cx="3296920" cy="310617"/>
          </a:xfrm>
          <a:prstGeom prst="rect">
            <a:avLst/>
          </a:prstGeom>
        </p:spPr>
      </p:pic>
      <p:sp>
        <p:nvSpPr>
          <p:cNvPr id="3" name="Text Placeholder 2">
            <a:extLst>
              <a:ext uri="{FF2B5EF4-FFF2-40B4-BE49-F238E27FC236}">
                <a16:creationId xmlns:a16="http://schemas.microsoft.com/office/drawing/2014/main" id="{C6F6A3BA-6F96-4472-946C-225BEBF3F2AD}"/>
              </a:ext>
            </a:extLst>
          </p:cNvPr>
          <p:cNvSpPr>
            <a:spLocks noGrp="1"/>
          </p:cNvSpPr>
          <p:nvPr>
            <p:ph type="body" sz="quarter" idx="10" hasCustomPrompt="1"/>
          </p:nvPr>
        </p:nvSpPr>
        <p:spPr>
          <a:xfrm>
            <a:off x="575733" y="4105836"/>
            <a:ext cx="11184467" cy="1052459"/>
          </a:xfrm>
          <a:prstGeom prst="rect">
            <a:avLst/>
          </a:prstGeom>
        </p:spPr>
        <p:txBody>
          <a:bodyPr/>
          <a:lstStyle>
            <a:lvl1pPr marL="0" indent="0">
              <a:buNone/>
              <a:defRPr sz="5400" spc="-267" baseline="0">
                <a:solidFill>
                  <a:srgbClr val="FFFFFF"/>
                </a:solidFill>
              </a:defRPr>
            </a:lvl1pPr>
          </a:lstStyle>
          <a:p>
            <a:pPr lvl="0"/>
            <a:r>
              <a:rPr lang="en-US" err="1"/>
              <a:t>SubDivider</a:t>
            </a:r>
            <a:r>
              <a:rPr lang="en-US"/>
              <a:t> slide</a:t>
            </a:r>
            <a:endParaRPr lang="en-GB"/>
          </a:p>
        </p:txBody>
      </p:sp>
      <p:sp>
        <p:nvSpPr>
          <p:cNvPr id="5" name="Text Placeholder 4">
            <a:extLst>
              <a:ext uri="{FF2B5EF4-FFF2-40B4-BE49-F238E27FC236}">
                <a16:creationId xmlns:a16="http://schemas.microsoft.com/office/drawing/2014/main" id="{78B926CB-EC04-4129-8CD2-275903EDA3AA}"/>
              </a:ext>
            </a:extLst>
          </p:cNvPr>
          <p:cNvSpPr>
            <a:spLocks noGrp="1"/>
          </p:cNvSpPr>
          <p:nvPr>
            <p:ph type="body" sz="quarter" idx="11" hasCustomPrompt="1"/>
          </p:nvPr>
        </p:nvSpPr>
        <p:spPr>
          <a:xfrm>
            <a:off x="575733" y="5159315"/>
            <a:ext cx="7623387" cy="1035298"/>
          </a:xfrm>
          <a:prstGeom prst="rect">
            <a:avLst/>
          </a:prstGeom>
        </p:spPr>
        <p:txBody>
          <a:bodyPr/>
          <a:lstStyle>
            <a:lvl1pPr marL="0" indent="0">
              <a:lnSpc>
                <a:spcPts val="2933"/>
              </a:lnSpc>
              <a:spcBef>
                <a:spcPts val="0"/>
              </a:spcBef>
              <a:buNone/>
              <a:defRPr sz="2400">
                <a:solidFill>
                  <a:srgbClr val="FFFFFF"/>
                </a:solidFill>
              </a:defRPr>
            </a:lvl1pPr>
            <a:lvl2pPr marL="609570" indent="0">
              <a:buNone/>
              <a:defRPr>
                <a:solidFill>
                  <a:srgbClr val="FFFFFF"/>
                </a:solidFill>
              </a:defRPr>
            </a:lvl2pPr>
            <a:lvl3pPr marL="1219140" indent="0">
              <a:buNone/>
              <a:defRPr>
                <a:solidFill>
                  <a:srgbClr val="FFFFFF"/>
                </a:solidFill>
              </a:defRPr>
            </a:lvl3pPr>
            <a:lvl4pPr marL="1828709" indent="0">
              <a:buNone/>
              <a:defRPr>
                <a:solidFill>
                  <a:srgbClr val="FFFFFF"/>
                </a:solidFill>
              </a:defRPr>
            </a:lvl4pPr>
            <a:lvl5pPr marL="2438278" indent="0">
              <a:buNone/>
              <a:defRPr>
                <a:solidFill>
                  <a:srgbClr val="FFFFFF"/>
                </a:solidFill>
              </a:defRPr>
            </a:lvl5pPr>
          </a:lstStyle>
          <a:p>
            <a:pPr lvl="0"/>
            <a:r>
              <a:rPr lang="en-US"/>
              <a:t>Descriptive text</a:t>
            </a:r>
            <a:endParaRPr lang="en-GB"/>
          </a:p>
        </p:txBody>
      </p:sp>
      <p:sp>
        <p:nvSpPr>
          <p:cNvPr id="2" name="Rectangle 1">
            <a:extLst>
              <a:ext uri="{FF2B5EF4-FFF2-40B4-BE49-F238E27FC236}">
                <a16:creationId xmlns:a16="http://schemas.microsoft.com/office/drawing/2014/main" id="{AC17CD2A-3951-5215-2F7D-165F7CE8EC2A}"/>
              </a:ext>
            </a:extLst>
          </p:cNvPr>
          <p:cNvSpPr/>
          <p:nvPr userDrawn="1"/>
        </p:nvSpPr>
        <p:spPr>
          <a:xfrm>
            <a:off x="575733" y="3992882"/>
            <a:ext cx="11184467" cy="112954"/>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BD55C549-A683-878D-4676-7749EC2B8514}"/>
              </a:ext>
            </a:extLst>
          </p:cNvPr>
          <p:cNvSpPr/>
          <p:nvPr userDrawn="1"/>
        </p:nvSpPr>
        <p:spPr>
          <a:xfrm>
            <a:off x="575732" y="6194613"/>
            <a:ext cx="11184467" cy="112954"/>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156022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subtitl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0570E93D-E3B7-4BCC-8EA8-539718CBFACC}"/>
              </a:ext>
            </a:extLst>
          </p:cNvPr>
          <p:cNvSpPr>
            <a:spLocks noGrp="1"/>
          </p:cNvSpPr>
          <p:nvPr>
            <p:ph type="body" sz="quarter" idx="12" hasCustomPrompt="1"/>
          </p:nvPr>
        </p:nvSpPr>
        <p:spPr>
          <a:xfrm>
            <a:off x="575733" y="2638833"/>
            <a:ext cx="11184467" cy="997751"/>
          </a:xfrm>
          <a:prstGeom prst="rect">
            <a:avLst/>
          </a:prstGeom>
        </p:spPr>
        <p:txBody>
          <a:bodyPr lIns="0" anchor="b"/>
          <a:lstStyle>
            <a:lvl1pPr marL="0" indent="0">
              <a:buNone/>
              <a:defRPr sz="5333">
                <a:solidFill>
                  <a:schemeClr val="bg1"/>
                </a:solidFill>
              </a:defRPr>
            </a:lvl1pPr>
          </a:lstStyle>
          <a:p>
            <a:pPr lvl="0"/>
            <a:r>
              <a:rPr lang="en-US"/>
              <a:t>Title</a:t>
            </a:r>
          </a:p>
        </p:txBody>
      </p:sp>
      <p:cxnSp>
        <p:nvCxnSpPr>
          <p:cNvPr id="15" name="Straight Connector 14">
            <a:extLst>
              <a:ext uri="{FF2B5EF4-FFF2-40B4-BE49-F238E27FC236}">
                <a16:creationId xmlns:a16="http://schemas.microsoft.com/office/drawing/2014/main" id="{DE038CA5-8F1F-4334-8648-E6A7038DE8C1}"/>
              </a:ext>
            </a:extLst>
          </p:cNvPr>
          <p:cNvCxnSpPr/>
          <p:nvPr userDrawn="1"/>
        </p:nvCxnSpPr>
        <p:spPr>
          <a:xfrm>
            <a:off x="575733" y="3636581"/>
            <a:ext cx="111844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Placeholder 18">
            <a:extLst>
              <a:ext uri="{FF2B5EF4-FFF2-40B4-BE49-F238E27FC236}">
                <a16:creationId xmlns:a16="http://schemas.microsoft.com/office/drawing/2014/main" id="{01D19A00-8D20-4629-941D-9424F3BBD9A1}"/>
              </a:ext>
            </a:extLst>
          </p:cNvPr>
          <p:cNvSpPr>
            <a:spLocks noGrp="1"/>
          </p:cNvSpPr>
          <p:nvPr>
            <p:ph type="body" sz="quarter" idx="13" hasCustomPrompt="1"/>
          </p:nvPr>
        </p:nvSpPr>
        <p:spPr>
          <a:xfrm>
            <a:off x="588435" y="3806346"/>
            <a:ext cx="11131551" cy="697620"/>
          </a:xfrm>
          <a:prstGeom prst="rect">
            <a:avLst/>
          </a:prstGeom>
        </p:spPr>
        <p:txBody>
          <a:bodyPr/>
          <a:lstStyle>
            <a:lvl1pPr marL="0" indent="0">
              <a:buNone/>
              <a:defRPr sz="2667"/>
            </a:lvl1pPr>
            <a:lvl2pPr marL="609570" indent="0">
              <a:buNone/>
              <a:defRPr/>
            </a:lvl2pPr>
            <a:lvl3pPr marL="1219140" indent="0">
              <a:buNone/>
              <a:defRPr/>
            </a:lvl3pPr>
            <a:lvl4pPr marL="1828709" indent="0">
              <a:buNone/>
              <a:defRPr/>
            </a:lvl4pPr>
            <a:lvl5pPr marL="2438278" indent="0">
              <a:buNone/>
              <a:defRPr/>
            </a:lvl5pPr>
          </a:lstStyle>
          <a:p>
            <a:pPr lvl="0"/>
            <a:r>
              <a:rPr lang="en-US"/>
              <a:t>Subtitle</a:t>
            </a:r>
          </a:p>
        </p:txBody>
      </p:sp>
      <p:sp>
        <p:nvSpPr>
          <p:cNvPr id="2" name="TextBox 1">
            <a:extLst>
              <a:ext uri="{FF2B5EF4-FFF2-40B4-BE49-F238E27FC236}">
                <a16:creationId xmlns:a16="http://schemas.microsoft.com/office/drawing/2014/main" id="{B2066D78-725F-47AA-B718-01D0AF25F789}"/>
              </a:ext>
            </a:extLst>
          </p:cNvPr>
          <p:cNvSpPr txBox="1"/>
          <p:nvPr userDrawn="1"/>
        </p:nvSpPr>
        <p:spPr>
          <a:xfrm>
            <a:off x="454823" y="5907161"/>
            <a:ext cx="10800108" cy="953723"/>
          </a:xfrm>
          <a:prstGeom prst="rect">
            <a:avLst/>
          </a:prstGeom>
          <a:noFill/>
        </p:spPr>
        <p:txBody>
          <a:bodyPr wrap="square" rtlCol="0">
            <a:spAutoFit/>
          </a:bodyPr>
          <a:lstStyle/>
          <a:p>
            <a:pPr marL="0" marR="0" lvl="0" indent="0" algn="l" defTabSz="609570" rtl="0" eaLnBrk="1" fontAlgn="auto" latinLnBrk="0" hangingPunct="1">
              <a:lnSpc>
                <a:spcPct val="100000"/>
              </a:lnSpc>
              <a:spcBef>
                <a:spcPts val="0"/>
              </a:spcBef>
              <a:spcAft>
                <a:spcPts val="0"/>
              </a:spcAft>
              <a:buClrTx/>
              <a:buSzTx/>
              <a:buFontTx/>
              <a:buNone/>
              <a:tabLst/>
              <a:defRPr/>
            </a:pPr>
            <a:r>
              <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rPr>
              <a:t>© NSTA 2022</a:t>
            </a:r>
          </a:p>
          <a:p>
            <a:pPr marL="0" marR="0" lvl="0" indent="0" algn="l" defTabSz="609570" rtl="0" eaLnBrk="1" fontAlgn="auto" latinLnBrk="0" hangingPunct="1">
              <a:lnSpc>
                <a:spcPct val="100000"/>
              </a:lnSpc>
              <a:spcBef>
                <a:spcPts val="0"/>
              </a:spcBef>
              <a:spcAft>
                <a:spcPts val="0"/>
              </a:spcAft>
              <a:buClrTx/>
              <a:buSzTx/>
              <a:buFontTx/>
              <a:buNone/>
              <a:tabLst/>
              <a:defRPr/>
            </a:pPr>
            <a:r>
              <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rPr>
              <a:t>This presentation is for illustrative purposes only. The NSTA makes no representations or warranties, express or implied, regarding the quality, completeness or accuracy of the information contained herein. All and any such responsibility and liability is expressly disclaimed. The NSTA does not provide endorsements or investment recommendations.</a:t>
            </a:r>
            <a:br>
              <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rPr>
            </a:br>
            <a:r>
              <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rPr>
              <a:t>The North Sea Transition Authority is the business name for the Oil &amp; Gas Authority, a limited company registered in England and Wales with registered number 09666504 and VAT registered number 249433979. Our registered office is at 21 Bloomsbury Street, London, United Kingdom, WC1B 3HF. </a:t>
            </a:r>
          </a:p>
          <a:p>
            <a:pPr marL="0" marR="0" lvl="0" indent="0" algn="l" defTabSz="609570" rtl="0" eaLnBrk="1" fontAlgn="auto" latinLnBrk="0" hangingPunct="1">
              <a:lnSpc>
                <a:spcPct val="100000"/>
              </a:lnSpc>
              <a:spcBef>
                <a:spcPts val="0"/>
              </a:spcBef>
              <a:spcAft>
                <a:spcPts val="0"/>
              </a:spcAft>
              <a:buClrTx/>
              <a:buSzTx/>
              <a:buFontTx/>
              <a:buNone/>
              <a:tabLst/>
              <a:defRPr/>
            </a:pPr>
            <a:endParaRPr kumimoji="0" lang="en-GB" sz="933" b="0" i="0" u="none" strike="noStrike" kern="1200" cap="none" spc="0" normalizeH="0" baseline="0" noProof="0">
              <a:ln>
                <a:noFill/>
              </a:ln>
              <a:solidFill>
                <a:schemeClr val="accent5">
                  <a:lumMod val="60000"/>
                  <a:lumOff val="40000"/>
                </a:schemeClr>
              </a:solidFill>
              <a:effectLst/>
              <a:uLnTx/>
              <a:uFillTx/>
              <a:latin typeface="Arial" panose="020B0604020202020204" pitchFamily="34" charset="0"/>
              <a:ea typeface="+mn-ea"/>
              <a:cs typeface="Arial" panose="020B0604020202020204" pitchFamily="34" charset="0"/>
            </a:endParaRPr>
          </a:p>
        </p:txBody>
      </p:sp>
      <p:sp>
        <p:nvSpPr>
          <p:cNvPr id="7" name="Text Placeholder 18">
            <a:extLst>
              <a:ext uri="{FF2B5EF4-FFF2-40B4-BE49-F238E27FC236}">
                <a16:creationId xmlns:a16="http://schemas.microsoft.com/office/drawing/2014/main" id="{E28699B9-78A4-46CD-96D9-7ADF5F743E7F}"/>
              </a:ext>
            </a:extLst>
          </p:cNvPr>
          <p:cNvSpPr>
            <a:spLocks noGrp="1"/>
          </p:cNvSpPr>
          <p:nvPr>
            <p:ph type="body" sz="quarter" idx="14" hasCustomPrompt="1"/>
          </p:nvPr>
        </p:nvSpPr>
        <p:spPr>
          <a:xfrm>
            <a:off x="9956800" y="4976283"/>
            <a:ext cx="1776941" cy="697620"/>
          </a:xfrm>
          <a:prstGeom prst="rect">
            <a:avLst/>
          </a:prstGeom>
        </p:spPr>
        <p:txBody>
          <a:bodyPr/>
          <a:lstStyle>
            <a:lvl1pPr marL="0" indent="0" algn="l">
              <a:buNone/>
              <a:defRPr sz="2133"/>
            </a:lvl1pPr>
            <a:lvl2pPr marL="609570" indent="0">
              <a:buNone/>
              <a:defRPr/>
            </a:lvl2pPr>
            <a:lvl3pPr marL="1219140" indent="0">
              <a:buNone/>
              <a:defRPr/>
            </a:lvl3pPr>
            <a:lvl4pPr marL="1828709" indent="0">
              <a:buNone/>
              <a:defRPr/>
            </a:lvl4pPr>
            <a:lvl5pPr marL="2438278" indent="0">
              <a:buNone/>
              <a:defRPr/>
            </a:lvl5pPr>
          </a:lstStyle>
          <a:p>
            <a:pPr lvl="0"/>
            <a:r>
              <a:rPr lang="en-US"/>
              <a:t>Date</a:t>
            </a:r>
          </a:p>
        </p:txBody>
      </p:sp>
      <p:sp>
        <p:nvSpPr>
          <p:cNvPr id="4" name="Text Placeholder 3">
            <a:extLst>
              <a:ext uri="{FF2B5EF4-FFF2-40B4-BE49-F238E27FC236}">
                <a16:creationId xmlns:a16="http://schemas.microsoft.com/office/drawing/2014/main" id="{3D107FD8-55F8-49DE-9B26-9B96CD7905DD}"/>
              </a:ext>
            </a:extLst>
          </p:cNvPr>
          <p:cNvSpPr>
            <a:spLocks noGrp="1"/>
          </p:cNvSpPr>
          <p:nvPr>
            <p:ph type="body" sz="quarter" idx="15" hasCustomPrompt="1"/>
          </p:nvPr>
        </p:nvSpPr>
        <p:spPr>
          <a:xfrm>
            <a:off x="588433" y="4976285"/>
            <a:ext cx="8530936" cy="757767"/>
          </a:xfrm>
          <a:prstGeom prst="rect">
            <a:avLst/>
          </a:prstGeom>
        </p:spPr>
        <p:txBody>
          <a:bodyPr/>
          <a:lstStyle>
            <a:lvl1pPr marL="0" indent="0">
              <a:buNone/>
              <a:defRPr sz="2133"/>
            </a:lvl1pPr>
          </a:lstStyle>
          <a:p>
            <a:pPr lvl="0"/>
            <a:r>
              <a:rPr lang="en-US"/>
              <a:t>Speaker &amp; title</a:t>
            </a:r>
          </a:p>
        </p:txBody>
      </p:sp>
      <p:pic>
        <p:nvPicPr>
          <p:cNvPr id="9" name="Graphic 9">
            <a:extLst>
              <a:ext uri="{FF2B5EF4-FFF2-40B4-BE49-F238E27FC236}">
                <a16:creationId xmlns:a16="http://schemas.microsoft.com/office/drawing/2014/main" id="{699ABB32-C9E6-4F20-A59C-567C98A9F4F2}"/>
              </a:ext>
            </a:extLst>
          </p:cNvPr>
          <p:cNvPicPr>
            <a:picLocks noChangeAspect="1"/>
          </p:cNvPicPr>
          <p:nvPr userDrawn="1"/>
        </p:nvPicPr>
        <p:blipFill>
          <a:blip r:embed="rId2"/>
          <a:srcRect/>
          <a:stretch/>
        </p:blipFill>
        <p:spPr>
          <a:xfrm>
            <a:off x="718914" y="253214"/>
            <a:ext cx="1466032" cy="1470484"/>
          </a:xfrm>
          <a:prstGeom prst="rect">
            <a:avLst/>
          </a:prstGeom>
        </p:spPr>
      </p:pic>
    </p:spTree>
    <p:extLst>
      <p:ext uri="{BB962C8B-B14F-4D97-AF65-F5344CB8AC3E}">
        <p14:creationId xmlns:p14="http://schemas.microsoft.com/office/powerpoint/2010/main" val="6786898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Agenda_layout_01">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chemeClr val="bg1"/>
                </a:solidFill>
              </a:defRPr>
            </a:lvl1pPr>
          </a:lstStyle>
          <a:p>
            <a:r>
              <a:rPr lang="en-US"/>
              <a:t>Click to edit Master title style</a:t>
            </a:r>
            <a:endParaRPr lang="en-GB"/>
          </a:p>
        </p:txBody>
      </p:sp>
      <p:pic>
        <p:nvPicPr>
          <p:cNvPr id="6" name="Picture 5">
            <a:extLst>
              <a:ext uri="{FF2B5EF4-FFF2-40B4-BE49-F238E27FC236}">
                <a16:creationId xmlns:a16="http://schemas.microsoft.com/office/drawing/2014/main" id="{C7EAE7A1-A6FB-486D-AFE1-F6A9D1AB6FA1}"/>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2" name="Text Placeholder 1">
            <a:extLst>
              <a:ext uri="{FF2B5EF4-FFF2-40B4-BE49-F238E27FC236}">
                <a16:creationId xmlns:a16="http://schemas.microsoft.com/office/drawing/2014/main" id="{C72E963F-F534-3AB8-E655-D78D2E91BEBE}"/>
              </a:ext>
            </a:extLst>
          </p:cNvPr>
          <p:cNvSpPr txBox="1">
            <a:spLocks/>
          </p:cNvSpPr>
          <p:nvPr userDrawn="1"/>
        </p:nvSpPr>
        <p:spPr>
          <a:xfrm>
            <a:off x="0" y="6489702"/>
            <a:ext cx="12192000" cy="368300"/>
          </a:xfrm>
          <a:prstGeom prst="rect">
            <a:avLst/>
          </a:prstGeom>
          <a:solidFill>
            <a:schemeClr val="bg1"/>
          </a:solidFill>
        </p:spPr>
        <p:txBody>
          <a:bodyPr/>
          <a:lstStyle>
            <a:lvl1pPr marL="304784" indent="-304784" algn="l" defTabSz="121914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54" indent="-304784" algn="l" defTabSz="121914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25" indent="-304784" algn="l" defTabSz="121914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493"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06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63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20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77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341"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a:lstStyle>
          <a:p>
            <a:pPr marL="0" indent="0" algn="ctr">
              <a:buNone/>
            </a:pPr>
            <a:endParaRPr lang="en-GB" sz="1400">
              <a:solidFill>
                <a:srgbClr val="FFFFFF"/>
              </a:solidFill>
            </a:endParaRPr>
          </a:p>
        </p:txBody>
      </p:sp>
    </p:spTree>
    <p:extLst>
      <p:ext uri="{BB962C8B-B14F-4D97-AF65-F5344CB8AC3E}">
        <p14:creationId xmlns:p14="http://schemas.microsoft.com/office/powerpoint/2010/main" val="3684405673"/>
      </p:ext>
    </p:extLst>
  </p:cSld>
  <p:clrMapOvr>
    <a:masterClrMapping/>
  </p:clrMapOvr>
  <p:extLst>
    <p:ext uri="{DCECCB84-F9BA-43D5-87BE-67443E8EF086}">
      <p15:sldGuideLst xmlns:p15="http://schemas.microsoft.com/office/powerpoint/2012/main">
        <p15:guide id="1" pos="3820">
          <p15:clr>
            <a:srgbClr val="FBAE40"/>
          </p15:clr>
        </p15:guide>
        <p15:guide id="2" pos="3952">
          <p15:clr>
            <a:srgbClr val="FBAE40"/>
          </p15:clr>
        </p15:guide>
        <p15:guide id="3" pos="2025">
          <p15:clr>
            <a:srgbClr val="FBAE40"/>
          </p15:clr>
        </p15:guide>
        <p15:guide id="4" pos="2147">
          <p15:clr>
            <a:srgbClr val="FBAE40"/>
          </p15:clr>
        </p15:guide>
        <p15:guide id="5" pos="5612">
          <p15:clr>
            <a:srgbClr val="FBAE40"/>
          </p15:clr>
        </p15:guide>
        <p15:guide id="6" pos="5745">
          <p15:clr>
            <a:srgbClr val="FBAE40"/>
          </p15:clr>
        </p15:guide>
        <p15:guide id="7" orient="horz" pos="973">
          <p15:clr>
            <a:srgbClr val="FBAE40"/>
          </p15:clr>
        </p15:guide>
        <p15:guide id="8" orient="horz" pos="2231">
          <p15:clr>
            <a:srgbClr val="FBAE40"/>
          </p15:clr>
        </p15:guide>
        <p15:guide id="9" orient="horz" pos="2339">
          <p15:clr>
            <a:srgbClr val="FBAE40"/>
          </p15:clr>
        </p15:guide>
        <p15:guide id="10" orient="horz" pos="358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COL_Layout_RH_pic">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chemeClr val="bg1"/>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2B01D23D-6291-4A6A-9E71-CA39790B075D}"/>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sp>
        <p:nvSpPr>
          <p:cNvPr id="6" name="Picture Placeholder 5">
            <a:extLst>
              <a:ext uri="{FF2B5EF4-FFF2-40B4-BE49-F238E27FC236}">
                <a16:creationId xmlns:a16="http://schemas.microsoft.com/office/drawing/2014/main" id="{E71A92DE-43DC-4E71-929F-2773EFFD3854}"/>
              </a:ext>
            </a:extLst>
          </p:cNvPr>
          <p:cNvSpPr>
            <a:spLocks noGrp="1"/>
          </p:cNvSpPr>
          <p:nvPr>
            <p:ph type="pic" sz="quarter" idx="11"/>
          </p:nvPr>
        </p:nvSpPr>
        <p:spPr>
          <a:xfrm>
            <a:off x="6288619" y="1259419"/>
            <a:ext cx="5471583" cy="4806949"/>
          </a:xfrm>
          <a:prstGeom prst="rect">
            <a:avLst/>
          </a:prstGeom>
          <a:noFill/>
        </p:spPr>
        <p:txBody>
          <a:bodyPr anchor="ctr"/>
          <a:lstStyle>
            <a:lvl1pPr>
              <a:defRPr lang="en-GB" dirty="0"/>
            </a:lvl1pPr>
          </a:lstStyle>
          <a:p>
            <a:pPr marL="0" lvl="0" indent="0" algn="ctr">
              <a:buNone/>
            </a:pPr>
            <a:endParaRPr lang="en-GB"/>
          </a:p>
        </p:txBody>
      </p:sp>
      <p:pic>
        <p:nvPicPr>
          <p:cNvPr id="8" name="Picture 7">
            <a:extLst>
              <a:ext uri="{FF2B5EF4-FFF2-40B4-BE49-F238E27FC236}">
                <a16:creationId xmlns:a16="http://schemas.microsoft.com/office/drawing/2014/main" id="{975DB60A-984E-4696-B0D8-AD8DF3E9983E}"/>
              </a:ext>
            </a:extLst>
          </p:cNvPr>
          <p:cNvPicPr>
            <a:picLocks noChangeAspect="1"/>
          </p:cNvPicPr>
          <p:nvPr userDrawn="1"/>
        </p:nvPicPr>
        <p:blipFill>
          <a:blip r:embed="rId2"/>
          <a:stretch>
            <a:fillRect/>
          </a:stretch>
        </p:blipFill>
        <p:spPr>
          <a:xfrm>
            <a:off x="8234688" y="260350"/>
            <a:ext cx="3525514" cy="332154"/>
          </a:xfrm>
          <a:prstGeom prst="rect">
            <a:avLst/>
          </a:prstGeom>
        </p:spPr>
      </p:pic>
    </p:spTree>
    <p:extLst>
      <p:ext uri="{BB962C8B-B14F-4D97-AF65-F5344CB8AC3E}">
        <p14:creationId xmlns:p14="http://schemas.microsoft.com/office/powerpoint/2010/main" val="2075449220"/>
      </p:ext>
    </p:extLst>
  </p:cSld>
  <p:clrMapOvr>
    <a:masterClrMapping/>
  </p:clrMapOvr>
  <p:extLst>
    <p:ext uri="{DCECCB84-F9BA-43D5-87BE-67443E8EF086}">
      <p15:sldGuideLst xmlns:p15="http://schemas.microsoft.com/office/powerpoint/2012/main">
        <p15:guide id="1" pos="3809">
          <p15:clr>
            <a:srgbClr val="FBAE40"/>
          </p15:clr>
        </p15:guide>
        <p15:guide id="2" pos="396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ark blue heading &amp; logo">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rgbClr val="002060"/>
                </a:solidFill>
              </a:defRPr>
            </a:lvl1pPr>
          </a:lstStyle>
          <a:p>
            <a:r>
              <a:rPr lang="en-US"/>
              <a:t>Click to edit Master title style</a:t>
            </a:r>
            <a:endParaRPr lang="en-GB"/>
          </a:p>
        </p:txBody>
      </p:sp>
      <p:pic>
        <p:nvPicPr>
          <p:cNvPr id="6" name="Picture 5" descr="North Sea Transition Authority logo">
            <a:extLst>
              <a:ext uri="{FF2B5EF4-FFF2-40B4-BE49-F238E27FC236}">
                <a16:creationId xmlns:a16="http://schemas.microsoft.com/office/drawing/2014/main" id="{3F6A76A7-7DB3-4845-A5C3-E1688E947606}"/>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4" name="Slide Number Placeholder 1">
            <a:extLst>
              <a:ext uri="{FF2B5EF4-FFF2-40B4-BE49-F238E27FC236}">
                <a16:creationId xmlns:a16="http://schemas.microsoft.com/office/drawing/2014/main" id="{5F2B448E-4E26-4D72-972B-881FBFE1C8D6}"/>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14523280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Tri picture layout &amp; 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chemeClr val="bg1"/>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677A9064-15AA-4B77-B5A3-AA703D4787ED}"/>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sp>
        <p:nvSpPr>
          <p:cNvPr id="6" name="Picture Placeholder 5">
            <a:extLst>
              <a:ext uri="{FF2B5EF4-FFF2-40B4-BE49-F238E27FC236}">
                <a16:creationId xmlns:a16="http://schemas.microsoft.com/office/drawing/2014/main" id="{456D2155-D0B7-43AC-9146-89EB48C0D951}"/>
              </a:ext>
            </a:extLst>
          </p:cNvPr>
          <p:cNvSpPr>
            <a:spLocks noGrp="1"/>
          </p:cNvSpPr>
          <p:nvPr>
            <p:ph type="pic" sz="quarter" idx="11"/>
          </p:nvPr>
        </p:nvSpPr>
        <p:spPr>
          <a:xfrm>
            <a:off x="575735" y="1490135"/>
            <a:ext cx="3598333" cy="2633133"/>
          </a:xfrm>
          <a:prstGeom prst="rect">
            <a:avLst/>
          </a:prstGeom>
          <a:noFill/>
        </p:spPr>
        <p:txBody>
          <a:bodyPr anchor="ctr"/>
          <a:lstStyle>
            <a:lvl1pPr marL="0" indent="0" algn="ctr">
              <a:buNone/>
              <a:defRPr/>
            </a:lvl1pPr>
          </a:lstStyle>
          <a:p>
            <a:endParaRPr lang="en-GB"/>
          </a:p>
        </p:txBody>
      </p:sp>
      <p:sp>
        <p:nvSpPr>
          <p:cNvPr id="8" name="Picture Placeholder 5">
            <a:extLst>
              <a:ext uri="{FF2B5EF4-FFF2-40B4-BE49-F238E27FC236}">
                <a16:creationId xmlns:a16="http://schemas.microsoft.com/office/drawing/2014/main" id="{4865298D-0641-4573-A311-C26E288142BE}"/>
              </a:ext>
            </a:extLst>
          </p:cNvPr>
          <p:cNvSpPr>
            <a:spLocks noGrp="1"/>
          </p:cNvSpPr>
          <p:nvPr>
            <p:ph type="pic" sz="quarter" idx="12"/>
          </p:nvPr>
        </p:nvSpPr>
        <p:spPr>
          <a:xfrm>
            <a:off x="4368800" y="1490135"/>
            <a:ext cx="3600451" cy="2633133"/>
          </a:xfrm>
          <a:prstGeom prst="rect">
            <a:avLst/>
          </a:prstGeom>
          <a:noFill/>
        </p:spPr>
        <p:txBody>
          <a:bodyPr anchor="ctr"/>
          <a:lstStyle>
            <a:lvl1pPr marL="0" indent="0" algn="ctr">
              <a:buNone/>
              <a:defRPr/>
            </a:lvl1pPr>
          </a:lstStyle>
          <a:p>
            <a:endParaRPr lang="en-GB"/>
          </a:p>
        </p:txBody>
      </p:sp>
      <p:sp>
        <p:nvSpPr>
          <p:cNvPr id="10" name="Picture Placeholder 5">
            <a:extLst>
              <a:ext uri="{FF2B5EF4-FFF2-40B4-BE49-F238E27FC236}">
                <a16:creationId xmlns:a16="http://schemas.microsoft.com/office/drawing/2014/main" id="{EA2CE309-6861-4DD8-8696-903C2EB45CD8}"/>
              </a:ext>
            </a:extLst>
          </p:cNvPr>
          <p:cNvSpPr>
            <a:spLocks noGrp="1"/>
          </p:cNvSpPr>
          <p:nvPr>
            <p:ph type="pic" sz="quarter" idx="14"/>
          </p:nvPr>
        </p:nvSpPr>
        <p:spPr>
          <a:xfrm>
            <a:off x="8159751" y="1490135"/>
            <a:ext cx="3598333" cy="2633133"/>
          </a:xfrm>
          <a:prstGeom prst="rect">
            <a:avLst/>
          </a:prstGeom>
          <a:noFill/>
        </p:spPr>
        <p:txBody>
          <a:bodyPr anchor="ctr"/>
          <a:lstStyle>
            <a:lvl1pPr marL="0" indent="0" algn="ctr">
              <a:buNone/>
              <a:defRPr/>
            </a:lvl1pPr>
          </a:lstStyle>
          <a:p>
            <a:endParaRPr lang="en-GB"/>
          </a:p>
        </p:txBody>
      </p:sp>
      <p:pic>
        <p:nvPicPr>
          <p:cNvPr id="9" name="Picture 8">
            <a:extLst>
              <a:ext uri="{FF2B5EF4-FFF2-40B4-BE49-F238E27FC236}">
                <a16:creationId xmlns:a16="http://schemas.microsoft.com/office/drawing/2014/main" id="{B41974E5-F760-48A2-BE37-625B777BE9F7}"/>
              </a:ext>
            </a:extLst>
          </p:cNvPr>
          <p:cNvPicPr>
            <a:picLocks noChangeAspect="1"/>
          </p:cNvPicPr>
          <p:nvPr userDrawn="1"/>
        </p:nvPicPr>
        <p:blipFill>
          <a:blip r:embed="rId2"/>
          <a:stretch>
            <a:fillRect/>
          </a:stretch>
        </p:blipFill>
        <p:spPr>
          <a:xfrm>
            <a:off x="8234688" y="260350"/>
            <a:ext cx="3525514" cy="332154"/>
          </a:xfrm>
          <a:prstGeom prst="rect">
            <a:avLst/>
          </a:prstGeom>
        </p:spPr>
      </p:pic>
    </p:spTree>
    <p:extLst>
      <p:ext uri="{BB962C8B-B14F-4D97-AF65-F5344CB8AC3E}">
        <p14:creationId xmlns:p14="http://schemas.microsoft.com/office/powerpoint/2010/main" val="1650012039"/>
      </p:ext>
    </p:extLst>
  </p:cSld>
  <p:clrMapOvr>
    <a:masterClrMapping/>
  </p:clrMapOvr>
  <p:extLst>
    <p:ext uri="{DCECCB84-F9BA-43D5-87BE-67443E8EF086}">
      <p15:sldGuideLst xmlns:p15="http://schemas.microsoft.com/office/powerpoint/2012/main">
        <p15:guide id="1" pos="2631">
          <p15:clr>
            <a:srgbClr val="FBAE40"/>
          </p15:clr>
        </p15:guide>
        <p15:guide id="2" pos="2752">
          <p15:clr>
            <a:srgbClr val="FBAE40"/>
          </p15:clr>
        </p15:guide>
        <p15:guide id="3" pos="5020">
          <p15:clr>
            <a:srgbClr val="FBAE40"/>
          </p15:clr>
        </p15:guide>
        <p15:guide id="4" pos="51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Quad_picture_layout_&amp;_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chemeClr val="bg1"/>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F819700D-5A70-487F-9190-5B352B76D3AF}"/>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sp>
        <p:nvSpPr>
          <p:cNvPr id="6" name="Picture Placeholder 5">
            <a:extLst>
              <a:ext uri="{FF2B5EF4-FFF2-40B4-BE49-F238E27FC236}">
                <a16:creationId xmlns:a16="http://schemas.microsoft.com/office/drawing/2014/main" id="{58878778-A3ED-479C-B2E2-25B5F28F075C}"/>
              </a:ext>
            </a:extLst>
          </p:cNvPr>
          <p:cNvSpPr>
            <a:spLocks noGrp="1"/>
          </p:cNvSpPr>
          <p:nvPr>
            <p:ph type="pic" sz="quarter" idx="11"/>
          </p:nvPr>
        </p:nvSpPr>
        <p:spPr>
          <a:xfrm>
            <a:off x="586253" y="1570002"/>
            <a:ext cx="2628967" cy="1984321"/>
          </a:xfrm>
          <a:prstGeom prst="rect">
            <a:avLst/>
          </a:prstGeom>
          <a:noFill/>
        </p:spPr>
        <p:txBody>
          <a:bodyPr anchor="ctr"/>
          <a:lstStyle>
            <a:lvl1pPr marL="0" indent="0" algn="ctr">
              <a:buNone/>
              <a:defRPr/>
            </a:lvl1pPr>
          </a:lstStyle>
          <a:p>
            <a:endParaRPr lang="en-GB"/>
          </a:p>
        </p:txBody>
      </p:sp>
      <p:sp>
        <p:nvSpPr>
          <p:cNvPr id="16" name="Picture Placeholder 5">
            <a:extLst>
              <a:ext uri="{FF2B5EF4-FFF2-40B4-BE49-F238E27FC236}">
                <a16:creationId xmlns:a16="http://schemas.microsoft.com/office/drawing/2014/main" id="{B82CFB37-70F7-42CC-9561-D62683D86C3C}"/>
              </a:ext>
            </a:extLst>
          </p:cNvPr>
          <p:cNvSpPr>
            <a:spLocks noGrp="1"/>
          </p:cNvSpPr>
          <p:nvPr>
            <p:ph type="pic" sz="quarter" idx="15"/>
          </p:nvPr>
        </p:nvSpPr>
        <p:spPr>
          <a:xfrm>
            <a:off x="3422653" y="1570002"/>
            <a:ext cx="2628967" cy="1984321"/>
          </a:xfrm>
          <a:prstGeom prst="rect">
            <a:avLst/>
          </a:prstGeom>
          <a:noFill/>
        </p:spPr>
        <p:txBody>
          <a:bodyPr anchor="ctr"/>
          <a:lstStyle>
            <a:lvl1pPr marL="0" indent="0" algn="ctr">
              <a:buNone/>
              <a:defRPr/>
            </a:lvl1pPr>
          </a:lstStyle>
          <a:p>
            <a:endParaRPr lang="en-GB"/>
          </a:p>
        </p:txBody>
      </p:sp>
      <p:sp>
        <p:nvSpPr>
          <p:cNvPr id="17" name="Picture Placeholder 5">
            <a:extLst>
              <a:ext uri="{FF2B5EF4-FFF2-40B4-BE49-F238E27FC236}">
                <a16:creationId xmlns:a16="http://schemas.microsoft.com/office/drawing/2014/main" id="{06755C7B-61DD-4C1A-9E4E-189A49C48A2C}"/>
              </a:ext>
            </a:extLst>
          </p:cNvPr>
          <p:cNvSpPr>
            <a:spLocks noGrp="1"/>
          </p:cNvSpPr>
          <p:nvPr>
            <p:ph type="pic" sz="quarter" idx="16"/>
          </p:nvPr>
        </p:nvSpPr>
        <p:spPr>
          <a:xfrm>
            <a:off x="6273802" y="1570002"/>
            <a:ext cx="2628967" cy="1984321"/>
          </a:xfrm>
          <a:prstGeom prst="rect">
            <a:avLst/>
          </a:prstGeom>
          <a:noFill/>
        </p:spPr>
        <p:txBody>
          <a:bodyPr anchor="ctr"/>
          <a:lstStyle>
            <a:lvl1pPr marL="0" indent="0" algn="ctr">
              <a:buNone/>
              <a:defRPr/>
            </a:lvl1pPr>
          </a:lstStyle>
          <a:p>
            <a:endParaRPr lang="en-GB"/>
          </a:p>
        </p:txBody>
      </p:sp>
      <p:sp>
        <p:nvSpPr>
          <p:cNvPr id="18" name="Picture Placeholder 5">
            <a:extLst>
              <a:ext uri="{FF2B5EF4-FFF2-40B4-BE49-F238E27FC236}">
                <a16:creationId xmlns:a16="http://schemas.microsoft.com/office/drawing/2014/main" id="{07A14314-BBCF-4EF9-BBF8-7ABDEBA24BD2}"/>
              </a:ext>
            </a:extLst>
          </p:cNvPr>
          <p:cNvSpPr>
            <a:spLocks noGrp="1"/>
          </p:cNvSpPr>
          <p:nvPr>
            <p:ph type="pic" sz="quarter" idx="17"/>
          </p:nvPr>
        </p:nvSpPr>
        <p:spPr>
          <a:xfrm>
            <a:off x="9124951" y="1570002"/>
            <a:ext cx="2628967" cy="1984321"/>
          </a:xfrm>
          <a:prstGeom prst="rect">
            <a:avLst/>
          </a:prstGeom>
          <a:noFill/>
        </p:spPr>
        <p:txBody>
          <a:bodyPr anchor="ctr"/>
          <a:lstStyle>
            <a:lvl1pPr marL="0" indent="0" algn="ctr">
              <a:buNone/>
              <a:defRPr/>
            </a:lvl1pPr>
          </a:lstStyle>
          <a:p>
            <a:endParaRPr lang="en-GB"/>
          </a:p>
        </p:txBody>
      </p:sp>
      <p:pic>
        <p:nvPicPr>
          <p:cNvPr id="9" name="Picture 8">
            <a:extLst>
              <a:ext uri="{FF2B5EF4-FFF2-40B4-BE49-F238E27FC236}">
                <a16:creationId xmlns:a16="http://schemas.microsoft.com/office/drawing/2014/main" id="{27111304-7821-4418-B027-779923D0DC69}"/>
              </a:ext>
            </a:extLst>
          </p:cNvPr>
          <p:cNvPicPr>
            <a:picLocks noChangeAspect="1"/>
          </p:cNvPicPr>
          <p:nvPr userDrawn="1"/>
        </p:nvPicPr>
        <p:blipFill>
          <a:blip r:embed="rId2"/>
          <a:stretch>
            <a:fillRect/>
          </a:stretch>
        </p:blipFill>
        <p:spPr>
          <a:xfrm>
            <a:off x="8234688" y="260350"/>
            <a:ext cx="3525514" cy="332154"/>
          </a:xfrm>
          <a:prstGeom prst="rect">
            <a:avLst/>
          </a:prstGeom>
        </p:spPr>
      </p:pic>
    </p:spTree>
    <p:extLst>
      <p:ext uri="{BB962C8B-B14F-4D97-AF65-F5344CB8AC3E}">
        <p14:creationId xmlns:p14="http://schemas.microsoft.com/office/powerpoint/2010/main" val="492207635"/>
      </p:ext>
    </p:extLst>
  </p:cSld>
  <p:clrMapOvr>
    <a:masterClrMapping/>
  </p:clrMapOvr>
  <p:extLst>
    <p:ext uri="{DCECCB84-F9BA-43D5-87BE-67443E8EF086}">
      <p15:sldGuideLst xmlns:p15="http://schemas.microsoft.com/office/powerpoint/2012/main">
        <p15:guide id="1" pos="3820">
          <p15:clr>
            <a:srgbClr val="FBAE40"/>
          </p15:clr>
        </p15:guide>
        <p15:guide id="2" pos="3952">
          <p15:clr>
            <a:srgbClr val="FBAE40"/>
          </p15:clr>
        </p15:guide>
        <p15:guide id="3" pos="2025">
          <p15:clr>
            <a:srgbClr val="FBAE40"/>
          </p15:clr>
        </p15:guide>
        <p15:guide id="4" pos="2156">
          <p15:clr>
            <a:srgbClr val="FBAE40"/>
          </p15:clr>
        </p15:guide>
        <p15:guide id="5" pos="5612">
          <p15:clr>
            <a:srgbClr val="FBAE40"/>
          </p15:clr>
        </p15:guide>
        <p15:guide id="6" pos="57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Quad picture layou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chemeClr val="bg1"/>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2B01D23D-6291-4A6A-9E71-CA39790B075D}"/>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sp>
        <p:nvSpPr>
          <p:cNvPr id="6" name="Picture Placeholder 5">
            <a:extLst>
              <a:ext uri="{FF2B5EF4-FFF2-40B4-BE49-F238E27FC236}">
                <a16:creationId xmlns:a16="http://schemas.microsoft.com/office/drawing/2014/main" id="{6DB07D8A-B829-45B0-8CE8-449B892781B6}"/>
              </a:ext>
            </a:extLst>
          </p:cNvPr>
          <p:cNvSpPr>
            <a:spLocks noGrp="1"/>
          </p:cNvSpPr>
          <p:nvPr>
            <p:ph type="pic" sz="quarter" idx="11"/>
          </p:nvPr>
        </p:nvSpPr>
        <p:spPr>
          <a:xfrm>
            <a:off x="575733" y="1143000"/>
            <a:ext cx="5469467" cy="2448000"/>
          </a:xfrm>
          <a:prstGeom prst="rect">
            <a:avLst/>
          </a:prstGeom>
          <a:noFill/>
        </p:spPr>
        <p:txBody>
          <a:bodyPr anchor="ctr"/>
          <a:lstStyle>
            <a:lvl1pPr marL="0" indent="0" algn="ctr">
              <a:buNone/>
              <a:defRPr/>
            </a:lvl1pPr>
          </a:lstStyle>
          <a:p>
            <a:endParaRPr lang="en-GB"/>
          </a:p>
        </p:txBody>
      </p:sp>
      <p:sp>
        <p:nvSpPr>
          <p:cNvPr id="9" name="Picture Placeholder 5">
            <a:extLst>
              <a:ext uri="{FF2B5EF4-FFF2-40B4-BE49-F238E27FC236}">
                <a16:creationId xmlns:a16="http://schemas.microsoft.com/office/drawing/2014/main" id="{A7F514CB-E3D0-4CF2-8E6F-DEF8880B6BD2}"/>
              </a:ext>
            </a:extLst>
          </p:cNvPr>
          <p:cNvSpPr>
            <a:spLocks noGrp="1"/>
          </p:cNvSpPr>
          <p:nvPr>
            <p:ph type="pic" sz="quarter" idx="12"/>
          </p:nvPr>
        </p:nvSpPr>
        <p:spPr>
          <a:xfrm>
            <a:off x="6288617" y="1143000"/>
            <a:ext cx="5469467" cy="2448000"/>
          </a:xfrm>
          <a:prstGeom prst="rect">
            <a:avLst/>
          </a:prstGeom>
          <a:noFill/>
        </p:spPr>
        <p:txBody>
          <a:bodyPr anchor="ctr"/>
          <a:lstStyle>
            <a:lvl1pPr marL="0" indent="0" algn="ctr">
              <a:buNone/>
              <a:defRPr/>
            </a:lvl1pPr>
          </a:lstStyle>
          <a:p>
            <a:endParaRPr lang="en-GB"/>
          </a:p>
        </p:txBody>
      </p:sp>
      <p:sp>
        <p:nvSpPr>
          <p:cNvPr id="10" name="Picture Placeholder 5">
            <a:extLst>
              <a:ext uri="{FF2B5EF4-FFF2-40B4-BE49-F238E27FC236}">
                <a16:creationId xmlns:a16="http://schemas.microsoft.com/office/drawing/2014/main" id="{AF0D129A-716D-4DE2-BC86-62AD6977E00F}"/>
              </a:ext>
            </a:extLst>
          </p:cNvPr>
          <p:cNvSpPr>
            <a:spLocks noGrp="1"/>
          </p:cNvSpPr>
          <p:nvPr>
            <p:ph type="pic" sz="quarter" idx="13"/>
          </p:nvPr>
        </p:nvSpPr>
        <p:spPr>
          <a:xfrm>
            <a:off x="575733" y="3816349"/>
            <a:ext cx="5469467" cy="2448000"/>
          </a:xfrm>
          <a:prstGeom prst="rect">
            <a:avLst/>
          </a:prstGeom>
          <a:noFill/>
        </p:spPr>
        <p:txBody>
          <a:bodyPr anchor="ctr"/>
          <a:lstStyle>
            <a:lvl1pPr marL="0" indent="0" algn="ctr">
              <a:buNone/>
              <a:defRPr/>
            </a:lvl1pPr>
          </a:lstStyle>
          <a:p>
            <a:endParaRPr lang="en-GB"/>
          </a:p>
        </p:txBody>
      </p:sp>
      <p:sp>
        <p:nvSpPr>
          <p:cNvPr id="11" name="Picture Placeholder 5">
            <a:extLst>
              <a:ext uri="{FF2B5EF4-FFF2-40B4-BE49-F238E27FC236}">
                <a16:creationId xmlns:a16="http://schemas.microsoft.com/office/drawing/2014/main" id="{8B65A3AB-D335-4F53-891B-3500C75ABC15}"/>
              </a:ext>
            </a:extLst>
          </p:cNvPr>
          <p:cNvSpPr>
            <a:spLocks noGrp="1"/>
          </p:cNvSpPr>
          <p:nvPr>
            <p:ph type="pic" sz="quarter" idx="14"/>
          </p:nvPr>
        </p:nvSpPr>
        <p:spPr>
          <a:xfrm>
            <a:off x="6288617" y="3816349"/>
            <a:ext cx="5469467" cy="2448000"/>
          </a:xfrm>
          <a:prstGeom prst="rect">
            <a:avLst/>
          </a:prstGeom>
          <a:noFill/>
        </p:spPr>
        <p:txBody>
          <a:bodyPr anchor="ctr"/>
          <a:lstStyle>
            <a:lvl1pPr marL="0" indent="0" algn="ctr">
              <a:buNone/>
              <a:defRPr/>
            </a:lvl1pPr>
          </a:lstStyle>
          <a:p>
            <a:endParaRPr lang="en-GB"/>
          </a:p>
        </p:txBody>
      </p:sp>
      <p:pic>
        <p:nvPicPr>
          <p:cNvPr id="12" name="Picture 11">
            <a:extLst>
              <a:ext uri="{FF2B5EF4-FFF2-40B4-BE49-F238E27FC236}">
                <a16:creationId xmlns:a16="http://schemas.microsoft.com/office/drawing/2014/main" id="{C82565F1-28E3-42E8-B432-DA307BF094F8}"/>
              </a:ext>
            </a:extLst>
          </p:cNvPr>
          <p:cNvPicPr>
            <a:picLocks noChangeAspect="1"/>
          </p:cNvPicPr>
          <p:nvPr userDrawn="1"/>
        </p:nvPicPr>
        <p:blipFill>
          <a:blip r:embed="rId2"/>
          <a:stretch>
            <a:fillRect/>
          </a:stretch>
        </p:blipFill>
        <p:spPr>
          <a:xfrm>
            <a:off x="8234688" y="260350"/>
            <a:ext cx="3525514" cy="332154"/>
          </a:xfrm>
          <a:prstGeom prst="rect">
            <a:avLst/>
          </a:prstGeom>
        </p:spPr>
      </p:pic>
    </p:spTree>
    <p:extLst>
      <p:ext uri="{BB962C8B-B14F-4D97-AF65-F5344CB8AC3E}">
        <p14:creationId xmlns:p14="http://schemas.microsoft.com/office/powerpoint/2010/main" val="3519034374"/>
      </p:ext>
    </p:extLst>
  </p:cSld>
  <p:clrMapOvr>
    <a:masterClrMapping/>
  </p:clrMapOvr>
  <p:extLst>
    <p:ext uri="{DCECCB84-F9BA-43D5-87BE-67443E8EF086}">
      <p15:sldGuideLst xmlns:p15="http://schemas.microsoft.com/office/powerpoint/2012/main">
        <p15:guide id="1" pos="3809">
          <p15:clr>
            <a:srgbClr val="FBAE40"/>
          </p15:clr>
        </p15:guide>
        <p15:guide id="2" pos="396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column_feature_box">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C605FFE-972D-49E1-BB04-B163FB801E63}"/>
              </a:ext>
            </a:extLst>
          </p:cNvPr>
          <p:cNvSpPr>
            <a:spLocks noGrp="1"/>
          </p:cNvSpPr>
          <p:nvPr>
            <p:ph type="pic" sz="quarter" idx="11"/>
          </p:nvPr>
        </p:nvSpPr>
        <p:spPr>
          <a:xfrm>
            <a:off x="575732" y="1143000"/>
            <a:ext cx="7454901" cy="3256280"/>
          </a:xfrm>
          <a:prstGeom prst="rect">
            <a:avLst/>
          </a:prstGeom>
          <a:noFill/>
        </p:spPr>
        <p:txBody>
          <a:bodyPr anchor="ctr"/>
          <a:lstStyle>
            <a:lvl1pPr marL="0" indent="0" algn="ctr">
              <a:buNone/>
              <a:defRPr/>
            </a:lvl1pPr>
          </a:lstStyle>
          <a:p>
            <a:endParaRPr lang="en-GB"/>
          </a:p>
        </p:txBody>
      </p:sp>
      <p:sp>
        <p:nvSpPr>
          <p:cNvPr id="9" name="Text Placeholder 2">
            <a:extLst>
              <a:ext uri="{FF2B5EF4-FFF2-40B4-BE49-F238E27FC236}">
                <a16:creationId xmlns:a16="http://schemas.microsoft.com/office/drawing/2014/main" id="{69E0E834-A8AE-4C60-9A63-F248B8296081}"/>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pic>
        <p:nvPicPr>
          <p:cNvPr id="7" name="Picture 6">
            <a:extLst>
              <a:ext uri="{FF2B5EF4-FFF2-40B4-BE49-F238E27FC236}">
                <a16:creationId xmlns:a16="http://schemas.microsoft.com/office/drawing/2014/main" id="{03E89127-E7C3-4C33-A507-6221EB3FDB5C}"/>
              </a:ext>
            </a:extLst>
          </p:cNvPr>
          <p:cNvPicPr>
            <a:picLocks noChangeAspect="1"/>
          </p:cNvPicPr>
          <p:nvPr userDrawn="1"/>
        </p:nvPicPr>
        <p:blipFill>
          <a:blip r:embed="rId2"/>
          <a:stretch>
            <a:fillRect/>
          </a:stretch>
        </p:blipFill>
        <p:spPr>
          <a:xfrm>
            <a:off x="8234688" y="260350"/>
            <a:ext cx="3525514" cy="332154"/>
          </a:xfrm>
          <a:prstGeom prst="rect">
            <a:avLst/>
          </a:prstGeom>
        </p:spPr>
      </p:pic>
    </p:spTree>
    <p:extLst>
      <p:ext uri="{BB962C8B-B14F-4D97-AF65-F5344CB8AC3E}">
        <p14:creationId xmlns:p14="http://schemas.microsoft.com/office/powerpoint/2010/main" val="4193416420"/>
      </p:ext>
    </p:extLst>
  </p:cSld>
  <p:clrMapOvr>
    <a:masterClrMapping/>
  </p:clrMapOvr>
  <p:extLst>
    <p:ext uri="{DCECCB84-F9BA-43D5-87BE-67443E8EF086}">
      <p15:sldGuideLst xmlns:p15="http://schemas.microsoft.com/office/powerpoint/2012/main">
        <p15:guide id="2" pos="5231">
          <p15:clr>
            <a:srgbClr val="FBAE40"/>
          </p15:clr>
        </p15:guide>
        <p15:guide id="7" pos="5059">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OGA blue heading &amp; logo">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chemeClr val="bg1"/>
                </a:solidFill>
              </a:defRPr>
            </a:lvl1pPr>
          </a:lstStyle>
          <a:p>
            <a:r>
              <a:rPr lang="en-US"/>
              <a:t>Click to edit Master title style</a:t>
            </a:r>
            <a:endParaRPr lang="en-GB"/>
          </a:p>
        </p:txBody>
      </p:sp>
      <p:pic>
        <p:nvPicPr>
          <p:cNvPr id="4" name="Picture 3">
            <a:extLst>
              <a:ext uri="{FF2B5EF4-FFF2-40B4-BE49-F238E27FC236}">
                <a16:creationId xmlns:a16="http://schemas.microsoft.com/office/drawing/2014/main" id="{F5B7440A-22B6-49A2-AB6C-A8B30DCEB003}"/>
              </a:ext>
            </a:extLst>
          </p:cNvPr>
          <p:cNvPicPr>
            <a:picLocks noChangeAspect="1"/>
          </p:cNvPicPr>
          <p:nvPr userDrawn="1"/>
        </p:nvPicPr>
        <p:blipFill>
          <a:blip r:embed="rId2"/>
          <a:stretch>
            <a:fillRect/>
          </a:stretch>
        </p:blipFill>
        <p:spPr>
          <a:xfrm>
            <a:off x="8234688" y="260350"/>
            <a:ext cx="3525514" cy="332154"/>
          </a:xfrm>
          <a:prstGeom prst="rect">
            <a:avLst/>
          </a:prstGeom>
        </p:spPr>
      </p:pic>
    </p:spTree>
    <p:extLst>
      <p:ext uri="{BB962C8B-B14F-4D97-AF65-F5344CB8AC3E}">
        <p14:creationId xmlns:p14="http://schemas.microsoft.com/office/powerpoint/2010/main" val="782184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Dark blue heading &amp; logo">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lvl1pPr>
          </a:lstStyle>
          <a:p>
            <a:r>
              <a:rPr lang="en-US"/>
              <a:t>Click to edit Master title style</a:t>
            </a:r>
            <a:endParaRPr lang="en-GB"/>
          </a:p>
        </p:txBody>
      </p:sp>
      <p:pic>
        <p:nvPicPr>
          <p:cNvPr id="4" name="Picture 3">
            <a:extLst>
              <a:ext uri="{FF2B5EF4-FFF2-40B4-BE49-F238E27FC236}">
                <a16:creationId xmlns:a16="http://schemas.microsoft.com/office/drawing/2014/main" id="{5CB473AA-56B1-40B9-863A-11F0A7A94718}"/>
              </a:ext>
            </a:extLst>
          </p:cNvPr>
          <p:cNvPicPr>
            <a:picLocks noChangeAspect="1"/>
          </p:cNvPicPr>
          <p:nvPr userDrawn="1"/>
        </p:nvPicPr>
        <p:blipFill>
          <a:blip r:embed="rId2"/>
          <a:stretch>
            <a:fillRect/>
          </a:stretch>
        </p:blipFill>
        <p:spPr>
          <a:xfrm>
            <a:off x="8234688" y="260350"/>
            <a:ext cx="3525514" cy="332154"/>
          </a:xfrm>
          <a:prstGeom prst="rect">
            <a:avLst/>
          </a:prstGeom>
        </p:spPr>
      </p:pic>
    </p:spTree>
    <p:extLst>
      <p:ext uri="{BB962C8B-B14F-4D97-AF65-F5344CB8AC3E}">
        <p14:creationId xmlns:p14="http://schemas.microsoft.com/office/powerpoint/2010/main" val="23982955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hank you slide">
    <p:spTree>
      <p:nvGrpSpPr>
        <p:cNvPr id="1" name=""/>
        <p:cNvGrpSpPr/>
        <p:nvPr/>
      </p:nvGrpSpPr>
      <p:grpSpPr>
        <a:xfrm>
          <a:off x="0" y="0"/>
          <a:ext cx="0" cy="0"/>
          <a:chOff x="0" y="0"/>
          <a:chExt cx="0" cy="0"/>
        </a:xfrm>
      </p:grpSpPr>
      <p:sp>
        <p:nvSpPr>
          <p:cNvPr id="7" name="object 2"/>
          <p:cNvSpPr txBox="1"/>
          <p:nvPr userDrawn="1"/>
        </p:nvSpPr>
        <p:spPr>
          <a:xfrm>
            <a:off x="1016009" y="2747812"/>
            <a:ext cx="11532241" cy="1231106"/>
          </a:xfrm>
          <a:prstGeom prst="rect">
            <a:avLst/>
          </a:prstGeom>
        </p:spPr>
        <p:txBody>
          <a:bodyPr vert="horz" wrap="square" lIns="0" tIns="0" rIns="0" bIns="0" rtlCol="0">
            <a:spAutoFit/>
          </a:bodyPr>
          <a:lstStyle/>
          <a:p>
            <a:pPr marL="16933"/>
            <a:r>
              <a:rPr lang="en-GB" sz="8000" spc="-73">
                <a:solidFill>
                  <a:srgbClr val="193768"/>
                </a:solidFill>
                <a:latin typeface="Arial"/>
                <a:cs typeface="Arial"/>
              </a:rPr>
              <a:t>Thank you</a:t>
            </a:r>
          </a:p>
        </p:txBody>
      </p:sp>
      <p:sp>
        <p:nvSpPr>
          <p:cNvPr id="8" name="object 3">
            <a:extLst>
              <a:ext uri="{C183D7F6-B498-43B3-948B-1728B52AA6E4}">
                <adec:decorative xmlns:adec="http://schemas.microsoft.com/office/drawing/2017/decorative" val="1"/>
              </a:ext>
            </a:extLst>
          </p:cNvPr>
          <p:cNvSpPr/>
          <p:nvPr userDrawn="1"/>
        </p:nvSpPr>
        <p:spPr>
          <a:xfrm>
            <a:off x="1016003" y="3861127"/>
            <a:ext cx="11136207" cy="0"/>
          </a:xfrm>
          <a:custGeom>
            <a:avLst/>
            <a:gdLst/>
            <a:ahLst/>
            <a:cxnLst/>
            <a:rect l="l" t="t" r="r" b="b"/>
            <a:pathLst>
              <a:path w="8352155">
                <a:moveTo>
                  <a:pt x="0" y="0"/>
                </a:moveTo>
                <a:lnTo>
                  <a:pt x="8352002" y="0"/>
                </a:lnTo>
              </a:path>
            </a:pathLst>
          </a:custGeom>
          <a:ln w="12700">
            <a:solidFill>
              <a:srgbClr val="193768"/>
            </a:solidFill>
          </a:ln>
        </p:spPr>
        <p:txBody>
          <a:bodyPr wrap="square" lIns="0" tIns="0" rIns="0" bIns="0" rtlCol="0"/>
          <a:lstStyle/>
          <a:p>
            <a:endParaRPr sz="3200">
              <a:solidFill>
                <a:prstClr val="black"/>
              </a:solidFill>
            </a:endParaRPr>
          </a:p>
        </p:txBody>
      </p:sp>
      <p:pic>
        <p:nvPicPr>
          <p:cNvPr id="5" name="Picture 4" descr="North Sea Transition authority logo&#10;">
            <a:extLst>
              <a:ext uri="{FF2B5EF4-FFF2-40B4-BE49-F238E27FC236}">
                <a16:creationId xmlns:a16="http://schemas.microsoft.com/office/drawing/2014/main" id="{D22B4265-156C-4F8A-AE7C-96BE7DC5503A}"/>
              </a:ext>
            </a:extLst>
          </p:cNvPr>
          <p:cNvPicPr>
            <a:picLocks noChangeAspect="1"/>
          </p:cNvPicPr>
          <p:nvPr userDrawn="1"/>
        </p:nvPicPr>
        <p:blipFill>
          <a:blip r:embed="rId2"/>
          <a:srcRect/>
          <a:stretch/>
        </p:blipFill>
        <p:spPr>
          <a:xfrm>
            <a:off x="1016003" y="486235"/>
            <a:ext cx="1725476" cy="1730716"/>
          </a:xfrm>
          <a:prstGeom prst="rect">
            <a:avLst/>
          </a:prstGeom>
        </p:spPr>
      </p:pic>
    </p:spTree>
    <p:extLst>
      <p:ext uri="{BB962C8B-B14F-4D97-AF65-F5344CB8AC3E}">
        <p14:creationId xmlns:p14="http://schemas.microsoft.com/office/powerpoint/2010/main" val="41178110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BB9FE-1EAA-4B46-8391-D780DA1CFE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E87183-C9E4-42B3-BAEF-BD7CE03ADB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0FABDE-E853-41CE-B676-82A5D0B77834}"/>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F693040C-DE7F-4838-9F9A-5F019368F95B}"/>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2284166E-C4BD-4A75-9292-EF0B62CEB95B}"/>
              </a:ext>
            </a:extLst>
          </p:cNvPr>
          <p:cNvSpPr>
            <a:spLocks noGrp="1"/>
          </p:cNvSpPr>
          <p:nvPr>
            <p:ph type="sldNum" sz="quarter" idx="12"/>
          </p:nvPr>
        </p:nvSpPr>
        <p:spPr/>
        <p:txBody>
          <a:bodyPr/>
          <a:lstStyle>
            <a:lvl1pPr>
              <a:defRPr/>
            </a:lvl1pPr>
          </a:lstStyle>
          <a:p>
            <a:fld id="{BC98A070-2683-4169-8C50-C897AF826C66}" type="slidenum">
              <a:rPr lang="en-GB" altLang="en-US"/>
              <a:pPr/>
              <a:t>‹#›</a:t>
            </a:fld>
            <a:endParaRPr lang="en-GB" altLang="en-US"/>
          </a:p>
        </p:txBody>
      </p:sp>
    </p:spTree>
    <p:extLst>
      <p:ext uri="{BB962C8B-B14F-4D97-AF65-F5344CB8AC3E}">
        <p14:creationId xmlns:p14="http://schemas.microsoft.com/office/powerpoint/2010/main" val="5077989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F1783-490F-4B31-9685-1C7A114443CD}" type="datetime1">
              <a:rPr lang="en-GB" smtClean="0"/>
              <a:t>09/10/2023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E63E09-850E-4A3E-AA45-E3FF03378421}" type="slidenum">
              <a:rPr lang="en-GB" smtClean="0"/>
              <a:t>‹#›</a:t>
            </a:fld>
            <a:endParaRPr lang="en-GB"/>
          </a:p>
        </p:txBody>
      </p:sp>
    </p:spTree>
    <p:extLst>
      <p:ext uri="{BB962C8B-B14F-4D97-AF65-F5344CB8AC3E}">
        <p14:creationId xmlns:p14="http://schemas.microsoft.com/office/powerpoint/2010/main" val="23464430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D5351-BA5D-DA56-5B92-ED5F6C3E2F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255C856-B0F7-0C6C-119E-43D657F3B979}"/>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B66A4519-D165-0605-0EEF-9E7EF5FCCF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D728979-D121-BD97-ED88-42E39040180B}"/>
              </a:ext>
            </a:extLst>
          </p:cNvPr>
          <p:cNvSpPr>
            <a:spLocks noGrp="1"/>
          </p:cNvSpPr>
          <p:nvPr>
            <p:ph type="dt" sz="half" idx="10"/>
          </p:nvPr>
        </p:nvSpPr>
        <p:spPr/>
        <p:txBody>
          <a:bodyPr/>
          <a:lstStyle/>
          <a:p>
            <a:fld id="{6B81DBFE-0D2A-4FDB-A6B2-294BDFA7907B}" type="datetimeFigureOut">
              <a:rPr lang="en-GB" smtClean="0"/>
              <a:t>09/10/2023</a:t>
            </a:fld>
            <a:endParaRPr lang="en-GB"/>
          </a:p>
        </p:txBody>
      </p:sp>
      <p:sp>
        <p:nvSpPr>
          <p:cNvPr id="6" name="Footer Placeholder 5">
            <a:extLst>
              <a:ext uri="{FF2B5EF4-FFF2-40B4-BE49-F238E27FC236}">
                <a16:creationId xmlns:a16="http://schemas.microsoft.com/office/drawing/2014/main" id="{41CB7703-C7F3-917F-A322-28149D39A1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D662AB-32ED-9F52-0562-06DDE8B56926}"/>
              </a:ext>
            </a:extLst>
          </p:cNvPr>
          <p:cNvSpPr>
            <a:spLocks noGrp="1"/>
          </p:cNvSpPr>
          <p:nvPr>
            <p:ph type="sldNum" sz="quarter" idx="12"/>
          </p:nvPr>
        </p:nvSpPr>
        <p:spPr/>
        <p:txBody>
          <a:bodyPr/>
          <a:lstStyle/>
          <a:p>
            <a:fld id="{9F5D4CD0-4435-4018-81AE-A56498298197}" type="slidenum">
              <a:rPr lang="en-GB" smtClean="0"/>
              <a:t>‹#›</a:t>
            </a:fld>
            <a:endParaRPr lang="en-GB"/>
          </a:p>
        </p:txBody>
      </p:sp>
    </p:spTree>
    <p:extLst>
      <p:ext uri="{BB962C8B-B14F-4D97-AF65-F5344CB8AC3E}">
        <p14:creationId xmlns:p14="http://schemas.microsoft.com/office/powerpoint/2010/main" val="366167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GA blue heading &amp; logo">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rgbClr val="002060"/>
                </a:solidFill>
              </a:defRPr>
            </a:lvl1pPr>
          </a:lstStyle>
          <a:p>
            <a:r>
              <a:rPr lang="en-US"/>
              <a:t>Click to edit Master title style</a:t>
            </a:r>
            <a:endParaRPr lang="en-GB"/>
          </a:p>
        </p:txBody>
      </p:sp>
      <p:pic>
        <p:nvPicPr>
          <p:cNvPr id="5" name="Picture 4" descr="North Sea Transition Authority logo">
            <a:extLst>
              <a:ext uri="{FF2B5EF4-FFF2-40B4-BE49-F238E27FC236}">
                <a16:creationId xmlns:a16="http://schemas.microsoft.com/office/drawing/2014/main" id="{9C71ADE5-5DB7-4DFB-AE99-A6E68AE4D21D}"/>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8" name="Slide Number Placeholder 1">
            <a:extLst>
              <a:ext uri="{FF2B5EF4-FFF2-40B4-BE49-F238E27FC236}">
                <a16:creationId xmlns:a16="http://schemas.microsoft.com/office/drawing/2014/main" id="{BB09EF69-7A9B-4975-87B8-5FED3445B68C}"/>
              </a:ext>
            </a:extLst>
          </p:cNvPr>
          <p:cNvSpPr txBox="1">
            <a:spLocks/>
          </p:cNvSpPr>
          <p:nvPr userDrawn="1"/>
        </p:nvSpPr>
        <p:spPr>
          <a:xfrm>
            <a:off x="11345864" y="3211512"/>
            <a:ext cx="828675" cy="434975"/>
          </a:xfrm>
          <a:prstGeom prst="rect">
            <a:avLst/>
          </a:prstGeom>
        </p:spPr>
        <p:txBody>
          <a:bodyPr vert="horz" lIns="91440" tIns="45720" rIns="91440" bIns="45720" rtlCol="0" anchor="ctr"/>
          <a:lstStyle>
            <a:defPPr>
              <a:defRPr lang="en-US"/>
            </a:defPPr>
            <a:lvl1pPr marL="0" algn="r" defTabSz="609570" rtl="0" eaLnBrk="1" latinLnBrk="0" hangingPunct="1">
              <a:defRPr sz="1200" kern="1200">
                <a:solidFill>
                  <a:schemeClr val="tx1">
                    <a:tint val="75000"/>
                  </a:schemeClr>
                </a:solidFill>
                <a:latin typeface="+mn-lt"/>
                <a:ea typeface="+mn-ea"/>
                <a:cs typeface="+mn-cs"/>
              </a:defRPr>
            </a:lvl1pPr>
            <a:lvl2pPr marL="609570" algn="l" defTabSz="609570" rtl="0" eaLnBrk="1" latinLnBrk="0" hangingPunct="1">
              <a:defRPr sz="2400" kern="1200">
                <a:solidFill>
                  <a:schemeClr val="tx1"/>
                </a:solidFill>
                <a:latin typeface="+mn-lt"/>
                <a:ea typeface="+mn-ea"/>
                <a:cs typeface="+mn-cs"/>
              </a:defRPr>
            </a:lvl2pPr>
            <a:lvl3pPr marL="1219140" algn="l" defTabSz="609570" rtl="0" eaLnBrk="1" latinLnBrk="0" hangingPunct="1">
              <a:defRPr sz="2400" kern="1200">
                <a:solidFill>
                  <a:schemeClr val="tx1"/>
                </a:solidFill>
                <a:latin typeface="+mn-lt"/>
                <a:ea typeface="+mn-ea"/>
                <a:cs typeface="+mn-cs"/>
              </a:defRPr>
            </a:lvl3pPr>
            <a:lvl4pPr marL="1828709" algn="l" defTabSz="609570" rtl="0" eaLnBrk="1" latinLnBrk="0" hangingPunct="1">
              <a:defRPr sz="2400" kern="1200">
                <a:solidFill>
                  <a:schemeClr val="tx1"/>
                </a:solidFill>
                <a:latin typeface="+mn-lt"/>
                <a:ea typeface="+mn-ea"/>
                <a:cs typeface="+mn-cs"/>
              </a:defRPr>
            </a:lvl4pPr>
            <a:lvl5pPr marL="2438278" algn="l" defTabSz="609570" rtl="0" eaLnBrk="1" latinLnBrk="0" hangingPunct="1">
              <a:defRPr sz="2400" kern="1200">
                <a:solidFill>
                  <a:schemeClr val="tx1"/>
                </a:solidFill>
                <a:latin typeface="+mn-lt"/>
                <a:ea typeface="+mn-ea"/>
                <a:cs typeface="+mn-cs"/>
              </a:defRPr>
            </a:lvl5pPr>
            <a:lvl6pPr marL="3047848" algn="l" defTabSz="609570" rtl="0" eaLnBrk="1" latinLnBrk="0" hangingPunct="1">
              <a:defRPr sz="2400" kern="1200">
                <a:solidFill>
                  <a:schemeClr val="tx1"/>
                </a:solidFill>
                <a:latin typeface="+mn-lt"/>
                <a:ea typeface="+mn-ea"/>
                <a:cs typeface="+mn-cs"/>
              </a:defRPr>
            </a:lvl6pPr>
            <a:lvl7pPr marL="3657418" algn="l" defTabSz="609570" rtl="0" eaLnBrk="1" latinLnBrk="0" hangingPunct="1">
              <a:defRPr sz="2400" kern="1200">
                <a:solidFill>
                  <a:schemeClr val="tx1"/>
                </a:solidFill>
                <a:latin typeface="+mn-lt"/>
                <a:ea typeface="+mn-ea"/>
                <a:cs typeface="+mn-cs"/>
              </a:defRPr>
            </a:lvl7pPr>
            <a:lvl8pPr marL="4266987" algn="l" defTabSz="609570" rtl="0" eaLnBrk="1" latinLnBrk="0" hangingPunct="1">
              <a:defRPr sz="2400" kern="1200">
                <a:solidFill>
                  <a:schemeClr val="tx1"/>
                </a:solidFill>
                <a:latin typeface="+mn-lt"/>
                <a:ea typeface="+mn-ea"/>
                <a:cs typeface="+mn-cs"/>
              </a:defRPr>
            </a:lvl8pPr>
            <a:lvl9pPr marL="4876557" algn="l" defTabSz="609570" rtl="0" eaLnBrk="1" latinLnBrk="0" hangingPunct="1">
              <a:defRPr sz="2400" kern="1200">
                <a:solidFill>
                  <a:schemeClr val="tx1"/>
                </a:solidFill>
                <a:latin typeface="+mn-lt"/>
                <a:ea typeface="+mn-ea"/>
                <a:cs typeface="+mn-cs"/>
              </a:defRPr>
            </a:lvl9pPr>
          </a:lstStyle>
          <a:p>
            <a:fld id="{DD0590FE-9BA6-45CB-BC76-38BB9AEE2E90}" type="slidenum">
              <a:rPr lang="en-GB" smtClean="0"/>
              <a:pPr/>
              <a:t>‹#›</a:t>
            </a:fld>
            <a:endParaRPr lang="en-GB"/>
          </a:p>
        </p:txBody>
      </p:sp>
    </p:spTree>
    <p:extLst>
      <p:ext uri="{BB962C8B-B14F-4D97-AF65-F5344CB8AC3E}">
        <p14:creationId xmlns:p14="http://schemas.microsoft.com/office/powerpoint/2010/main" val="407203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COL 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F1C91FDD-8B33-4DEB-98E8-4B35396EA93C}"/>
              </a:ext>
            </a:extLst>
          </p:cNvPr>
          <p:cNvSpPr>
            <a:spLocks noGrp="1"/>
          </p:cNvSpPr>
          <p:nvPr>
            <p:ph type="body" sz="quarter" idx="10"/>
          </p:nvPr>
        </p:nvSpPr>
        <p:spPr>
          <a:xfrm>
            <a:off x="0" y="6482296"/>
            <a:ext cx="12192000" cy="375704"/>
          </a:xfrm>
          <a:prstGeom prst="rect">
            <a:avLst/>
          </a:prstGeom>
          <a:solidFill>
            <a:schemeClr val="bg1"/>
          </a:solidFill>
        </p:spPr>
        <p:txBody>
          <a:bodyPr/>
          <a:lstStyle>
            <a:lvl1pPr marL="0" indent="0" algn="ctr">
              <a:buNone/>
              <a:defRPr sz="1400">
                <a:solidFill>
                  <a:srgbClr val="FFFFFF"/>
                </a:solidFill>
              </a:defRPr>
            </a:lvl1pPr>
            <a:lvl2pPr algn="ctr">
              <a:defRPr sz="1400">
                <a:solidFill>
                  <a:srgbClr val="FFFFFF"/>
                </a:solidFill>
              </a:defRPr>
            </a:lvl2pPr>
            <a:lvl3pPr algn="ctr">
              <a:defRPr sz="1400">
                <a:solidFill>
                  <a:srgbClr val="FFFFFF"/>
                </a:solidFill>
              </a:defRPr>
            </a:lvl3pPr>
            <a:lvl4pPr algn="ctr">
              <a:defRPr sz="1400">
                <a:solidFill>
                  <a:srgbClr val="FFFFFF"/>
                </a:solidFill>
              </a:defRPr>
            </a:lvl4pPr>
            <a:lvl5pPr algn="ctr">
              <a:defRPr sz="1400">
                <a:solidFill>
                  <a:srgbClr val="FFFFFF"/>
                </a:solidFill>
              </a:defRPr>
            </a:lvl5pPr>
          </a:lstStyle>
          <a:p>
            <a:pPr lvl="0"/>
            <a:r>
              <a:rPr lang="en-GB"/>
              <a:t>Click to edit Master text styles</a:t>
            </a:r>
          </a:p>
        </p:txBody>
      </p:sp>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357447" y="260351"/>
            <a:ext cx="7313721" cy="332154"/>
          </a:xfrm>
          <a:prstGeom prst="rect">
            <a:avLst/>
          </a:prstGeom>
        </p:spPr>
        <p:txBody>
          <a:bodyPr lIns="0" tIns="0" anchor="ctr"/>
          <a:lstStyle>
            <a:lvl1pPr>
              <a:defRPr sz="2800">
                <a:solidFill>
                  <a:srgbClr val="002060"/>
                </a:solidFill>
              </a:defRPr>
            </a:lvl1pPr>
          </a:lstStyle>
          <a:p>
            <a:r>
              <a:rPr lang="en-US"/>
              <a:t>Click to edit Master title style</a:t>
            </a:r>
            <a:endParaRPr lang="en-GB"/>
          </a:p>
        </p:txBody>
      </p:sp>
      <p:pic>
        <p:nvPicPr>
          <p:cNvPr id="5" name="Picture 4" descr="North Sea Transition Authority logo">
            <a:extLst>
              <a:ext uri="{FF2B5EF4-FFF2-40B4-BE49-F238E27FC236}">
                <a16:creationId xmlns:a16="http://schemas.microsoft.com/office/drawing/2014/main" id="{DD066B03-A6C0-4E11-962A-031938217856}"/>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6" name="Slide Number Placeholder 1">
            <a:extLst>
              <a:ext uri="{FF2B5EF4-FFF2-40B4-BE49-F238E27FC236}">
                <a16:creationId xmlns:a16="http://schemas.microsoft.com/office/drawing/2014/main" id="{85E32D1A-48E2-4364-85EF-CB57BA8E956D}"/>
              </a:ext>
            </a:extLst>
          </p:cNvPr>
          <p:cNvSpPr>
            <a:spLocks noGrp="1"/>
          </p:cNvSpPr>
          <p:nvPr>
            <p:ph type="sldNum" sz="quarter" idx="4"/>
          </p:nvPr>
        </p:nvSpPr>
        <p:spPr>
          <a:xfrm>
            <a:off x="11504815" y="3211512"/>
            <a:ext cx="669724" cy="434975"/>
          </a:xfrm>
          <a:prstGeom prst="rect">
            <a:avLst/>
          </a:prstGeom>
        </p:spPr>
        <p:txBody>
          <a:bodyPr vert="horz" lIns="91440" tIns="45720" rIns="91440" bIns="45720" rtlCol="0" anchor="ctr"/>
          <a:lstStyle>
            <a:lvl1pPr algn="r">
              <a:defRPr sz="1050">
                <a:solidFill>
                  <a:schemeClr val="tx1">
                    <a:tint val="75000"/>
                  </a:schemeClr>
                </a:solidFill>
              </a:defRPr>
            </a:lvl1pPr>
          </a:lstStyle>
          <a:p>
            <a:fld id="{DD0590FE-9BA6-45CB-BC76-38BB9AEE2E90}" type="slidenum">
              <a:rPr lang="en-GB" smtClean="0"/>
              <a:pPr/>
              <a:t>‹#›</a:t>
            </a:fld>
            <a:endParaRPr lang="en-GB"/>
          </a:p>
        </p:txBody>
      </p:sp>
    </p:spTree>
    <p:extLst>
      <p:ext uri="{BB962C8B-B14F-4D97-AF65-F5344CB8AC3E}">
        <p14:creationId xmlns:p14="http://schemas.microsoft.com/office/powerpoint/2010/main" val="2959536258"/>
      </p:ext>
    </p:extLst>
  </p:cSld>
  <p:clrMapOvr>
    <a:masterClrMapping/>
  </p:clrMapOvr>
  <p:extLst>
    <p:ext uri="{DCECCB84-F9BA-43D5-87BE-67443E8EF086}">
      <p15:sldGuideLst xmlns:p15="http://schemas.microsoft.com/office/powerpoint/2012/main">
        <p15:guide id="1" pos="3809" userDrawn="1">
          <p15:clr>
            <a:srgbClr val="FBAE40"/>
          </p15:clr>
        </p15:guide>
        <p15:guide id="2" pos="396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COL 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F1C91FDD-8B33-4DEB-98E8-4B35396EA93C}"/>
              </a:ext>
            </a:extLst>
          </p:cNvPr>
          <p:cNvSpPr>
            <a:spLocks noGrp="1"/>
          </p:cNvSpPr>
          <p:nvPr>
            <p:ph type="body" sz="quarter" idx="10"/>
          </p:nvPr>
        </p:nvSpPr>
        <p:spPr>
          <a:xfrm>
            <a:off x="0" y="6482296"/>
            <a:ext cx="12192000" cy="375704"/>
          </a:xfrm>
          <a:prstGeom prst="rect">
            <a:avLst/>
          </a:prstGeom>
          <a:solidFill>
            <a:schemeClr val="bg1"/>
          </a:solidFill>
        </p:spPr>
        <p:txBody>
          <a:bodyPr/>
          <a:lstStyle>
            <a:lvl1pPr marL="0" indent="0" algn="ctr">
              <a:buNone/>
              <a:defRPr sz="1400">
                <a:solidFill>
                  <a:srgbClr val="FFFFFF"/>
                </a:solidFill>
              </a:defRPr>
            </a:lvl1pPr>
            <a:lvl2pPr algn="ctr">
              <a:defRPr sz="1400">
                <a:solidFill>
                  <a:srgbClr val="FFFFFF"/>
                </a:solidFill>
              </a:defRPr>
            </a:lvl2pPr>
            <a:lvl3pPr algn="ctr">
              <a:defRPr sz="1400">
                <a:solidFill>
                  <a:srgbClr val="FFFFFF"/>
                </a:solidFill>
              </a:defRPr>
            </a:lvl3pPr>
            <a:lvl4pPr algn="ctr">
              <a:defRPr sz="1400">
                <a:solidFill>
                  <a:srgbClr val="FFFFFF"/>
                </a:solidFill>
              </a:defRPr>
            </a:lvl4pPr>
            <a:lvl5pPr algn="ctr">
              <a:defRPr sz="1400">
                <a:solidFill>
                  <a:srgbClr val="FFFFFF"/>
                </a:solidFill>
              </a:defRPr>
            </a:lvl5pPr>
          </a:lstStyle>
          <a:p>
            <a:pPr lvl="0"/>
            <a:r>
              <a:rPr lang="en-GB"/>
              <a:t>Click to edit Master text styles</a:t>
            </a:r>
          </a:p>
        </p:txBody>
      </p:sp>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357447" y="260351"/>
            <a:ext cx="7313721" cy="332154"/>
          </a:xfrm>
          <a:prstGeom prst="rect">
            <a:avLst/>
          </a:prstGeom>
        </p:spPr>
        <p:txBody>
          <a:bodyPr lIns="0" tIns="0" anchor="ctr"/>
          <a:lstStyle>
            <a:lvl1pPr>
              <a:defRPr sz="2800">
                <a:solidFill>
                  <a:srgbClr val="002060"/>
                </a:solidFill>
              </a:defRPr>
            </a:lvl1pPr>
          </a:lstStyle>
          <a:p>
            <a:r>
              <a:rPr lang="en-US"/>
              <a:t>Click to edit Master title style</a:t>
            </a:r>
            <a:endParaRPr lang="en-GB"/>
          </a:p>
        </p:txBody>
      </p:sp>
      <p:pic>
        <p:nvPicPr>
          <p:cNvPr id="5" name="Picture 4" descr="North Sea Transition Authority logo">
            <a:extLst>
              <a:ext uri="{FF2B5EF4-FFF2-40B4-BE49-F238E27FC236}">
                <a16:creationId xmlns:a16="http://schemas.microsoft.com/office/drawing/2014/main" id="{DD066B03-A6C0-4E11-962A-031938217856}"/>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6" name="Slide Number Placeholder 1">
            <a:extLst>
              <a:ext uri="{FF2B5EF4-FFF2-40B4-BE49-F238E27FC236}">
                <a16:creationId xmlns:a16="http://schemas.microsoft.com/office/drawing/2014/main" id="{85E32D1A-48E2-4364-85EF-CB57BA8E956D}"/>
              </a:ext>
            </a:extLst>
          </p:cNvPr>
          <p:cNvSpPr>
            <a:spLocks noGrp="1"/>
          </p:cNvSpPr>
          <p:nvPr>
            <p:ph type="sldNum" sz="quarter" idx="4"/>
          </p:nvPr>
        </p:nvSpPr>
        <p:spPr>
          <a:xfrm>
            <a:off x="11504815" y="3211512"/>
            <a:ext cx="669724" cy="434975"/>
          </a:xfrm>
          <a:prstGeom prst="rect">
            <a:avLst/>
          </a:prstGeom>
        </p:spPr>
        <p:txBody>
          <a:bodyPr vert="horz" lIns="91440" tIns="45720" rIns="91440" bIns="45720" rtlCol="0" anchor="ctr"/>
          <a:lstStyle>
            <a:lvl1pPr algn="r">
              <a:defRPr sz="1050">
                <a:solidFill>
                  <a:schemeClr val="tx1">
                    <a:tint val="75000"/>
                  </a:schemeClr>
                </a:solidFill>
              </a:defRPr>
            </a:lvl1pPr>
          </a:lstStyle>
          <a:p>
            <a:fld id="{DD0590FE-9BA6-45CB-BC76-38BB9AEE2E90}" type="slidenum">
              <a:rPr lang="en-GB" smtClean="0"/>
              <a:pPr/>
              <a:t>‹#›</a:t>
            </a:fld>
            <a:endParaRPr lang="en-GB"/>
          </a:p>
        </p:txBody>
      </p:sp>
    </p:spTree>
    <p:extLst>
      <p:ext uri="{BB962C8B-B14F-4D97-AF65-F5344CB8AC3E}">
        <p14:creationId xmlns:p14="http://schemas.microsoft.com/office/powerpoint/2010/main" val="2897190395"/>
      </p:ext>
    </p:extLst>
  </p:cSld>
  <p:clrMapOvr>
    <a:masterClrMapping/>
  </p:clrMapOvr>
  <p:extLst>
    <p:ext uri="{DCECCB84-F9BA-43D5-87BE-67443E8EF086}">
      <p15:sldGuideLst xmlns:p15="http://schemas.microsoft.com/office/powerpoint/2012/main">
        <p15:guide id="1" pos="3809">
          <p15:clr>
            <a:srgbClr val="FBAE40"/>
          </p15:clr>
        </p15:guide>
        <p15:guide id="2" pos="396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5_COL 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F1C91FDD-8B33-4DEB-98E8-4B35396EA93C}"/>
              </a:ext>
            </a:extLst>
          </p:cNvPr>
          <p:cNvSpPr>
            <a:spLocks noGrp="1"/>
          </p:cNvSpPr>
          <p:nvPr>
            <p:ph type="body" sz="quarter" idx="10"/>
          </p:nvPr>
        </p:nvSpPr>
        <p:spPr>
          <a:xfrm>
            <a:off x="0" y="6482296"/>
            <a:ext cx="12192000" cy="375704"/>
          </a:xfrm>
          <a:prstGeom prst="rect">
            <a:avLst/>
          </a:prstGeom>
          <a:solidFill>
            <a:schemeClr val="bg1"/>
          </a:solidFill>
        </p:spPr>
        <p:txBody>
          <a:bodyPr/>
          <a:lstStyle>
            <a:lvl1pPr marL="0" indent="0" algn="ctr">
              <a:buNone/>
              <a:defRPr sz="1400">
                <a:solidFill>
                  <a:srgbClr val="FFFFFF"/>
                </a:solidFill>
              </a:defRPr>
            </a:lvl1pPr>
            <a:lvl2pPr algn="ctr">
              <a:defRPr sz="1400">
                <a:solidFill>
                  <a:srgbClr val="FFFFFF"/>
                </a:solidFill>
              </a:defRPr>
            </a:lvl2pPr>
            <a:lvl3pPr algn="ctr">
              <a:defRPr sz="1400">
                <a:solidFill>
                  <a:srgbClr val="FFFFFF"/>
                </a:solidFill>
              </a:defRPr>
            </a:lvl3pPr>
            <a:lvl4pPr algn="ctr">
              <a:defRPr sz="1400">
                <a:solidFill>
                  <a:srgbClr val="FFFFFF"/>
                </a:solidFill>
              </a:defRPr>
            </a:lvl4pPr>
            <a:lvl5pPr algn="ctr">
              <a:defRPr sz="1400">
                <a:solidFill>
                  <a:srgbClr val="FFFFFF"/>
                </a:solidFill>
              </a:defRPr>
            </a:lvl5pPr>
          </a:lstStyle>
          <a:p>
            <a:pPr lvl="0"/>
            <a:r>
              <a:rPr lang="en-GB"/>
              <a:t>Click to edit Master text styles</a:t>
            </a:r>
          </a:p>
        </p:txBody>
      </p:sp>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357447" y="260351"/>
            <a:ext cx="7313721" cy="332154"/>
          </a:xfrm>
          <a:prstGeom prst="rect">
            <a:avLst/>
          </a:prstGeom>
        </p:spPr>
        <p:txBody>
          <a:bodyPr lIns="0" tIns="0" anchor="ctr"/>
          <a:lstStyle>
            <a:lvl1pPr>
              <a:defRPr sz="2800">
                <a:solidFill>
                  <a:srgbClr val="002060"/>
                </a:solidFill>
              </a:defRPr>
            </a:lvl1pPr>
          </a:lstStyle>
          <a:p>
            <a:r>
              <a:rPr lang="en-US"/>
              <a:t>Click to edit Master title style</a:t>
            </a:r>
            <a:endParaRPr lang="en-GB"/>
          </a:p>
        </p:txBody>
      </p:sp>
      <p:pic>
        <p:nvPicPr>
          <p:cNvPr id="5" name="Picture 4" descr="North Sea Transition Authority logo">
            <a:extLst>
              <a:ext uri="{FF2B5EF4-FFF2-40B4-BE49-F238E27FC236}">
                <a16:creationId xmlns:a16="http://schemas.microsoft.com/office/drawing/2014/main" id="{DD066B03-A6C0-4E11-962A-031938217856}"/>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6" name="Slide Number Placeholder 1">
            <a:extLst>
              <a:ext uri="{FF2B5EF4-FFF2-40B4-BE49-F238E27FC236}">
                <a16:creationId xmlns:a16="http://schemas.microsoft.com/office/drawing/2014/main" id="{85E32D1A-48E2-4364-85EF-CB57BA8E956D}"/>
              </a:ext>
            </a:extLst>
          </p:cNvPr>
          <p:cNvSpPr>
            <a:spLocks noGrp="1"/>
          </p:cNvSpPr>
          <p:nvPr>
            <p:ph type="sldNum" sz="quarter" idx="4"/>
          </p:nvPr>
        </p:nvSpPr>
        <p:spPr>
          <a:xfrm>
            <a:off x="11504815" y="3211512"/>
            <a:ext cx="669724" cy="434975"/>
          </a:xfrm>
          <a:prstGeom prst="rect">
            <a:avLst/>
          </a:prstGeom>
        </p:spPr>
        <p:txBody>
          <a:bodyPr vert="horz" lIns="91440" tIns="45720" rIns="91440" bIns="45720" rtlCol="0" anchor="ctr"/>
          <a:lstStyle>
            <a:lvl1pPr algn="r">
              <a:defRPr sz="1050">
                <a:solidFill>
                  <a:schemeClr val="tx1">
                    <a:tint val="75000"/>
                  </a:schemeClr>
                </a:solidFill>
              </a:defRPr>
            </a:lvl1pPr>
          </a:lstStyle>
          <a:p>
            <a:fld id="{DD0590FE-9BA6-45CB-BC76-38BB9AEE2E90}" type="slidenum">
              <a:rPr lang="en-GB" smtClean="0"/>
              <a:pPr/>
              <a:t>‹#›</a:t>
            </a:fld>
            <a:endParaRPr lang="en-GB"/>
          </a:p>
        </p:txBody>
      </p:sp>
      <p:sp>
        <p:nvSpPr>
          <p:cNvPr id="2" name="Content Placeholder 2">
            <a:extLst>
              <a:ext uri="{FF2B5EF4-FFF2-40B4-BE49-F238E27FC236}">
                <a16:creationId xmlns:a16="http://schemas.microsoft.com/office/drawing/2014/main" id="{696D0871-367C-7D28-5AD4-E8441AF44E83}"/>
              </a:ext>
            </a:extLst>
          </p:cNvPr>
          <p:cNvSpPr>
            <a:spLocks noGrp="1"/>
          </p:cNvSpPr>
          <p:nvPr>
            <p:ph sz="half" idx="1"/>
          </p:nvPr>
        </p:nvSpPr>
        <p:spPr>
          <a:xfrm>
            <a:off x="565262" y="798022"/>
            <a:ext cx="5329844" cy="5602778"/>
          </a:xfrm>
        </p:spPr>
        <p:txBody>
          <a:bodyPr/>
          <a:lstStyle>
            <a:lvl1pPr>
              <a:defRPr sz="1200"/>
            </a:lvl1pPr>
            <a:lvl2pPr>
              <a:defRPr sz="12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Content Placeholder 3">
            <a:extLst>
              <a:ext uri="{FF2B5EF4-FFF2-40B4-BE49-F238E27FC236}">
                <a16:creationId xmlns:a16="http://schemas.microsoft.com/office/drawing/2014/main" id="{77D6BAA5-6045-D6F4-F18C-9F251189836B}"/>
              </a:ext>
            </a:extLst>
          </p:cNvPr>
          <p:cNvSpPr>
            <a:spLocks noGrp="1"/>
          </p:cNvSpPr>
          <p:nvPr>
            <p:ph sz="half" idx="2"/>
          </p:nvPr>
        </p:nvSpPr>
        <p:spPr>
          <a:xfrm>
            <a:off x="6023956" y="798022"/>
            <a:ext cx="5329844" cy="5602778"/>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48270627"/>
      </p:ext>
    </p:extLst>
  </p:cSld>
  <p:clrMapOvr>
    <a:masterClrMapping/>
  </p:clrMapOvr>
  <p:extLst>
    <p:ext uri="{DCECCB84-F9BA-43D5-87BE-67443E8EF086}">
      <p15:sldGuideLst xmlns:p15="http://schemas.microsoft.com/office/powerpoint/2012/main">
        <p15:guide id="1" pos="3809">
          <p15:clr>
            <a:srgbClr val="FBAE40"/>
          </p15:clr>
        </p15:guide>
        <p15:guide id="2" pos="396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3_COL layou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rgbClr val="002060"/>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677A9064-15AA-4B77-B5A3-AA703D4787ED}"/>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pic>
        <p:nvPicPr>
          <p:cNvPr id="6" name="Picture 5">
            <a:extLst>
              <a:ext uri="{FF2B5EF4-FFF2-40B4-BE49-F238E27FC236}">
                <a16:creationId xmlns:a16="http://schemas.microsoft.com/office/drawing/2014/main" id="{2FFC40AA-9874-4E4D-A2FD-54DF1843F073}"/>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8" name="Slide Number Placeholder 1">
            <a:extLst>
              <a:ext uri="{FF2B5EF4-FFF2-40B4-BE49-F238E27FC236}">
                <a16:creationId xmlns:a16="http://schemas.microsoft.com/office/drawing/2014/main" id="{1D92EA6B-D6D8-4A64-8322-A00DB7245B0D}"/>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1070430663"/>
      </p:ext>
    </p:extLst>
  </p:cSld>
  <p:clrMapOvr>
    <a:masterClrMapping/>
  </p:clrMapOvr>
  <p:extLst>
    <p:ext uri="{DCECCB84-F9BA-43D5-87BE-67443E8EF086}">
      <p15:sldGuideLst xmlns:p15="http://schemas.microsoft.com/office/powerpoint/2012/main">
        <p15:guide id="1" pos="2631" userDrawn="1">
          <p15:clr>
            <a:srgbClr val="FBAE40"/>
          </p15:clr>
        </p15:guide>
        <p15:guide id="2" pos="2752" userDrawn="1">
          <p15:clr>
            <a:srgbClr val="FBAE40"/>
          </p15:clr>
        </p15:guide>
        <p15:guide id="3" pos="5020" userDrawn="1">
          <p15:clr>
            <a:srgbClr val="FBAE40"/>
          </p15:clr>
        </p15:guide>
        <p15:guide id="4" pos="51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L_Layout_RH_pic">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rgbClr val="002060"/>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2B01D23D-6291-4A6A-9E71-CA39790B075D}"/>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sp>
        <p:nvSpPr>
          <p:cNvPr id="6" name="Picture Placeholder 5">
            <a:extLst>
              <a:ext uri="{FF2B5EF4-FFF2-40B4-BE49-F238E27FC236}">
                <a16:creationId xmlns:a16="http://schemas.microsoft.com/office/drawing/2014/main" id="{E71A92DE-43DC-4E71-929F-2773EFFD3854}"/>
              </a:ext>
            </a:extLst>
          </p:cNvPr>
          <p:cNvSpPr>
            <a:spLocks noGrp="1"/>
          </p:cNvSpPr>
          <p:nvPr>
            <p:ph type="pic" sz="quarter" idx="11"/>
          </p:nvPr>
        </p:nvSpPr>
        <p:spPr>
          <a:xfrm>
            <a:off x="6288619" y="1259419"/>
            <a:ext cx="5471583" cy="4806949"/>
          </a:xfrm>
          <a:prstGeom prst="rect">
            <a:avLst/>
          </a:prstGeom>
          <a:noFill/>
        </p:spPr>
        <p:txBody>
          <a:bodyPr anchor="ctr"/>
          <a:lstStyle>
            <a:lvl1pPr>
              <a:defRPr lang="en-GB" dirty="0"/>
            </a:lvl1pPr>
          </a:lstStyle>
          <a:p>
            <a:pPr marL="0" lvl="0" indent="0" algn="ctr">
              <a:buNone/>
            </a:pPr>
            <a:endParaRPr lang="en-GB"/>
          </a:p>
        </p:txBody>
      </p:sp>
      <p:pic>
        <p:nvPicPr>
          <p:cNvPr id="8" name="Picture 7">
            <a:extLst>
              <a:ext uri="{FF2B5EF4-FFF2-40B4-BE49-F238E27FC236}">
                <a16:creationId xmlns:a16="http://schemas.microsoft.com/office/drawing/2014/main" id="{84B9B836-18C2-4958-9597-6200565F8650}"/>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9" name="Slide Number Placeholder 1">
            <a:extLst>
              <a:ext uri="{FF2B5EF4-FFF2-40B4-BE49-F238E27FC236}">
                <a16:creationId xmlns:a16="http://schemas.microsoft.com/office/drawing/2014/main" id="{EE3246A7-576C-4DDF-9C68-C33A3350E1F8}"/>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650574377"/>
      </p:ext>
    </p:extLst>
  </p:cSld>
  <p:clrMapOvr>
    <a:masterClrMapping/>
  </p:clrMapOvr>
  <p:extLst>
    <p:ext uri="{DCECCB84-F9BA-43D5-87BE-67443E8EF086}">
      <p15:sldGuideLst xmlns:p15="http://schemas.microsoft.com/office/powerpoint/2012/main">
        <p15:guide id="1" pos="3809" userDrawn="1">
          <p15:clr>
            <a:srgbClr val="FBAE40"/>
          </p15:clr>
        </p15:guide>
        <p15:guide id="2" pos="396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ri picture layout &amp; 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FEA859-4932-4101-BDA4-3BFA3FB87115}"/>
              </a:ext>
            </a:extLst>
          </p:cNvPr>
          <p:cNvSpPr>
            <a:spLocks noGrp="1"/>
          </p:cNvSpPr>
          <p:nvPr>
            <p:ph type="title"/>
          </p:nvPr>
        </p:nvSpPr>
        <p:spPr>
          <a:xfrm>
            <a:off x="575733" y="260353"/>
            <a:ext cx="7095435" cy="501649"/>
          </a:xfrm>
          <a:prstGeom prst="rect">
            <a:avLst/>
          </a:prstGeom>
        </p:spPr>
        <p:txBody>
          <a:bodyPr lIns="0" tIns="0"/>
          <a:lstStyle>
            <a:lvl1pPr>
              <a:defRPr sz="2800">
                <a:solidFill>
                  <a:srgbClr val="002060"/>
                </a:solidFill>
              </a:defRPr>
            </a:lvl1pPr>
          </a:lstStyle>
          <a:p>
            <a:r>
              <a:rPr lang="en-US"/>
              <a:t>Click to edit Master title style</a:t>
            </a:r>
            <a:endParaRPr lang="en-GB"/>
          </a:p>
        </p:txBody>
      </p:sp>
      <p:sp>
        <p:nvSpPr>
          <p:cNvPr id="5" name="Text Placeholder 2">
            <a:extLst>
              <a:ext uri="{FF2B5EF4-FFF2-40B4-BE49-F238E27FC236}">
                <a16:creationId xmlns:a16="http://schemas.microsoft.com/office/drawing/2014/main" id="{677A9064-15AA-4B77-B5A3-AA703D4787ED}"/>
              </a:ext>
            </a:extLst>
          </p:cNvPr>
          <p:cNvSpPr>
            <a:spLocks noGrp="1"/>
          </p:cNvSpPr>
          <p:nvPr>
            <p:ph type="body" sz="quarter" idx="10" hasCustomPrompt="1"/>
          </p:nvPr>
        </p:nvSpPr>
        <p:spPr>
          <a:xfrm>
            <a:off x="0" y="6489702"/>
            <a:ext cx="12192000" cy="368300"/>
          </a:xfrm>
          <a:prstGeom prst="rect">
            <a:avLst/>
          </a:prstGeom>
        </p:spPr>
        <p:txBody>
          <a:bodyPr/>
          <a:lstStyle>
            <a:lvl1pPr marL="0" indent="0" algn="ctr">
              <a:buNone/>
              <a:defRPr sz="1733" b="1">
                <a:solidFill>
                  <a:srgbClr val="FFFFFF"/>
                </a:solidFill>
              </a:defRPr>
            </a:lvl1pPr>
          </a:lstStyle>
          <a:p>
            <a:pPr lvl="0"/>
            <a:r>
              <a:rPr lang="en-GB"/>
              <a:t>Footer text (optional)</a:t>
            </a:r>
          </a:p>
        </p:txBody>
      </p:sp>
      <p:sp>
        <p:nvSpPr>
          <p:cNvPr id="6" name="Picture Placeholder 5">
            <a:extLst>
              <a:ext uri="{FF2B5EF4-FFF2-40B4-BE49-F238E27FC236}">
                <a16:creationId xmlns:a16="http://schemas.microsoft.com/office/drawing/2014/main" id="{456D2155-D0B7-43AC-9146-89EB48C0D951}"/>
              </a:ext>
            </a:extLst>
          </p:cNvPr>
          <p:cNvSpPr>
            <a:spLocks noGrp="1"/>
          </p:cNvSpPr>
          <p:nvPr>
            <p:ph type="pic" sz="quarter" idx="11"/>
          </p:nvPr>
        </p:nvSpPr>
        <p:spPr>
          <a:xfrm>
            <a:off x="575735" y="1490135"/>
            <a:ext cx="3598333" cy="2633133"/>
          </a:xfrm>
          <a:prstGeom prst="rect">
            <a:avLst/>
          </a:prstGeom>
          <a:noFill/>
        </p:spPr>
        <p:txBody>
          <a:bodyPr anchor="ctr"/>
          <a:lstStyle>
            <a:lvl1pPr marL="0" indent="0" algn="ctr">
              <a:buNone/>
              <a:defRPr/>
            </a:lvl1pPr>
          </a:lstStyle>
          <a:p>
            <a:endParaRPr lang="en-GB"/>
          </a:p>
        </p:txBody>
      </p:sp>
      <p:sp>
        <p:nvSpPr>
          <p:cNvPr id="8" name="Picture Placeholder 5">
            <a:extLst>
              <a:ext uri="{FF2B5EF4-FFF2-40B4-BE49-F238E27FC236}">
                <a16:creationId xmlns:a16="http://schemas.microsoft.com/office/drawing/2014/main" id="{4865298D-0641-4573-A311-C26E288142BE}"/>
              </a:ext>
            </a:extLst>
          </p:cNvPr>
          <p:cNvSpPr>
            <a:spLocks noGrp="1"/>
          </p:cNvSpPr>
          <p:nvPr>
            <p:ph type="pic" sz="quarter" idx="12"/>
          </p:nvPr>
        </p:nvSpPr>
        <p:spPr>
          <a:xfrm>
            <a:off x="4368800" y="1490135"/>
            <a:ext cx="3600451" cy="2633133"/>
          </a:xfrm>
          <a:prstGeom prst="rect">
            <a:avLst/>
          </a:prstGeom>
          <a:noFill/>
        </p:spPr>
        <p:txBody>
          <a:bodyPr anchor="ctr"/>
          <a:lstStyle>
            <a:lvl1pPr marL="0" indent="0" algn="ctr">
              <a:buNone/>
              <a:defRPr/>
            </a:lvl1pPr>
          </a:lstStyle>
          <a:p>
            <a:endParaRPr lang="en-GB"/>
          </a:p>
        </p:txBody>
      </p:sp>
      <p:sp>
        <p:nvSpPr>
          <p:cNvPr id="10" name="Picture Placeholder 5">
            <a:extLst>
              <a:ext uri="{FF2B5EF4-FFF2-40B4-BE49-F238E27FC236}">
                <a16:creationId xmlns:a16="http://schemas.microsoft.com/office/drawing/2014/main" id="{EA2CE309-6861-4DD8-8696-903C2EB45CD8}"/>
              </a:ext>
            </a:extLst>
          </p:cNvPr>
          <p:cNvSpPr>
            <a:spLocks noGrp="1"/>
          </p:cNvSpPr>
          <p:nvPr>
            <p:ph type="pic" sz="quarter" idx="14"/>
          </p:nvPr>
        </p:nvSpPr>
        <p:spPr>
          <a:xfrm>
            <a:off x="8159751" y="1490135"/>
            <a:ext cx="3598333" cy="2633133"/>
          </a:xfrm>
          <a:prstGeom prst="rect">
            <a:avLst/>
          </a:prstGeom>
          <a:noFill/>
        </p:spPr>
        <p:txBody>
          <a:bodyPr anchor="ctr"/>
          <a:lstStyle>
            <a:lvl1pPr marL="0" indent="0" algn="ctr">
              <a:buNone/>
              <a:defRPr/>
            </a:lvl1pPr>
          </a:lstStyle>
          <a:p>
            <a:endParaRPr lang="en-GB"/>
          </a:p>
        </p:txBody>
      </p:sp>
      <p:pic>
        <p:nvPicPr>
          <p:cNvPr id="9" name="Picture 8">
            <a:extLst>
              <a:ext uri="{FF2B5EF4-FFF2-40B4-BE49-F238E27FC236}">
                <a16:creationId xmlns:a16="http://schemas.microsoft.com/office/drawing/2014/main" id="{4E4F3D03-A129-4FD5-AD1B-838EFB37B462}"/>
              </a:ext>
            </a:extLst>
          </p:cNvPr>
          <p:cNvPicPr>
            <a:picLocks noChangeAspect="1"/>
          </p:cNvPicPr>
          <p:nvPr userDrawn="1"/>
        </p:nvPicPr>
        <p:blipFill>
          <a:blip r:embed="rId2"/>
          <a:stretch>
            <a:fillRect/>
          </a:stretch>
        </p:blipFill>
        <p:spPr>
          <a:xfrm>
            <a:off x="8234688" y="260350"/>
            <a:ext cx="3525514" cy="332154"/>
          </a:xfrm>
          <a:prstGeom prst="rect">
            <a:avLst/>
          </a:prstGeom>
        </p:spPr>
      </p:pic>
      <p:sp>
        <p:nvSpPr>
          <p:cNvPr id="11" name="Slide Number Placeholder 1">
            <a:extLst>
              <a:ext uri="{FF2B5EF4-FFF2-40B4-BE49-F238E27FC236}">
                <a16:creationId xmlns:a16="http://schemas.microsoft.com/office/drawing/2014/main" id="{33C19E35-9CE6-4CDF-94E1-FD34B570CBDD}"/>
              </a:ext>
            </a:extLst>
          </p:cNvPr>
          <p:cNvSpPr>
            <a:spLocks noGrp="1"/>
          </p:cNvSpPr>
          <p:nvPr>
            <p:ph type="sldNum" sz="quarter" idx="4"/>
          </p:nvPr>
        </p:nvSpPr>
        <p:spPr>
          <a:xfrm>
            <a:off x="11345864" y="3211512"/>
            <a:ext cx="828675" cy="434975"/>
          </a:xfrm>
          <a:prstGeom prst="rect">
            <a:avLst/>
          </a:prstGeom>
        </p:spPr>
        <p:txBody>
          <a:bodyPr vert="horz" lIns="91440" tIns="45720" rIns="91440" bIns="45720" rtlCol="0" anchor="ctr"/>
          <a:lstStyle>
            <a:lvl1pPr algn="r">
              <a:defRPr sz="1200">
                <a:solidFill>
                  <a:schemeClr val="tx1">
                    <a:tint val="75000"/>
                  </a:schemeClr>
                </a:solidFill>
              </a:defRPr>
            </a:lvl1pPr>
          </a:lstStyle>
          <a:p>
            <a:fld id="{DD0590FE-9BA6-45CB-BC76-38BB9AEE2E90}" type="slidenum">
              <a:rPr lang="en-GB" smtClean="0"/>
              <a:t>‹#›</a:t>
            </a:fld>
            <a:endParaRPr lang="en-GB"/>
          </a:p>
        </p:txBody>
      </p:sp>
    </p:spTree>
    <p:extLst>
      <p:ext uri="{BB962C8B-B14F-4D97-AF65-F5344CB8AC3E}">
        <p14:creationId xmlns:p14="http://schemas.microsoft.com/office/powerpoint/2010/main" val="1130870637"/>
      </p:ext>
    </p:extLst>
  </p:cSld>
  <p:clrMapOvr>
    <a:masterClrMapping/>
  </p:clrMapOvr>
  <p:extLst>
    <p:ext uri="{DCECCB84-F9BA-43D5-87BE-67443E8EF086}">
      <p15:sldGuideLst xmlns:p15="http://schemas.microsoft.com/office/powerpoint/2012/main">
        <p15:guide id="1" pos="2631" userDrawn="1">
          <p15:clr>
            <a:srgbClr val="FBAE40"/>
          </p15:clr>
        </p15:guide>
        <p15:guide id="2" pos="2752" userDrawn="1">
          <p15:clr>
            <a:srgbClr val="FBAE40"/>
          </p15:clr>
        </p15:guide>
        <p15:guide id="3" pos="5020" userDrawn="1">
          <p15:clr>
            <a:srgbClr val="FBAE40"/>
          </p15:clr>
        </p15:guide>
        <p15:guide id="4" pos="51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39A064-5768-4BEE-99EC-1B9DF24C9F9B}"/>
              </a:ext>
            </a:extLst>
          </p:cNvPr>
          <p:cNvSpPr/>
          <p:nvPr userDrawn="1"/>
        </p:nvSpPr>
        <p:spPr>
          <a:xfrm>
            <a:off x="-2702557" y="2449597"/>
            <a:ext cx="2533225" cy="304800"/>
          </a:xfrm>
          <a:prstGeom prst="rect">
            <a:avLst/>
          </a:prstGeom>
          <a:solidFill>
            <a:srgbClr val="8531A5"/>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prstClr val="white"/>
                </a:solidFill>
                <a:effectLst/>
                <a:uLnTx/>
                <a:uFillTx/>
                <a:latin typeface="+mn-lt"/>
                <a:ea typeface="+mn-ea"/>
                <a:cs typeface="+mn-cs"/>
              </a:rPr>
              <a:t>Regulate/Reg Framework: R133 G49 B165</a:t>
            </a:r>
          </a:p>
        </p:txBody>
      </p:sp>
      <p:sp>
        <p:nvSpPr>
          <p:cNvPr id="4" name="Rectangle 3">
            <a:extLst>
              <a:ext uri="{FF2B5EF4-FFF2-40B4-BE49-F238E27FC236}">
                <a16:creationId xmlns:a16="http://schemas.microsoft.com/office/drawing/2014/main" id="{145028D4-C0DC-4638-A220-FFF42C21785B}"/>
              </a:ext>
            </a:extLst>
          </p:cNvPr>
          <p:cNvSpPr/>
          <p:nvPr userDrawn="1"/>
        </p:nvSpPr>
        <p:spPr>
          <a:xfrm>
            <a:off x="-2702557" y="2106367"/>
            <a:ext cx="2533225" cy="304800"/>
          </a:xfrm>
          <a:prstGeom prst="rect">
            <a:avLst/>
          </a:prstGeom>
          <a:solidFill>
            <a:srgbClr val="0065A2"/>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prstClr val="white"/>
                </a:solidFill>
                <a:effectLst/>
                <a:uLnTx/>
                <a:uFillTx/>
                <a:latin typeface="+mn-lt"/>
                <a:ea typeface="+mn-ea"/>
                <a:cs typeface="+mn-cs"/>
              </a:rPr>
              <a:t>Promote: R0 G101 B162</a:t>
            </a:r>
          </a:p>
        </p:txBody>
      </p:sp>
      <p:sp>
        <p:nvSpPr>
          <p:cNvPr id="6" name="Rectangle 5">
            <a:extLst>
              <a:ext uri="{FF2B5EF4-FFF2-40B4-BE49-F238E27FC236}">
                <a16:creationId xmlns:a16="http://schemas.microsoft.com/office/drawing/2014/main" id="{76A791C1-58C6-4AE9-ACB0-61B2FA9DC4B6}"/>
              </a:ext>
            </a:extLst>
          </p:cNvPr>
          <p:cNvSpPr/>
          <p:nvPr userDrawn="1"/>
        </p:nvSpPr>
        <p:spPr>
          <a:xfrm>
            <a:off x="-2702557" y="3479289"/>
            <a:ext cx="2533225" cy="304800"/>
          </a:xfrm>
          <a:prstGeom prst="rect">
            <a:avLst/>
          </a:prstGeom>
          <a:solidFill>
            <a:srgbClr val="008624"/>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Net zero: R0 G134 B36</a:t>
            </a:r>
          </a:p>
        </p:txBody>
      </p:sp>
      <p:sp>
        <p:nvSpPr>
          <p:cNvPr id="7" name="Rectangle 6">
            <a:extLst>
              <a:ext uri="{FF2B5EF4-FFF2-40B4-BE49-F238E27FC236}">
                <a16:creationId xmlns:a16="http://schemas.microsoft.com/office/drawing/2014/main" id="{3DCB14E0-5CDD-48B7-9D23-02F93B64BBF4}"/>
              </a:ext>
            </a:extLst>
          </p:cNvPr>
          <p:cNvSpPr/>
          <p:nvPr userDrawn="1"/>
        </p:nvSpPr>
        <p:spPr>
          <a:xfrm>
            <a:off x="-2702557" y="3136059"/>
            <a:ext cx="2533225" cy="304800"/>
          </a:xfrm>
          <a:prstGeom prst="rect">
            <a:avLst/>
          </a:prstGeom>
          <a:solidFill>
            <a:srgbClr val="003E52"/>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Digital &amp; Data: R0 G62 B82</a:t>
            </a:r>
          </a:p>
        </p:txBody>
      </p:sp>
      <p:sp>
        <p:nvSpPr>
          <p:cNvPr id="8" name="Rectangle 7">
            <a:extLst>
              <a:ext uri="{FF2B5EF4-FFF2-40B4-BE49-F238E27FC236}">
                <a16:creationId xmlns:a16="http://schemas.microsoft.com/office/drawing/2014/main" id="{5FB5015B-84E7-450F-9FE0-5CCDFF6D3D67}"/>
              </a:ext>
            </a:extLst>
          </p:cNvPr>
          <p:cNvSpPr/>
          <p:nvPr userDrawn="1"/>
        </p:nvSpPr>
        <p:spPr>
          <a:xfrm>
            <a:off x="-2702557" y="2792828"/>
            <a:ext cx="2533225" cy="304800"/>
          </a:xfrm>
          <a:prstGeom prst="rect">
            <a:avLst/>
          </a:prstGeom>
          <a:solidFill>
            <a:srgbClr val="BE4D00"/>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Technology: R190 G77 B0 </a:t>
            </a:r>
          </a:p>
        </p:txBody>
      </p:sp>
      <p:sp>
        <p:nvSpPr>
          <p:cNvPr id="9" name="Rectangle 8">
            <a:extLst>
              <a:ext uri="{FF2B5EF4-FFF2-40B4-BE49-F238E27FC236}">
                <a16:creationId xmlns:a16="http://schemas.microsoft.com/office/drawing/2014/main" id="{24AA33EC-1F06-4800-94D6-BF0F09E27568}"/>
              </a:ext>
            </a:extLst>
          </p:cNvPr>
          <p:cNvSpPr/>
          <p:nvPr userDrawn="1"/>
        </p:nvSpPr>
        <p:spPr>
          <a:xfrm>
            <a:off x="-2702557" y="5195442"/>
            <a:ext cx="2533225" cy="304800"/>
          </a:xfrm>
          <a:prstGeom prst="rect">
            <a:avLst/>
          </a:prstGeom>
          <a:solidFill>
            <a:srgbClr val="5F5252"/>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People/process: R95 G82 B82</a:t>
            </a:r>
          </a:p>
        </p:txBody>
      </p:sp>
      <p:sp>
        <p:nvSpPr>
          <p:cNvPr id="10" name="Rectangle 9">
            <a:extLst>
              <a:ext uri="{FF2B5EF4-FFF2-40B4-BE49-F238E27FC236}">
                <a16:creationId xmlns:a16="http://schemas.microsoft.com/office/drawing/2014/main" id="{FD71463D-3ACB-4441-BA37-9A4F2A36AAEF}"/>
              </a:ext>
            </a:extLst>
          </p:cNvPr>
          <p:cNvSpPr/>
          <p:nvPr userDrawn="1"/>
        </p:nvSpPr>
        <p:spPr>
          <a:xfrm>
            <a:off x="-2702557" y="4508981"/>
            <a:ext cx="2533225" cy="304800"/>
          </a:xfrm>
          <a:prstGeom prst="rect">
            <a:avLst/>
          </a:prstGeom>
          <a:solidFill>
            <a:srgbClr val="00737A"/>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Decom: R0 G115 B122</a:t>
            </a:r>
          </a:p>
        </p:txBody>
      </p:sp>
      <p:sp>
        <p:nvSpPr>
          <p:cNvPr id="11" name="Rectangle 10">
            <a:extLst>
              <a:ext uri="{FF2B5EF4-FFF2-40B4-BE49-F238E27FC236}">
                <a16:creationId xmlns:a16="http://schemas.microsoft.com/office/drawing/2014/main" id="{F766042B-2AC9-4F6F-B3F3-6B618CB5209B}"/>
              </a:ext>
            </a:extLst>
          </p:cNvPr>
          <p:cNvSpPr/>
          <p:nvPr userDrawn="1"/>
        </p:nvSpPr>
        <p:spPr>
          <a:xfrm>
            <a:off x="-2702557" y="4165750"/>
            <a:ext cx="2533225" cy="304800"/>
          </a:xfrm>
          <a:prstGeom prst="rect">
            <a:avLst/>
          </a:prstGeom>
          <a:solidFill>
            <a:srgbClr val="CF0C71"/>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Exploration: R207 G12 B113</a:t>
            </a:r>
          </a:p>
        </p:txBody>
      </p:sp>
      <p:sp>
        <p:nvSpPr>
          <p:cNvPr id="12" name="Rectangle 11">
            <a:extLst>
              <a:ext uri="{FF2B5EF4-FFF2-40B4-BE49-F238E27FC236}">
                <a16:creationId xmlns:a16="http://schemas.microsoft.com/office/drawing/2014/main" id="{BC7D33BC-1069-4206-A245-1694657133AD}"/>
              </a:ext>
            </a:extLst>
          </p:cNvPr>
          <p:cNvSpPr/>
          <p:nvPr userDrawn="1"/>
        </p:nvSpPr>
        <p:spPr>
          <a:xfrm>
            <a:off x="-2702557" y="948378"/>
            <a:ext cx="2348140" cy="335297"/>
          </a:xfrm>
          <a:prstGeom prst="rect">
            <a:avLst/>
          </a:prstGeom>
          <a:no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1199" b="0" i="0" u="none" strike="noStrike" kern="0" cap="none" spc="0" normalizeH="0" baseline="0" noProof="0">
                <a:ln>
                  <a:noFill/>
                </a:ln>
                <a:solidFill>
                  <a:prstClr val="black"/>
                </a:solidFill>
                <a:effectLst/>
                <a:uLnTx/>
                <a:uFillTx/>
                <a:latin typeface="+mn-lt"/>
                <a:ea typeface="+mn-ea"/>
                <a:cs typeface="+mn-cs"/>
              </a:rPr>
              <a:t>NSTA </a:t>
            </a:r>
            <a:r>
              <a:rPr kumimoji="0" lang="en-US" sz="1199" b="0" i="0" u="none" strike="noStrike" kern="0" cap="none" spc="0" normalizeH="0" baseline="0" noProof="0" err="1">
                <a:ln>
                  <a:noFill/>
                </a:ln>
                <a:solidFill>
                  <a:prstClr val="black"/>
                </a:solidFill>
                <a:effectLst/>
                <a:uLnTx/>
                <a:uFillTx/>
                <a:latin typeface="+mn-lt"/>
                <a:ea typeface="+mn-ea"/>
                <a:cs typeface="+mn-cs"/>
              </a:rPr>
              <a:t>colour</a:t>
            </a:r>
            <a:r>
              <a:rPr kumimoji="0" lang="en-US" sz="1199" b="0" i="0" u="none" strike="noStrike" kern="0" cap="none" spc="0" normalizeH="0" baseline="0" noProof="0">
                <a:ln>
                  <a:noFill/>
                </a:ln>
                <a:solidFill>
                  <a:prstClr val="black"/>
                </a:solidFill>
                <a:effectLst/>
                <a:uLnTx/>
                <a:uFillTx/>
                <a:latin typeface="+mn-lt"/>
                <a:ea typeface="+mn-ea"/>
                <a:cs typeface="+mn-cs"/>
              </a:rPr>
              <a:t> family R-G-B</a:t>
            </a:r>
          </a:p>
        </p:txBody>
      </p:sp>
      <p:sp>
        <p:nvSpPr>
          <p:cNvPr id="13" name="Rectangle 12">
            <a:extLst>
              <a:ext uri="{FF2B5EF4-FFF2-40B4-BE49-F238E27FC236}">
                <a16:creationId xmlns:a16="http://schemas.microsoft.com/office/drawing/2014/main" id="{A7D6B6A7-94B7-4155-B446-E32DC923BA4D}"/>
              </a:ext>
            </a:extLst>
          </p:cNvPr>
          <p:cNvSpPr/>
          <p:nvPr userDrawn="1"/>
        </p:nvSpPr>
        <p:spPr>
          <a:xfrm>
            <a:off x="-2702557" y="164117"/>
            <a:ext cx="2089401" cy="1081129"/>
          </a:xfrm>
          <a:prstGeom prst="rect">
            <a:avLst/>
          </a:prstGeom>
          <a:noFill/>
          <a:ln w="9525" cap="flat" cmpd="sng" algn="ctr">
            <a:noFill/>
            <a:prstDash val="solid"/>
          </a:ln>
          <a:effectLst/>
        </p:spPr>
        <p:txBody>
          <a:bodyPr rtlCol="0" anchor="t"/>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1199" b="0" i="0" u="none" strike="noStrike" kern="0" cap="none" spc="0" normalizeH="0" baseline="0" noProof="0">
                <a:ln>
                  <a:noFill/>
                </a:ln>
                <a:solidFill>
                  <a:prstClr val="black"/>
                </a:solidFill>
                <a:effectLst/>
                <a:uLnTx/>
                <a:uFillTx/>
                <a:latin typeface="+mn-lt"/>
                <a:ea typeface="+mn-ea"/>
                <a:cs typeface="+mn-cs"/>
              </a:rPr>
              <a:t>Use the </a:t>
            </a:r>
            <a:r>
              <a:rPr kumimoji="0" lang="en-US" sz="1199" b="0" i="0" u="none" strike="noStrike" kern="0" cap="none" spc="0" normalizeH="0" baseline="0" noProof="0" err="1">
                <a:ln>
                  <a:noFill/>
                </a:ln>
                <a:solidFill>
                  <a:prstClr val="black"/>
                </a:solidFill>
                <a:effectLst/>
                <a:uLnTx/>
                <a:uFillTx/>
                <a:latin typeface="+mn-lt"/>
                <a:ea typeface="+mn-ea"/>
                <a:cs typeface="+mn-cs"/>
              </a:rPr>
              <a:t>colour</a:t>
            </a:r>
            <a:r>
              <a:rPr kumimoji="0" lang="en-US" sz="1199" b="0" i="0" u="none" strike="noStrike" kern="0" cap="none" spc="0" normalizeH="0" baseline="0" noProof="0">
                <a:ln>
                  <a:noFill/>
                </a:ln>
                <a:solidFill>
                  <a:prstClr val="black"/>
                </a:solidFill>
                <a:effectLst/>
                <a:uLnTx/>
                <a:uFillTx/>
                <a:latin typeface="+mn-lt"/>
                <a:ea typeface="+mn-ea"/>
                <a:cs typeface="+mn-cs"/>
              </a:rPr>
              <a:t> picker or type in the RGB values to select </a:t>
            </a:r>
            <a:r>
              <a:rPr kumimoji="0" lang="en-US" sz="1199" b="0" i="0" u="none" strike="noStrike" kern="0" cap="none" spc="0" normalizeH="0" baseline="0" noProof="0" err="1">
                <a:ln>
                  <a:noFill/>
                </a:ln>
                <a:solidFill>
                  <a:prstClr val="black"/>
                </a:solidFill>
                <a:effectLst/>
                <a:uLnTx/>
                <a:uFillTx/>
                <a:latin typeface="+mn-lt"/>
                <a:ea typeface="+mn-ea"/>
                <a:cs typeface="+mn-cs"/>
              </a:rPr>
              <a:t>colour</a:t>
            </a:r>
            <a:r>
              <a:rPr kumimoji="0" lang="en-US" sz="1199" b="0" i="0" u="none" strike="noStrike" kern="0" cap="none" spc="0" normalizeH="0" baseline="0" noProof="0">
                <a:ln>
                  <a:noFill/>
                </a:ln>
                <a:solidFill>
                  <a:prstClr val="black"/>
                </a:solidFill>
                <a:effectLst/>
                <a:uLnTx/>
                <a:uFillTx/>
                <a:latin typeface="+mn-lt"/>
                <a:ea typeface="+mn-ea"/>
                <a:cs typeface="+mn-cs"/>
              </a:rPr>
              <a:t>. </a:t>
            </a:r>
          </a:p>
        </p:txBody>
      </p:sp>
      <p:sp>
        <p:nvSpPr>
          <p:cNvPr id="14" name="Rectangle 13">
            <a:extLst>
              <a:ext uri="{FF2B5EF4-FFF2-40B4-BE49-F238E27FC236}">
                <a16:creationId xmlns:a16="http://schemas.microsoft.com/office/drawing/2014/main" id="{C3A3191C-F30C-4085-BDE6-F7F396268479}"/>
              </a:ext>
            </a:extLst>
          </p:cNvPr>
          <p:cNvSpPr/>
          <p:nvPr userDrawn="1"/>
        </p:nvSpPr>
        <p:spPr>
          <a:xfrm>
            <a:off x="-2702557" y="3822520"/>
            <a:ext cx="2533225" cy="304800"/>
          </a:xfrm>
          <a:prstGeom prst="rect">
            <a:avLst/>
          </a:prstGeom>
          <a:solidFill>
            <a:srgbClr val="776CBA"/>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Licensing &amp; Consents: R0 G134 B36</a:t>
            </a:r>
          </a:p>
        </p:txBody>
      </p:sp>
      <p:sp>
        <p:nvSpPr>
          <p:cNvPr id="15" name="Rectangle 14">
            <a:extLst>
              <a:ext uri="{FF2B5EF4-FFF2-40B4-BE49-F238E27FC236}">
                <a16:creationId xmlns:a16="http://schemas.microsoft.com/office/drawing/2014/main" id="{E840ADC6-EC14-4863-8B0A-E2B955712451}"/>
              </a:ext>
            </a:extLst>
          </p:cNvPr>
          <p:cNvSpPr/>
          <p:nvPr userDrawn="1"/>
        </p:nvSpPr>
        <p:spPr>
          <a:xfrm>
            <a:off x="-2702557" y="4852212"/>
            <a:ext cx="2533225" cy="304800"/>
          </a:xfrm>
          <a:prstGeom prst="rect">
            <a:avLst/>
          </a:prstGeom>
          <a:solidFill>
            <a:srgbClr val="CB3340"/>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Supply Chain: R203 G51 B82</a:t>
            </a:r>
          </a:p>
        </p:txBody>
      </p:sp>
      <p:sp>
        <p:nvSpPr>
          <p:cNvPr id="16" name="Rectangle 15">
            <a:extLst>
              <a:ext uri="{FF2B5EF4-FFF2-40B4-BE49-F238E27FC236}">
                <a16:creationId xmlns:a16="http://schemas.microsoft.com/office/drawing/2014/main" id="{E35257F1-0904-4002-8DA3-39CD77F3AB9A}"/>
              </a:ext>
            </a:extLst>
          </p:cNvPr>
          <p:cNvSpPr/>
          <p:nvPr userDrawn="1"/>
        </p:nvSpPr>
        <p:spPr>
          <a:xfrm>
            <a:off x="-2702557" y="5538673"/>
            <a:ext cx="2533225" cy="304800"/>
          </a:xfrm>
          <a:prstGeom prst="rect">
            <a:avLst/>
          </a:prstGeom>
          <a:solidFill>
            <a:srgbClr val="906A2F"/>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Asset Stewardship: R144 G106 B47</a:t>
            </a:r>
          </a:p>
        </p:txBody>
      </p:sp>
      <p:sp>
        <p:nvSpPr>
          <p:cNvPr id="17" name="Rectangle 16">
            <a:extLst>
              <a:ext uri="{FF2B5EF4-FFF2-40B4-BE49-F238E27FC236}">
                <a16:creationId xmlns:a16="http://schemas.microsoft.com/office/drawing/2014/main" id="{516CF173-AC57-413B-9683-5DBEC5B6BA90}"/>
              </a:ext>
            </a:extLst>
          </p:cNvPr>
          <p:cNvSpPr/>
          <p:nvPr userDrawn="1"/>
        </p:nvSpPr>
        <p:spPr>
          <a:xfrm>
            <a:off x="-2702557" y="5881897"/>
            <a:ext cx="2533225" cy="304800"/>
          </a:xfrm>
          <a:prstGeom prst="rect">
            <a:avLst/>
          </a:prstGeom>
          <a:solidFill>
            <a:srgbClr val="4F2D1D"/>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srgbClr val="FFFFFF"/>
                </a:solidFill>
                <a:effectLst/>
                <a:uLnTx/>
                <a:uFillTx/>
                <a:latin typeface="+mn-lt"/>
                <a:ea typeface="+mn-ea"/>
                <a:cs typeface="+mn-cs"/>
              </a:rPr>
              <a:t>Reserves &amp; Resources: R79 G45 B29</a:t>
            </a:r>
          </a:p>
        </p:txBody>
      </p:sp>
      <p:sp>
        <p:nvSpPr>
          <p:cNvPr id="18" name="Rectangle 17">
            <a:extLst>
              <a:ext uri="{FF2B5EF4-FFF2-40B4-BE49-F238E27FC236}">
                <a16:creationId xmlns:a16="http://schemas.microsoft.com/office/drawing/2014/main" id="{7E27BB9B-F927-4B45-8B97-6B48E4BB243E}"/>
              </a:ext>
            </a:extLst>
          </p:cNvPr>
          <p:cNvSpPr/>
          <p:nvPr userDrawn="1"/>
        </p:nvSpPr>
        <p:spPr>
          <a:xfrm>
            <a:off x="-2702558" y="1763136"/>
            <a:ext cx="2533225" cy="304800"/>
          </a:xfrm>
          <a:prstGeom prst="rect">
            <a:avLst/>
          </a:prstGeom>
          <a:solidFill>
            <a:srgbClr val="002060"/>
          </a:solidFill>
          <a:ln w="9525" cap="flat" cmpd="sng" algn="ctr">
            <a:noFill/>
            <a:prstDash val="solid"/>
          </a:ln>
          <a:effectLst/>
        </p:spPr>
        <p:txBody>
          <a:bodyPr rtlCol="0" anchor="ctr"/>
          <a:lstStyle/>
          <a:p>
            <a:pPr marL="0" marR="0" lvl="0" indent="0" defTabSz="1217676" eaLnBrk="1" fontAlgn="auto" latinLnBrk="0" hangingPunct="1">
              <a:lnSpc>
                <a:spcPct val="100000"/>
              </a:lnSpc>
              <a:spcBef>
                <a:spcPts val="0"/>
              </a:spcBef>
              <a:spcAft>
                <a:spcPts val="0"/>
              </a:spcAft>
              <a:buClrTx/>
              <a:buSzTx/>
              <a:buFontTx/>
              <a:buNone/>
              <a:tabLst/>
              <a:defRPr/>
            </a:pPr>
            <a:r>
              <a:rPr kumimoji="0" lang="en-US" sz="932" b="0" i="0" u="none" strike="noStrike" kern="0" cap="none" spc="0" normalizeH="0" baseline="0" noProof="0">
                <a:ln>
                  <a:noFill/>
                </a:ln>
                <a:solidFill>
                  <a:prstClr val="white"/>
                </a:solidFill>
                <a:effectLst/>
                <a:uLnTx/>
                <a:uFillTx/>
                <a:latin typeface="+mn-lt"/>
                <a:ea typeface="+mn-ea"/>
                <a:cs typeface="+mn-cs"/>
              </a:rPr>
              <a:t>NSTA blue: R25 G55 B104 </a:t>
            </a:r>
          </a:p>
        </p:txBody>
      </p:sp>
    </p:spTree>
    <p:extLst>
      <p:ext uri="{BB962C8B-B14F-4D97-AF65-F5344CB8AC3E}">
        <p14:creationId xmlns:p14="http://schemas.microsoft.com/office/powerpoint/2010/main" val="378638617"/>
      </p:ext>
    </p:extLst>
  </p:cSld>
  <p:clrMap bg1="lt1" tx1="dk1" bg2="lt2" tx2="dk2" accent1="accent1" accent2="accent2" accent3="accent3" accent4="accent4" accent5="accent5" accent6="accent6" hlink="hlink" folHlink="folHlink"/>
  <p:sldLayoutIdLst>
    <p:sldLayoutId id="2147483721" r:id="rId1"/>
    <p:sldLayoutId id="2147483720" r:id="rId2"/>
    <p:sldLayoutId id="2147483751" r:id="rId3"/>
    <p:sldLayoutId id="2147483754" r:id="rId4"/>
    <p:sldLayoutId id="2147483829" r:id="rId5"/>
    <p:sldLayoutId id="2147483831" r:id="rId6"/>
    <p:sldLayoutId id="2147483753" r:id="rId7"/>
    <p:sldLayoutId id="2147483771" r:id="rId8"/>
    <p:sldLayoutId id="2147483760" r:id="rId9"/>
    <p:sldLayoutId id="2147483770" r:id="rId10"/>
    <p:sldLayoutId id="2147483799" r:id="rId11"/>
    <p:sldLayoutId id="2147483758" r:id="rId12"/>
    <p:sldLayoutId id="2147483797" r:id="rId13"/>
    <p:sldLayoutId id="2147483756" r:id="rId14"/>
    <p:sldLayoutId id="2147483757" r:id="rId15"/>
    <p:sldLayoutId id="2147483828" r:id="rId16"/>
    <p:sldLayoutId id="2147483813" r:id="rId17"/>
    <p:sldLayoutId id="2147483814" r:id="rId18"/>
    <p:sldLayoutId id="2147483815" r:id="rId19"/>
    <p:sldLayoutId id="2147483816" r:id="rId20"/>
    <p:sldLayoutId id="2147483817" r:id="rId21"/>
    <p:sldLayoutId id="2147483818" r:id="rId22"/>
    <p:sldLayoutId id="2147483819" r:id="rId23"/>
    <p:sldLayoutId id="2147483822" r:id="rId24"/>
    <p:sldLayoutId id="2147483823" r:id="rId25"/>
    <p:sldLayoutId id="2147483825" r:id="rId26"/>
    <p:sldLayoutId id="2147483826" r:id="rId27"/>
    <p:sldLayoutId id="2147483827" r:id="rId28"/>
    <p:sldLayoutId id="2147483830" r:id="rId29"/>
  </p:sldLayoutIdLst>
  <p:hf hdr="0" ftr="0" dt="0"/>
  <p:txStyles>
    <p:titleStyle>
      <a:lvl1pPr algn="l" defTabSz="1219140" rtl="0" eaLnBrk="1" latinLnBrk="0" hangingPunct="1">
        <a:lnSpc>
          <a:spcPct val="90000"/>
        </a:lnSpc>
        <a:spcBef>
          <a:spcPct val="0"/>
        </a:spcBef>
        <a:buNone/>
        <a:defRPr sz="3200" b="1" kern="1200">
          <a:solidFill>
            <a:schemeClr val="tx2"/>
          </a:solidFill>
          <a:latin typeface="Arial" panose="020B0604020202020204" pitchFamily="34" charset="0"/>
          <a:ea typeface="+mj-ea"/>
          <a:cs typeface="Arial" panose="020B0604020202020204" pitchFamily="34" charset="0"/>
        </a:defRPr>
      </a:lvl1pPr>
    </p:titleStyle>
    <p:bodyStyle>
      <a:lvl1pPr marL="304784" indent="-304784" algn="l" defTabSz="121914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54" indent="-304784" algn="l" defTabSz="121914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25" indent="-304784" algn="l" defTabSz="121914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493"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06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63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20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772"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341" indent="-304784" algn="l" defTabSz="121914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63" userDrawn="1">
          <p15:clr>
            <a:srgbClr val="F26B43"/>
          </p15:clr>
        </p15:guide>
        <p15:guide id="2" pos="7408" userDrawn="1">
          <p15:clr>
            <a:srgbClr val="F26B43"/>
          </p15:clr>
        </p15:guide>
        <p15:guide id="3" orient="horz" pos="16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6657AA-0D8E-4583-B44F-1F0D3AC9E1A7}"/>
              </a:ext>
              <a:ext uri="{C183D7F6-B498-43B3-948B-1728B52AA6E4}">
                <adec:decorative xmlns:adec="http://schemas.microsoft.com/office/drawing/2017/decorative" val="1"/>
              </a:ext>
            </a:extLst>
          </p:cNvPr>
          <p:cNvSpPr txBox="1"/>
          <p:nvPr/>
        </p:nvSpPr>
        <p:spPr>
          <a:xfrm>
            <a:off x="8072459" y="452967"/>
            <a:ext cx="3687741" cy="461665"/>
          </a:xfrm>
          <a:prstGeom prst="rect">
            <a:avLst/>
          </a:prstGeom>
          <a:noFill/>
        </p:spPr>
        <p:txBody>
          <a:bodyPr wrap="none" rtlCol="0">
            <a:spAutoFit/>
          </a:bodyPr>
          <a:lstStyle/>
          <a:p>
            <a:r>
              <a:rPr lang="en-GB">
                <a:solidFill>
                  <a:srgbClr val="002060"/>
                </a:solidFill>
                <a:latin typeface="Arial Black" panose="020B0A04020102020204" pitchFamily="34" charset="0"/>
              </a:rPr>
              <a:t>TECHNICAL REPORT</a:t>
            </a:r>
          </a:p>
        </p:txBody>
      </p:sp>
      <p:sp>
        <p:nvSpPr>
          <p:cNvPr id="2" name="Text Placeholder 1">
            <a:extLst>
              <a:ext uri="{FF2B5EF4-FFF2-40B4-BE49-F238E27FC236}">
                <a16:creationId xmlns:a16="http://schemas.microsoft.com/office/drawing/2014/main" id="{188DF136-EFF7-4209-873D-D88F696E6B8A}"/>
              </a:ext>
            </a:extLst>
          </p:cNvPr>
          <p:cNvSpPr>
            <a:spLocks noGrp="1"/>
          </p:cNvSpPr>
          <p:nvPr>
            <p:ph type="title" idx="4294967295"/>
          </p:nvPr>
        </p:nvSpPr>
        <p:spPr>
          <a:xfrm>
            <a:off x="575733" y="2635486"/>
            <a:ext cx="11184467" cy="99775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1219140" rtl="0" eaLnBrk="1" fontAlgn="auto" latinLnBrk="0" hangingPunct="1">
              <a:lnSpc>
                <a:spcPct val="90000"/>
              </a:lnSpc>
              <a:spcBef>
                <a:spcPts val="1333"/>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srgbClr val="000000"/>
                </a:solidFill>
                <a:effectLst/>
                <a:uLnTx/>
                <a:uFillTx/>
                <a:latin typeface="+mn-lt"/>
                <a:ea typeface="+mn-ea"/>
                <a:cs typeface="Arial"/>
              </a:rPr>
              <a:t>Seismic Imaging within the UKCS Energy Transition Environment. </a:t>
            </a:r>
          </a:p>
          <a:p>
            <a:pPr marL="0" marR="0" lvl="0" indent="0" algn="ctr" defTabSz="1219140" rtl="0" eaLnBrk="1" fontAlgn="auto" latinLnBrk="0" hangingPunct="1">
              <a:lnSpc>
                <a:spcPct val="90000"/>
              </a:lnSpc>
              <a:spcBef>
                <a:spcPts val="1333"/>
              </a:spcBef>
              <a:spcAft>
                <a:spcPts val="0"/>
              </a:spcAft>
              <a:buClrTx/>
              <a:buSzTx/>
              <a:buFont typeface="Arial" panose="020B0604020202020204" pitchFamily="34" charset="0"/>
              <a:buNone/>
              <a:tabLst/>
              <a:defRPr/>
            </a:pPr>
            <a:r>
              <a:rPr lang="en-GB" sz="2800" b="0" dirty="0">
                <a:solidFill>
                  <a:srgbClr val="000000"/>
                </a:solidFill>
              </a:rPr>
              <a:t>Acronyms &amp; Glossary</a:t>
            </a:r>
            <a:br>
              <a:rPr kumimoji="0" lang="en-GB" sz="2100" b="0" i="0" u="none" strike="noStrike" kern="1200" cap="none" spc="0" normalizeH="0" baseline="0" noProof="0" dirty="0">
                <a:ln>
                  <a:noFill/>
                </a:ln>
                <a:solidFill>
                  <a:srgbClr val="000000"/>
                </a:solidFill>
                <a:effectLst/>
                <a:uLnTx/>
                <a:uFillTx/>
                <a:latin typeface="+mn-lt"/>
                <a:ea typeface="+mn-ea"/>
                <a:cs typeface="Arial"/>
              </a:rPr>
            </a:br>
            <a:endParaRPr kumimoji="0" lang="en-GB" sz="5333" b="0" i="0" u="none" strike="noStrike" kern="1200" cap="none" spc="0" normalizeH="0" baseline="0" noProof="0" dirty="0">
              <a:ln>
                <a:noFill/>
              </a:ln>
              <a:solidFill>
                <a:srgbClr val="000000"/>
              </a:solidFill>
              <a:effectLst/>
              <a:uLnTx/>
              <a:uFillTx/>
              <a:latin typeface="+mn-lt"/>
              <a:ea typeface="+mn-ea"/>
              <a:cs typeface="+mn-cs"/>
            </a:endParaRPr>
          </a:p>
        </p:txBody>
      </p:sp>
      <p:sp>
        <p:nvSpPr>
          <p:cNvPr id="6" name="Text Placeholder 5">
            <a:extLst>
              <a:ext uri="{FF2B5EF4-FFF2-40B4-BE49-F238E27FC236}">
                <a16:creationId xmlns:a16="http://schemas.microsoft.com/office/drawing/2014/main" id="{ADF3788C-DF28-D728-1F86-9F4F776449D6}"/>
              </a:ext>
            </a:extLst>
          </p:cNvPr>
          <p:cNvSpPr>
            <a:spLocks noGrp="1"/>
          </p:cNvSpPr>
          <p:nvPr>
            <p:ph type="body" sz="quarter" idx="14"/>
          </p:nvPr>
        </p:nvSpPr>
        <p:spPr>
          <a:xfrm>
            <a:off x="8916962" y="5259141"/>
            <a:ext cx="2843238" cy="697620"/>
          </a:xfrm>
        </p:spPr>
        <p:txBody>
          <a:bodyPr/>
          <a:lstStyle/>
          <a:p>
            <a:pPr algn="ctr"/>
            <a:r>
              <a:rPr lang="en-GB" sz="1800"/>
              <a:t>10 October 2023</a:t>
            </a:r>
          </a:p>
        </p:txBody>
      </p:sp>
    </p:spTree>
    <p:extLst>
      <p:ext uri="{BB962C8B-B14F-4D97-AF65-F5344CB8AC3E}">
        <p14:creationId xmlns:p14="http://schemas.microsoft.com/office/powerpoint/2010/main" val="167635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C940AB5-70E3-EAF2-0335-DAC440E23DD2}"/>
              </a:ext>
            </a:extLst>
          </p:cNvPr>
          <p:cNvSpPr>
            <a:spLocks noGrp="1"/>
          </p:cNvSpPr>
          <p:nvPr>
            <p:ph type="title"/>
          </p:nvPr>
        </p:nvSpPr>
        <p:spPr/>
        <p:txBody>
          <a:bodyPr/>
          <a:lstStyle/>
          <a:p>
            <a:r>
              <a:rPr lang="en-GB" sz="2800" b="0" dirty="0">
                <a:solidFill>
                  <a:schemeClr val="bg1"/>
                </a:solidFill>
              </a:rPr>
              <a:t>Acronyms &amp; Glossary</a:t>
            </a:r>
            <a:endParaRPr lang="en-GB" dirty="0"/>
          </a:p>
        </p:txBody>
      </p:sp>
      <p:sp>
        <p:nvSpPr>
          <p:cNvPr id="4" name="Slide Number Placeholder 3">
            <a:extLst>
              <a:ext uri="{FF2B5EF4-FFF2-40B4-BE49-F238E27FC236}">
                <a16:creationId xmlns:a16="http://schemas.microsoft.com/office/drawing/2014/main" id="{70C1DF16-0DEF-038C-7E7E-E945B20A61E4}"/>
              </a:ext>
            </a:extLst>
          </p:cNvPr>
          <p:cNvSpPr>
            <a:spLocks noGrp="1"/>
          </p:cNvSpPr>
          <p:nvPr>
            <p:ph type="sldNum" sz="quarter" idx="4"/>
          </p:nvPr>
        </p:nvSpPr>
        <p:spPr/>
        <p:txBody>
          <a:bodyPr/>
          <a:lstStyle/>
          <a:p>
            <a:fld id="{DD0590FE-9BA6-45CB-BC76-38BB9AEE2E90}" type="slidenum">
              <a:rPr lang="en-GB" smtClean="0"/>
              <a:pPr/>
              <a:t>2</a:t>
            </a:fld>
            <a:endParaRPr lang="en-GB"/>
          </a:p>
        </p:txBody>
      </p:sp>
      <p:sp>
        <p:nvSpPr>
          <p:cNvPr id="7" name="Content Placeholder 6">
            <a:extLst>
              <a:ext uri="{FF2B5EF4-FFF2-40B4-BE49-F238E27FC236}">
                <a16:creationId xmlns:a16="http://schemas.microsoft.com/office/drawing/2014/main" id="{7063428B-EEED-A6BD-6FD2-2AC659196C23}"/>
              </a:ext>
            </a:extLst>
          </p:cNvPr>
          <p:cNvSpPr>
            <a:spLocks noGrp="1"/>
          </p:cNvSpPr>
          <p:nvPr>
            <p:ph sz="half" idx="1"/>
          </p:nvPr>
        </p:nvSpPr>
        <p:spPr/>
        <p:txBody>
          <a:bodyPr lIns="91440" tIns="45720" rIns="91440" bIns="45720" anchor="t">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Numerical</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2D</a:t>
            </a:r>
            <a:r>
              <a:rPr lang="en-GB" altLang="en-US" sz="1000" dirty="0">
                <a:solidFill>
                  <a:srgbClr val="000000"/>
                </a:solidFill>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 Seismic survey conducted with a sparse series of lines across a target.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2.5D</a:t>
            </a:r>
            <a:r>
              <a:rPr lang="en-GB" altLang="en-US" sz="1000" dirty="0">
                <a:solidFill>
                  <a:srgbClr val="000000"/>
                </a:solidFill>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 Restricted access 3D surveying, where only selected 2D lines are matched to the 3D baseline. (See MMV1 report).</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3D </a:t>
            </a:r>
            <a:r>
              <a:rPr kumimoji="0" lang="en-GB" altLang="en-US" sz="1000" i="0" u="none" strike="noStrike" cap="none" normalizeH="0" baseline="0" dirty="0">
                <a:ln>
                  <a:noFill/>
                </a:ln>
                <a:solidFill>
                  <a:srgbClr val="000000"/>
                </a:solidFill>
                <a:effectLst/>
                <a:cs typeface="Arial" panose="020B0604020202020204" pitchFamily="34" charset="0"/>
              </a:rPr>
              <a:t>- </a:t>
            </a:r>
            <a:r>
              <a:rPr kumimoji="0" lang="en-GB" altLang="en-US" sz="1000" b="1" i="0" u="none" strike="noStrike" cap="none" normalizeH="0" baseline="0" dirty="0">
                <a:ln>
                  <a:noFill/>
                </a:ln>
                <a:solidFill>
                  <a:srgbClr val="000000"/>
                </a:solidFill>
                <a:effectLst/>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Seismic Survey: Conducted with a dense regular grid of points to generate a 3D image of the Earth (X, Y and either TWT or depth).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4D</a:t>
            </a:r>
            <a:r>
              <a:rPr kumimoji="0" lang="en-GB" altLang="en-US" sz="1000" b="0" i="0" u="none" strike="noStrike" cap="none" normalizeH="0" baseline="0" dirty="0">
                <a:ln>
                  <a:noFill/>
                </a:ln>
                <a:solidFill>
                  <a:srgbClr val="000000"/>
                </a:solidFill>
                <a:effectLst/>
                <a:cs typeface="Arial" panose="020B0604020202020204" pitchFamily="34" charset="0"/>
              </a:rPr>
              <a:t> a time lapse 3D survey to monitor fluid or pressure changes in the reservoir and overburden.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3DSA</a:t>
            </a:r>
            <a:r>
              <a:rPr kumimoji="0" lang="en-GB" altLang="en-US" sz="1000" b="0" i="0" u="none" strike="noStrike" cap="none" normalizeH="0" baseline="0" dirty="0">
                <a:ln>
                  <a:noFill/>
                </a:ln>
                <a:solidFill>
                  <a:srgbClr val="000000"/>
                </a:solidFill>
                <a:effectLst/>
                <a:cs typeface="Arial" panose="020B0604020202020204" pitchFamily="34" charset="0"/>
              </a:rPr>
              <a:t> - 3D Sensor Array:  A SLB technology trial.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3C</a:t>
            </a:r>
            <a:r>
              <a:rPr kumimoji="0" lang="en-GB" altLang="en-US" sz="1000" b="0" i="0" u="none" strike="noStrike" cap="none" normalizeH="0" baseline="0" dirty="0">
                <a:ln>
                  <a:noFill/>
                </a:ln>
                <a:solidFill>
                  <a:srgbClr val="000000"/>
                </a:solidFill>
                <a:effectLst/>
                <a:cs typeface="Arial" panose="020B0604020202020204" pitchFamily="34" charset="0"/>
              </a:rPr>
              <a:t> – 3 Components.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4C </a:t>
            </a:r>
            <a:r>
              <a:rPr kumimoji="0" lang="en-GB" altLang="en-US" sz="1000" b="0" i="0" u="none" strike="noStrike" cap="none" normalizeH="0" baseline="0" dirty="0">
                <a:ln>
                  <a:noFill/>
                </a:ln>
                <a:solidFill>
                  <a:srgbClr val="000000"/>
                </a:solidFill>
                <a:effectLst/>
                <a:cs typeface="Arial" panose="020B0604020202020204" pitchFamily="34" charset="0"/>
              </a:rPr>
              <a:t>- 4 Components (3 geophones + hydrophone</a:t>
            </a:r>
            <a:r>
              <a:rPr kumimoji="0" lang="en-GB" altLang="en-US" sz="1000" b="0" i="0" u="none" strike="noStrike" cap="none" normalizeH="0" baseline="0" dirty="0">
                <a:ln>
                  <a:noFill/>
                </a:ln>
                <a:effectLst/>
                <a:cs typeface="Arial" panose="020B0604020202020204" pitchFamily="34" charset="0"/>
              </a:rPr>
              <a:t>).</a:t>
            </a:r>
            <a:r>
              <a:rPr kumimoji="0" lang="en-GB" altLang="en-US" sz="1000" b="0" i="0" u="none" strike="noStrike" cap="none" normalizeH="0" baseline="0" dirty="0">
                <a:ln>
                  <a:noFill/>
                </a:ln>
                <a:solidFill>
                  <a:srgbClr val="C8C6C6"/>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A</a:t>
            </a: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indent="0" defTabSz="914400" eaLnBrk="0" fontAlgn="base" hangingPunct="0">
              <a:lnSpc>
                <a:spcPct val="100000"/>
              </a:lnSpc>
              <a:spcBef>
                <a:spcPct val="0"/>
              </a:spcBef>
              <a:spcAft>
                <a:spcPct val="0"/>
              </a:spcAft>
              <a:buNone/>
            </a:pPr>
            <a:r>
              <a:rPr lang="en-GB" altLang="en-US" sz="1000" b="1" dirty="0">
                <a:solidFill>
                  <a:srgbClr val="000000"/>
                </a:solidFill>
                <a:cs typeface="Arial"/>
              </a:rPr>
              <a:t>Accelerometer: an </a:t>
            </a:r>
            <a:r>
              <a:rPr lang="en-GB" sz="1000" dirty="0">
                <a:solidFill>
                  <a:srgbClr val="000000"/>
                </a:solidFill>
                <a:cs typeface="Arial"/>
              </a:rPr>
              <a:t> instrument for measuring the acceleration of a moving body. In seismic situation this would be a geophone</a:t>
            </a:r>
            <a:endParaRPr lang="en-GB" altLang="en-US" sz="1000" dirty="0">
              <a:solidFill>
                <a:srgbClr val="000000"/>
              </a:solidFill>
              <a:cs typeface="Arial"/>
            </a:endParaRPr>
          </a:p>
          <a:p>
            <a:pPr marL="0" marR="0" lvl="0" indent="0" algn="l" defTabSz="91440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Active seismic</a:t>
            </a:r>
            <a:r>
              <a:rPr kumimoji="0" lang="en-GB" altLang="en-US" sz="1000" b="0" i="0" u="none" strike="noStrike" cap="none" normalizeH="0" baseline="0" dirty="0">
                <a:ln>
                  <a:noFill/>
                </a:ln>
                <a:solidFill>
                  <a:srgbClr val="000000"/>
                </a:solidFill>
                <a:effectLst/>
                <a:cs typeface="Arial"/>
              </a:rPr>
              <a:t>: seismic data acquired with controlled impulsive source of energy (c.f. passive seismic).</a:t>
            </a:r>
            <a:endParaRPr lang="en-GB" altLang="en-US" sz="1000" b="0" i="0" u="none" strike="noStrike" cap="none" normalizeH="0" baseline="0">
              <a:ln>
                <a:noFill/>
              </a:ln>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Acoustic</a:t>
            </a:r>
            <a:r>
              <a:rPr kumimoji="0" lang="en-GB" altLang="en-US" sz="1000" b="0" i="0" u="none" strike="noStrike" cap="none" normalizeH="0" baseline="0" dirty="0">
                <a:ln>
                  <a:noFill/>
                </a:ln>
                <a:solidFill>
                  <a:srgbClr val="000000"/>
                </a:solidFill>
                <a:effectLst/>
                <a:cs typeface="Arial" panose="020B0604020202020204" pitchFamily="34" charset="0"/>
              </a:rPr>
              <a:t>: related to sound (or seismic) energy.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Airgun</a:t>
            </a:r>
            <a:r>
              <a:rPr kumimoji="0" lang="en-GB" altLang="en-US" sz="1000" i="0" u="none" strike="noStrike" cap="none" normalizeH="0" baseline="0" dirty="0">
                <a:ln>
                  <a:noFill/>
                </a:ln>
                <a:solidFill>
                  <a:srgbClr val="000000"/>
                </a:solidFill>
                <a:effectLst/>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Compressed air released in the water column to generate an impulsive source of seismic energy. The “active source”.</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AI- Acoustic Impedance</a:t>
            </a:r>
            <a:r>
              <a:rPr kumimoji="0" lang="en-GB" altLang="en-US" sz="1000" b="0" i="0" u="none" strike="noStrike" cap="none" normalizeH="0" baseline="0" dirty="0">
                <a:ln>
                  <a:noFill/>
                </a:ln>
                <a:solidFill>
                  <a:srgbClr val="000000"/>
                </a:solidFill>
                <a:effectLst/>
                <a:cs typeface="Arial" panose="020B0604020202020204" pitchFamily="34" charset="0"/>
              </a:rPr>
              <a:t>: a rock property comprising sonic (Velocity) x Density AVO.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ALARP:</a:t>
            </a:r>
            <a:r>
              <a:rPr kumimoji="0" lang="en-GB" altLang="en-US" sz="1000" b="0" i="0" u="none" strike="noStrike" cap="none" normalizeH="0" baseline="0" dirty="0">
                <a:ln>
                  <a:noFill/>
                </a:ln>
                <a:solidFill>
                  <a:srgbClr val="000000"/>
                </a:solidFill>
                <a:effectLst/>
                <a:cs typeface="Arial" panose="020B0604020202020204" pitchFamily="34" charset="0"/>
              </a:rPr>
              <a:t> Risk management process for “as low as reasonably practicable”.</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AMV</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Autonomous Marine Vehicle.</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Appraise</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an early phase of project pre-development.</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Aquifer:</a:t>
            </a:r>
            <a:r>
              <a:rPr kumimoji="0" lang="en-GB" altLang="en-US" sz="1000" b="0" i="0" u="none" strike="noStrike" cap="none" normalizeH="0" baseline="0" dirty="0">
                <a:ln>
                  <a:noFill/>
                </a:ln>
                <a:solidFill>
                  <a:srgbClr val="000000"/>
                </a:solidFill>
                <a:effectLst/>
                <a:cs typeface="Arial" panose="020B0604020202020204" pitchFamily="34" charset="0"/>
              </a:rPr>
              <a:t> a water (brine) bearing reservoir.</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Aquifer Gradient</a:t>
            </a:r>
            <a:r>
              <a:rPr kumimoji="0" lang="en-GB" altLang="en-US" sz="1000" b="0" i="0" u="none" strike="noStrike" cap="none" normalizeH="0" baseline="0" dirty="0">
                <a:ln>
                  <a:noFill/>
                </a:ln>
                <a:solidFill>
                  <a:srgbClr val="000000"/>
                </a:solidFill>
                <a:effectLst/>
                <a:cs typeface="Arial" panose="020B0604020202020204" pitchFamily="34" charset="0"/>
              </a:rPr>
              <a:t>: Typical formation pressure gradient increasing within the Earth (section 2.2a).</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AVO- Amplitude Versus Offset</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change in a reflector’s strength with increasing source to receiver distance.</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AUV</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Autonomous Underwater Vehicle.</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a:p>
            <a:pPr marL="304165" indent="-304165"/>
            <a:endParaRPr lang="en-GB" sz="1000" dirty="0">
              <a:cs typeface="Arial" panose="020B0604020202020204"/>
            </a:endParaRPr>
          </a:p>
          <a:p>
            <a:pPr marL="304165" indent="-304165"/>
            <a:endParaRPr lang="en-GB" sz="1000" dirty="0">
              <a:cs typeface="Arial" panose="020B0604020202020204"/>
            </a:endParaRPr>
          </a:p>
        </p:txBody>
      </p:sp>
      <p:sp>
        <p:nvSpPr>
          <p:cNvPr id="9" name="Content Placeholder 8">
            <a:extLst>
              <a:ext uri="{FF2B5EF4-FFF2-40B4-BE49-F238E27FC236}">
                <a16:creationId xmlns:a16="http://schemas.microsoft.com/office/drawing/2014/main" id="{F6F07D9C-3AA3-81AE-AA88-2C00D4260A7A}"/>
              </a:ext>
            </a:extLst>
          </p:cNvPr>
          <p:cNvSpPr>
            <a:spLocks noGrp="1"/>
          </p:cNvSpPr>
          <p:nvPr>
            <p:ph sz="half" idx="2"/>
          </p:nvPr>
        </p:nvSpPr>
        <p:spPr/>
        <p:txBody>
          <a:bodyPr>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sz="2400" b="1" dirty="0">
                <a:solidFill>
                  <a:srgbClr val="000000"/>
                </a:solidFill>
                <a:cs typeface="Arial" panose="020B0604020202020204" pitchFamily="34" charset="0"/>
              </a:rPr>
              <a:t>B</a:t>
            </a: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Baseline</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A pre-development survey. Differencing with subsequent monitor surveys creates a time lapse difference.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BEIS</a:t>
            </a:r>
            <a:r>
              <a:rPr kumimoji="0" lang="en-GB" altLang="en-US" sz="1000" b="0" i="0" u="none" strike="noStrike" cap="none" normalizeH="0" baseline="0" dirty="0">
                <a:ln>
                  <a:noFill/>
                </a:ln>
                <a:solidFill>
                  <a:srgbClr val="000000"/>
                </a:solidFill>
                <a:effectLst/>
                <a:cs typeface="Arial" panose="020B0604020202020204" pitchFamily="34" charset="0"/>
              </a:rPr>
              <a:t>: Department for Business, Energy and Industrial Strategy (now DSNZ).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Biogenic gas</a:t>
            </a:r>
            <a:r>
              <a:rPr kumimoji="0" lang="en-GB" altLang="en-US" sz="1000" b="0" i="0" u="none" strike="noStrike" cap="none" normalizeH="0" baseline="0" dirty="0">
                <a:ln>
                  <a:noFill/>
                </a:ln>
                <a:solidFill>
                  <a:srgbClr val="000000"/>
                </a:solidFill>
                <a:effectLst/>
                <a:cs typeface="Arial" panose="020B0604020202020204" pitchFamily="34" charset="0"/>
              </a:rPr>
              <a:t>: natural gas that is the byproduct of the microbial decomposition of biological and organic matter. Compare with thermogenic gas.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Body waves</a:t>
            </a:r>
            <a:r>
              <a:rPr kumimoji="0" lang="en-GB" altLang="en-US" sz="1000" b="0" i="0" u="none" strike="noStrike" cap="none" normalizeH="0" baseline="0" dirty="0">
                <a:ln>
                  <a:noFill/>
                </a:ln>
                <a:solidFill>
                  <a:srgbClr val="000000"/>
                </a:solidFill>
                <a:effectLst/>
                <a:cs typeface="Arial" panose="020B0604020202020204" pitchFamily="34" charset="0"/>
              </a:rPr>
              <a:t>: see surface waves.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Brine</a:t>
            </a:r>
            <a:r>
              <a:rPr kumimoji="0" lang="en-GB" altLang="en-US" sz="1000" b="0" i="0" u="none" strike="noStrike" cap="none" normalizeH="0" baseline="0" dirty="0">
                <a:ln>
                  <a:noFill/>
                </a:ln>
                <a:solidFill>
                  <a:srgbClr val="000000"/>
                </a:solidFill>
                <a:effectLst/>
                <a:cs typeface="Arial" panose="020B0604020202020204" pitchFamily="34" charset="0"/>
              </a:rPr>
              <a:t>: saline (salty) water that commonly exists in most subsurface reservoirs.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Bunter</a:t>
            </a:r>
            <a:r>
              <a:rPr kumimoji="0" lang="en-GB" altLang="en-US" sz="1000" b="0" i="0" u="none" strike="noStrike" cap="none" normalizeH="0" baseline="0" dirty="0">
                <a:ln>
                  <a:noFill/>
                </a:ln>
                <a:solidFill>
                  <a:srgbClr val="000000"/>
                </a:solidFill>
                <a:effectLst/>
                <a:cs typeface="Arial" panose="020B0604020202020204" pitchFamily="34" charset="0"/>
              </a:rPr>
              <a:t>:  Major Triassic aged sandstone reservoir in SNS.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C</a:t>
            </a: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Carbonate rocks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are a class of sedimentary rocks composed primarily of carbonate minerals.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CCS</a:t>
            </a:r>
            <a:r>
              <a:rPr kumimoji="0" lang="en-GB" altLang="en-US" sz="1000" b="0" i="0" u="none" strike="noStrike" cap="none" normalizeH="0" baseline="0" dirty="0">
                <a:ln>
                  <a:noFill/>
                </a:ln>
                <a:solidFill>
                  <a:srgbClr val="000000"/>
                </a:solidFill>
                <a:effectLst/>
                <a:cs typeface="Arial" panose="020B0604020202020204" pitchFamily="34" charset="0"/>
              </a:rPr>
              <a:t>: Carbon Capture and Storage.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CES</a:t>
            </a:r>
            <a:r>
              <a:rPr kumimoji="0" lang="en-GB" altLang="en-US" sz="1000" b="0" i="0" u="none" strike="noStrike" cap="none" normalizeH="0" baseline="0" dirty="0">
                <a:ln>
                  <a:noFill/>
                </a:ln>
                <a:solidFill>
                  <a:srgbClr val="000000"/>
                </a:solidFill>
                <a:effectLst/>
                <a:cs typeface="Arial" panose="020B0604020202020204" pitchFamily="34" charset="0"/>
              </a:rPr>
              <a:t>: Crown Estates Scotland.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CGG</a:t>
            </a:r>
            <a:r>
              <a:rPr kumimoji="0" lang="en-GB" altLang="en-US" sz="1000" b="0" i="0" u="none" strike="noStrike" cap="none" normalizeH="0" baseline="0" dirty="0">
                <a:ln>
                  <a:noFill/>
                </a:ln>
                <a:solidFill>
                  <a:srgbClr val="000000"/>
                </a:solidFill>
                <a:effectLst/>
                <a:cs typeface="Arial" panose="020B0604020202020204" pitchFamily="34" charset="0"/>
              </a:rPr>
              <a:t>: major seismic processing contractor.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Chalk</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High velocity Cretaceous unit present over much of the North Sea.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Checkshots</a:t>
            </a:r>
            <a:r>
              <a:rPr kumimoji="0" lang="en-GB" altLang="en-US" sz="1000" b="0" i="0" u="none" strike="noStrike" cap="none" normalizeH="0" baseline="0" dirty="0">
                <a:ln>
                  <a:noFill/>
                </a:ln>
                <a:solidFill>
                  <a:srgbClr val="000000"/>
                </a:solidFill>
                <a:effectLst/>
                <a:cs typeface="Arial" panose="020B0604020202020204" pitchFamily="34" charset="0"/>
              </a:rPr>
              <a:t>: Intra well time –depth pairs data to calculate the subsurface seismic velocity field. Now usually superseded by a more extensive VSP.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CO</a:t>
            </a:r>
            <a:r>
              <a:rPr kumimoji="0" lang="en-GB" altLang="en-US" sz="1000" b="1" i="0" u="none" strike="noStrike" cap="none" normalizeH="0" baseline="-30000" dirty="0">
                <a:ln>
                  <a:noFill/>
                </a:ln>
                <a:solidFill>
                  <a:srgbClr val="000000"/>
                </a:solidFill>
                <a:effectLst/>
                <a:cs typeface="Arial" panose="020B0604020202020204" pitchFamily="34" charset="0"/>
              </a:rPr>
              <a:t>2</a:t>
            </a:r>
            <a:r>
              <a:rPr kumimoji="0" lang="en-GB" altLang="en-US" sz="1000" b="1" i="0" u="none" strike="noStrike" cap="none" normalizeH="0" baseline="0" dirty="0">
                <a:ln>
                  <a:noFill/>
                </a:ln>
                <a:solidFill>
                  <a:srgbClr val="000000"/>
                </a:solidFill>
                <a:effectLst/>
                <a:cs typeface="Arial" panose="020B0604020202020204" pitchFamily="34" charset="0"/>
              </a:rPr>
              <a:t> </a:t>
            </a:r>
            <a:r>
              <a:rPr lang="en-GB" altLang="en-US" sz="1000" dirty="0">
                <a:solidFill>
                  <a:srgbClr val="000000"/>
                </a:solidFill>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Carbon Dioxide.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Co-Location</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Marine users sharing the same geographical space (e.g. windfarms and Carbon stores, amongst others).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Complex</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The CS reservoir and overburden:  See “Part A overview”.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Carbon storage site or complex.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Crossline (or xline)</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Perpendicular to direction of acquisition.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Cycle skipping</a:t>
            </a:r>
            <a:r>
              <a:rPr lang="en-GB" altLang="en-US" sz="1000" dirty="0">
                <a:solidFill>
                  <a:srgbClr val="000000"/>
                </a:solidFill>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a particular problem with least squares techniques like FWI or Least squares migration.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p:txBody>
      </p:sp>
      <p:sp>
        <p:nvSpPr>
          <p:cNvPr id="8" name="Text Placeholder 7">
            <a:extLst>
              <a:ext uri="{FF2B5EF4-FFF2-40B4-BE49-F238E27FC236}">
                <a16:creationId xmlns:a16="http://schemas.microsoft.com/office/drawing/2014/main" id="{C2B96D77-EEDC-C97A-AF12-F64FAA87B1B9}"/>
              </a:ext>
            </a:extLst>
          </p:cNvPr>
          <p:cNvSpPr>
            <a:spLocks noGrp="1"/>
          </p:cNvSpPr>
          <p:nvPr>
            <p:ph type="body" sz="quarter" idx="10"/>
          </p:nvPr>
        </p:nvSpPr>
        <p:spPr/>
        <p:txBody>
          <a:bodyPr/>
          <a:lstStyle/>
          <a:p>
            <a:r>
              <a:rPr lang="en-GB" sz="1400" b="0" dirty="0"/>
              <a:t>Acronyms &amp; Glossary</a:t>
            </a:r>
            <a:endParaRPr lang="en-GB" dirty="0"/>
          </a:p>
        </p:txBody>
      </p:sp>
    </p:spTree>
    <p:extLst>
      <p:ext uri="{BB962C8B-B14F-4D97-AF65-F5344CB8AC3E}">
        <p14:creationId xmlns:p14="http://schemas.microsoft.com/office/powerpoint/2010/main" val="173851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C940AB5-70E3-EAF2-0335-DAC440E23DD2}"/>
              </a:ext>
            </a:extLst>
          </p:cNvPr>
          <p:cNvSpPr>
            <a:spLocks noGrp="1"/>
          </p:cNvSpPr>
          <p:nvPr>
            <p:ph type="title"/>
          </p:nvPr>
        </p:nvSpPr>
        <p:spPr/>
        <p:txBody>
          <a:bodyPr/>
          <a:lstStyle/>
          <a:p>
            <a:r>
              <a:rPr lang="en-GB" sz="2800" b="0" dirty="0">
                <a:solidFill>
                  <a:schemeClr val="bg1"/>
                </a:solidFill>
              </a:rPr>
              <a:t>Acronyms &amp; Glossary</a:t>
            </a:r>
            <a:endParaRPr lang="en-GB" dirty="0"/>
          </a:p>
        </p:txBody>
      </p:sp>
      <p:sp>
        <p:nvSpPr>
          <p:cNvPr id="4" name="Slide Number Placeholder 3">
            <a:extLst>
              <a:ext uri="{FF2B5EF4-FFF2-40B4-BE49-F238E27FC236}">
                <a16:creationId xmlns:a16="http://schemas.microsoft.com/office/drawing/2014/main" id="{70C1DF16-0DEF-038C-7E7E-E945B20A61E4}"/>
              </a:ext>
            </a:extLst>
          </p:cNvPr>
          <p:cNvSpPr>
            <a:spLocks noGrp="1"/>
          </p:cNvSpPr>
          <p:nvPr>
            <p:ph type="sldNum" sz="quarter" idx="4"/>
          </p:nvPr>
        </p:nvSpPr>
        <p:spPr/>
        <p:txBody>
          <a:bodyPr/>
          <a:lstStyle/>
          <a:p>
            <a:fld id="{DD0590FE-9BA6-45CB-BC76-38BB9AEE2E90}" type="slidenum">
              <a:rPr lang="en-GB" smtClean="0"/>
              <a:pPr/>
              <a:t>3</a:t>
            </a:fld>
            <a:endParaRPr lang="en-GB"/>
          </a:p>
        </p:txBody>
      </p:sp>
      <p:sp>
        <p:nvSpPr>
          <p:cNvPr id="7" name="Content Placeholder 6">
            <a:extLst>
              <a:ext uri="{FF2B5EF4-FFF2-40B4-BE49-F238E27FC236}">
                <a16:creationId xmlns:a16="http://schemas.microsoft.com/office/drawing/2014/main" id="{7063428B-EEED-A6BD-6FD2-2AC659196C23}"/>
              </a:ext>
            </a:extLst>
          </p:cNvPr>
          <p:cNvSpPr>
            <a:spLocks noGrp="1"/>
          </p:cNvSpPr>
          <p:nvPr>
            <p:ph sz="half" idx="1"/>
          </p:nvPr>
        </p:nvSpPr>
        <p:spPr/>
        <p:txBody>
          <a:bodyPr lIns="91440" tIns="45720" rIns="91440" bIns="45720" anchor="t">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D</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DAS</a:t>
            </a:r>
            <a:r>
              <a:rPr kumimoji="0" lang="en-GB" altLang="en-US" sz="1000" b="0" i="0" u="none" strike="noStrike" cap="none" normalizeH="0" baseline="0" dirty="0">
                <a:ln>
                  <a:noFill/>
                </a:ln>
                <a:solidFill>
                  <a:srgbClr val="000000"/>
                </a:solidFill>
                <a:effectLst/>
                <a:cs typeface="Arial" panose="020B0604020202020204" pitchFamily="34" charset="0"/>
              </a:rPr>
              <a:t> – Distributed Acoustic Sensing: Fibre optic based acoustic acquisition for in well or seabed emplacement.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DAZ</a:t>
            </a:r>
            <a:r>
              <a:rPr kumimoji="0" lang="en-GB" altLang="en-US" sz="1000" b="0" i="0" u="none" strike="noStrike" cap="none" normalizeH="0" baseline="0" dirty="0">
                <a:ln>
                  <a:noFill/>
                </a:ln>
                <a:solidFill>
                  <a:srgbClr val="000000"/>
                </a:solidFill>
                <a:effectLst/>
                <a:cs typeface="Arial" panose="020B0604020202020204" pitchFamily="34" charset="0"/>
              </a:rPr>
              <a:t>: Dual azimuth streamer seismic: acquired in 2 different orientations (azimuths).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Density:</a:t>
            </a:r>
            <a:r>
              <a:rPr kumimoji="0" lang="en-GB" altLang="en-US" sz="1000" b="0" i="0" u="none" strike="noStrike" cap="none" normalizeH="0" baseline="0" dirty="0">
                <a:ln>
                  <a:noFill/>
                </a:ln>
                <a:solidFill>
                  <a:srgbClr val="000000"/>
                </a:solidFill>
                <a:effectLst/>
                <a:cs typeface="Arial" panose="020B0604020202020204" pitchFamily="34" charset="0"/>
              </a:rPr>
              <a:t> the amount of compactness of a rock (see also impedance).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Depleted oil/gas field</a:t>
            </a:r>
            <a:r>
              <a:rPr kumimoji="0" lang="en-GB" altLang="en-US" sz="1000" b="0" i="0" u="none" strike="noStrike" cap="none" normalizeH="0" baseline="0" dirty="0">
                <a:ln>
                  <a:noFill/>
                </a:ln>
                <a:solidFill>
                  <a:srgbClr val="000000"/>
                </a:solidFill>
                <a:effectLst/>
                <a:cs typeface="Arial" panose="020B0604020202020204" pitchFamily="34" charset="0"/>
              </a:rPr>
              <a:t>: Existing oil or gas reservoir which has been produced but residual levels of hydrocarbons will remain distributed in the pore space.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Depth of penetration</a:t>
            </a:r>
            <a:r>
              <a:rPr kumimoji="0" lang="en-GB" altLang="en-US" sz="1000" b="0" i="0" u="none" strike="noStrike" cap="none" normalizeH="0" baseline="0" dirty="0">
                <a:ln>
                  <a:noFill/>
                </a:ln>
                <a:solidFill>
                  <a:srgbClr val="000000"/>
                </a:solidFill>
                <a:effectLst/>
                <a:cs typeface="Arial" panose="020B0604020202020204" pitchFamily="34" charset="0"/>
              </a:rPr>
              <a:t>: The depth of investigation that seismic can image – broadly the lower frequency the greater the depth, but with lower resolution.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Deghosting</a:t>
            </a:r>
            <a:r>
              <a:rPr lang="en-GB" altLang="en-US" sz="1000" dirty="0">
                <a:solidFill>
                  <a:srgbClr val="000000"/>
                </a:solidFill>
                <a:cs typeface="Arial"/>
              </a:rPr>
              <a:t>:</a:t>
            </a:r>
            <a:r>
              <a:rPr kumimoji="0" lang="en-GB" altLang="en-US" sz="1000" b="0" i="0" u="none" strike="noStrike" cap="none" normalizeH="0" baseline="0" dirty="0">
                <a:ln>
                  <a:noFill/>
                </a:ln>
                <a:solidFill>
                  <a:srgbClr val="000000"/>
                </a:solidFill>
                <a:effectLst/>
                <a:cs typeface="Arial"/>
              </a:rPr>
              <a:t> removal of ghost multiple. </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Demultiple</a:t>
            </a:r>
            <a:r>
              <a:rPr lang="en-GB" altLang="en-US" sz="1000" dirty="0">
                <a:solidFill>
                  <a:srgbClr val="000000"/>
                </a:solidFill>
                <a:cs typeface="Arial"/>
              </a:rPr>
              <a:t>: </a:t>
            </a:r>
            <a:r>
              <a:rPr kumimoji="0" lang="en-GB" altLang="en-US" sz="1000" b="0" i="0" u="none" strike="noStrike" cap="none" normalizeH="0" baseline="0" dirty="0">
                <a:ln>
                  <a:noFill/>
                </a:ln>
                <a:solidFill>
                  <a:srgbClr val="000000"/>
                </a:solidFill>
                <a:effectLst/>
                <a:cs typeface="Arial"/>
              </a:rPr>
              <a:t>Multiple (bounces) noise removal stages (Processing). </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Diapir</a:t>
            </a:r>
            <a:r>
              <a:rPr lang="en-GB" altLang="en-US" sz="1000" dirty="0">
                <a:solidFill>
                  <a:srgbClr val="000000"/>
                </a:solidFill>
                <a:cs typeface="Arial"/>
              </a:rPr>
              <a:t>:</a:t>
            </a:r>
            <a:r>
              <a:rPr kumimoji="0" lang="en-GB" altLang="en-US" sz="1000" b="0" i="0" u="none" strike="noStrike" cap="none" normalizeH="0" baseline="0" dirty="0">
                <a:ln>
                  <a:noFill/>
                </a:ln>
                <a:solidFill>
                  <a:srgbClr val="000000"/>
                </a:solidFill>
                <a:effectLst/>
                <a:cs typeface="Arial"/>
              </a:rPr>
              <a:t> a domed rock formation in which a core of rock has moved upward to pierce the overlying strata. In the UKCS they are usually made of salt (halite). </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Diving waves</a:t>
            </a:r>
            <a:r>
              <a:rPr kumimoji="0" lang="en-GB" altLang="en-US" sz="1000" b="0" i="0" u="none" strike="noStrike" cap="none" normalizeH="0" baseline="0" dirty="0">
                <a:ln>
                  <a:noFill/>
                </a:ln>
                <a:solidFill>
                  <a:srgbClr val="000000"/>
                </a:solidFill>
                <a:effectLst/>
                <a:cs typeface="Arial" panose="020B0604020202020204" pitchFamily="34" charset="0"/>
              </a:rPr>
              <a:t>: usually velocity increases continuously with depth, so that a wave will eventually return to the surface.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000" b="1" dirty="0">
                <a:solidFill>
                  <a:srgbClr val="000000"/>
                </a:solidFill>
                <a:cs typeface="Arial"/>
              </a:rPr>
              <a:t>DESNZ</a:t>
            </a:r>
            <a:r>
              <a:rPr lang="en-GB" altLang="en-US" sz="1000" dirty="0">
                <a:solidFill>
                  <a:srgbClr val="000000"/>
                </a:solidFill>
                <a:cs typeface="Arial"/>
              </a:rPr>
              <a:t>:</a:t>
            </a:r>
            <a:r>
              <a:rPr kumimoji="0" lang="en-GB" altLang="en-US" sz="1000" b="0" i="0" u="none" strike="noStrike" cap="none" normalizeH="0" baseline="0" dirty="0">
                <a:ln>
                  <a:noFill/>
                </a:ln>
                <a:solidFill>
                  <a:srgbClr val="000000"/>
                </a:solidFill>
                <a:effectLst/>
                <a:cs typeface="Arial"/>
              </a:rPr>
              <a:t> Department for Energy Security and Net Zero: UK Government department formerly BEIS. </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E</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Echo Sounder</a:t>
            </a:r>
            <a:r>
              <a:rPr kumimoji="0" lang="en-GB" altLang="en-US" sz="1000" b="0" i="0" u="none" strike="noStrike" cap="none" normalizeH="0" baseline="0" dirty="0">
                <a:ln>
                  <a:noFill/>
                </a:ln>
                <a:solidFill>
                  <a:srgbClr val="000000"/>
                </a:solidFill>
                <a:effectLst/>
                <a:cs typeface="Arial" panose="020B0604020202020204" pitchFamily="34" charset="0"/>
              </a:rPr>
              <a:t> (Single/ Multi Beam) A high frequency/ shallow imaging technique.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Evaporites:</a:t>
            </a:r>
            <a:r>
              <a:rPr kumimoji="0" lang="en-GB" altLang="en-US" sz="1000" b="0" i="0" u="none" strike="noStrike" cap="none" normalizeH="0" baseline="0" dirty="0">
                <a:ln>
                  <a:noFill/>
                </a:ln>
                <a:solidFill>
                  <a:srgbClr val="000000"/>
                </a:solidFill>
                <a:effectLst/>
                <a:cs typeface="Arial" panose="020B0604020202020204" pitchFamily="34" charset="0"/>
              </a:rPr>
              <a:t> sedimentary rock, as gypsum or rock salt (halite), formed by precipitation from evaporating seawater.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Extended Elastic Impedance (EEI)</a:t>
            </a:r>
            <a:r>
              <a:rPr kumimoji="0" lang="en-GB" altLang="en-US" sz="1000" b="0" i="0" u="none" strike="noStrike" cap="none" normalizeH="0" baseline="0" dirty="0">
                <a:ln>
                  <a:noFill/>
                </a:ln>
                <a:solidFill>
                  <a:srgbClr val="000000"/>
                </a:solidFill>
                <a:effectLst/>
                <a:cs typeface="Arial" panose="020B0604020202020204" pitchFamily="34" charset="0"/>
              </a:rPr>
              <a:t> related to AI for offsets &gt; 0.</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a:p>
            <a:pPr marL="304165" indent="-304165"/>
            <a:endParaRPr lang="en-GB" sz="1000" dirty="0">
              <a:cs typeface="Arial" panose="020B0604020202020204"/>
            </a:endParaRPr>
          </a:p>
        </p:txBody>
      </p:sp>
      <p:sp>
        <p:nvSpPr>
          <p:cNvPr id="9" name="Content Placeholder 8">
            <a:extLst>
              <a:ext uri="{FF2B5EF4-FFF2-40B4-BE49-F238E27FC236}">
                <a16:creationId xmlns:a16="http://schemas.microsoft.com/office/drawing/2014/main" id="{F6F07D9C-3AA3-81AE-AA88-2C00D4260A7A}"/>
              </a:ext>
            </a:extLst>
          </p:cNvPr>
          <p:cNvSpPr>
            <a:spLocks noGrp="1"/>
          </p:cNvSpPr>
          <p:nvPr>
            <p:ph sz="half" idx="2"/>
          </p:nvPr>
        </p:nvSpPr>
        <p:spPr>
          <a:xfrm>
            <a:off x="6023955" y="691921"/>
            <a:ext cx="5480860" cy="5602778"/>
          </a:xfrm>
        </p:spPr>
        <p:txBody>
          <a:bodyPr lIns="91440" tIns="45720" rIns="91440" bIns="45720" anchor="t">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F</a:t>
            </a: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Full azimuth</a:t>
            </a:r>
            <a:r>
              <a:rPr kumimoji="0" lang="en-GB" altLang="en-US" sz="1000" b="0" i="0" u="none" strike="noStrike" cap="none" normalizeH="0" baseline="0" dirty="0">
                <a:ln>
                  <a:noFill/>
                </a:ln>
                <a:solidFill>
                  <a:srgbClr val="000000"/>
                </a:solidFill>
                <a:effectLst/>
                <a:cs typeface="Arial" panose="020B0604020202020204" pitchFamily="34" charset="0"/>
              </a:rPr>
              <a:t>: see rich azimuth (section 5.3).</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Feather</a:t>
            </a:r>
            <a:r>
              <a:rPr kumimoji="0" lang="en-GB" altLang="en-US" sz="1000" b="0" i="0" u="none" strike="noStrike" cap="none" normalizeH="0" baseline="0" dirty="0">
                <a:ln>
                  <a:noFill/>
                </a:ln>
                <a:solidFill>
                  <a:srgbClr val="000000"/>
                </a:solidFill>
                <a:effectLst/>
                <a:cs typeface="Arial" panose="020B0604020202020204" pitchFamily="34" charset="0"/>
              </a:rPr>
              <a:t>:  Streamers are not straight behind vessel. The feather is the amount of sideways drift (in degrees).</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Field tapes</a:t>
            </a:r>
            <a:r>
              <a:rPr kumimoji="0" lang="en-GB" altLang="en-US" sz="1000" i="0" u="none" strike="noStrike" cap="none" normalizeH="0" baseline="0" dirty="0">
                <a:ln>
                  <a:noFill/>
                </a:ln>
                <a:solidFill>
                  <a:srgbClr val="000000"/>
                </a:solidFill>
                <a:effectLst/>
                <a:cs typeface="Arial"/>
              </a:rPr>
              <a:t>:</a:t>
            </a:r>
            <a:r>
              <a:rPr kumimoji="0" lang="en-GB" altLang="en-US" sz="1000" b="0" i="0" u="none" strike="noStrike" cap="none" normalizeH="0" baseline="0" dirty="0">
                <a:ln>
                  <a:noFill/>
                </a:ln>
                <a:solidFill>
                  <a:srgbClr val="000000"/>
                </a:solidFill>
                <a:effectLst/>
                <a:cs typeface="Arial"/>
              </a:rPr>
              <a:t>  Original raw acquired seismic records. Traditionally recorded on physical tapes, now more usually stored on the cloud. </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FK </a:t>
            </a:r>
            <a:r>
              <a:rPr kumimoji="0" lang="en-GB" altLang="en-US" sz="1000" b="0" i="0" u="none" strike="noStrike" cap="none" normalizeH="0" baseline="0" dirty="0">
                <a:ln>
                  <a:noFill/>
                </a:ln>
                <a:solidFill>
                  <a:srgbClr val="000000"/>
                </a:solidFill>
                <a:effectLst/>
                <a:cs typeface="Arial" panose="020B0604020202020204" pitchFamily="34" charset="0"/>
              </a:rPr>
              <a:t>– </a:t>
            </a:r>
            <a:r>
              <a:rPr kumimoji="0" lang="en-GB" altLang="en-US" sz="1000" b="1" i="0" u="none" strike="noStrike" cap="none" normalizeH="0" baseline="0" dirty="0">
                <a:ln>
                  <a:noFill/>
                </a:ln>
                <a:solidFill>
                  <a:srgbClr val="000000"/>
                </a:solidFill>
                <a:effectLst/>
                <a:cs typeface="Arial" panose="020B0604020202020204" pitchFamily="34" charset="0"/>
              </a:rPr>
              <a:t>Frequency – wavenumber</a:t>
            </a:r>
            <a:r>
              <a:rPr kumimoji="0" lang="en-GB" altLang="en-US" sz="1000" b="0" i="0" u="none" strike="noStrike" cap="none" normalizeH="0" baseline="0" dirty="0">
                <a:ln>
                  <a:noFill/>
                </a:ln>
                <a:solidFill>
                  <a:srgbClr val="000000"/>
                </a:solidFill>
                <a:effectLst/>
                <a:cs typeface="Arial" panose="020B0604020202020204" pitchFamily="34" charset="0"/>
              </a:rPr>
              <a:t>: method of transforming seismic records to bring out dipping events.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FK filtering:</a:t>
            </a:r>
            <a:r>
              <a:rPr kumimoji="0" lang="en-GB" altLang="en-US" sz="1000" b="0" i="0" u="none" strike="noStrike" cap="none" normalizeH="0" baseline="0" dirty="0">
                <a:ln>
                  <a:noFill/>
                </a:ln>
                <a:solidFill>
                  <a:srgbClr val="000000"/>
                </a:solidFill>
                <a:effectLst/>
                <a:cs typeface="Arial" panose="020B0604020202020204" pitchFamily="34" charset="0"/>
              </a:rPr>
              <a:t> Filtering which can selectively remove dipping data in certain directions.  </a:t>
            </a:r>
            <a:endParaRPr kumimoji="0" lang="en-GB" altLang="en-US" sz="1000" b="0" i="0" u="none" strike="noStrike" cap="none" normalizeH="0" baseline="0" dirty="0">
              <a:ln>
                <a:noFill/>
              </a:ln>
              <a:solidFill>
                <a:schemeClr val="tx1"/>
              </a:solidFill>
              <a:effectLst/>
            </a:endParaRPr>
          </a:p>
          <a:p>
            <a:pPr marL="0" indent="0" defTabSz="914400">
              <a:lnSpc>
                <a:spcPct val="100000"/>
              </a:lnSpc>
              <a:spcBef>
                <a:spcPct val="0"/>
              </a:spcBef>
              <a:spcAft>
                <a:spcPct val="0"/>
              </a:spcAft>
              <a:buNone/>
            </a:pPr>
            <a:r>
              <a:rPr lang="en-GB" altLang="en-US" sz="1000" b="1" dirty="0">
                <a:solidFill>
                  <a:srgbClr val="000000"/>
                </a:solidFill>
                <a:cs typeface="Arial" panose="020B0604020202020204"/>
              </a:rPr>
              <a:t>Flip –Flop </a:t>
            </a:r>
            <a:r>
              <a:rPr lang="en-GB" altLang="en-US" sz="1000" dirty="0">
                <a:solidFill>
                  <a:srgbClr val="000000"/>
                </a:solidFill>
                <a:cs typeface="Arial" panose="020B0604020202020204"/>
              </a:rPr>
              <a:t>Dual source seismic </a:t>
            </a:r>
            <a:r>
              <a:rPr lang="en-GB" altLang="en-US" sz="1000">
                <a:solidFill>
                  <a:srgbClr val="000000"/>
                </a:solidFill>
                <a:cs typeface="Arial" panose="020B0604020202020204"/>
              </a:rPr>
              <a:t>acquisition</a:t>
            </a:r>
            <a:endParaRPr lang="en-GB" altLang="en-US" sz="1000" dirty="0">
              <a:solidFill>
                <a:srgbClr val="000000"/>
              </a:solidFill>
              <a:cs typeface="Arial" panose="020B0604020202020204"/>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FLOPS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computing speed measure Floating point calculations per sec.   Modern pcs ~ 63GFLOPS.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000" b="1" dirty="0">
                <a:solidFill>
                  <a:srgbClr val="000000"/>
                </a:solidFill>
                <a:cs typeface="Arial"/>
              </a:rPr>
              <a:t>Fold</a:t>
            </a:r>
            <a:r>
              <a:rPr lang="en-GB" altLang="en-US" sz="1000" dirty="0">
                <a:solidFill>
                  <a:srgbClr val="000000"/>
                </a:solidFill>
                <a:cs typeface="Arial"/>
              </a:rPr>
              <a:t>:</a:t>
            </a:r>
            <a:r>
              <a:rPr kumimoji="0" lang="en-GB" altLang="en-US" sz="1000" b="0" i="0" u="none" strike="noStrike" cap="none" normalizeH="0" baseline="0" dirty="0">
                <a:ln>
                  <a:noFill/>
                </a:ln>
                <a:solidFill>
                  <a:srgbClr val="000000"/>
                </a:solidFill>
                <a:effectLst/>
                <a:cs typeface="Arial"/>
              </a:rPr>
              <a:t> The number of seismic traces stacked together to produce 1 output trace. </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Fracture</a:t>
            </a:r>
            <a:r>
              <a:rPr kumimoji="0" lang="en-GB" altLang="en-US" sz="1000" i="0" u="none" strike="noStrike" cap="none" normalizeH="0" baseline="0" dirty="0">
                <a:ln>
                  <a:noFill/>
                </a:ln>
                <a:solidFill>
                  <a:srgbClr val="000000"/>
                </a:solidFill>
                <a:effectLst/>
                <a:cs typeface="Arial"/>
              </a:rPr>
              <a:t>:</a:t>
            </a:r>
            <a:r>
              <a:rPr kumimoji="0" lang="en-GB" altLang="en-US" sz="1000" b="0" i="0" u="none" strike="noStrike" cap="none" normalizeH="0" baseline="0" dirty="0">
                <a:ln>
                  <a:noFill/>
                </a:ln>
                <a:solidFill>
                  <a:srgbClr val="000000"/>
                </a:solidFill>
                <a:effectLst/>
                <a:cs typeface="Arial"/>
              </a:rPr>
              <a:t> A rock break in response to stress: can occur naturally in the rock</a:t>
            </a:r>
            <a:r>
              <a:rPr lang="en-GB" altLang="en-US" sz="1000" dirty="0">
                <a:solidFill>
                  <a:srgbClr val="000000"/>
                </a:solidFill>
                <a:cs typeface="Arial"/>
              </a:rPr>
              <a:t> or be </a:t>
            </a:r>
            <a:r>
              <a:rPr kumimoji="0" lang="en-GB" altLang="en-US" sz="1000" b="0" i="0" u="none" strike="noStrike" cap="none" normalizeH="0" baseline="0" dirty="0">
                <a:ln>
                  <a:noFill/>
                </a:ln>
                <a:solidFill>
                  <a:srgbClr val="000000"/>
                </a:solidFill>
                <a:effectLst/>
                <a:cs typeface="Arial"/>
              </a:rPr>
              <a:t>induced due to pressure.</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Frequency</a:t>
            </a:r>
            <a:r>
              <a:rPr kumimoji="0" lang="en-GB" altLang="en-US" sz="1000" b="0" i="0" u="none" strike="noStrike" cap="none" normalizeH="0" baseline="0" dirty="0">
                <a:ln>
                  <a:noFill/>
                </a:ln>
                <a:solidFill>
                  <a:srgbClr val="000000"/>
                </a:solidFill>
                <a:effectLst/>
                <a:cs typeface="Arial" panose="020B0604020202020204" pitchFamily="34" charset="0"/>
              </a:rPr>
              <a:t>: the number of cycles per second of a sinusoidal seismic wave. For reservoir imaging typically 1 -100hz (cycles per second).  High frequencies are needed for overburden</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FWI</a:t>
            </a:r>
            <a:r>
              <a:rPr kumimoji="0" lang="en-GB" altLang="en-US" sz="1000" b="0" i="0" u="none" strike="noStrike" cap="none" normalizeH="0" baseline="0" dirty="0">
                <a:ln>
                  <a:noFill/>
                </a:ln>
                <a:solidFill>
                  <a:srgbClr val="000000"/>
                </a:solidFill>
                <a:effectLst/>
                <a:cs typeface="Arial" panose="020B0604020202020204" pitchFamily="34" charset="0"/>
              </a:rPr>
              <a:t>- Full Waveform Imaging. An increasingly important seismic processing step (section 10.2).</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G</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Gather:</a:t>
            </a:r>
            <a:r>
              <a:rPr kumimoji="0" lang="en-GB" altLang="en-US" sz="1000" b="0" i="0" u="none" strike="noStrike" cap="none" normalizeH="0" baseline="0" dirty="0">
                <a:ln>
                  <a:noFill/>
                </a:ln>
                <a:solidFill>
                  <a:srgbClr val="000000"/>
                </a:solidFill>
                <a:effectLst/>
                <a:cs typeface="Arial" panose="020B0604020202020204" pitchFamily="34" charset="0"/>
              </a:rPr>
              <a:t> collection of seismic traces, either in original sequence (shot gather) or re-distributed into other sequences (e.g., receiver gather).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Geophone</a:t>
            </a:r>
            <a:r>
              <a:rPr kumimoji="0" lang="en-GB" altLang="en-US" sz="1000" b="0" i="0" u="none" strike="noStrike" cap="none" normalizeH="0" baseline="0" dirty="0">
                <a:ln>
                  <a:noFill/>
                </a:ln>
                <a:solidFill>
                  <a:srgbClr val="000000"/>
                </a:solidFill>
                <a:effectLst/>
                <a:cs typeface="Arial" panose="020B0604020202020204" pitchFamily="34" charset="0"/>
              </a:rPr>
              <a:t>: a seismic vibration detection which can be measured in 3 spatial directions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Geotechnical survey:</a:t>
            </a:r>
            <a:r>
              <a:rPr kumimoji="0" lang="en-GB" altLang="en-US" sz="1000" b="0" i="0" u="none" strike="noStrike" cap="none" normalizeH="0" baseline="0" dirty="0">
                <a:ln>
                  <a:noFill/>
                </a:ln>
                <a:solidFill>
                  <a:srgbClr val="000000"/>
                </a:solidFill>
                <a:effectLst/>
                <a:cs typeface="Arial" panose="020B0604020202020204" pitchFamily="34" charset="0"/>
              </a:rPr>
              <a:t> primarily concerned with testing the physical properties of the soil, to provide recommendations for foundation requirements.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Geostreamer</a:t>
            </a:r>
            <a:r>
              <a:rPr kumimoji="0" lang="en-GB" altLang="en-US" sz="1000" b="0" i="0" u="none" strike="noStrike" cap="none" normalizeH="0" baseline="0" dirty="0">
                <a:ln>
                  <a:noFill/>
                </a:ln>
                <a:solidFill>
                  <a:srgbClr val="000000"/>
                </a:solidFill>
                <a:effectLst/>
                <a:cs typeface="Arial"/>
              </a:rPr>
              <a:t>: a PGS </a:t>
            </a:r>
            <a:r>
              <a:rPr lang="en-GB" altLang="en-US" sz="1000" dirty="0">
                <a:solidFill>
                  <a:srgbClr val="000000"/>
                </a:solidFill>
                <a:cs typeface="Arial"/>
              </a:rPr>
              <a:t>branded</a:t>
            </a:r>
            <a:r>
              <a:rPr kumimoji="0" lang="en-GB" altLang="en-US" sz="1000" b="0" i="0" u="none" strike="noStrike" cap="none" normalizeH="0" baseline="0" dirty="0">
                <a:ln>
                  <a:noFill/>
                </a:ln>
                <a:solidFill>
                  <a:srgbClr val="000000"/>
                </a:solidFill>
                <a:effectLst/>
                <a:cs typeface="Arial"/>
              </a:rPr>
              <a:t> acquisition method.</a:t>
            </a:r>
            <a:endParaRPr kumimoji="0" lang="en-GB" altLang="en-US" sz="1000" b="0" i="0" u="none" strike="noStrike" cap="none" normalizeH="0" baseline="0" dirty="0">
              <a:ln>
                <a:noFill/>
              </a:ln>
              <a:solidFill>
                <a:schemeClr val="tx1"/>
              </a:solidFill>
              <a:effectLst/>
              <a:cs typeface="Arial"/>
            </a:endParaRPr>
          </a:p>
          <a:p>
            <a:pPr marL="0" indent="0" defTabSz="914400" eaLnBrk="0" fontAlgn="base" hangingPunct="0">
              <a:lnSpc>
                <a:spcPct val="100000"/>
              </a:lnSpc>
              <a:spcBef>
                <a:spcPct val="0"/>
              </a:spcBef>
              <a:spcAft>
                <a:spcPct val="0"/>
              </a:spcAft>
              <a:buNone/>
            </a:pPr>
            <a:r>
              <a:rPr kumimoji="0" lang="en-GB" altLang="en-US" sz="1000" b="1" i="0" u="none" strike="noStrike" cap="none" normalizeH="0" baseline="0" dirty="0">
                <a:ln>
                  <a:noFill/>
                </a:ln>
                <a:solidFill>
                  <a:srgbClr val="000000"/>
                </a:solidFill>
                <a:effectLst/>
                <a:cs typeface="Arial"/>
              </a:rPr>
              <a:t>Gherkin</a:t>
            </a:r>
            <a:r>
              <a:rPr lang="en-GB" altLang="en-US" sz="1000" dirty="0">
                <a:solidFill>
                  <a:srgbClr val="000000"/>
                </a:solidFill>
                <a:cs typeface="Arial"/>
              </a:rPr>
              <a:t>: </a:t>
            </a:r>
            <a:r>
              <a:rPr kumimoji="0" lang="en-GB" altLang="en-US" sz="1000" b="0" i="0" u="none" strike="noStrike" cap="none" normalizeH="0" baseline="0" dirty="0">
                <a:ln>
                  <a:noFill/>
                </a:ln>
                <a:solidFill>
                  <a:srgbClr val="000000"/>
                </a:solidFill>
                <a:effectLst/>
                <a:cs typeface="Arial"/>
              </a:rPr>
              <a:t>London landmark building for comparison of subsurface size and volume.</a:t>
            </a:r>
            <a:endParaRPr kumimoji="0" lang="en-GB" altLang="en-US" sz="1000" b="0" i="0" u="none" strike="noStrike" cap="none" normalizeH="0" baseline="0" dirty="0">
              <a:ln>
                <a:noFill/>
              </a:ln>
              <a:solidFill>
                <a:schemeClr val="tx1"/>
              </a:solidFill>
              <a:effectLst/>
              <a:cs typeface="Arial"/>
            </a:endParaRPr>
          </a:p>
          <a:p>
            <a:pPr marL="0" indent="0" defTabSz="914400" eaLnBrk="0" fontAlgn="base" hangingPunct="0">
              <a:lnSpc>
                <a:spcPct val="100000"/>
              </a:lnSpc>
              <a:spcBef>
                <a:spcPct val="0"/>
              </a:spcBef>
              <a:spcAft>
                <a:spcPct val="0"/>
              </a:spcAft>
              <a:buNone/>
            </a:pPr>
            <a:r>
              <a:rPr lang="en-GB" altLang="en-US" sz="1000" b="1" dirty="0">
                <a:solidFill>
                  <a:srgbClr val="000000"/>
                </a:solidFill>
                <a:cs typeface="Arial"/>
              </a:rPr>
              <a:t>Ghost</a:t>
            </a:r>
            <a:r>
              <a:rPr lang="en-GB" altLang="en-US" sz="1000" dirty="0">
                <a:solidFill>
                  <a:srgbClr val="000000"/>
                </a:solidFill>
                <a:cs typeface="Arial"/>
              </a:rPr>
              <a:t>: additional</a:t>
            </a:r>
            <a:r>
              <a:rPr kumimoji="0" lang="en-GB" altLang="en-US" sz="1000" b="0" i="0" u="none" strike="noStrike" cap="none" normalizeH="0" baseline="0" dirty="0">
                <a:ln>
                  <a:noFill/>
                </a:ln>
                <a:solidFill>
                  <a:srgbClr val="000000"/>
                </a:solidFill>
                <a:effectLst/>
                <a:cs typeface="Arial"/>
              </a:rPr>
              <a:t> reflection generated at sea surface (or a short period multiple off the sea surface).</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Glacial</a:t>
            </a:r>
            <a:r>
              <a:rPr kumimoji="0" lang="en-GB" altLang="en-US" sz="1000" i="0" u="none" strike="noStrike" cap="none" normalizeH="0" baseline="0" dirty="0">
                <a:ln>
                  <a:noFill/>
                </a:ln>
                <a:solidFill>
                  <a:srgbClr val="000000"/>
                </a:solidFill>
                <a:effectLst/>
                <a:cs typeface="Arial"/>
              </a:rPr>
              <a:t>:</a:t>
            </a:r>
            <a:r>
              <a:rPr kumimoji="0" lang="en-GB" altLang="en-US" sz="1000" b="0" i="0" u="none" strike="noStrike" cap="none" normalizeH="0" baseline="0" dirty="0">
                <a:ln>
                  <a:noFill/>
                </a:ln>
                <a:solidFill>
                  <a:srgbClr val="000000"/>
                </a:solidFill>
                <a:effectLst/>
                <a:cs typeface="Arial"/>
              </a:rPr>
              <a:t> The shallowest Quaternary section left after the retreating ice sheets often observed unconformably over much older rock. </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GPS</a:t>
            </a:r>
            <a:r>
              <a:rPr lang="en-GB" altLang="en-US" sz="1000" dirty="0">
                <a:solidFill>
                  <a:srgbClr val="000000"/>
                </a:solidFill>
                <a:cs typeface="Arial"/>
              </a:rPr>
              <a:t>:</a:t>
            </a:r>
            <a:r>
              <a:rPr kumimoji="0" lang="en-GB" altLang="en-US" sz="1000" b="0" i="0" u="none" strike="noStrike" cap="none" normalizeH="0" baseline="0" dirty="0">
                <a:ln>
                  <a:noFill/>
                </a:ln>
                <a:solidFill>
                  <a:srgbClr val="000000"/>
                </a:solidFill>
                <a:effectLst/>
                <a:cs typeface="Arial"/>
              </a:rPr>
              <a:t> Global Positioning System.</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GT</a:t>
            </a:r>
            <a:r>
              <a:rPr kumimoji="0" lang="en-GB" altLang="en-US" sz="1000" b="0" i="0" u="none" strike="noStrike" cap="none" normalizeH="0" baseline="0" dirty="0">
                <a:ln>
                  <a:noFill/>
                </a:ln>
                <a:solidFill>
                  <a:srgbClr val="000000"/>
                </a:solidFill>
                <a:effectLst/>
                <a:cs typeface="Arial" panose="020B0604020202020204" pitchFamily="34" charset="0"/>
              </a:rPr>
              <a:t>: Giga tons – a measure of CO</a:t>
            </a:r>
            <a:r>
              <a:rPr kumimoji="0" lang="en-GB" altLang="en-US" sz="1000" b="0" i="0" u="none" strike="noStrike" cap="none" normalizeH="0" baseline="-25000" dirty="0">
                <a:ln>
                  <a:noFill/>
                </a:ln>
                <a:solidFill>
                  <a:srgbClr val="000000"/>
                </a:solidFill>
                <a:effectLst/>
                <a:cs typeface="Arial" panose="020B0604020202020204" pitchFamily="34" charset="0"/>
              </a:rPr>
              <a:t>2</a:t>
            </a:r>
            <a:r>
              <a:rPr kumimoji="0" lang="en-GB" altLang="en-US" sz="1000" b="0" i="0" u="none" strike="noStrike" cap="none" normalizeH="0" baseline="0" dirty="0">
                <a:ln>
                  <a:noFill/>
                </a:ln>
                <a:solidFill>
                  <a:srgbClr val="000000"/>
                </a:solidFill>
                <a:effectLst/>
                <a:cs typeface="Arial" panose="020B0604020202020204" pitchFamily="34" charset="0"/>
              </a:rPr>
              <a:t>.</a:t>
            </a:r>
            <a:endParaRPr kumimoji="0" lang="en-GB" altLang="en-US" sz="1000" b="0" i="0" u="none" strike="noStrike" cap="none" normalizeH="0" baseline="0" dirty="0">
              <a:ln>
                <a:noFill/>
              </a:ln>
              <a:solidFill>
                <a:schemeClr val="tx1"/>
              </a:solidFill>
              <a:effectLst/>
            </a:endParaRPr>
          </a:p>
        </p:txBody>
      </p:sp>
      <p:sp>
        <p:nvSpPr>
          <p:cNvPr id="8" name="Text Placeholder 7">
            <a:extLst>
              <a:ext uri="{FF2B5EF4-FFF2-40B4-BE49-F238E27FC236}">
                <a16:creationId xmlns:a16="http://schemas.microsoft.com/office/drawing/2014/main" id="{C2B96D77-EEDC-C97A-AF12-F64FAA87B1B9}"/>
              </a:ext>
            </a:extLst>
          </p:cNvPr>
          <p:cNvSpPr>
            <a:spLocks noGrp="1"/>
          </p:cNvSpPr>
          <p:nvPr>
            <p:ph type="body" sz="quarter" idx="10"/>
          </p:nvPr>
        </p:nvSpPr>
        <p:spPr/>
        <p:txBody>
          <a:bodyPr/>
          <a:lstStyle/>
          <a:p>
            <a:r>
              <a:rPr lang="en-GB" sz="1400" b="0" dirty="0"/>
              <a:t>Acronyms &amp; Glossary</a:t>
            </a:r>
            <a:endParaRPr lang="en-GB" dirty="0"/>
          </a:p>
        </p:txBody>
      </p:sp>
    </p:spTree>
    <p:extLst>
      <p:ext uri="{BB962C8B-B14F-4D97-AF65-F5344CB8AC3E}">
        <p14:creationId xmlns:p14="http://schemas.microsoft.com/office/powerpoint/2010/main" val="3081097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3A93E82-6F7C-4F89-4C7F-6C1BD62405E2}"/>
              </a:ext>
            </a:extLst>
          </p:cNvPr>
          <p:cNvSpPr>
            <a:spLocks noGrp="1"/>
          </p:cNvSpPr>
          <p:nvPr>
            <p:ph type="title"/>
          </p:nvPr>
        </p:nvSpPr>
        <p:spPr/>
        <p:txBody>
          <a:bodyPr/>
          <a:lstStyle/>
          <a:p>
            <a:r>
              <a:rPr lang="en-GB" sz="2800" b="0" dirty="0">
                <a:solidFill>
                  <a:schemeClr val="bg1"/>
                </a:solidFill>
              </a:rPr>
              <a:t>Acronyms &amp; Glossary</a:t>
            </a:r>
            <a:endParaRPr lang="en-GB" dirty="0"/>
          </a:p>
        </p:txBody>
      </p:sp>
      <p:sp>
        <p:nvSpPr>
          <p:cNvPr id="3" name="Content Placeholder 2">
            <a:extLst>
              <a:ext uri="{FF2B5EF4-FFF2-40B4-BE49-F238E27FC236}">
                <a16:creationId xmlns:a16="http://schemas.microsoft.com/office/drawing/2014/main" id="{F5438EE7-A19C-042E-D5DB-3F79859CC4D3}"/>
              </a:ext>
            </a:extLst>
          </p:cNvPr>
          <p:cNvSpPr>
            <a:spLocks noGrp="1"/>
          </p:cNvSpPr>
          <p:nvPr>
            <p:ph sz="half" idx="1"/>
          </p:nvPr>
        </p:nvSpPr>
        <p:spPr/>
        <p:txBody>
          <a:bodyPr lIns="91440" tIns="45720" rIns="91440" bIns="45720" anchor="t">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H</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HAZID</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(Hazard Identification) is a qualitative technique for the early identification of potential hazards and threats that may cause injury.</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(U)HR</a:t>
            </a:r>
            <a:r>
              <a:rPr lang="en-GB" altLang="en-US" sz="1000" dirty="0">
                <a:solidFill>
                  <a:srgbClr val="000000"/>
                </a:solidFill>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(Ultra) High Resolution (increased spatial and vertical resolution).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(U)HDOBN</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(Ultra) High Density OBN survey with closely spaced shots &amp; nodes.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HSE</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Formally refers to the UK’s Health and safety executive, informally used as an indication of risk.</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Hybrid seismic</a:t>
            </a:r>
            <a:r>
              <a:rPr kumimoji="0" lang="en-GB" altLang="en-US" sz="1000" b="0" i="0" u="none" strike="noStrike" cap="none" normalizeH="0" baseline="0" dirty="0">
                <a:ln>
                  <a:noFill/>
                </a:ln>
                <a:solidFill>
                  <a:srgbClr val="000000"/>
                </a:solidFill>
                <a:effectLst/>
                <a:cs typeface="Arial" panose="020B0604020202020204" pitchFamily="34" charset="0"/>
              </a:rPr>
              <a:t>: combination of streamer and ocean bottom sensor seismic.</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Hydrophone:</a:t>
            </a:r>
            <a:r>
              <a:rPr kumimoji="0" lang="en-GB" altLang="en-US" sz="1000" b="0" i="0" u="none" strike="noStrike" cap="none" normalizeH="0" baseline="0" dirty="0">
                <a:ln>
                  <a:noFill/>
                </a:ln>
                <a:solidFill>
                  <a:srgbClr val="000000"/>
                </a:solidFill>
                <a:effectLst/>
                <a:cs typeface="Arial" panose="020B0604020202020204" pitchFamily="34" charset="0"/>
              </a:rPr>
              <a:t>  an underwater microphone that detects sound- by detecting pressure differences. Unlike geophones this is omni-directional.</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Hz</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Hertz, measure of frequency.</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1" i="0" u="none" strike="noStrike" cap="none" normalizeH="0" baseline="0" dirty="0">
              <a:ln>
                <a:noFill/>
              </a:ln>
              <a:solidFill>
                <a:srgbClr val="000000"/>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I</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IAC</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Inter array cable: Power transmission cable between turbines.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Impedance</a:t>
            </a:r>
            <a:r>
              <a:rPr kumimoji="0" lang="en-GB" altLang="en-US" sz="1000" b="0" i="0" u="none" strike="noStrike" cap="none" normalizeH="0" baseline="0" dirty="0">
                <a:ln>
                  <a:noFill/>
                </a:ln>
                <a:solidFill>
                  <a:srgbClr val="000000"/>
                </a:solidFill>
                <a:effectLst/>
                <a:cs typeface="Arial" panose="020B0604020202020204" pitchFamily="34" charset="0"/>
              </a:rPr>
              <a:t>: product of seismic velocity * rock density. Changes in rock impedance create seismic reflections.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Injectites</a:t>
            </a:r>
            <a:r>
              <a:rPr kumimoji="0" lang="en-GB" altLang="en-US" sz="1000" b="0" i="0" u="none" strike="noStrike" cap="none" normalizeH="0" baseline="0" dirty="0">
                <a:ln>
                  <a:noFill/>
                </a:ln>
                <a:solidFill>
                  <a:srgbClr val="000000"/>
                </a:solidFill>
                <a:effectLst/>
                <a:cs typeface="Arial" panose="020B0604020202020204" pitchFamily="34" charset="0"/>
              </a:rPr>
              <a:t>:  Sandstone reservoir formed by remobilisation of existing sediments through the stratigraphy.</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Inline</a:t>
            </a:r>
            <a:r>
              <a:rPr kumimoji="0" lang="en-GB" altLang="en-US" sz="1000" b="0" i="0" u="none" strike="noStrike" cap="none" normalizeH="0" baseline="0" dirty="0">
                <a:ln>
                  <a:noFill/>
                </a:ln>
                <a:solidFill>
                  <a:srgbClr val="000000"/>
                </a:solidFill>
                <a:effectLst/>
                <a:cs typeface="Arial" panose="020B0604020202020204" pitchFamily="34" charset="0"/>
              </a:rPr>
              <a:t>: direction of 3D acquisition. </a:t>
            </a:r>
            <a:endParaRPr kumimoji="0" lang="en-GB" altLang="en-US" sz="1000" b="0" i="0" u="none" strike="noStrike" cap="none" normalizeH="0" baseline="0" dirty="0">
              <a:ln>
                <a:noFill/>
              </a:ln>
              <a:solidFill>
                <a:schemeClr val="tx1"/>
              </a:solidFill>
              <a:effectLst/>
            </a:endParaRPr>
          </a:p>
          <a:p>
            <a:pPr marL="0" indent="0" defTabSz="914400">
              <a:lnSpc>
                <a:spcPct val="100000"/>
              </a:lnSpc>
              <a:spcBef>
                <a:spcPct val="0"/>
              </a:spcBef>
              <a:spcAft>
                <a:spcPct val="0"/>
              </a:spcAft>
              <a:buNone/>
            </a:pPr>
            <a:r>
              <a:rPr lang="en-GB" altLang="en-US" sz="1000" b="1" dirty="0">
                <a:solidFill>
                  <a:srgbClr val="000000"/>
                </a:solidFill>
                <a:cs typeface="Arial"/>
              </a:rPr>
              <a:t>Isometrix</a:t>
            </a:r>
            <a:r>
              <a:rPr lang="en-GB" altLang="en-US" sz="1000" dirty="0">
                <a:solidFill>
                  <a:srgbClr val="000000"/>
                </a:solidFill>
                <a:cs typeface="Arial"/>
              </a:rPr>
              <a:t>: a brand of broadband seismic originally developed by Western Geco/ SLB</a:t>
            </a:r>
          </a:p>
          <a:p>
            <a:pPr marL="0" indent="0" defTabSz="914400" eaLnBrk="0" fontAlgn="base" hangingPunct="0">
              <a:lnSpc>
                <a:spcPct val="100000"/>
              </a:lnSpc>
              <a:spcBef>
                <a:spcPct val="0"/>
              </a:spcBef>
              <a:spcAft>
                <a:spcPct val="0"/>
              </a:spcAft>
              <a:buNone/>
            </a:pP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L</a:t>
            </a: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Leman</a:t>
            </a:r>
            <a:r>
              <a:rPr kumimoji="0" lang="en-GB" altLang="en-US" sz="1000" b="0" i="0" u="none" strike="noStrike" cap="none" normalizeH="0" baseline="0" dirty="0">
                <a:ln>
                  <a:noFill/>
                </a:ln>
                <a:solidFill>
                  <a:srgbClr val="000000"/>
                </a:solidFill>
                <a:effectLst/>
                <a:cs typeface="Arial" panose="020B0604020202020204" pitchFamily="34" charset="0"/>
              </a:rPr>
              <a:t>: The major Permian aged gas bearing sandstone unit.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Lithostatic gradient</a:t>
            </a:r>
            <a:r>
              <a:rPr kumimoji="0" lang="en-GB" altLang="en-US" sz="1000" b="0" i="0" u="none" strike="noStrike" cap="none" normalizeH="0" baseline="0" dirty="0">
                <a:ln>
                  <a:noFill/>
                </a:ln>
                <a:solidFill>
                  <a:srgbClr val="000000"/>
                </a:solidFill>
                <a:effectLst/>
                <a:cs typeface="Arial" panose="020B0604020202020204" pitchFamily="34" charset="0"/>
              </a:rPr>
              <a:t>: The pressure of the weight of overburden, or overlying rock, on a formation.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Licence:</a:t>
            </a:r>
            <a:r>
              <a:rPr kumimoji="0" lang="en-GB" altLang="en-US" sz="1000" b="0" i="0" u="none" strike="noStrike" cap="none" normalizeH="0" baseline="0" dirty="0">
                <a:ln>
                  <a:noFill/>
                </a:ln>
                <a:solidFill>
                  <a:srgbClr val="000000"/>
                </a:solidFill>
                <a:effectLst/>
                <a:cs typeface="Arial" panose="020B0604020202020204" pitchFamily="34" charset="0"/>
              </a:rPr>
              <a:t> NSTA issued permit to allow the exploration and development of the UK’s offshore and onshore (England only) oil, gas resources and CO2 storage complexes.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Leases:</a:t>
            </a:r>
            <a:r>
              <a:rPr kumimoji="0" lang="en-GB" altLang="en-US" sz="1000" b="0" i="0" u="none" strike="noStrike" cap="none" normalizeH="0" baseline="0" dirty="0">
                <a:ln>
                  <a:noFill/>
                </a:ln>
                <a:solidFill>
                  <a:srgbClr val="000000"/>
                </a:solidFill>
                <a:effectLst/>
                <a:cs typeface="Arial" panose="020B0604020202020204" pitchFamily="34" charset="0"/>
              </a:rPr>
              <a:t> The Crown Estate (TCE) or Crown Estate Scotland (CES) award seabed rights to support the development of Offshore Wind, Wave and Tidal and Carbon Capture Usage and Storage (CCUS) opportunities. This required to undertake any intrusive exploration or appraisal (incl. the drilling of a well) activities for all offshore areas, in addition to the NSTA licence. </a:t>
            </a:r>
            <a:endParaRPr kumimoji="0" lang="en-GB" altLang="en-US" sz="1000" b="0" i="0" u="none" strike="noStrike" cap="none" normalizeH="0" baseline="0" dirty="0">
              <a:ln>
                <a:noFill/>
              </a:ln>
              <a:solidFill>
                <a:schemeClr val="tx1"/>
              </a:solidFill>
              <a:effectLst/>
            </a:endParaRPr>
          </a:p>
          <a:p>
            <a:pPr marL="0" indent="0">
              <a:buNone/>
            </a:pPr>
            <a:endParaRPr lang="en-GB" sz="1000" dirty="0"/>
          </a:p>
        </p:txBody>
      </p:sp>
      <p:sp>
        <p:nvSpPr>
          <p:cNvPr id="4" name="Content Placeholder 3">
            <a:extLst>
              <a:ext uri="{FF2B5EF4-FFF2-40B4-BE49-F238E27FC236}">
                <a16:creationId xmlns:a16="http://schemas.microsoft.com/office/drawing/2014/main" id="{96C121FE-4E79-164B-35D4-03619AA95275}"/>
              </a:ext>
            </a:extLst>
          </p:cNvPr>
          <p:cNvSpPr>
            <a:spLocks noGrp="1"/>
          </p:cNvSpPr>
          <p:nvPr>
            <p:ph sz="half" idx="2"/>
          </p:nvPr>
        </p:nvSpPr>
        <p:spPr/>
        <p:txBody>
          <a:bodyPr>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Love waves</a:t>
            </a:r>
            <a:r>
              <a:rPr kumimoji="0" lang="en-GB" altLang="en-US" sz="1000" b="0" i="0" u="none" strike="noStrike" cap="none" normalizeH="0" baseline="0" dirty="0">
                <a:ln>
                  <a:noFill/>
                </a:ln>
                <a:solidFill>
                  <a:srgbClr val="000000"/>
                </a:solidFill>
                <a:effectLst/>
                <a:cs typeface="Arial" panose="020B0604020202020204" pitchFamily="34" charset="0"/>
              </a:rPr>
              <a:t>: a type of body wave (section 13.1.8).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LOFS</a:t>
            </a:r>
            <a:r>
              <a:rPr lang="en-GB" altLang="en-US" sz="1000" dirty="0">
                <a:solidFill>
                  <a:srgbClr val="000000"/>
                </a:solidFill>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Life of field seismic, another name for a PRM system.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LSM</a:t>
            </a:r>
            <a:r>
              <a:rPr kumimoji="0" lang="en-GB" altLang="en-US" sz="1000" b="0" i="0" u="none" strike="noStrike" cap="none" normalizeH="0" baseline="0" dirty="0">
                <a:ln>
                  <a:noFill/>
                </a:ln>
                <a:solidFill>
                  <a:srgbClr val="000000"/>
                </a:solidFill>
                <a:effectLst/>
                <a:cs typeface="Arial" panose="020B0604020202020204" pitchFamily="34" charset="0"/>
              </a:rPr>
              <a:t>: Least Squares Migration algorithm (section 10.17).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M</a:t>
            </a: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MAZ</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Multi-azimuth streamer seismic: (section 5.3) Generic term for two or more separate acquisition directions (See DAZ, WAZ etc)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MDE</a:t>
            </a:r>
            <a:r>
              <a:rPr kumimoji="0" lang="en-GB" altLang="en-US" sz="1000" b="0" i="0" u="none" strike="noStrike" cap="none" normalizeH="0" baseline="0" dirty="0">
                <a:ln>
                  <a:noFill/>
                </a:ln>
                <a:solidFill>
                  <a:srgbClr val="000000"/>
                </a:solidFill>
                <a:effectLst/>
                <a:cs typeface="Arial" panose="020B0604020202020204" pitchFamily="34" charset="0"/>
              </a:rPr>
              <a:t>: Marine data exchange: website for offshore wind geophysical and other study data.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Mechanical rupture</a:t>
            </a:r>
            <a:r>
              <a:rPr kumimoji="0" lang="en-GB" altLang="en-US" sz="1000" b="0" i="0" u="none" strike="noStrike" cap="none" normalizeH="0" baseline="0" dirty="0">
                <a:ln>
                  <a:noFill/>
                </a:ln>
                <a:solidFill>
                  <a:srgbClr val="000000"/>
                </a:solidFill>
                <a:effectLst/>
                <a:cs typeface="Arial" panose="020B0604020202020204" pitchFamily="34" charset="0"/>
              </a:rPr>
              <a:t>:  Pressure exceeds lithostatic pressure and creates a break or fracture in the rock.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MMV</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Carbon Store Measurement, Monitoring, and verification.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Microseismic</a:t>
            </a:r>
            <a:r>
              <a:rPr kumimoji="0" lang="en-GB" altLang="en-US" sz="1000" b="0" i="0" u="none" strike="noStrike" cap="none" normalizeH="0" baseline="0" dirty="0">
                <a:ln>
                  <a:noFill/>
                </a:ln>
                <a:solidFill>
                  <a:srgbClr val="000000"/>
                </a:solidFill>
                <a:effectLst/>
                <a:cs typeface="Arial" panose="020B0604020202020204" pitchFamily="34" charset="0"/>
              </a:rPr>
              <a:t>: very low levels of seismic activity which can occur naturally (extremely small earthquakes) or generated by human activity (cultural noise, induced by production/injection).</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Migration</a:t>
            </a:r>
            <a:r>
              <a:rPr kumimoji="0" lang="en-GB" altLang="en-US" sz="1000" b="0" i="0" u="none" strike="noStrike" cap="none" normalizeH="0" baseline="0" dirty="0">
                <a:ln>
                  <a:noFill/>
                </a:ln>
                <a:solidFill>
                  <a:srgbClr val="000000"/>
                </a:solidFill>
                <a:effectLst/>
                <a:cs typeface="Arial" panose="020B0604020202020204" pitchFamily="34" charset="0"/>
              </a:rPr>
              <a:t>: Seismic processing technique for focussing &amp; moving seismic reflections into their true position. Legacy techniques included Post stack Time or now routinely Pre stack depth domains. Algorithm names include Kirchhoff, Beam, Reverse Time Migration, Wave equation and Least squares migration.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Monitor</a:t>
            </a:r>
            <a:r>
              <a:rPr kumimoji="0" lang="en-GB" altLang="en-US" sz="1000" b="0" i="0" u="none" strike="noStrike" cap="none" normalizeH="0" baseline="0" dirty="0">
                <a:ln>
                  <a:noFill/>
                </a:ln>
                <a:solidFill>
                  <a:srgbClr val="000000"/>
                </a:solidFill>
                <a:effectLst/>
                <a:cs typeface="Arial" panose="020B0604020202020204" pitchFamily="34" charset="0"/>
              </a:rPr>
              <a:t>: a repeat time-lapse seismic survey.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Monitoring area</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The CS reservoir, overburden and wider area required for MMV surveillance:  See “Part A overview”.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Multiple</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Additional intra- layer seismic bounces: e.g. within water column or between 2 rock layers. Traditionally treated as Seismic noise now being used as a source of signal.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Multi-sensor</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seismic receivers which include both hydrophones and geophones.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Mute</a:t>
            </a:r>
            <a:r>
              <a:rPr kumimoji="0" lang="en-GB" altLang="en-US" sz="1000" b="0" i="0" u="none" strike="noStrike" cap="none" normalizeH="0" baseline="0" dirty="0">
                <a:ln>
                  <a:noFill/>
                </a:ln>
                <a:solidFill>
                  <a:srgbClr val="000000"/>
                </a:solidFill>
                <a:effectLst/>
                <a:cs typeface="Arial" panose="020B0604020202020204" pitchFamily="34" charset="0"/>
              </a:rPr>
              <a:t>: Seismic processing technique to remove parts of the raw field data which would contaminate final image.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MW</a:t>
            </a:r>
            <a:r>
              <a:rPr lang="en-GB" altLang="en-US" sz="1000" dirty="0">
                <a:solidFill>
                  <a:srgbClr val="000000"/>
                </a:solidFill>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Mega watt; typical unit of measure for wind turbine power.</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1" i="0" u="none" strike="noStrike" cap="none" normalizeH="0" baseline="0" dirty="0">
              <a:ln>
                <a:noFill/>
              </a:ln>
              <a:solidFill>
                <a:srgbClr val="000000"/>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000" b="1" dirty="0">
              <a:solidFill>
                <a:srgbClr val="000000"/>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1" i="0" u="none" strike="noStrike" cap="none" normalizeH="0" baseline="0" dirty="0">
              <a:ln>
                <a:noFill/>
              </a:ln>
              <a:solidFill>
                <a:srgbClr val="000000"/>
              </a:solidFill>
              <a:effectLst/>
              <a:cs typeface="Arial" panose="020B0604020202020204" pitchFamily="34" charset="0"/>
            </a:endParaRPr>
          </a:p>
          <a:p>
            <a:endParaRPr lang="en-GB" sz="1000" dirty="0"/>
          </a:p>
        </p:txBody>
      </p:sp>
      <p:sp>
        <p:nvSpPr>
          <p:cNvPr id="7" name="Text Placeholder 6">
            <a:extLst>
              <a:ext uri="{FF2B5EF4-FFF2-40B4-BE49-F238E27FC236}">
                <a16:creationId xmlns:a16="http://schemas.microsoft.com/office/drawing/2014/main" id="{BF8DDC61-19D2-01E6-28B0-2C601BE2541A}"/>
              </a:ext>
            </a:extLst>
          </p:cNvPr>
          <p:cNvSpPr>
            <a:spLocks noGrp="1"/>
          </p:cNvSpPr>
          <p:nvPr>
            <p:ph type="body" sz="quarter" idx="10"/>
          </p:nvPr>
        </p:nvSpPr>
        <p:spPr/>
        <p:txBody>
          <a:bodyPr/>
          <a:lstStyle/>
          <a:p>
            <a:r>
              <a:rPr lang="en-GB" sz="1400" b="0" dirty="0"/>
              <a:t>Acronyms &amp; Glossary</a:t>
            </a:r>
            <a:endParaRPr lang="en-GB" dirty="0"/>
          </a:p>
        </p:txBody>
      </p:sp>
    </p:spTree>
    <p:extLst>
      <p:ext uri="{BB962C8B-B14F-4D97-AF65-F5344CB8AC3E}">
        <p14:creationId xmlns:p14="http://schemas.microsoft.com/office/powerpoint/2010/main" val="759909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E1DF21-6238-F09D-84C9-66AA94B26567}"/>
              </a:ext>
            </a:extLst>
          </p:cNvPr>
          <p:cNvSpPr>
            <a:spLocks noGrp="1"/>
          </p:cNvSpPr>
          <p:nvPr>
            <p:ph type="title"/>
          </p:nvPr>
        </p:nvSpPr>
        <p:spPr/>
        <p:txBody>
          <a:bodyPr/>
          <a:lstStyle/>
          <a:p>
            <a:r>
              <a:rPr lang="en-GB" sz="2800" b="0" dirty="0">
                <a:solidFill>
                  <a:schemeClr val="bg1"/>
                </a:solidFill>
              </a:rPr>
              <a:t>Acronyms &amp; Glossary</a:t>
            </a:r>
            <a:endParaRPr lang="en-GB" dirty="0"/>
          </a:p>
        </p:txBody>
      </p:sp>
      <p:sp>
        <p:nvSpPr>
          <p:cNvPr id="3" name="Content Placeholder 2">
            <a:extLst>
              <a:ext uri="{FF2B5EF4-FFF2-40B4-BE49-F238E27FC236}">
                <a16:creationId xmlns:a16="http://schemas.microsoft.com/office/drawing/2014/main" id="{E263E035-7213-BEAD-FA54-3AA1E9CDD9DD}"/>
              </a:ext>
            </a:extLst>
          </p:cNvPr>
          <p:cNvSpPr>
            <a:spLocks noGrp="1"/>
          </p:cNvSpPr>
          <p:nvPr>
            <p:ph sz="half" idx="1"/>
          </p:nvPr>
        </p:nvSpPr>
        <p:spPr/>
        <p:txBody>
          <a:bodyPr>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N</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NATS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Narrow Azimuth Towed streamer seismic.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NAZ</a:t>
            </a:r>
            <a:r>
              <a:rPr kumimoji="0" lang="en-GB" altLang="en-US" sz="1000" b="0" i="0" u="none" strike="noStrike" cap="none" normalizeH="0" baseline="0" dirty="0">
                <a:ln>
                  <a:noFill/>
                </a:ln>
                <a:solidFill>
                  <a:srgbClr val="000000"/>
                </a:solidFill>
                <a:effectLst/>
                <a:cs typeface="Arial" panose="020B0604020202020204" pitchFamily="34" charset="0"/>
              </a:rPr>
              <a:t>: Narrow azimuth (5.3).</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NCS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Norwegian continental shelf.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Noise</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Traditionally suppressed by processing but increasingly may be used as part of the full Earth signature.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NMO</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1" i="0" u="none" strike="noStrike" cap="none" normalizeH="0" baseline="0" dirty="0">
                <a:ln>
                  <a:noFill/>
                </a:ln>
                <a:solidFill>
                  <a:srgbClr val="000000"/>
                </a:solidFill>
                <a:effectLst/>
                <a:cs typeface="Arial" panose="020B0604020202020204" pitchFamily="34" charset="0"/>
              </a:rPr>
              <a:t> </a:t>
            </a:r>
            <a:r>
              <a:rPr kumimoji="0" lang="en-GB" altLang="en-US" sz="1000" i="0" u="none" strike="noStrike" cap="none" normalizeH="0" baseline="0" dirty="0">
                <a:ln>
                  <a:noFill/>
                </a:ln>
                <a:solidFill>
                  <a:srgbClr val="000000"/>
                </a:solidFill>
                <a:effectLst/>
                <a:cs typeface="Arial" panose="020B0604020202020204" pitchFamily="34" charset="0"/>
              </a:rPr>
              <a:t>Normal Moveout </a:t>
            </a:r>
            <a:r>
              <a:rPr kumimoji="0" lang="en-GB" altLang="en-US" sz="1000" b="0" i="0" u="none" strike="noStrike" cap="none" normalizeH="0" baseline="0" dirty="0">
                <a:ln>
                  <a:noFill/>
                </a:ln>
                <a:solidFill>
                  <a:srgbClr val="000000"/>
                </a:solidFill>
                <a:effectLst/>
                <a:cs typeface="Arial" panose="020B0604020202020204" pitchFamily="34" charset="0"/>
              </a:rPr>
              <a:t>– velocity correction applied to seismic gathers.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NOAR</a:t>
            </a:r>
            <a:r>
              <a:rPr lang="en-GB" altLang="en-US" sz="1000" dirty="0">
                <a:solidFill>
                  <a:srgbClr val="000000"/>
                </a:solidFill>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Nodes on a rope:  a common method of discrete ocean bottom node deployment.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NSTA</a:t>
            </a:r>
            <a:r>
              <a:rPr lang="en-GB" altLang="en-US" sz="1000" dirty="0">
                <a:solidFill>
                  <a:srgbClr val="000000"/>
                </a:solidFill>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North Sea Transition Authority (formerly known as the OGA).</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O</a:t>
            </a: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Offset</a:t>
            </a:r>
            <a:r>
              <a:rPr kumimoji="0" lang="en-GB" altLang="en-US" sz="1000" b="0" i="0" u="none" strike="noStrike" cap="none" normalizeH="0" baseline="0" dirty="0">
                <a:ln>
                  <a:noFill/>
                </a:ln>
                <a:solidFill>
                  <a:srgbClr val="000000"/>
                </a:solidFill>
                <a:effectLst/>
                <a:cs typeface="Arial" panose="020B0604020202020204" pitchFamily="34" charset="0"/>
              </a:rPr>
              <a:t>: the distance between the seismic source and receiver (section 3.3c).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OBC</a:t>
            </a:r>
            <a:r>
              <a:rPr kumimoji="0" lang="en-GB" altLang="en-US" sz="1000" b="0" i="0" u="none" strike="noStrike" cap="none" normalizeH="0" baseline="0" dirty="0">
                <a:ln>
                  <a:noFill/>
                </a:ln>
                <a:solidFill>
                  <a:srgbClr val="000000"/>
                </a:solidFill>
                <a:effectLst/>
                <a:cs typeface="Arial" panose="020B0604020202020204" pitchFamily="34" charset="0"/>
              </a:rPr>
              <a:t>: Ocean Bottom Cable: receivers coupled with instrumentation cable.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OBN</a:t>
            </a:r>
            <a:r>
              <a:rPr kumimoji="0" lang="en-GB" altLang="en-US" sz="1000" b="0" i="0" u="none" strike="noStrike" cap="none" normalizeH="0" baseline="0" dirty="0">
                <a:ln>
                  <a:noFill/>
                </a:ln>
                <a:solidFill>
                  <a:srgbClr val="000000"/>
                </a:solidFill>
                <a:effectLst/>
                <a:cs typeface="Arial" panose="020B0604020202020204" pitchFamily="34" charset="0"/>
              </a:rPr>
              <a:t>: Ocean Bottom Node: Discrete receivers independent of each other.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OBS</a:t>
            </a:r>
            <a:r>
              <a:rPr kumimoji="0" lang="en-GB" altLang="en-US" sz="1000" b="0" i="0" u="none" strike="noStrike" cap="none" normalizeH="0" baseline="0" dirty="0">
                <a:ln>
                  <a:noFill/>
                </a:ln>
                <a:solidFill>
                  <a:srgbClr val="000000"/>
                </a:solidFill>
                <a:effectLst/>
                <a:cs typeface="Arial" panose="020B0604020202020204" pitchFamily="34" charset="0"/>
              </a:rPr>
              <a:t>: Ocean bottom seismometers: generic term for receivers on seabed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O&amp;G</a:t>
            </a:r>
            <a:r>
              <a:rPr kumimoji="0" lang="en-GB" altLang="en-US" sz="1000" b="0" i="0" u="none" strike="noStrike" cap="none" normalizeH="0" baseline="0" dirty="0">
                <a:ln>
                  <a:noFill/>
                </a:ln>
                <a:solidFill>
                  <a:srgbClr val="000000"/>
                </a:solidFill>
                <a:effectLst/>
                <a:cs typeface="Arial" panose="020B0604020202020204" pitchFamily="34" charset="0"/>
              </a:rPr>
              <a:t>: Oil and Gas.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OGA</a:t>
            </a:r>
            <a:r>
              <a:rPr kumimoji="0" lang="en-GB" altLang="en-US" sz="1000" b="0" i="0" u="none" strike="noStrike" cap="none" normalizeH="0" baseline="0" dirty="0">
                <a:ln>
                  <a:noFill/>
                </a:ln>
                <a:solidFill>
                  <a:srgbClr val="000000"/>
                </a:solidFill>
                <a:effectLst/>
                <a:cs typeface="Arial" panose="020B0604020202020204" pitchFamily="34" charset="0"/>
              </a:rPr>
              <a:t>: Oil and Gas Authority – now known as the NSTA.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Original Field Pressure</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Formation pressure prior to any oil &amp; gas production of CO2 injection. Usually, a combination of the aquifer gradient + any overpressure + fluid related pressure.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Over(Under)burden</a:t>
            </a:r>
            <a:r>
              <a:rPr kumimoji="0" lang="en-GB" altLang="en-US" sz="1000" b="0" i="0" u="none" strike="noStrike" cap="none" normalizeH="0" baseline="0" dirty="0">
                <a:ln>
                  <a:noFill/>
                </a:ln>
                <a:solidFill>
                  <a:srgbClr val="000000"/>
                </a:solidFill>
                <a:effectLst/>
                <a:cs typeface="Arial" panose="020B0604020202020204" pitchFamily="34" charset="0"/>
              </a:rPr>
              <a:t>: the gross rock layer above (below) the reservoir target. </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000" dirty="0">
              <a:solidFill>
                <a:srgbClr val="000000"/>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P</a:t>
            </a: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P-waves / Primary or compressive seismic</a:t>
            </a:r>
            <a:r>
              <a:rPr kumimoji="0" lang="en-GB" altLang="en-US" sz="1000" b="0" i="0" u="none" strike="noStrike" cap="none" normalizeH="0" baseline="0" dirty="0">
                <a:ln>
                  <a:noFill/>
                </a:ln>
                <a:solidFill>
                  <a:srgbClr val="000000"/>
                </a:solidFill>
                <a:effectLst/>
                <a:cs typeface="Arial" panose="020B0604020202020204" pitchFamily="34" charset="0"/>
              </a:rPr>
              <a:t> sound waves: the principal seismic reflection wave of interest.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Parallel processing</a:t>
            </a:r>
            <a:r>
              <a:rPr kumimoji="0" lang="en-GB" altLang="en-US" sz="1000" b="0" i="0" u="none" strike="noStrike" cap="none" normalizeH="0" baseline="0" dirty="0">
                <a:ln>
                  <a:noFill/>
                </a:ln>
                <a:solidFill>
                  <a:srgbClr val="000000"/>
                </a:solidFill>
                <a:effectLst/>
                <a:cs typeface="Arial" panose="020B0604020202020204" pitchFamily="34" charset="0"/>
              </a:rPr>
              <a:t>: matching a 4D monitor survey to its 3D baseline seismic. This reduces the level of non-production/injection noise.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PGS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major seismic contractor.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Piles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are the anchor points that are driven into the seabed in order to secure wind turbines.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Piling</a:t>
            </a:r>
            <a:r>
              <a:rPr kumimoji="0" lang="en-GB" altLang="en-US" sz="1000" b="0" i="0" u="none" strike="noStrike" cap="none" normalizeH="0" baseline="0" dirty="0">
                <a:ln>
                  <a:noFill/>
                </a:ln>
                <a:solidFill>
                  <a:srgbClr val="000000"/>
                </a:solidFill>
                <a:effectLst/>
                <a:cs typeface="Arial" panose="020B0604020202020204" pitchFamily="34" charset="0"/>
              </a:rPr>
              <a:t>: Method of pushing piles 30-100m into the seabed, generating substantial acoustic noise. </a:t>
            </a:r>
            <a:endParaRPr kumimoji="0" lang="en-GB" altLang="en-US" sz="1000" b="0" i="0" u="none" strike="noStrike" cap="none" normalizeH="0" baseline="0" dirty="0">
              <a:ln>
                <a:noFill/>
              </a:ln>
              <a:solidFill>
                <a:schemeClr val="tx1"/>
              </a:solidFill>
              <a:effectLst/>
            </a:endParaRPr>
          </a:p>
        </p:txBody>
      </p:sp>
      <p:sp>
        <p:nvSpPr>
          <p:cNvPr id="4" name="Content Placeholder 3">
            <a:extLst>
              <a:ext uri="{FF2B5EF4-FFF2-40B4-BE49-F238E27FC236}">
                <a16:creationId xmlns:a16="http://schemas.microsoft.com/office/drawing/2014/main" id="{84F04A04-CE19-507A-AE3C-A82E8453ECBB}"/>
              </a:ext>
            </a:extLst>
          </p:cNvPr>
          <p:cNvSpPr>
            <a:spLocks noGrp="1"/>
          </p:cNvSpPr>
          <p:nvPr>
            <p:ph sz="half" idx="2"/>
          </p:nvPr>
        </p:nvSpPr>
        <p:spPr/>
        <p:txBody>
          <a:bodyPr>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Pore space</a:t>
            </a:r>
            <a:r>
              <a:rPr kumimoji="0" lang="en-GB" altLang="en-US" sz="1000" b="0" i="0" u="none" strike="noStrike" cap="none" normalizeH="0" baseline="0" dirty="0">
                <a:ln>
                  <a:noFill/>
                </a:ln>
                <a:solidFill>
                  <a:srgbClr val="000000"/>
                </a:solidFill>
                <a:effectLst/>
                <a:cs typeface="Arial" panose="020B0604020202020204" pitchFamily="34" charset="0"/>
              </a:rPr>
              <a:t>: porosity of a material possessing free space between the mineral grains, expressed as percentage (section 12.2).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Post stack</a:t>
            </a:r>
            <a:r>
              <a:rPr kumimoji="0" lang="en-GB" altLang="en-US" sz="1000" b="0" i="0" u="none" strike="noStrike" cap="none" normalizeH="0" baseline="0" dirty="0">
                <a:ln>
                  <a:noFill/>
                </a:ln>
                <a:solidFill>
                  <a:srgbClr val="000000"/>
                </a:solidFill>
                <a:effectLst/>
                <a:cs typeface="Arial" panose="020B0604020202020204" pitchFamily="34" charset="0"/>
              </a:rPr>
              <a:t>: A processed seismic record that contains traces that have been added together from different records to reduce noise and improve overall data quality.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PP (PS)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P waves reflected back as P waves (P waves mode converted to S waves).</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Pre-stack:</a:t>
            </a:r>
            <a:r>
              <a:rPr kumimoji="0" lang="en-GB" altLang="en-US" sz="1000" b="0" i="0" u="none" strike="noStrike" cap="none" normalizeH="0" baseline="0" dirty="0">
                <a:ln>
                  <a:noFill/>
                </a:ln>
                <a:solidFill>
                  <a:srgbClr val="000000"/>
                </a:solidFill>
                <a:effectLst/>
                <a:cs typeface="Arial" panose="020B0604020202020204" pitchFamily="34" charset="0"/>
              </a:rPr>
              <a:t> In seismic processing, pre-stack data refers to the raw data collected from seismic surveys before any processing. This can be sorted into original shot domain or other domains (e.g., receiver).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PRM</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Permanent Reservoir Monitoring – fixed array of seabed receivers typically for high repeatability seismic reservoir monitoring. (Section 7.21).</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PSD/ Power spectral density</a:t>
            </a:r>
            <a:r>
              <a:rPr kumimoji="0" lang="en-GB" altLang="en-US" sz="1000" b="0" i="0" u="none" strike="noStrike" cap="none" normalizeH="0" baseline="0" dirty="0">
                <a:ln>
                  <a:noFill/>
                </a:ln>
                <a:solidFill>
                  <a:srgbClr val="000000"/>
                </a:solidFill>
                <a:effectLst/>
                <a:cs typeface="Arial" panose="020B0604020202020204" pitchFamily="34" charset="0"/>
              </a:rPr>
              <a:t>:  </a:t>
            </a:r>
            <a:r>
              <a:rPr kumimoji="0" lang="en-GB" altLang="en-US" sz="1000" b="0" i="0" u="none" strike="noStrike" cap="none" normalizeH="0" baseline="0" dirty="0">
                <a:ln>
                  <a:noFill/>
                </a:ln>
                <a:solidFill>
                  <a:srgbClr val="000000"/>
                </a:solidFill>
                <a:effectLst/>
                <a:cs typeface="Calibri" panose="020F0502020204030204" pitchFamily="34" charset="0"/>
              </a:rPr>
              <a:t>the measure of signal's power content versus frequency</a:t>
            </a:r>
            <a:r>
              <a:rPr kumimoji="0" lang="en-GB" altLang="en-US" sz="1000" b="0" i="0" u="none" strike="noStrike" cap="none" normalizeH="0" baseline="0" dirty="0">
                <a:ln>
                  <a:noFill/>
                </a:ln>
                <a:solidFill>
                  <a:srgbClr val="000000"/>
                </a:solidFill>
                <a:effectLst/>
                <a:cs typeface="Arial" panose="020B0604020202020204" pitchFamily="34" charset="0"/>
              </a:rPr>
              <a: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PSV</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Platform supply vessel.</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R </a:t>
            </a:r>
            <a:endParaRPr kumimoji="0" lang="en-GB"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RAZ</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1" i="0" u="none" strike="noStrike" cap="none" normalizeH="0" baseline="0" dirty="0">
                <a:ln>
                  <a:noFill/>
                </a:ln>
                <a:solidFill>
                  <a:srgbClr val="000000"/>
                </a:solidFill>
                <a:effectLst/>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Rich azimuth seismic- usually requires OBN/OBC (5.3).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Rayleigh waves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Rayleigh waves travel along the free surface of an elastic solid such as the Earth.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Refraction</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seismic waves: waves refracted (bent) when they cross the boundary between different types of rock. In contrast to reflections which are reflected back from interfaces. </a:t>
            </a:r>
            <a:r>
              <a:rPr kumimoji="0" lang="en-GB" altLang="en-US" sz="1000" b="1" i="0" u="none" strike="noStrike" cap="none" normalizeH="0" baseline="0" dirty="0">
                <a:ln>
                  <a:noFill/>
                </a:ln>
                <a:solidFill>
                  <a:srgbClr val="000000"/>
                </a:solidFill>
                <a:effectLst/>
                <a:cs typeface="Arial" panose="020B0604020202020204" pitchFamily="34" charset="0"/>
              </a:rPr>
              <a:t>Remotely Operated Vehicle (ROV</a:t>
            </a:r>
            <a:r>
              <a:rPr kumimoji="0" lang="en-GB" altLang="en-US" sz="1000" b="0" i="0" u="none" strike="noStrike" cap="none" normalizeH="0" baseline="0" dirty="0">
                <a:ln>
                  <a:noFill/>
                </a:ln>
                <a:solidFill>
                  <a:srgbClr val="000000"/>
                </a:solidFill>
                <a:effectLst/>
                <a:cs typeface="Arial" panose="020B0604020202020204" pitchFamily="34" charset="0"/>
              </a:rPr>
              <a:t>): a submersible vehicle which can be used to record water column data or deploy equipment on the seabed.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Reimaging</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Partial seismic reprocessing- focussed on improving the velocity model and migration.</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Reprocessing</a:t>
            </a:r>
            <a:r>
              <a:rPr kumimoji="0" lang="en-GB" altLang="en-US" sz="1000" b="0" i="0" u="none" strike="noStrike" cap="none" normalizeH="0" baseline="0" dirty="0">
                <a:ln>
                  <a:noFill/>
                </a:ln>
                <a:solidFill>
                  <a:srgbClr val="000000"/>
                </a:solidFill>
                <a:effectLst/>
                <a:cs typeface="Arial" panose="020B0604020202020204" pitchFamily="34" charset="0"/>
              </a:rPr>
              <a:t>: Taking legacy data either from raw shots or previously processed product and generating a new seismic image.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Reservoir:</a:t>
            </a:r>
            <a:r>
              <a:rPr kumimoji="0" lang="en-GB" altLang="en-US" sz="1000" b="0" i="0" u="none" strike="noStrike" cap="none" normalizeH="0" baseline="0" dirty="0">
                <a:ln>
                  <a:noFill/>
                </a:ln>
                <a:solidFill>
                  <a:srgbClr val="000000"/>
                </a:solidFill>
                <a:effectLst/>
                <a:cs typeface="Arial" panose="020B0604020202020204" pitchFamily="34" charset="0"/>
              </a:rPr>
              <a:t> the rock whose pores are normally filled with saline water (brine), but may contain naturally occurring oil and gas or injected CO2.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Resolution</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Seismic resolution is a measure of minimum spatial or temporal separation between two reflection events.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RMS / root-mean-square</a:t>
            </a:r>
            <a:r>
              <a:rPr kumimoji="0" lang="en-GB" altLang="en-US" sz="1000" b="0" i="0" u="none" strike="noStrike" cap="none" normalizeH="0" baseline="0" dirty="0">
                <a:ln>
                  <a:noFill/>
                </a:ln>
                <a:solidFill>
                  <a:srgbClr val="000000"/>
                </a:solidFill>
                <a:effectLst/>
                <a:cs typeface="Arial" panose="020B0604020202020204" pitchFamily="34" charset="0"/>
              </a:rPr>
              <a:t>: the square root of the mean square.  It is a measure of the imperfection of the fit of the estimator to the data.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ROV</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Remotely Operated Vehicle.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RTM</a:t>
            </a:r>
            <a:r>
              <a:rPr kumimoji="0" lang="en-GB" altLang="en-US" sz="1000" b="0" i="0" u="none" strike="noStrike" cap="none" normalizeH="0" baseline="0" dirty="0">
                <a:ln>
                  <a:noFill/>
                </a:ln>
                <a:solidFill>
                  <a:srgbClr val="000000"/>
                </a:solidFill>
                <a:effectLst/>
                <a:cs typeface="Arial" panose="020B0604020202020204" pitchFamily="34" charset="0"/>
              </a:rPr>
              <a:t>: Reverse Time Migration. </a:t>
            </a:r>
            <a:endParaRPr kumimoji="0" lang="en-GB" altLang="en-US" sz="1000" b="0" i="0" u="none" strike="noStrike" cap="none" normalizeH="0" baseline="0" dirty="0">
              <a:ln>
                <a:noFill/>
              </a:ln>
              <a:solidFill>
                <a:schemeClr val="tx1"/>
              </a:solidFill>
              <a:effectLst/>
            </a:endParaRPr>
          </a:p>
        </p:txBody>
      </p:sp>
      <p:sp>
        <p:nvSpPr>
          <p:cNvPr id="7" name="Text Placeholder 6">
            <a:extLst>
              <a:ext uri="{FF2B5EF4-FFF2-40B4-BE49-F238E27FC236}">
                <a16:creationId xmlns:a16="http://schemas.microsoft.com/office/drawing/2014/main" id="{EBC7334F-3CAA-0B37-5222-F708776CE23D}"/>
              </a:ext>
            </a:extLst>
          </p:cNvPr>
          <p:cNvSpPr>
            <a:spLocks noGrp="1"/>
          </p:cNvSpPr>
          <p:nvPr>
            <p:ph type="body" sz="quarter" idx="10"/>
          </p:nvPr>
        </p:nvSpPr>
        <p:spPr/>
        <p:txBody>
          <a:bodyPr/>
          <a:lstStyle/>
          <a:p>
            <a:r>
              <a:rPr lang="en-GB" sz="1400" b="0" dirty="0"/>
              <a:t>Acronyms &amp; Glossary</a:t>
            </a:r>
            <a:endParaRPr lang="en-GB" dirty="0"/>
          </a:p>
        </p:txBody>
      </p:sp>
    </p:spTree>
    <p:extLst>
      <p:ext uri="{BB962C8B-B14F-4D97-AF65-F5344CB8AC3E}">
        <p14:creationId xmlns:p14="http://schemas.microsoft.com/office/powerpoint/2010/main" val="2583415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6537B7A-6CE3-4BE9-423F-BCA4F8D509FD}"/>
              </a:ext>
            </a:extLst>
          </p:cNvPr>
          <p:cNvSpPr>
            <a:spLocks noGrp="1"/>
          </p:cNvSpPr>
          <p:nvPr>
            <p:ph type="title"/>
          </p:nvPr>
        </p:nvSpPr>
        <p:spPr/>
        <p:txBody>
          <a:bodyPr/>
          <a:lstStyle/>
          <a:p>
            <a:r>
              <a:rPr lang="en-GB" sz="2800" b="0" dirty="0">
                <a:solidFill>
                  <a:schemeClr val="bg1"/>
                </a:solidFill>
              </a:rPr>
              <a:t>Acronyms &amp; Glossary</a:t>
            </a:r>
            <a:endParaRPr lang="en-GB" dirty="0"/>
          </a:p>
        </p:txBody>
      </p:sp>
      <p:sp>
        <p:nvSpPr>
          <p:cNvPr id="3" name="Content Placeholder 2">
            <a:extLst>
              <a:ext uri="{FF2B5EF4-FFF2-40B4-BE49-F238E27FC236}">
                <a16:creationId xmlns:a16="http://schemas.microsoft.com/office/drawing/2014/main" id="{4D31BAE6-E986-131C-3A24-94E9C8FE7CA6}"/>
              </a:ext>
            </a:extLst>
          </p:cNvPr>
          <p:cNvSpPr>
            <a:spLocks noGrp="1"/>
          </p:cNvSpPr>
          <p:nvPr>
            <p:ph sz="half" idx="1"/>
          </p:nvPr>
        </p:nvSpPr>
        <p:spPr>
          <a:xfrm>
            <a:off x="584554" y="585819"/>
            <a:ext cx="5329844" cy="5602778"/>
          </a:xfrm>
        </p:spPr>
        <p:txBody>
          <a:bodyPr lIns="91440" tIns="45720" rIns="91440" bIns="45720" anchor="t">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S</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Salt diapir</a:t>
            </a:r>
            <a:r>
              <a:rPr kumimoji="0" lang="en-GB" altLang="en-US" sz="1000" b="0" i="0" u="none" strike="noStrike" cap="none" normalizeH="0" baseline="0" dirty="0">
                <a:ln>
                  <a:noFill/>
                </a:ln>
                <a:solidFill>
                  <a:srgbClr val="000000"/>
                </a:solidFill>
                <a:effectLst/>
                <a:cs typeface="Arial" panose="020B0604020202020204" pitchFamily="34" charset="0"/>
              </a:rPr>
              <a:t>: see diapir.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SBP</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1" i="0" u="none" strike="noStrike" cap="none" normalizeH="0" baseline="0" dirty="0">
                <a:ln>
                  <a:noFill/>
                </a:ln>
                <a:solidFill>
                  <a:srgbClr val="000000"/>
                </a:solidFill>
                <a:effectLst/>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sub bottom profiler.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SBES/ MBES</a:t>
            </a:r>
            <a:r>
              <a:rPr lang="en-GB" altLang="en-US" sz="1000" dirty="0">
                <a:solidFill>
                  <a:srgbClr val="000000"/>
                </a:solidFill>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Single/ Multi Beam Echo Sounder.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Scholte waves</a:t>
            </a:r>
            <a:r>
              <a:rPr kumimoji="0" lang="en-GB" altLang="en-US" sz="1000" b="0" i="0" u="none" strike="noStrike" cap="none" normalizeH="0" baseline="0" dirty="0">
                <a:ln>
                  <a:noFill/>
                </a:ln>
                <a:solidFill>
                  <a:srgbClr val="000000"/>
                </a:solidFill>
                <a:effectLst/>
                <a:cs typeface="Arial" panose="020B0604020202020204" pitchFamily="34" charset="0"/>
              </a:rPr>
              <a:t> traveling along the interface of a water layer and the sea bottom sediment (section 13.1.8).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Seismic acquisition</a:t>
            </a:r>
            <a:r>
              <a:rPr kumimoji="0" lang="en-GB" altLang="en-US" sz="1000" b="0" i="0" u="none" strike="noStrike" cap="none" normalizeH="0" baseline="0" dirty="0">
                <a:ln>
                  <a:noFill/>
                </a:ln>
                <a:solidFill>
                  <a:srgbClr val="000000"/>
                </a:solidFill>
                <a:effectLst/>
                <a:cs typeface="Arial" panose="020B0604020202020204" pitchFamily="34" charset="0"/>
              </a:rPr>
              <a:t>: Operation to collect new seismic data.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Seismic Array</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This is dependent upon context. Either a group of seismic receivers connected to a single recording channel, or a regular pattern of seismic equipment designed to improved signal: noise ratio.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Seismic Imaging</a:t>
            </a:r>
            <a:r>
              <a:rPr kumimoji="0" lang="en-GB" altLang="en-US" sz="1000" b="0" i="0" u="none" strike="noStrike" cap="none" normalizeH="0" baseline="0" dirty="0">
                <a:ln>
                  <a:noFill/>
                </a:ln>
                <a:solidFill>
                  <a:srgbClr val="000000"/>
                </a:solidFill>
                <a:effectLst/>
                <a:cs typeface="Arial" panose="020B0604020202020204" pitchFamily="34" charset="0"/>
              </a:rPr>
              <a:t>: Numerical process of creating an image of the subsurface from reflections recorded at the surface.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Seismic processing</a:t>
            </a:r>
            <a:r>
              <a:rPr kumimoji="0" lang="en-GB" altLang="en-US" sz="1000" b="0" i="0" u="none" strike="noStrike" cap="none" normalizeH="0" baseline="0" dirty="0">
                <a:ln>
                  <a:noFill/>
                </a:ln>
                <a:solidFill>
                  <a:srgbClr val="000000"/>
                </a:solidFill>
                <a:effectLst/>
                <a:cs typeface="Arial" panose="020B0604020202020204" pitchFamily="34" charset="0"/>
              </a:rPr>
              <a:t>: series of step to produce a final interpretable image.</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Seismic Sources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device that generates controlled seismic energy used to perform both reflection and refraction seismic surveys (section 3.3d).</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Seismic Streamers</a:t>
            </a:r>
            <a:r>
              <a:rPr kumimoji="0" lang="en-GB" altLang="en-US" sz="1000" b="0" i="0" u="none" strike="noStrike" cap="none" normalizeH="0" baseline="0" dirty="0">
                <a:ln>
                  <a:noFill/>
                </a:ln>
                <a:solidFill>
                  <a:srgbClr val="000000"/>
                </a:solidFill>
                <a:effectLst/>
                <a:cs typeface="Arial" panose="020B0604020202020204" pitchFamily="34" charset="0"/>
              </a:rPr>
              <a:t>: A marine cable incorporating pressure hydrophones, designed for continuous towing through the water (section 3.3c).</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Shale</a:t>
            </a:r>
            <a:r>
              <a:rPr kumimoji="0" lang="en-GB" altLang="en-US" sz="1000" b="0" i="0" u="none" strike="noStrike" cap="none" normalizeH="0" baseline="0" dirty="0">
                <a:ln>
                  <a:noFill/>
                </a:ln>
                <a:solidFill>
                  <a:srgbClr val="000000"/>
                </a:solidFill>
                <a:effectLst/>
                <a:cs typeface="Arial" panose="020B0604020202020204" pitchFamily="34" charset="0"/>
              </a:rPr>
              <a:t>: a rock that is formed by the consolidation of clay or mud.</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Shear waves (S-Waves)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seismic sound waves travelling more slowly and transverse to P-waves.</a:t>
            </a:r>
            <a:endParaRPr kumimoji="0" lang="en-GB" altLang="en-US" sz="1000" b="0" i="0" u="none" strike="noStrike" cap="none" normalizeH="0" baseline="0" dirty="0">
              <a:ln>
                <a:noFill/>
              </a:ln>
              <a:solidFill>
                <a:schemeClr val="tx1"/>
              </a:solidFill>
              <a:effectLst/>
            </a:endParaRPr>
          </a:p>
          <a:p>
            <a:pPr marL="0" indent="0" defTabSz="914400">
              <a:lnSpc>
                <a:spcPct val="100000"/>
              </a:lnSpc>
              <a:spcBef>
                <a:spcPct val="0"/>
              </a:spcBef>
              <a:spcAft>
                <a:spcPct val="0"/>
              </a:spcAft>
              <a:buNone/>
            </a:pPr>
            <a:r>
              <a:rPr lang="en-GB" altLang="en-US" sz="1000" b="1" dirty="0">
                <a:solidFill>
                  <a:srgbClr val="000000"/>
                </a:solidFill>
                <a:cs typeface="Arial" panose="020B0604020202020204"/>
              </a:rPr>
              <a:t>Shearwater</a:t>
            </a:r>
            <a:r>
              <a:rPr lang="en-GB" altLang="en-US" sz="1000" dirty="0">
                <a:solidFill>
                  <a:srgbClr val="000000"/>
                </a:solidFill>
                <a:cs typeface="Arial" panose="020B0604020202020204"/>
              </a:rPr>
              <a:t>: a major seismic acquisition contractor</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Shots</a:t>
            </a:r>
            <a:r>
              <a:rPr kumimoji="0" lang="en-GB" altLang="en-US" sz="1000" b="0" i="0" u="none" strike="noStrike" cap="none" normalizeH="0" baseline="0" dirty="0">
                <a:ln>
                  <a:noFill/>
                </a:ln>
                <a:solidFill>
                  <a:srgbClr val="000000"/>
                </a:solidFill>
                <a:effectLst/>
                <a:cs typeface="Arial" panose="020B0604020202020204" pitchFamily="34" charset="0"/>
              </a:rPr>
              <a:t>: Seismic term to indicate instantaneous release of gas creating seismic pulse.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SIMOPS</a:t>
            </a:r>
            <a:r>
              <a:rPr lang="en-GB" altLang="en-US" sz="1000" dirty="0">
                <a:solidFill>
                  <a:srgbClr val="000000"/>
                </a:solidFill>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Simultaneous Operations. </a:t>
            </a:r>
            <a:endParaRPr kumimoji="0" lang="en-GB" altLang="en-US" sz="1000" b="0" i="0" u="none" strike="noStrike" cap="none" normalizeH="0" baseline="0" dirty="0">
              <a:ln>
                <a:noFill/>
              </a:ln>
              <a:solidFill>
                <a:schemeClr val="tx1"/>
              </a:solidFill>
              <a:effectLst/>
            </a:endParaRPr>
          </a:p>
          <a:p>
            <a:pPr marL="0" indent="0" defTabSz="914400">
              <a:lnSpc>
                <a:spcPct val="100000"/>
              </a:lnSpc>
              <a:spcBef>
                <a:spcPct val="0"/>
              </a:spcBef>
              <a:spcAft>
                <a:spcPct val="0"/>
              </a:spcAft>
              <a:buNone/>
            </a:pPr>
            <a:r>
              <a:rPr lang="en-GB" altLang="en-US" sz="1000" b="1" dirty="0">
                <a:solidFill>
                  <a:srgbClr val="000000"/>
                </a:solidFill>
                <a:cs typeface="Arial"/>
              </a:rPr>
              <a:t>Simultaneous shooting</a:t>
            </a:r>
            <a:r>
              <a:rPr lang="en-GB" altLang="en-US" sz="1000" dirty="0">
                <a:solidFill>
                  <a:srgbClr val="000000"/>
                </a:solidFill>
                <a:cs typeface="Arial"/>
              </a:rPr>
              <a:t>: sources signals temporally overlap. Next shot deployed before all reflections have returned from previous one</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Site</a:t>
            </a:r>
            <a:r>
              <a:rPr kumimoji="0" lang="en-GB" altLang="en-US" sz="1000" b="0" i="0" u="none" strike="noStrike" cap="none" normalizeH="0" baseline="0" dirty="0">
                <a:ln>
                  <a:noFill/>
                </a:ln>
                <a:solidFill>
                  <a:srgbClr val="000000"/>
                </a:solidFill>
                <a:effectLst/>
                <a:cs typeface="Arial" panose="020B0604020202020204" pitchFamily="34" charset="0"/>
              </a:rPr>
              <a:t>: The CS reservoir:  See “Part A overview”.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Site survey / Hazard survey</a:t>
            </a:r>
            <a:r>
              <a:rPr kumimoji="0" lang="en-GB" altLang="en-US" sz="1000" b="0" i="0" u="none" strike="noStrike" cap="none" normalizeH="0" baseline="0" dirty="0">
                <a:ln>
                  <a:noFill/>
                </a:ln>
                <a:solidFill>
                  <a:srgbClr val="000000"/>
                </a:solidFill>
                <a:effectLst/>
                <a:cs typeface="Arial" panose="020B0604020202020204" pitchFamily="34" charset="0"/>
              </a:rPr>
              <a:t>: Generally, a high-resolution seismic survey for the shallow section. More specifically also used for surveys   acquired before rig placement, pipeline and well head surveys. </a:t>
            </a:r>
            <a:endParaRPr kumimoji="0" lang="en-GB" altLang="en-US" sz="1000" b="0" i="0" u="none" strike="noStrike" cap="none" normalizeH="0" baseline="0" dirty="0">
              <a:ln>
                <a:noFill/>
              </a:ln>
              <a:solidFill>
                <a:schemeClr val="tx1"/>
              </a:solidFill>
              <a:effectLst/>
            </a:endParaRPr>
          </a:p>
          <a:p>
            <a:pPr marL="0" indent="0" defTabSz="914400" eaLnBrk="0" fontAlgn="base" hangingPunct="0">
              <a:lnSpc>
                <a:spcPct val="100000"/>
              </a:lnSpc>
              <a:spcBef>
                <a:spcPct val="0"/>
              </a:spcBef>
              <a:spcAft>
                <a:spcPct val="0"/>
              </a:spcAft>
              <a:buNone/>
            </a:pPr>
            <a:r>
              <a:rPr kumimoji="0" lang="en-GB" altLang="en-US" sz="1000" b="1" i="0" u="none" strike="noStrike" cap="none" normalizeH="0" baseline="0" dirty="0">
                <a:ln>
                  <a:noFill/>
                </a:ln>
                <a:solidFill>
                  <a:srgbClr val="000000"/>
                </a:solidFill>
                <a:effectLst/>
                <a:cs typeface="Arial"/>
              </a:rPr>
              <a:t>SLB</a:t>
            </a:r>
            <a:r>
              <a:rPr lang="en-GB" altLang="en-US" sz="1000" dirty="0">
                <a:solidFill>
                  <a:srgbClr val="000000"/>
                </a:solidFill>
                <a:cs typeface="Arial"/>
              </a:rPr>
              <a:t>:</a:t>
            </a:r>
            <a:r>
              <a:rPr kumimoji="0" lang="en-GB" altLang="en-US" sz="1000" b="0" i="0" u="none" strike="noStrike" cap="none" normalizeH="0" baseline="0" dirty="0">
                <a:ln>
                  <a:noFill/>
                </a:ln>
                <a:solidFill>
                  <a:srgbClr val="000000"/>
                </a:solidFill>
                <a:effectLst/>
                <a:cs typeface="Arial"/>
              </a:rPr>
              <a:t> major seismic contractor</a:t>
            </a:r>
            <a:r>
              <a:rPr lang="en-GB" altLang="en-US" sz="1000" dirty="0">
                <a:solidFill>
                  <a:srgbClr val="000000"/>
                </a:solidFill>
                <a:cs typeface="Arial"/>
              </a:rPr>
              <a:t> formerly known as Schlumberger</a:t>
            </a:r>
            <a:endParaRPr kumimoji="0" lang="en-GB" altLang="en-US" sz="10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SME</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Subject Matter experts.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SNR</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Signal to noise ratio is defined as the ratio of signal power to noise power.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SNS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Southern North Sea.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Sonic</a:t>
            </a:r>
            <a:r>
              <a:rPr kumimoji="0" lang="en-GB" altLang="en-US" sz="1000" i="0" u="none" strike="noStrike" cap="none" normalizeH="0" baseline="0" dirty="0">
                <a:ln>
                  <a:noFill/>
                </a:ln>
                <a:solidFill>
                  <a:srgbClr val="000000"/>
                </a:solidFill>
                <a:effectLst/>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like acoustic: related to sound.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Sources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the source of seismic impulsive sound- most often an air gun in a marine environment.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a:ln>
                <a:noFill/>
              </a:ln>
              <a:solidFill>
                <a:schemeClr val="tx1"/>
              </a:solidFill>
              <a:effectLst/>
              <a:cs typeface="Arial"/>
            </a:endParaRPr>
          </a:p>
        </p:txBody>
      </p:sp>
      <p:sp>
        <p:nvSpPr>
          <p:cNvPr id="4" name="Content Placeholder 3">
            <a:extLst>
              <a:ext uri="{FF2B5EF4-FFF2-40B4-BE49-F238E27FC236}">
                <a16:creationId xmlns:a16="http://schemas.microsoft.com/office/drawing/2014/main" id="{CC69A989-E2A6-27C1-345C-E000C554C974}"/>
              </a:ext>
            </a:extLst>
          </p:cNvPr>
          <p:cNvSpPr>
            <a:spLocks noGrp="1"/>
          </p:cNvSpPr>
          <p:nvPr>
            <p:ph sz="half" idx="2"/>
          </p:nvPr>
        </p:nvSpPr>
        <p:spPr/>
        <p:txBody>
          <a:bodyPr lIns="91440" tIns="45720" rIns="91440" bIns="45720" anchor="t">
            <a:noAutofit/>
          </a:bodyPr>
          <a:lstStyle/>
          <a:p>
            <a:pPr marL="0" indent="0" defTabSz="914400">
              <a:lnSpc>
                <a:spcPct val="100000"/>
              </a:lnSpc>
              <a:spcBef>
                <a:spcPct val="0"/>
              </a:spcBef>
              <a:spcAft>
                <a:spcPct val="0"/>
              </a:spcAft>
              <a:buNone/>
            </a:pPr>
            <a:r>
              <a:rPr lang="en-GB" sz="1000" b="1" dirty="0">
                <a:solidFill>
                  <a:srgbClr val="000000"/>
                </a:solidFill>
                <a:cs typeface="Arial"/>
              </a:rPr>
              <a:t>Stacking</a:t>
            </a:r>
            <a:r>
              <a:rPr lang="en-GB" sz="1000" dirty="0">
                <a:solidFill>
                  <a:srgbClr val="000000"/>
                </a:solidFill>
                <a:cs typeface="Arial"/>
              </a:rPr>
              <a:t>: Seismic processing technique: summing together several traces (fold) together to produce a single output trace.</a:t>
            </a:r>
            <a:endParaRPr lang="en-US" dirty="0"/>
          </a:p>
          <a:p>
            <a:pPr marL="0" marR="0" lvl="0" indent="0" algn="l" defTabSz="91440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a:rPr>
              <a:t>Storage complex:</a:t>
            </a:r>
            <a:r>
              <a:rPr kumimoji="0" lang="en-GB" altLang="en-US" sz="1000" b="0" i="0" u="none" strike="noStrike" cap="none" normalizeH="0" baseline="0" dirty="0">
                <a:ln>
                  <a:noFill/>
                </a:ln>
                <a:solidFill>
                  <a:srgbClr val="000000"/>
                </a:solidFill>
                <a:effectLst/>
                <a:cs typeface="Arial"/>
              </a:rPr>
              <a:t> the Carbon storage reservoir and overburden (Part A overview). </a:t>
            </a:r>
            <a:endParaRPr lang="en-GB" altLang="en-US" sz="1000" b="0" i="0" u="none" strike="noStrike" cap="none" normalizeH="0" baseline="0">
              <a:ln>
                <a:noFill/>
              </a:ln>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Storage site</a:t>
            </a:r>
            <a:r>
              <a:rPr kumimoji="0" lang="en-GB" altLang="en-US" sz="1000" b="0" i="0" u="none" strike="noStrike" cap="none" normalizeH="0" baseline="0" dirty="0">
                <a:ln>
                  <a:noFill/>
                </a:ln>
                <a:solidFill>
                  <a:srgbClr val="000000"/>
                </a:solidFill>
                <a:effectLst/>
                <a:cs typeface="Arial" panose="020B0604020202020204" pitchFamily="34" charset="0"/>
              </a:rPr>
              <a:t>: the Carbon storage reservoir (Part A overview).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Streamers:</a:t>
            </a:r>
            <a:r>
              <a:rPr kumimoji="0" lang="en-GB" altLang="en-US" sz="1000" b="0" i="0" u="none" strike="noStrike" cap="none" normalizeH="0" baseline="0" dirty="0">
                <a:ln>
                  <a:noFill/>
                </a:ln>
                <a:solidFill>
                  <a:srgbClr val="000000"/>
                </a:solidFill>
                <a:effectLst/>
                <a:cs typeface="Arial" panose="020B0604020202020204" pitchFamily="34" charset="0"/>
              </a:rPr>
              <a:t> see seismic streamers.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SSS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Side Scan Sonar.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S-Waves</a:t>
            </a:r>
            <a:r>
              <a:rPr kumimoji="0" lang="en-GB" altLang="en-US" sz="1000" b="0" i="0" u="none" strike="noStrike" cap="none" normalizeH="0" baseline="0" dirty="0">
                <a:ln>
                  <a:noFill/>
                </a:ln>
                <a:solidFill>
                  <a:srgbClr val="000000"/>
                </a:solidFill>
                <a:effectLst/>
                <a:cs typeface="Arial" panose="020B0604020202020204" pitchFamily="34" charset="0"/>
              </a:rPr>
              <a:t>:  Shear waves.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Supercritical fluid</a:t>
            </a:r>
            <a:r>
              <a:rPr kumimoji="0" lang="en-GB" altLang="en-US" sz="1000" b="0" i="0" u="none" strike="noStrike" cap="none" normalizeH="0" baseline="0" dirty="0">
                <a:ln>
                  <a:noFill/>
                </a:ln>
                <a:solidFill>
                  <a:srgbClr val="000000"/>
                </a:solidFill>
                <a:effectLst/>
                <a:cs typeface="Arial" panose="020B0604020202020204" pitchFamily="34" charset="0"/>
              </a:rPr>
              <a:t> (Carbon Dioxide):  A supercritical fluid has a high density and exist where higher pressures &amp; temperature mean that it is no longer possible to differentiate between the liquid and gas phase.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Surface waves</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travel across the surface in contrast to body waves travel through the interior of the Earth. Surface waves decay more slowly with distance than body waves.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Swell noise</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Incoherent noise swell noise from cable strum, noise bursts etc.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1" i="0" u="none" strike="noStrike" cap="none" normalizeH="0" baseline="0" dirty="0">
              <a:ln>
                <a:noFill/>
              </a:ln>
              <a:solidFill>
                <a:srgbClr val="000000"/>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T</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TCE</a:t>
            </a:r>
            <a:r>
              <a:rPr lang="en-GB" altLang="en-US" sz="1000" dirty="0">
                <a:solidFill>
                  <a:srgbClr val="000000"/>
                </a:solidFill>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The Crown Estate.</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Temporal</a:t>
            </a:r>
            <a:r>
              <a:rPr kumimoji="0" lang="en-GB" altLang="en-US" sz="1000" b="0" i="0" u="none" strike="noStrike" cap="none" normalizeH="0" baseline="0" dirty="0">
                <a:ln>
                  <a:noFill/>
                </a:ln>
                <a:solidFill>
                  <a:srgbClr val="000000"/>
                </a:solidFill>
                <a:effectLst/>
                <a:cs typeface="Arial" panose="020B0604020202020204" pitchFamily="34" charset="0"/>
              </a:rPr>
              <a:t>: Seismic reflection is measured in two-way-time (TWT) which is approximately related to depth.</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TGS (Magseis Fairfield)</a:t>
            </a:r>
            <a:r>
              <a:rPr kumimoji="0" lang="en-GB" altLang="en-US" sz="1000" b="0" i="0" u="none" strike="noStrike" cap="none" normalizeH="0" baseline="0" dirty="0">
                <a:ln>
                  <a:noFill/>
                </a:ln>
                <a:solidFill>
                  <a:srgbClr val="000000"/>
                </a:solidFill>
                <a:effectLst/>
                <a:cs typeface="Arial" panose="020B0604020202020204" pitchFamily="34" charset="0"/>
              </a:rPr>
              <a:t>: A major seismic contractor. </a:t>
            </a:r>
            <a:endParaRPr kumimoji="0" lang="en-GB" altLang="en-US" sz="1000" b="0" i="0" u="none" strike="noStrike" cap="none" normalizeH="0" baseline="0" dirty="0">
              <a:ln>
                <a:noFill/>
              </a:ln>
              <a:solidFill>
                <a:schemeClr val="tx1"/>
              </a:solidFill>
              <a:effectLst/>
            </a:endParaRPr>
          </a:p>
          <a:p>
            <a:pPr marL="0" indent="0" defTabSz="914400" eaLnBrk="0" fontAlgn="base" hangingPunct="0">
              <a:lnSpc>
                <a:spcPct val="100000"/>
              </a:lnSpc>
              <a:spcBef>
                <a:spcPct val="0"/>
              </a:spcBef>
              <a:spcAft>
                <a:spcPct val="0"/>
              </a:spcAft>
              <a:buNone/>
            </a:pPr>
            <a:r>
              <a:rPr kumimoji="0" lang="en-GB" altLang="en-US" sz="1000" b="1" i="0" u="none" strike="noStrike" cap="none" normalizeH="0" baseline="0" dirty="0">
                <a:ln>
                  <a:noFill/>
                </a:ln>
                <a:solidFill>
                  <a:srgbClr val="000000"/>
                </a:solidFill>
                <a:effectLst/>
                <a:cs typeface="Arial"/>
              </a:rPr>
              <a:t>Thermogenic</a:t>
            </a:r>
            <a:r>
              <a:rPr kumimoji="0" lang="en-GB" altLang="en-US" sz="1000" i="0" u="none" strike="noStrike" cap="none" normalizeH="0" baseline="0" dirty="0">
                <a:ln>
                  <a:noFill/>
                </a:ln>
                <a:solidFill>
                  <a:srgbClr val="000000"/>
                </a:solidFill>
                <a:effectLst/>
                <a:cs typeface="Arial"/>
              </a:rPr>
              <a:t>:</a:t>
            </a:r>
            <a:r>
              <a:rPr kumimoji="0" lang="en-GB" altLang="en-US" sz="1000" b="1" i="0" u="none" strike="noStrike" cap="none" normalizeH="0" baseline="0" dirty="0">
                <a:ln>
                  <a:noFill/>
                </a:ln>
                <a:solidFill>
                  <a:srgbClr val="000000"/>
                </a:solidFill>
                <a:effectLst/>
                <a:cs typeface="Arial"/>
              </a:rPr>
              <a:t> </a:t>
            </a:r>
            <a:r>
              <a:rPr kumimoji="0" lang="en-GB" altLang="en-US" sz="1000" b="0" i="0" u="none" strike="noStrike" cap="none" normalizeH="0" baseline="0" dirty="0">
                <a:ln>
                  <a:noFill/>
                </a:ln>
                <a:solidFill>
                  <a:srgbClr val="000000"/>
                </a:solidFill>
                <a:effectLst/>
                <a:cs typeface="Arial"/>
              </a:rPr>
              <a:t>Thermogenic gas is generated when organic matter is heated and compressed deep underground and take much longer than biogenic gas to form. Most oil and gas field are thermogenic in origin.</a:t>
            </a:r>
            <a:endParaRPr lang="en-GB" altLang="en-US" sz="1000" dirty="0">
              <a:solidFill>
                <a:srgbClr val="000000"/>
              </a:solidFill>
              <a:cs typeface="Arial"/>
            </a:endParaRPr>
          </a:p>
          <a:p>
            <a:pPr marL="0" indent="0" defTabSz="914400">
              <a:lnSpc>
                <a:spcPct val="100000"/>
              </a:lnSpc>
              <a:spcBef>
                <a:spcPct val="0"/>
              </a:spcBef>
              <a:spcAft>
                <a:spcPct val="0"/>
              </a:spcAft>
              <a:buNone/>
            </a:pPr>
            <a:r>
              <a:rPr lang="en-GB" altLang="en-US" sz="1000" dirty="0" err="1">
                <a:cs typeface="Arial" panose="020B0604020202020204"/>
              </a:rPr>
              <a:t>TopSeis</a:t>
            </a:r>
            <a:r>
              <a:rPr lang="en-GB" altLang="en-US" sz="1000" dirty="0">
                <a:cs typeface="Arial" panose="020B0604020202020204"/>
              </a:rPr>
              <a:t>: A CGG branded split seismic spread design</a:t>
            </a:r>
            <a:endParaRPr lang="en-GB" altLang="en-US" sz="1000" b="0" i="0" u="none" strike="noStrike" cap="none" normalizeH="0" baseline="0" dirty="0">
              <a:ln>
                <a:noFill/>
              </a:ln>
              <a:effectLst/>
              <a:cs typeface="Arial" panose="020B0604020202020204"/>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Trace Density</a:t>
            </a:r>
            <a:r>
              <a:rPr kumimoji="0" lang="en-GB" altLang="en-US" sz="1000" b="0" i="0" u="none" strike="noStrike" cap="none" normalizeH="0" baseline="0" dirty="0">
                <a:ln>
                  <a:noFill/>
                </a:ln>
                <a:solidFill>
                  <a:srgbClr val="000000"/>
                </a:solidFill>
                <a:effectLst/>
                <a:cs typeface="Arial" panose="020B0604020202020204" pitchFamily="34" charset="0"/>
              </a:rPr>
              <a:t>: number of seismic traces covering square km. (related to fold).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Tomography</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1" i="0" u="none" strike="noStrike" cap="none" normalizeH="0" baseline="0" dirty="0">
                <a:ln>
                  <a:noFill/>
                </a:ln>
                <a:solidFill>
                  <a:srgbClr val="000000"/>
                </a:solidFill>
                <a:effectLst/>
                <a:cs typeface="Arial" panose="020B0604020202020204" pitchFamily="34" charset="0"/>
              </a:rPr>
              <a:t> </a:t>
            </a:r>
            <a:r>
              <a:rPr kumimoji="0" lang="en-GB" altLang="en-US" sz="1000" b="0" i="0" u="none" strike="noStrike" cap="none" normalizeH="0" baseline="0" dirty="0">
                <a:ln>
                  <a:noFill/>
                </a:ln>
                <a:solidFill>
                  <a:srgbClr val="000000"/>
                </a:solidFill>
                <a:effectLst/>
                <a:cs typeface="Arial" panose="020B0604020202020204" pitchFamily="34" charset="0"/>
              </a:rPr>
              <a:t>is the technique of imaging zones of complex, heterogeneous velocity and/or attenuation structure of the Earth by using seismic waves.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Top seal</a:t>
            </a:r>
            <a:r>
              <a:rPr kumimoji="0" lang="en-GB" altLang="en-US" sz="1000" i="0" u="none" strike="noStrike" cap="none" normalizeH="0" baseline="0" dirty="0">
                <a:ln>
                  <a:noFill/>
                </a:ln>
                <a:solidFill>
                  <a:srgbClr val="000000"/>
                </a:solidFill>
                <a:effectLst/>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The seal is a layer of rock that forms a barrier or cap above the reservoir rock. </a:t>
            </a:r>
            <a:endParaRPr kumimoji="0" lang="en-GB"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dirty="0">
                <a:ln>
                  <a:noFill/>
                </a:ln>
                <a:solidFill>
                  <a:srgbClr val="000000"/>
                </a:solidFill>
                <a:effectLst/>
                <a:cs typeface="Arial" panose="020B0604020202020204" pitchFamily="34" charset="0"/>
              </a:rPr>
              <a:t>TWT – Two-way time</a:t>
            </a:r>
            <a:r>
              <a:rPr lang="en-GB" altLang="en-US" sz="1000" dirty="0">
                <a:solidFill>
                  <a:srgbClr val="000000"/>
                </a:solidFill>
                <a:cs typeface="Arial" panose="020B0604020202020204" pitchFamily="34" charset="0"/>
              </a:rPr>
              <a:t>:</a:t>
            </a:r>
            <a:r>
              <a:rPr kumimoji="0" lang="en-GB" altLang="en-US" sz="1000" b="0" i="0" u="none" strike="noStrike" cap="none" normalizeH="0" baseline="0" dirty="0">
                <a:ln>
                  <a:noFill/>
                </a:ln>
                <a:solidFill>
                  <a:srgbClr val="000000"/>
                </a:solidFill>
                <a:effectLst/>
                <a:cs typeface="Arial" panose="020B0604020202020204" pitchFamily="34" charset="0"/>
              </a:rPr>
              <a:t> The time taken for seismic energy to go from the source down to a reflective layer and travel back to be detected at a receiver.  The TWT can be converted to depth by multiplying it by the velocity of the rocks. </a:t>
            </a:r>
            <a:endParaRPr kumimoji="0" lang="en-GB" altLang="en-US" sz="1000" b="0" i="0" u="none" strike="noStrike" cap="none" normalizeH="0" baseline="0" dirty="0">
              <a:ln>
                <a:noFill/>
              </a:ln>
              <a:solidFill>
                <a:schemeClr val="tx1"/>
              </a:solidFill>
              <a:effectLst/>
            </a:endParaRPr>
          </a:p>
        </p:txBody>
      </p:sp>
      <p:sp>
        <p:nvSpPr>
          <p:cNvPr id="7" name="Text Placeholder 6">
            <a:extLst>
              <a:ext uri="{FF2B5EF4-FFF2-40B4-BE49-F238E27FC236}">
                <a16:creationId xmlns:a16="http://schemas.microsoft.com/office/drawing/2014/main" id="{84D73755-D84C-60FA-D1C3-4BD29B02AFBE}"/>
              </a:ext>
            </a:extLst>
          </p:cNvPr>
          <p:cNvSpPr>
            <a:spLocks noGrp="1"/>
          </p:cNvSpPr>
          <p:nvPr>
            <p:ph type="body" sz="quarter" idx="10"/>
          </p:nvPr>
        </p:nvSpPr>
        <p:spPr/>
        <p:txBody>
          <a:bodyPr/>
          <a:lstStyle/>
          <a:p>
            <a:r>
              <a:rPr lang="en-GB" sz="1400" b="0" dirty="0"/>
              <a:t>Acronyms &amp; Glossary</a:t>
            </a:r>
            <a:endParaRPr lang="en-GB" dirty="0"/>
          </a:p>
        </p:txBody>
      </p:sp>
    </p:spTree>
    <p:extLst>
      <p:ext uri="{BB962C8B-B14F-4D97-AF65-F5344CB8AC3E}">
        <p14:creationId xmlns:p14="http://schemas.microsoft.com/office/powerpoint/2010/main" val="1055101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C32D33-48B1-C15F-B1F8-F4ECDF7AB9CB}"/>
              </a:ext>
            </a:extLst>
          </p:cNvPr>
          <p:cNvSpPr>
            <a:spLocks noGrp="1"/>
          </p:cNvSpPr>
          <p:nvPr>
            <p:ph type="title"/>
          </p:nvPr>
        </p:nvSpPr>
        <p:spPr/>
        <p:txBody>
          <a:bodyPr/>
          <a:lstStyle/>
          <a:p>
            <a:r>
              <a:rPr lang="en-GB" sz="2800" b="0" dirty="0">
                <a:solidFill>
                  <a:schemeClr val="bg1"/>
                </a:solidFill>
              </a:rPr>
              <a:t>Acronyms &amp; Glossary</a:t>
            </a:r>
            <a:endParaRPr lang="en-GB" dirty="0"/>
          </a:p>
        </p:txBody>
      </p:sp>
      <p:sp>
        <p:nvSpPr>
          <p:cNvPr id="4" name="Slide Number Placeholder 3">
            <a:extLst>
              <a:ext uri="{FF2B5EF4-FFF2-40B4-BE49-F238E27FC236}">
                <a16:creationId xmlns:a16="http://schemas.microsoft.com/office/drawing/2014/main" id="{91A6982F-0A85-7483-E5A9-9A1E7E9E837E}"/>
              </a:ext>
            </a:extLst>
          </p:cNvPr>
          <p:cNvSpPr>
            <a:spLocks noGrp="1"/>
          </p:cNvSpPr>
          <p:nvPr>
            <p:ph type="sldNum" sz="quarter" idx="4"/>
          </p:nvPr>
        </p:nvSpPr>
        <p:spPr/>
        <p:txBody>
          <a:bodyPr/>
          <a:lstStyle/>
          <a:p>
            <a:fld id="{DD0590FE-9BA6-45CB-BC76-38BB9AEE2E90}" type="slidenum">
              <a:rPr lang="en-GB" smtClean="0"/>
              <a:pPr/>
              <a:t>7</a:t>
            </a:fld>
            <a:endParaRPr lang="en-GB"/>
          </a:p>
        </p:txBody>
      </p:sp>
      <p:sp>
        <p:nvSpPr>
          <p:cNvPr id="5" name="Content Placeholder 4">
            <a:extLst>
              <a:ext uri="{FF2B5EF4-FFF2-40B4-BE49-F238E27FC236}">
                <a16:creationId xmlns:a16="http://schemas.microsoft.com/office/drawing/2014/main" id="{D6ED7615-59A6-DB71-B562-5D65F09C237B}"/>
              </a:ext>
            </a:extLst>
          </p:cNvPr>
          <p:cNvSpPr>
            <a:spLocks noGrp="1"/>
          </p:cNvSpPr>
          <p:nvPr>
            <p:ph sz="half" idx="1"/>
          </p:nvPr>
        </p:nvSpPr>
        <p:spPr/>
        <p:txBody>
          <a:bodyPr lIns="91440" tIns="45720" rIns="91440" bIns="45720" anchor="t"/>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U</a:t>
            </a:r>
            <a:r>
              <a:rPr kumimoji="0" lang="en-GB" altLang="en-US" sz="2400" b="0" i="0" u="none" strike="noStrike" cap="none" normalizeH="0" baseline="0" dirty="0">
                <a:ln>
                  <a:noFill/>
                </a:ln>
                <a:solidFill>
                  <a:srgbClr val="000000"/>
                </a:solidFill>
                <a:effectLst/>
                <a:cs typeface="Arial" panose="020B0604020202020204" pitchFamily="34" charset="0"/>
              </a:rPr>
              <a:t> </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UHR</a:t>
            </a:r>
            <a:r>
              <a:rPr lang="en-GB" altLang="en-US" sz="1100" dirty="0">
                <a:solidFill>
                  <a:srgbClr val="000000"/>
                </a:solidFill>
                <a:cs typeface="Arial" panose="020B0604020202020204" pitchFamily="34" charset="0"/>
              </a:rPr>
              <a:t>:</a:t>
            </a:r>
            <a:r>
              <a:rPr kumimoji="0" lang="en-GB" altLang="en-US" sz="1100" b="0" i="0" u="none" strike="noStrike" cap="none" normalizeH="0" baseline="0" dirty="0">
                <a:ln>
                  <a:noFill/>
                </a:ln>
                <a:solidFill>
                  <a:srgbClr val="000000"/>
                </a:solidFill>
                <a:effectLst/>
                <a:cs typeface="Arial" panose="020B0604020202020204" pitchFamily="34" charset="0"/>
              </a:rPr>
              <a:t> Ultra high resolution: site survey seismic.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UUHR</a:t>
            </a:r>
            <a:r>
              <a:rPr kumimoji="0" lang="en-GB" altLang="en-US" sz="1100" i="0" u="none" strike="noStrike" cap="none" normalizeH="0" baseline="0" dirty="0">
                <a:ln>
                  <a:noFill/>
                </a:ln>
                <a:solidFill>
                  <a:srgbClr val="000000"/>
                </a:solidFill>
                <a:effectLst/>
                <a:cs typeface="Arial" panose="020B0604020202020204" pitchFamily="34" charset="0"/>
              </a:rPr>
              <a:t>:</a:t>
            </a:r>
            <a:r>
              <a:rPr kumimoji="0" lang="en-GB" altLang="en-US" sz="1100" b="0" i="0" u="none" strike="noStrike" cap="none" normalizeH="0" baseline="0" dirty="0">
                <a:ln>
                  <a:noFill/>
                </a:ln>
                <a:solidFill>
                  <a:srgbClr val="000000"/>
                </a:solidFill>
                <a:effectLst/>
                <a:cs typeface="Arial" panose="020B0604020202020204" pitchFamily="34" charset="0"/>
              </a:rPr>
              <a:t> Ultra-Ultra HR – very high frequency near seabed seismic imaging.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UKCS</a:t>
            </a:r>
            <a:r>
              <a:rPr kumimoji="0" lang="en-GB" altLang="en-US" sz="1100" i="0" u="none" strike="noStrike" cap="none" normalizeH="0" baseline="0" dirty="0">
                <a:ln>
                  <a:noFill/>
                </a:ln>
                <a:solidFill>
                  <a:srgbClr val="000000"/>
                </a:solidFill>
                <a:effectLst/>
                <a:cs typeface="Arial" panose="020B0604020202020204" pitchFamily="34" charset="0"/>
              </a:rPr>
              <a:t>:</a:t>
            </a:r>
            <a:r>
              <a:rPr kumimoji="0" lang="en-GB" altLang="en-US" sz="1100" b="1" i="0" u="none" strike="noStrike" cap="none" normalizeH="0" baseline="0" dirty="0">
                <a:ln>
                  <a:noFill/>
                </a:ln>
                <a:solidFill>
                  <a:srgbClr val="000000"/>
                </a:solidFill>
                <a:effectLst/>
                <a:cs typeface="Arial" panose="020B0604020202020204" pitchFamily="34" charset="0"/>
              </a:rPr>
              <a:t> </a:t>
            </a:r>
            <a:r>
              <a:rPr kumimoji="0" lang="en-GB" altLang="en-US" sz="1100" b="0" i="0" u="none" strike="noStrike" cap="none" normalizeH="0" baseline="0" dirty="0">
                <a:ln>
                  <a:noFill/>
                </a:ln>
                <a:solidFill>
                  <a:srgbClr val="000000"/>
                </a:solidFill>
                <a:effectLst/>
                <a:cs typeface="Arial" panose="020B0604020202020204" pitchFamily="34" charset="0"/>
              </a:rPr>
              <a:t>United Kingdom Continental Shelf.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Undershooting</a:t>
            </a:r>
            <a:r>
              <a:rPr kumimoji="0" lang="en-GB" altLang="en-US" sz="1100" i="0" u="none" strike="noStrike" cap="none" normalizeH="0" baseline="0" dirty="0">
                <a:ln>
                  <a:noFill/>
                </a:ln>
                <a:solidFill>
                  <a:srgbClr val="000000"/>
                </a:solidFill>
                <a:effectLst/>
                <a:cs typeface="Arial" panose="020B0604020202020204" pitchFamily="34" charset="0"/>
              </a:rPr>
              <a:t>:</a:t>
            </a:r>
            <a:r>
              <a:rPr kumimoji="0" lang="en-GB" altLang="en-US" sz="1100" b="0" i="0" u="none" strike="noStrike" cap="none" normalizeH="0" baseline="0" dirty="0">
                <a:ln>
                  <a:noFill/>
                </a:ln>
                <a:solidFill>
                  <a:srgbClr val="000000"/>
                </a:solidFill>
                <a:effectLst/>
                <a:cs typeface="Arial" panose="020B0604020202020204" pitchFamily="34" charset="0"/>
              </a:rPr>
              <a:t> method of imaging underneath surface obstruction involving source on one side and receivers on the other.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UXO</a:t>
            </a:r>
            <a:r>
              <a:rPr kumimoji="0" lang="en-GB" altLang="en-US" sz="1100" i="0" u="none" strike="noStrike" cap="none" normalizeH="0" baseline="0" dirty="0">
                <a:ln>
                  <a:noFill/>
                </a:ln>
                <a:solidFill>
                  <a:srgbClr val="000000"/>
                </a:solidFill>
                <a:effectLst/>
                <a:cs typeface="Arial" panose="020B0604020202020204" pitchFamily="34" charset="0"/>
              </a:rPr>
              <a:t>:</a:t>
            </a:r>
            <a:r>
              <a:rPr kumimoji="0" lang="en-GB" altLang="en-US" sz="1100" b="1" i="0" u="none" strike="noStrike" cap="none" normalizeH="0" baseline="0" dirty="0">
                <a:ln>
                  <a:noFill/>
                </a:ln>
                <a:solidFill>
                  <a:srgbClr val="000000"/>
                </a:solidFill>
                <a:effectLst/>
                <a:cs typeface="Arial" panose="020B0604020202020204" pitchFamily="34" charset="0"/>
              </a:rPr>
              <a:t> </a:t>
            </a:r>
            <a:r>
              <a:rPr kumimoji="0" lang="en-GB" altLang="en-US" sz="1100" b="0" i="0" u="none" strike="noStrike" cap="none" normalizeH="0" baseline="0" dirty="0">
                <a:ln>
                  <a:noFill/>
                </a:ln>
                <a:solidFill>
                  <a:srgbClr val="000000"/>
                </a:solidFill>
                <a:effectLst/>
                <a:cs typeface="Arial" panose="020B0604020202020204" pitchFamily="34" charset="0"/>
              </a:rPr>
              <a:t>Unexploded Ordnance. </a:t>
            </a:r>
            <a:endParaRPr lang="en-GB" sz="11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100" dirty="0">
              <a:solidFill>
                <a:srgbClr val="000000"/>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V </a:t>
            </a:r>
            <a:endParaRPr kumimoji="0" lang="en-GB" altLang="en-US" sz="11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Velocity</a:t>
            </a:r>
            <a:r>
              <a:rPr kumimoji="0" lang="en-GB" altLang="en-US" sz="1100" b="0" i="0" u="none" strike="noStrike" cap="none" normalizeH="0" baseline="0" dirty="0">
                <a:ln>
                  <a:noFill/>
                </a:ln>
                <a:solidFill>
                  <a:srgbClr val="000000"/>
                </a:solidFill>
                <a:effectLst/>
                <a:cs typeface="Arial" panose="020B0604020202020204" pitchFamily="34" charset="0"/>
              </a:rPr>
              <a:t>: the speed of sound and the seismic wave travelling through the Earth.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VSP/ Vertical Seismic Profile</a:t>
            </a:r>
            <a:r>
              <a:rPr kumimoji="0" lang="en-GB" altLang="en-US" sz="1100" i="0" u="none" strike="noStrike" cap="none" normalizeH="0" baseline="0" dirty="0">
                <a:ln>
                  <a:noFill/>
                </a:ln>
                <a:solidFill>
                  <a:srgbClr val="000000"/>
                </a:solidFill>
                <a:effectLst/>
                <a:cs typeface="Arial" panose="020B0604020202020204" pitchFamily="34" charset="0"/>
              </a:rPr>
              <a:t>:</a:t>
            </a:r>
            <a:r>
              <a:rPr kumimoji="0" lang="en-GB" altLang="en-US" sz="1100" b="0" i="0" u="none" strike="noStrike" cap="none" normalizeH="0" baseline="0" dirty="0">
                <a:ln>
                  <a:noFill/>
                </a:ln>
                <a:solidFill>
                  <a:srgbClr val="000000"/>
                </a:solidFill>
                <a:effectLst/>
                <a:cs typeface="Arial" panose="020B0604020202020204" pitchFamily="34" charset="0"/>
              </a:rPr>
              <a:t>   A localised seismic survey involving a surface noise source (rig or vessel deployed) and a series of down well measurements. Provides both basic checkshot (velocity) data and a localised near well-bore seismic image.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W</a:t>
            </a:r>
            <a:r>
              <a:rPr kumimoji="0" lang="en-GB" altLang="en-US" sz="1100" b="0" i="0" u="none" strike="noStrike" cap="none" normalizeH="0" baseline="0" dirty="0">
                <a:ln>
                  <a:noFill/>
                </a:ln>
                <a:solidFill>
                  <a:srgbClr val="000000"/>
                </a:solidFill>
                <a:effectLst/>
                <a:cs typeface="Arial" panose="020B0604020202020204" pitchFamily="34" charset="0"/>
              </a:rPr>
              <a:t>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a:rPr>
              <a:t>WATS</a:t>
            </a:r>
            <a:r>
              <a:rPr lang="en-GB" altLang="en-US" sz="1100" dirty="0">
                <a:solidFill>
                  <a:srgbClr val="000000"/>
                </a:solidFill>
                <a:cs typeface="Arial"/>
              </a:rPr>
              <a:t>:</a:t>
            </a:r>
            <a:r>
              <a:rPr kumimoji="0" lang="en-GB" altLang="en-US" sz="1100" b="0" i="0" u="none" strike="noStrike" cap="none" normalizeH="0" baseline="0" dirty="0">
                <a:ln>
                  <a:noFill/>
                </a:ln>
                <a:solidFill>
                  <a:srgbClr val="000000"/>
                </a:solidFill>
                <a:effectLst/>
                <a:cs typeface="Arial"/>
              </a:rPr>
              <a:t> Wide azimuth (or WAZ) Towed streamer seismic (section 5.3). </a:t>
            </a:r>
            <a:endParaRPr kumimoji="0" lang="en-GB" altLang="en-US" sz="11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Wavefield separation</a:t>
            </a:r>
            <a:r>
              <a:rPr kumimoji="0" lang="en-GB" altLang="en-US" sz="1100" b="0" i="0" u="none" strike="noStrike" cap="none" normalizeH="0" baseline="0" dirty="0">
                <a:ln>
                  <a:noFill/>
                </a:ln>
                <a:solidFill>
                  <a:srgbClr val="000000"/>
                </a:solidFill>
                <a:effectLst/>
                <a:cs typeface="Arial" panose="020B0604020202020204" pitchFamily="34" charset="0"/>
              </a:rPr>
              <a:t>: a processing step in broadband seismic imaging workflows applied to </a:t>
            </a:r>
            <a:r>
              <a:rPr kumimoji="0" lang="en-GB" altLang="en-US" sz="1100" b="0" i="0" u="none" strike="noStrike" cap="none" normalizeH="0" baseline="0" dirty="0" err="1">
                <a:ln>
                  <a:noFill/>
                </a:ln>
                <a:solidFill>
                  <a:srgbClr val="000000"/>
                </a:solidFill>
                <a:effectLst/>
                <a:cs typeface="Arial" panose="020B0604020202020204" pitchFamily="34" charset="0"/>
              </a:rPr>
              <a:t>multisensor</a:t>
            </a:r>
            <a:r>
              <a:rPr kumimoji="0" lang="en-GB" altLang="en-US" sz="1100" b="0" i="0" u="none" strike="noStrike" cap="none" normalizeH="0" baseline="0" dirty="0">
                <a:ln>
                  <a:noFill/>
                </a:ln>
                <a:solidFill>
                  <a:srgbClr val="000000"/>
                </a:solidFill>
                <a:effectLst/>
                <a:cs typeface="Arial" panose="020B0604020202020204" pitchFamily="34" charset="0"/>
              </a:rPr>
              <a:t> streamer and node seismic data.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a:rPr>
              <a:t>WEM</a:t>
            </a:r>
            <a:r>
              <a:rPr lang="en-GB" altLang="en-US" sz="1100" dirty="0">
                <a:solidFill>
                  <a:srgbClr val="000000"/>
                </a:solidFill>
                <a:cs typeface="Arial"/>
              </a:rPr>
              <a:t>:</a:t>
            </a:r>
            <a:r>
              <a:rPr kumimoji="0" lang="en-GB" altLang="en-US" sz="1100" b="0" i="0" u="none" strike="noStrike" cap="none" normalizeH="0" baseline="0" dirty="0">
                <a:ln>
                  <a:noFill/>
                </a:ln>
                <a:solidFill>
                  <a:srgbClr val="000000"/>
                </a:solidFill>
                <a:effectLst/>
                <a:cs typeface="Arial"/>
              </a:rPr>
              <a:t> Wave Equation Migration. </a:t>
            </a:r>
            <a:endParaRPr kumimoji="0" lang="en-GB" altLang="en-US" sz="11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Windfarm location</a:t>
            </a:r>
            <a:r>
              <a:rPr kumimoji="0" lang="en-GB" altLang="en-US" sz="1100" b="0" i="0" u="none" strike="noStrike" cap="none" normalizeH="0" baseline="0" dirty="0">
                <a:ln>
                  <a:noFill/>
                </a:ln>
                <a:solidFill>
                  <a:srgbClr val="000000"/>
                </a:solidFill>
                <a:effectLst/>
                <a:cs typeface="Arial" panose="020B0604020202020204" pitchFamily="34" charset="0"/>
              </a:rPr>
              <a:t>: Geographical position of windfarm.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panose="020B0604020202020204" pitchFamily="34" charset="0"/>
              </a:rPr>
              <a:t>Windfarm Infrastructure</a:t>
            </a:r>
            <a:r>
              <a:rPr kumimoji="0" lang="en-GB" altLang="en-US" sz="1100" b="0" i="0" u="none" strike="noStrike" cap="none" normalizeH="0" baseline="0" dirty="0">
                <a:ln>
                  <a:noFill/>
                </a:ln>
                <a:solidFill>
                  <a:srgbClr val="000000"/>
                </a:solidFill>
                <a:effectLst/>
                <a:cs typeface="Arial" panose="020B0604020202020204" pitchFamily="34" charset="0"/>
              </a:rPr>
              <a:t>: Equipment required for delivery of electricity to shore: Turbines, substation and high voltage cables. </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dirty="0">
                <a:ln>
                  <a:noFill/>
                </a:ln>
                <a:solidFill>
                  <a:srgbClr val="000000"/>
                </a:solidFill>
                <a:effectLst/>
                <a:cs typeface="Arial"/>
              </a:rPr>
              <a:t>WTG</a:t>
            </a:r>
            <a:r>
              <a:rPr kumimoji="0" lang="en-GB" altLang="en-US" sz="1100" i="0" u="none" strike="noStrike" cap="none" normalizeH="0" baseline="0" dirty="0">
                <a:ln>
                  <a:noFill/>
                </a:ln>
                <a:solidFill>
                  <a:srgbClr val="000000"/>
                </a:solidFill>
                <a:effectLst/>
                <a:cs typeface="Arial"/>
              </a:rPr>
              <a:t>:</a:t>
            </a:r>
            <a:r>
              <a:rPr kumimoji="0" lang="en-GB" altLang="en-US" sz="1100" b="0" i="0" u="none" strike="noStrike" cap="none" normalizeH="0" baseline="0" dirty="0">
                <a:ln>
                  <a:noFill/>
                </a:ln>
                <a:solidFill>
                  <a:srgbClr val="000000"/>
                </a:solidFill>
                <a:effectLst/>
                <a:cs typeface="Arial"/>
              </a:rPr>
              <a:t> Wind turbine generator. </a:t>
            </a:r>
            <a:endParaRPr kumimoji="0" lang="en-GB" altLang="en-US" sz="1100" b="0" i="0" u="none" strike="noStrike" cap="none" normalizeH="0" baseline="0" dirty="0">
              <a:ln>
                <a:noFill/>
              </a:ln>
              <a:solidFill>
                <a:schemeClr val="tx1"/>
              </a:solidFill>
              <a:effectLst/>
              <a:cs typeface="Aria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rgbClr val="000000"/>
                </a:solidFill>
                <a:effectLst/>
                <a:cs typeface="Arial" panose="020B0604020202020204" pitchFamily="34" charset="0"/>
              </a:rPr>
              <a:t>  </a:t>
            </a:r>
            <a:endParaRPr kumimoji="0" lang="en-GB" altLang="en-US" sz="1100" b="0" i="0" u="none" strike="noStrike" cap="none" normalizeH="0" baseline="0" dirty="0">
              <a:ln>
                <a:noFill/>
              </a:ln>
              <a:solidFill>
                <a:schemeClr val="tx1"/>
              </a:solidFill>
              <a:effectLst/>
            </a:endParaRPr>
          </a:p>
          <a:p>
            <a:pPr marL="304165" indent="-304165"/>
            <a:endParaRPr lang="en-GB" sz="1100" dirty="0">
              <a:cs typeface="Arial" panose="020B0604020202020204"/>
            </a:endParaRPr>
          </a:p>
        </p:txBody>
      </p:sp>
      <p:sp>
        <p:nvSpPr>
          <p:cNvPr id="6" name="Content Placeholder 5">
            <a:extLst>
              <a:ext uri="{FF2B5EF4-FFF2-40B4-BE49-F238E27FC236}">
                <a16:creationId xmlns:a16="http://schemas.microsoft.com/office/drawing/2014/main" id="{9EDB3069-247C-943C-AAB0-3E7DE392ECA7}"/>
              </a:ext>
            </a:extLst>
          </p:cNvPr>
          <p:cNvSpPr>
            <a:spLocks noGrp="1"/>
          </p:cNvSpPr>
          <p:nvPr>
            <p:ph sz="half"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0000"/>
                </a:solidFill>
                <a:effectLst/>
                <a:cs typeface="Arial" panose="020B0604020202020204" pitchFamily="34" charset="0"/>
              </a:rPr>
              <a:t>Z </a:t>
            </a:r>
            <a:endParaRPr kumimoji="0" lang="en-GB"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200" b="1" dirty="0">
                <a:solidFill>
                  <a:srgbClr val="000000"/>
                </a:solidFill>
                <a:cs typeface="Arial" panose="020B0604020202020204" pitchFamily="34" charset="0"/>
              </a:rPr>
              <a:t>Z</a:t>
            </a:r>
            <a:r>
              <a:rPr kumimoji="0" lang="en-GB" altLang="en-US" sz="1200" b="1" i="0" u="none" strike="noStrike" cap="none" normalizeH="0" baseline="0" dirty="0">
                <a:ln>
                  <a:noFill/>
                </a:ln>
                <a:solidFill>
                  <a:srgbClr val="000000"/>
                </a:solidFill>
                <a:effectLst/>
                <a:cs typeface="Arial" panose="020B0604020202020204" pitchFamily="34" charset="0"/>
              </a:rPr>
              <a:t>echstein</a:t>
            </a:r>
            <a:r>
              <a:rPr kumimoji="0" lang="en-GB" altLang="en-US" sz="1200" b="0" i="0" u="none" strike="noStrike" cap="none" normalizeH="0" baseline="0" dirty="0">
                <a:ln>
                  <a:noFill/>
                </a:ln>
                <a:solidFill>
                  <a:srgbClr val="000000"/>
                </a:solidFill>
                <a:effectLst/>
                <a:cs typeface="Arial" panose="020B0604020202020204" pitchFamily="34" charset="0"/>
              </a:rPr>
              <a:t>: major Permian aged unit in SNS – frequently associated with thick layers of salt. </a:t>
            </a:r>
            <a:endParaRPr lang="en-GB" sz="1200" dirty="0"/>
          </a:p>
          <a:p>
            <a:endParaRPr lang="en-GB" sz="1200" dirty="0"/>
          </a:p>
        </p:txBody>
      </p:sp>
      <p:sp>
        <p:nvSpPr>
          <p:cNvPr id="2" name="Text Placeholder 1">
            <a:extLst>
              <a:ext uri="{FF2B5EF4-FFF2-40B4-BE49-F238E27FC236}">
                <a16:creationId xmlns:a16="http://schemas.microsoft.com/office/drawing/2014/main" id="{B41E8F74-87FC-1C8D-C872-9F646A561D5B}"/>
              </a:ext>
            </a:extLst>
          </p:cNvPr>
          <p:cNvSpPr>
            <a:spLocks noGrp="1"/>
          </p:cNvSpPr>
          <p:nvPr>
            <p:ph type="body" sz="quarter" idx="10"/>
          </p:nvPr>
        </p:nvSpPr>
        <p:spPr/>
        <p:txBody>
          <a:bodyPr/>
          <a:lstStyle/>
          <a:p>
            <a:r>
              <a:rPr lang="en-GB" sz="1400" b="0" dirty="0"/>
              <a:t>Acronyms &amp; Glossary</a:t>
            </a:r>
            <a:endParaRPr lang="en-GB" dirty="0"/>
          </a:p>
        </p:txBody>
      </p:sp>
    </p:spTree>
    <p:extLst>
      <p:ext uri="{BB962C8B-B14F-4D97-AF65-F5344CB8AC3E}">
        <p14:creationId xmlns:p14="http://schemas.microsoft.com/office/powerpoint/2010/main" val="2193925587"/>
      </p:ext>
    </p:extLst>
  </p:cSld>
  <p:clrMapOvr>
    <a:masterClrMapping/>
  </p:clrMapOvr>
</p:sld>
</file>

<file path=ppt/theme/theme1.xml><?xml version="1.0" encoding="utf-8"?>
<a:theme xmlns:a="http://schemas.openxmlformats.org/drawingml/2006/main" name="OGA_Master_template_16:9">
  <a:themeElements>
    <a:clrScheme name="Custom 1">
      <a:dk1>
        <a:srgbClr val="000000"/>
      </a:dk1>
      <a:lt1>
        <a:srgbClr val="002060"/>
      </a:lt1>
      <a:dk2>
        <a:srgbClr val="0065A2"/>
      </a:dk2>
      <a:lt2>
        <a:srgbClr val="757070"/>
      </a:lt2>
      <a:accent1>
        <a:srgbClr val="84329B"/>
      </a:accent1>
      <a:accent2>
        <a:srgbClr val="EF8200"/>
      </a:accent2>
      <a:accent3>
        <a:srgbClr val="A6192E"/>
      </a:accent3>
      <a:accent4>
        <a:srgbClr val="9A9500"/>
      </a:accent4>
      <a:accent5>
        <a:srgbClr val="63666A"/>
      </a:accent5>
      <a:accent6>
        <a:srgbClr val="00B8B0"/>
      </a:accent6>
      <a:hlink>
        <a:srgbClr val="00AEEF"/>
      </a:hlink>
      <a:folHlink>
        <a:srgbClr val="0065A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bodyPr lIns="0" tIns="0"/>
      <a:lstStyle>
        <a:defPPr algn="l">
          <a:defRPr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B089BB93D6B654EA48F89A420961127" ma:contentTypeVersion="23" ma:contentTypeDescription="Create a new document." ma:contentTypeScope="" ma:versionID="bc7e8c9110198157954e47d19cbf7f9d">
  <xsd:schema xmlns:xsd="http://www.w3.org/2001/XMLSchema" xmlns:xs="http://www.w3.org/2001/XMLSchema" xmlns:p="http://schemas.microsoft.com/office/2006/metadata/properties" xmlns:ns2="8a3aba93-0c3a-41b3-b0a6-b775b6994134" xmlns:ns3="4a04cb5a-1551-4010-ba0b-ae7d43aef29e" targetNamespace="http://schemas.microsoft.com/office/2006/metadata/properties" ma:root="true" ma:fieldsID="6145befecdb77be773b5d49353a38573" ns2:_="" ns3:_="">
    <xsd:import namespace="8a3aba93-0c3a-41b3-b0a6-b775b6994134"/>
    <xsd:import namespace="4a04cb5a-1551-4010-ba0b-ae7d43aef29e"/>
    <xsd:element name="properties">
      <xsd:complexType>
        <xsd:sequence>
          <xsd:element name="documentManagement">
            <xsd:complexType>
              <xsd:all>
                <xsd:element ref="ns2:i61ecd2b080b442aabaaa833dc311616" minOccurs="0"/>
                <xsd:element ref="ns3:TaxCatchAll" minOccurs="0"/>
                <xsd:element ref="ns2:b7dc78410a7540e49c12e1acd4dc62bf" minOccurs="0"/>
                <xsd:element ref="ns2:m72f212e0be14809899ac2bae7461b32" minOccurs="0"/>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2:Lit_x002e_Review"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aba93-0c3a-41b3-b0a6-b775b6994134" elementFormDefault="qualified">
    <xsd:import namespace="http://schemas.microsoft.com/office/2006/documentManagement/types"/>
    <xsd:import namespace="http://schemas.microsoft.com/office/infopath/2007/PartnerControls"/>
    <xsd:element name="i61ecd2b080b442aabaaa833dc311616" ma:index="9" nillable="true" ma:taxonomy="true" ma:internalName="i61ecd2b080b442aabaaa833dc311616" ma:taxonomyFieldName="Category" ma:displayName="Category" ma:default="" ma:fieldId="{261ecd2b-080b-442a-abaa-a833dc311616}" ma:sspId="3110710f-af1f-4457-9596-69bff0e43749" ma:termSetId="c36859b1-3060-4d7b-a721-45fa07310045" ma:anchorId="00000000-0000-0000-0000-000000000000" ma:open="true" ma:isKeyword="false">
      <xsd:complexType>
        <xsd:sequence>
          <xsd:element ref="pc:Terms" minOccurs="0" maxOccurs="1"/>
        </xsd:sequence>
      </xsd:complexType>
    </xsd:element>
    <xsd:element name="b7dc78410a7540e49c12e1acd4dc62bf" ma:index="12" nillable="true" ma:taxonomy="true" ma:internalName="b7dc78410a7540e49c12e1acd4dc62bf" ma:taxonomyFieldName="Sub_x0020_Category" ma:displayName="Sub Category" ma:default="" ma:fieldId="{b7dc7841-0a75-40e4-9c12-e1acd4dc62bf}" ma:sspId="3110710f-af1f-4457-9596-69bff0e43749" ma:termSetId="3338aff5-5745-43de-8632-257b3fbb3599" ma:anchorId="00000000-0000-0000-0000-000000000000" ma:open="true" ma:isKeyword="false">
      <xsd:complexType>
        <xsd:sequence>
          <xsd:element ref="pc:Terms" minOccurs="0" maxOccurs="1"/>
        </xsd:sequence>
      </xsd:complexType>
    </xsd:element>
    <xsd:element name="m72f212e0be14809899ac2bae7461b32" ma:index="14" nillable="true" ma:taxonomy="true" ma:internalName="m72f212e0be14809899ac2bae7461b32" ma:taxonomyFieldName="Tertiary_x0020_Category" ma:displayName="Tertiary Category" ma:default="" ma:fieldId="{672f212e-0be1-4809-899a-c2bae7461b32}" ma:sspId="3110710f-af1f-4457-9596-69bff0e43749" ma:termSetId="71e89792-4bd8-44d5-a4a4-d3d9a098b13b" ma:anchorId="00000000-0000-0000-0000-000000000000" ma:open="true" ma:isKeyword="false">
      <xsd:complexType>
        <xsd:sequence>
          <xsd:element ref="pc:Terms" minOccurs="0" maxOccurs="1"/>
        </xsd:sequence>
      </xsd:complex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3110710f-af1f-4457-9596-69bff0e43749" ma:termSetId="09814cd3-568e-fe90-9814-8d621ff8fb84" ma:anchorId="fba54fb3-c3e1-fe81-a776-ca4b69148c4d" ma:open="true" ma:isKeyword="false">
      <xsd:complexType>
        <xsd:sequence>
          <xsd:element ref="pc:Terms" minOccurs="0" maxOccurs="1"/>
        </xsd:sequence>
      </xsd:complexType>
    </xsd:element>
    <xsd:element name="Lit_x002e_Review" ma:index="28" nillable="true" ma:displayName="Lit. Review" ma:format="Dropdown" ma:internalName="Lit_x002e_Review">
      <xsd:complexType>
        <xsd:complexContent>
          <xsd:extension base="dms:MultiChoice">
            <xsd:sequence>
              <xsd:element name="Value" maxOccurs="unbounded" minOccurs="0" nillable="true">
                <xsd:simpleType>
                  <xsd:restriction base="dms:Choice">
                    <xsd:enumeration value="Research Incentives"/>
                    <xsd:enumeration value="Wind Characteristics"/>
                    <xsd:enumeration value="Loading/Response"/>
                    <xsd:enumeration value="Seismic Observations"/>
                    <xsd:enumeration value="Onshore vs Offshore"/>
                    <xsd:enumeration value="Predicting Seismic Response"/>
                    <xsd:enumeration value="Other"/>
                  </xsd:restriction>
                </xsd:simpleType>
              </xsd:element>
            </xsd:sequence>
          </xsd:extension>
        </xsd:complexContent>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a04cb5a-1551-4010-ba0b-ae7d43aef29e"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bb4126b9-591c-42d1-8be8-f5ae3dacf296}" ma:internalName="TaxCatchAll" ma:showField="CatchAllData" ma:web="4a04cb5a-1551-4010-ba0b-ae7d43aef29e">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a04cb5a-1551-4010-ba0b-ae7d43aef29e">
      <UserInfo>
        <DisplayName>Barbara Kopydlowska (North Sea Transition Authority)</DisplayName>
        <AccountId>313</AccountId>
        <AccountType/>
      </UserInfo>
      <UserInfo>
        <DisplayName>Nick Richardson (North Sea Transition Authority)</DisplayName>
        <AccountId>27</AccountId>
        <AccountType/>
      </UserInfo>
      <UserInfo>
        <DisplayName>Jo Bagguley (North Sea Transition Authority)</DisplayName>
        <AccountId>29</AccountId>
        <AccountType/>
      </UserInfo>
      <UserInfo>
        <DisplayName>Rachel Gibson (North Sea Transition Authority)</DisplayName>
        <AccountId>905</AccountId>
        <AccountType/>
      </UserInfo>
    </SharedWithUsers>
    <Lit_x002e_Review xmlns="8a3aba93-0c3a-41b3-b0a6-b775b6994134" xsi:nil="true"/>
    <TaxCatchAll xmlns="4a04cb5a-1551-4010-ba0b-ae7d43aef29e" xsi:nil="true"/>
    <b7dc78410a7540e49c12e1acd4dc62bf xmlns="8a3aba93-0c3a-41b3-b0a6-b775b6994134">
      <Terms xmlns="http://schemas.microsoft.com/office/infopath/2007/PartnerControls"/>
    </b7dc78410a7540e49c12e1acd4dc62bf>
    <m72f212e0be14809899ac2bae7461b32 xmlns="8a3aba93-0c3a-41b3-b0a6-b775b6994134">
      <Terms xmlns="http://schemas.microsoft.com/office/infopath/2007/PartnerControls"/>
    </m72f212e0be14809899ac2bae7461b32>
    <i61ecd2b080b442aabaaa833dc311616 xmlns="8a3aba93-0c3a-41b3-b0a6-b775b6994134">
      <Terms xmlns="http://schemas.microsoft.com/office/infopath/2007/PartnerControls"/>
    </i61ecd2b080b442aabaaa833dc311616>
    <lcf76f155ced4ddcb4097134ff3c332f xmlns="8a3aba93-0c3a-41b3-b0a6-b775b699413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9F38FF8-A9D9-484C-AF4C-9F76ACA449FC}">
  <ds:schemaRefs>
    <ds:schemaRef ds:uri="http://schemas.microsoft.com/sharepoint/v3/contenttype/forms"/>
  </ds:schemaRefs>
</ds:datastoreItem>
</file>

<file path=customXml/itemProps2.xml><?xml version="1.0" encoding="utf-8"?>
<ds:datastoreItem xmlns:ds="http://schemas.openxmlformats.org/officeDocument/2006/customXml" ds:itemID="{4552B60F-C45A-45C5-A694-AEB3335B5EEF}">
  <ds:schemaRefs>
    <ds:schemaRef ds:uri="4a04cb5a-1551-4010-ba0b-ae7d43aef29e"/>
    <ds:schemaRef ds:uri="8a3aba93-0c3a-41b3-b0a6-b775b69941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7F37655-D062-4C28-936D-15121D0744BD}">
  <ds:schemaRefs>
    <ds:schemaRef ds:uri="4a04cb5a-1551-4010-ba0b-ae7d43aef29e"/>
    <ds:schemaRef ds:uri="http://purl.org/dc/dcmitype/"/>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http://purl.org/dc/terms/"/>
    <ds:schemaRef ds:uri="http://schemas.microsoft.com/office/infopath/2007/PartnerControls"/>
    <ds:schemaRef ds:uri="8a3aba93-0c3a-41b3-b0a6-b775b699413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43</TotalTime>
  <Words>3313</Words>
  <Application>Microsoft Office PowerPoint</Application>
  <PresentationFormat>Widescreen</PresentationFormat>
  <Paragraphs>256</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Black</vt:lpstr>
      <vt:lpstr>Calibri</vt:lpstr>
      <vt:lpstr>OGA_Master_template_16:9</vt:lpstr>
      <vt:lpstr>Seismic Imaging within the UKCS Energy Transition Environment.  Acronyms &amp; Glossary </vt:lpstr>
      <vt:lpstr>Acronyms &amp; Glossary</vt:lpstr>
      <vt:lpstr>Acronyms &amp; Glossary</vt:lpstr>
      <vt:lpstr>Acronyms &amp; Glossary</vt:lpstr>
      <vt:lpstr>Acronyms &amp; Glossary</vt:lpstr>
      <vt:lpstr>Acronyms &amp; Glossary</vt:lpstr>
      <vt:lpstr>Acronyms &amp; Glossary</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 2 Spatial Coordination Project</dc:title>
  <dc:creator>Ronnie Parr (North Sea Transition Authority);Richard Hodgkinson (North Sea Transition Authority)</dc:creator>
  <cp:keywords>Phase 2 Spatial Coordination Project Backup</cp:keywords>
  <cp:lastModifiedBy>Ian Furneaux (North Sea Transition Authority)</cp:lastModifiedBy>
  <cp:revision>85</cp:revision>
  <cp:lastPrinted>2023-09-06T06:34:14Z</cp:lastPrinted>
  <dcterms:created xsi:type="dcterms:W3CDTF">2016-10-17T11:59:42Z</dcterms:created>
  <dcterms:modified xsi:type="dcterms:W3CDTF">2023-10-09T10:21:46Z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2016-10-16T23:00:00Z</vt:filetime>
  </property>
  <property fmtid="{D5CDD505-2E9C-101B-9397-08002B2CF9AE}" pid="3" name="Creator">
    <vt:lpwstr>Adobe InDesign CC 2015 (Macintosh)</vt:lpwstr>
  </property>
  <property fmtid="{D5CDD505-2E9C-101B-9397-08002B2CF9AE}" pid="4" name="LastSaved">
    <vt:filetime>2016-10-16T23:00:00Z</vt:filetime>
  </property>
  <property fmtid="{D5CDD505-2E9C-101B-9397-08002B2CF9AE}" pid="5" name="Category">
    <vt:lpwstr/>
  </property>
  <property fmtid="{D5CDD505-2E9C-101B-9397-08002B2CF9AE}" pid="6" name="_dlc_DocIdItemGuid">
    <vt:lpwstr>0af1a297-ddc1-4dd1-816e-b22803648b0a</vt:lpwstr>
  </property>
  <property fmtid="{D5CDD505-2E9C-101B-9397-08002B2CF9AE}" pid="7" name="Sub_x0020_Category">
    <vt:lpwstr/>
  </property>
  <property fmtid="{D5CDD505-2E9C-101B-9397-08002B2CF9AE}" pid="8" name="Tertiary_x0020_Category">
    <vt:lpwstr/>
  </property>
  <property fmtid="{D5CDD505-2E9C-101B-9397-08002B2CF9AE}" pid="9" name="Tertiary Category">
    <vt:lpwstr/>
  </property>
  <property fmtid="{D5CDD505-2E9C-101B-9397-08002B2CF9AE}" pid="10" name="Sub Category">
    <vt:lpwstr/>
  </property>
  <property fmtid="{D5CDD505-2E9C-101B-9397-08002B2CF9AE}" pid="11" name="MediaServiceImageTags">
    <vt:lpwstr/>
  </property>
  <property fmtid="{D5CDD505-2E9C-101B-9397-08002B2CF9AE}" pid="12" name="ContentTypeId">
    <vt:lpwstr>0x0101004B089BB93D6B654EA48F89A420961127</vt:lpwstr>
  </property>
</Properties>
</file>