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1" r:id="rId4"/>
    <p:sldMasterId id="2147483719" r:id="rId5"/>
    <p:sldMasterId id="2147483808" r:id="rId6"/>
    <p:sldMasterId id="2147483826" r:id="rId7"/>
    <p:sldMasterId id="2147483843" r:id="rId8"/>
    <p:sldMasterId id="2147483860" r:id="rId9"/>
    <p:sldMasterId id="2147483889" r:id="rId10"/>
    <p:sldMasterId id="2147483971" r:id="rId11"/>
    <p:sldMasterId id="2147483978" r:id="rId12"/>
    <p:sldMasterId id="2147484022" r:id="rId13"/>
  </p:sldMasterIdLst>
  <p:notesMasterIdLst>
    <p:notesMasterId r:id="rId63"/>
  </p:notesMasterIdLst>
  <p:handoutMasterIdLst>
    <p:handoutMasterId r:id="rId64"/>
  </p:handoutMasterIdLst>
  <p:sldIdLst>
    <p:sldId id="3637" r:id="rId14"/>
    <p:sldId id="813" r:id="rId15"/>
    <p:sldId id="3583" r:id="rId16"/>
    <p:sldId id="3696" r:id="rId17"/>
    <p:sldId id="3685" r:id="rId18"/>
    <p:sldId id="3686" r:id="rId19"/>
    <p:sldId id="3687" r:id="rId20"/>
    <p:sldId id="3688" r:id="rId21"/>
    <p:sldId id="3732" r:id="rId22"/>
    <p:sldId id="3706" r:id="rId23"/>
    <p:sldId id="3721" r:id="rId24"/>
    <p:sldId id="3729" r:id="rId25"/>
    <p:sldId id="3722" r:id="rId26"/>
    <p:sldId id="3723" r:id="rId27"/>
    <p:sldId id="3731" r:id="rId28"/>
    <p:sldId id="3756" r:id="rId29"/>
    <p:sldId id="3757" r:id="rId30"/>
    <p:sldId id="3758" r:id="rId31"/>
    <p:sldId id="3759" r:id="rId32"/>
    <p:sldId id="3728" r:id="rId33"/>
    <p:sldId id="3760" r:id="rId34"/>
    <p:sldId id="3752" r:id="rId35"/>
    <p:sldId id="3753" r:id="rId36"/>
    <p:sldId id="3754" r:id="rId37"/>
    <p:sldId id="3755" r:id="rId38"/>
    <p:sldId id="3730" r:id="rId39"/>
    <p:sldId id="258" r:id="rId40"/>
    <p:sldId id="257" r:id="rId41"/>
    <p:sldId id="259" r:id="rId42"/>
    <p:sldId id="260" r:id="rId43"/>
    <p:sldId id="3724" r:id="rId44"/>
    <p:sldId id="3725" r:id="rId45"/>
    <p:sldId id="3733" r:id="rId46"/>
    <p:sldId id="3726" r:id="rId47"/>
    <p:sldId id="3734" r:id="rId48"/>
    <p:sldId id="3727" r:id="rId49"/>
    <p:sldId id="3695" r:id="rId50"/>
    <p:sldId id="3735" r:id="rId51"/>
    <p:sldId id="3701" r:id="rId52"/>
    <p:sldId id="3736" r:id="rId53"/>
    <p:sldId id="3744" r:id="rId54"/>
    <p:sldId id="3745" r:id="rId55"/>
    <p:sldId id="3751" r:id="rId56"/>
    <p:sldId id="3739" r:id="rId57"/>
    <p:sldId id="3750" r:id="rId58"/>
    <p:sldId id="3690" r:id="rId59"/>
    <p:sldId id="3709" r:id="rId60"/>
    <p:sldId id="3692" r:id="rId61"/>
    <p:sldId id="3693" r:id="rId62"/>
  </p:sldIdLst>
  <p:sldSz cx="9144000" cy="5143500" type="screen16x9"/>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13">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3D4737-8040-95A5-2A24-7BE158698C4E}" name="Andy Thompson (North Sea Transition Authority)" initials="AT(STA" userId="S::Andrew.Thompson@nstauthority.co.uk::321959ed-7daa-421a-aad7-834d2e4c66f9" providerId="AD"/>
  <p188:author id="{837A4E70-5E1C-024F-1611-11455371B827}" name="Miriam Paterson (North Sea Transition Authority)" initials="MA" userId="S::miriam.paterson@nstauthority.co.uk::74bb3175-2638-4c5f-af30-d06d48dd2ab3" providerId="AD"/>
  <p188:author id="{78844C96-688E-15E8-AAAF-02864AB93056}" name="Miriam Paterson (North Sea Transition Authority)" initials="MP(STA" userId="S::Miriam.Paterson@nstauthority.co.uk::74bb3175-2638-4c5f-af30-d06d48dd2ab3" providerId="AD"/>
  <p188:author id="{E33C27F4-3B74-DEEF-B1CF-068E332FB25B}" name="Andy Thompson (North Sea Transition Authority)" initials="AA" userId="S::andrew.thompson@nstauthority.co.uk::321959ed-7daa-421a-aad7-834d2e4c66f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alker Christopher (Oil and Gas Authority)" initials="WC" lastIdx="3" clrIdx="0"/>
  <p:cmAuthor id="7" name="Nic Granger (Oil &amp; Gas Authority)" initials="NG(&amp;GA" lastIdx="1" clrIdx="7">
    <p:extLst>
      <p:ext uri="{19B8F6BF-5375-455C-9EA6-DF929625EA0E}">
        <p15:presenceInfo xmlns:p15="http://schemas.microsoft.com/office/powerpoint/2012/main" userId="S::Nic.Granger@ogauthority.co.uk::86df2bd1-d84d-4527-9c22-4a49c45a0b8e" providerId="AD"/>
      </p:ext>
    </p:extLst>
  </p:cmAuthor>
  <p:cmAuthor id="1" name="David Lecore (Oil &amp; Gas Authority)" initials="DL(&amp;GA" lastIdx="15" clrIdx="1">
    <p:extLst>
      <p:ext uri="{19B8F6BF-5375-455C-9EA6-DF929625EA0E}">
        <p15:presenceInfo xmlns:p15="http://schemas.microsoft.com/office/powerpoint/2012/main" userId="S::David.Lecore@ogauthority.co.uk::5a63dd3c-845b-4393-8a87-75039c82e634" providerId="AD"/>
      </p:ext>
    </p:extLst>
  </p:cmAuthor>
  <p:cmAuthor id="2" name="Robert Swiergon (Oil &amp; Gas Authority)" initials="RA" lastIdx="11" clrIdx="2">
    <p:extLst>
      <p:ext uri="{19B8F6BF-5375-455C-9EA6-DF929625EA0E}">
        <p15:presenceInfo xmlns:p15="http://schemas.microsoft.com/office/powerpoint/2012/main" userId="S::robert.swiergon@ogauthority.co.uk::cc03a8d1-46b3-46a3-85ac-5df82dc13b5d" providerId="AD"/>
      </p:ext>
    </p:extLst>
  </p:cmAuthor>
  <p:cmAuthor id="3" name="John Seabourn (Oil &amp; Gas Authority)" initials="JS(&amp;GA" lastIdx="8" clrIdx="3">
    <p:extLst>
      <p:ext uri="{19B8F6BF-5375-455C-9EA6-DF929625EA0E}">
        <p15:presenceInfo xmlns:p15="http://schemas.microsoft.com/office/powerpoint/2012/main" userId="S::John.Seabourn@ogauthority.co.uk::eb90218a-4f45-4a2d-9e23-729677d3c2ef" providerId="AD"/>
      </p:ext>
    </p:extLst>
  </p:cmAuthor>
  <p:cmAuthor id="4" name="Andy Thompson (Oil &amp; Gas Authority)" initials="AT(&amp;GA" lastIdx="23" clrIdx="4">
    <p:extLst>
      <p:ext uri="{19B8F6BF-5375-455C-9EA6-DF929625EA0E}">
        <p15:presenceInfo xmlns:p15="http://schemas.microsoft.com/office/powerpoint/2012/main" userId="S::Andrew.Thompson@ogauthority.co.uk::321959ed-7daa-421a-aad7-834d2e4c66f9" providerId="AD"/>
      </p:ext>
    </p:extLst>
  </p:cmAuthor>
  <p:cmAuthor id="5" name="Miriam Paterson (Oil &amp; Gas Authority)" initials="MP(&amp;GA" lastIdx="1" clrIdx="5">
    <p:extLst>
      <p:ext uri="{19B8F6BF-5375-455C-9EA6-DF929625EA0E}">
        <p15:presenceInfo xmlns:p15="http://schemas.microsoft.com/office/powerpoint/2012/main" userId="S::Miriam.Paterson@ogauthority.co.uk::74bb3175-2638-4c5f-af30-d06d48dd2ab3" providerId="AD"/>
      </p:ext>
    </p:extLst>
  </p:cmAuthor>
  <p:cmAuthor id="6" name="Simon James (Oil &amp; Gas Authority)" initials="SJ(&amp;GA" lastIdx="4" clrIdx="6">
    <p:extLst>
      <p:ext uri="{19B8F6BF-5375-455C-9EA6-DF929625EA0E}">
        <p15:presenceInfo xmlns:p15="http://schemas.microsoft.com/office/powerpoint/2012/main" userId="S::Simon.James@ogauthority.co.uk::762e178f-77c3-475a-8359-d3c2bfe8a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3768"/>
    <a:srgbClr val="0000FF"/>
    <a:srgbClr val="ED7D31"/>
    <a:srgbClr val="CF0C71"/>
    <a:srgbClr val="002060"/>
    <a:srgbClr val="FFFFFF"/>
    <a:srgbClr val="003351"/>
    <a:srgbClr val="EBEBF5"/>
    <a:srgbClr val="FF505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AC943-26AA-4FC3-9EB9-D2E2FD4120B6}" v="750" dt="2023-11-21T12:59:39.95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364" autoAdjust="0"/>
  </p:normalViewPr>
  <p:slideViewPr>
    <p:cSldViewPr snapToGrid="0">
      <p:cViewPr varScale="1">
        <p:scale>
          <a:sx n="122" d="100"/>
          <a:sy n="122" d="100"/>
        </p:scale>
        <p:origin x="144" y="174"/>
      </p:cViewPr>
      <p:guideLst/>
    </p:cSldViewPr>
  </p:slideViewPr>
  <p:outlineViewPr>
    <p:cViewPr>
      <p:scale>
        <a:sx n="33" d="100"/>
        <a:sy n="33" d="100"/>
      </p:scale>
      <p:origin x="0" y="-3234"/>
    </p:cViewPr>
  </p:outlineViewPr>
  <p:notesTextViewPr>
    <p:cViewPr>
      <p:scale>
        <a:sx n="1" d="1"/>
        <a:sy n="1" d="1"/>
      </p:scale>
      <p:origin x="0" y="0"/>
    </p:cViewPr>
  </p:notesTextViewPr>
  <p:notesViewPr>
    <p:cSldViewPr snapToGrid="0">
      <p:cViewPr varScale="1">
        <p:scale>
          <a:sx n="66" d="100"/>
          <a:sy n="66" d="100"/>
        </p:scale>
        <p:origin x="0" y="0"/>
      </p:cViewPr>
      <p:guideLst>
        <p:guide orient="horz" pos="2913"/>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8.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Thompson (North Sea Transition Authority)" userId="321959ed-7daa-421a-aad7-834d2e4c66f9" providerId="ADAL" clId="{06FD4574-8CCF-4A85-8360-C34372B08007}"/>
    <pc:docChg chg="undo custSel addSld delSld modSld sldOrd">
      <pc:chgData name="Andy Thompson (North Sea Transition Authority)" userId="321959ed-7daa-421a-aad7-834d2e4c66f9" providerId="ADAL" clId="{06FD4574-8CCF-4A85-8360-C34372B08007}" dt="2023-11-14T10:02:09.377" v="11775" actId="47"/>
      <pc:docMkLst>
        <pc:docMk/>
      </pc:docMkLst>
      <pc:sldChg chg="add">
        <pc:chgData name="Andy Thompson (North Sea Transition Authority)" userId="321959ed-7daa-421a-aad7-834d2e4c66f9" providerId="ADAL" clId="{06FD4574-8CCF-4A85-8360-C34372B08007}" dt="2023-11-08T15:42:58.458" v="3715"/>
        <pc:sldMkLst>
          <pc:docMk/>
          <pc:sldMk cId="3279378024" sldId="257"/>
        </pc:sldMkLst>
      </pc:sldChg>
      <pc:sldChg chg="add">
        <pc:chgData name="Andy Thompson (North Sea Transition Authority)" userId="321959ed-7daa-421a-aad7-834d2e4c66f9" providerId="ADAL" clId="{06FD4574-8CCF-4A85-8360-C34372B08007}" dt="2023-11-08T15:42:58.458" v="3715"/>
        <pc:sldMkLst>
          <pc:docMk/>
          <pc:sldMk cId="1707717490" sldId="258"/>
        </pc:sldMkLst>
      </pc:sldChg>
      <pc:sldChg chg="add">
        <pc:chgData name="Andy Thompson (North Sea Transition Authority)" userId="321959ed-7daa-421a-aad7-834d2e4c66f9" providerId="ADAL" clId="{06FD4574-8CCF-4A85-8360-C34372B08007}" dt="2023-11-08T15:42:58.458" v="3715"/>
        <pc:sldMkLst>
          <pc:docMk/>
          <pc:sldMk cId="3035705075" sldId="259"/>
        </pc:sldMkLst>
      </pc:sldChg>
      <pc:sldChg chg="add">
        <pc:chgData name="Andy Thompson (North Sea Transition Authority)" userId="321959ed-7daa-421a-aad7-834d2e4c66f9" providerId="ADAL" clId="{06FD4574-8CCF-4A85-8360-C34372B08007}" dt="2023-11-08T15:42:58.458" v="3715"/>
        <pc:sldMkLst>
          <pc:docMk/>
          <pc:sldMk cId="3878854100" sldId="260"/>
        </pc:sldMkLst>
      </pc:sldChg>
      <pc:sldChg chg="modSp mod">
        <pc:chgData name="Andy Thompson (North Sea Transition Authority)" userId="321959ed-7daa-421a-aad7-834d2e4c66f9" providerId="ADAL" clId="{06FD4574-8CCF-4A85-8360-C34372B08007}" dt="2023-11-08T18:19:28.691" v="5497" actId="207"/>
        <pc:sldMkLst>
          <pc:docMk/>
          <pc:sldMk cId="1108920943" sldId="3583"/>
        </pc:sldMkLst>
        <pc:spChg chg="mod">
          <ac:chgData name="Andy Thompson (North Sea Transition Authority)" userId="321959ed-7daa-421a-aad7-834d2e4c66f9" providerId="ADAL" clId="{06FD4574-8CCF-4A85-8360-C34372B08007}" dt="2023-11-08T18:19:28.691" v="5497" actId="207"/>
          <ac:spMkLst>
            <pc:docMk/>
            <pc:sldMk cId="1108920943" sldId="3583"/>
            <ac:spMk id="7" creationId="{AD62EA2A-48CB-4975-BC7B-BC1D82F9E2CF}"/>
          </ac:spMkLst>
        </pc:spChg>
      </pc:sldChg>
      <pc:sldChg chg="addSp delSp modSp mod">
        <pc:chgData name="Andy Thompson (North Sea Transition Authority)" userId="321959ed-7daa-421a-aad7-834d2e4c66f9" providerId="ADAL" clId="{06FD4574-8CCF-4A85-8360-C34372B08007}" dt="2023-11-10T16:54:49.809" v="11188" actId="1035"/>
        <pc:sldMkLst>
          <pc:docMk/>
          <pc:sldMk cId="1034329610" sldId="3685"/>
        </pc:sldMkLst>
        <pc:spChg chg="mod">
          <ac:chgData name="Andy Thompson (North Sea Transition Authority)" userId="321959ed-7daa-421a-aad7-834d2e4c66f9" providerId="ADAL" clId="{06FD4574-8CCF-4A85-8360-C34372B08007}" dt="2023-11-06T18:11:01.090" v="48" actId="20577"/>
          <ac:spMkLst>
            <pc:docMk/>
            <pc:sldMk cId="1034329610" sldId="3685"/>
            <ac:spMk id="2" creationId="{7CE310BE-54C4-4B96-9F66-25266C954E75}"/>
          </ac:spMkLst>
        </pc:spChg>
        <pc:spChg chg="mod">
          <ac:chgData name="Andy Thompson (North Sea Transition Authority)" userId="321959ed-7daa-421a-aad7-834d2e4c66f9" providerId="ADAL" clId="{06FD4574-8CCF-4A85-8360-C34372B08007}" dt="2023-11-10T16:54:49.809" v="11188" actId="1035"/>
          <ac:spMkLst>
            <pc:docMk/>
            <pc:sldMk cId="1034329610" sldId="3685"/>
            <ac:spMk id="47" creationId="{6C25FDAE-CF2C-4E4C-80C7-E4F436676154}"/>
          </ac:spMkLst>
        </pc:spChg>
        <pc:picChg chg="del mod">
          <ac:chgData name="Andy Thompson (North Sea Transition Authority)" userId="321959ed-7daa-421a-aad7-834d2e4c66f9" providerId="ADAL" clId="{06FD4574-8CCF-4A85-8360-C34372B08007}" dt="2023-11-08T14:15:08.253" v="2437" actId="478"/>
          <ac:picMkLst>
            <pc:docMk/>
            <pc:sldMk cId="1034329610" sldId="3685"/>
            <ac:picMk id="3" creationId="{1E83DA78-DEA8-84C2-934F-61F00AA955E2}"/>
          </ac:picMkLst>
        </pc:picChg>
        <pc:picChg chg="mod">
          <ac:chgData name="Andy Thompson (North Sea Transition Authority)" userId="321959ed-7daa-421a-aad7-834d2e4c66f9" providerId="ADAL" clId="{06FD4574-8CCF-4A85-8360-C34372B08007}" dt="2023-11-10T16:54:49.809" v="11188" actId="1035"/>
          <ac:picMkLst>
            <pc:docMk/>
            <pc:sldMk cId="1034329610" sldId="3685"/>
            <ac:picMk id="4" creationId="{9547E99B-9B66-0698-D82D-2051AC893FA3}"/>
          </ac:picMkLst>
        </pc:picChg>
        <pc:picChg chg="del">
          <ac:chgData name="Andy Thompson (North Sea Transition Authority)" userId="321959ed-7daa-421a-aad7-834d2e4c66f9" providerId="ADAL" clId="{06FD4574-8CCF-4A85-8360-C34372B08007}" dt="2023-11-06T18:08:03.168" v="3" actId="478"/>
          <ac:picMkLst>
            <pc:docMk/>
            <pc:sldMk cId="1034329610" sldId="3685"/>
            <ac:picMk id="5" creationId="{634C4CE6-4FF2-B888-0BD9-C94C3B741A1A}"/>
          </ac:picMkLst>
        </pc:picChg>
        <pc:picChg chg="mod">
          <ac:chgData name="Andy Thompson (North Sea Transition Authority)" userId="321959ed-7daa-421a-aad7-834d2e4c66f9" providerId="ADAL" clId="{06FD4574-8CCF-4A85-8360-C34372B08007}" dt="2023-11-10T16:54:49.809" v="11188" actId="1035"/>
          <ac:picMkLst>
            <pc:docMk/>
            <pc:sldMk cId="1034329610" sldId="3685"/>
            <ac:picMk id="6" creationId="{32B81345-2F08-A7C3-611B-0A136A15CF27}"/>
          </ac:picMkLst>
        </pc:picChg>
        <pc:picChg chg="mod">
          <ac:chgData name="Andy Thompson (North Sea Transition Authority)" userId="321959ed-7daa-421a-aad7-834d2e4c66f9" providerId="ADAL" clId="{06FD4574-8CCF-4A85-8360-C34372B08007}" dt="2023-11-10T16:54:49.809" v="11188" actId="1035"/>
          <ac:picMkLst>
            <pc:docMk/>
            <pc:sldMk cId="1034329610" sldId="3685"/>
            <ac:picMk id="7" creationId="{22FE3A89-F264-71CF-BB29-3C6903663DD3}"/>
          </ac:picMkLst>
        </pc:picChg>
        <pc:picChg chg="del">
          <ac:chgData name="Andy Thompson (North Sea Transition Authority)" userId="321959ed-7daa-421a-aad7-834d2e4c66f9" providerId="ADAL" clId="{06FD4574-8CCF-4A85-8360-C34372B08007}" dt="2023-11-06T18:08:48.043" v="13" actId="478"/>
          <ac:picMkLst>
            <pc:docMk/>
            <pc:sldMk cId="1034329610" sldId="3685"/>
            <ac:picMk id="8" creationId="{792FB8B6-2972-EF42-73B8-EF215F780E8F}"/>
          </ac:picMkLst>
        </pc:picChg>
        <pc:picChg chg="mod">
          <ac:chgData name="Andy Thompson (North Sea Transition Authority)" userId="321959ed-7daa-421a-aad7-834d2e4c66f9" providerId="ADAL" clId="{06FD4574-8CCF-4A85-8360-C34372B08007}" dt="2023-11-10T16:54:49.809" v="11188" actId="1035"/>
          <ac:picMkLst>
            <pc:docMk/>
            <pc:sldMk cId="1034329610" sldId="3685"/>
            <ac:picMk id="9" creationId="{C5720CF1-D084-B042-955B-5D07F294C455}"/>
          </ac:picMkLst>
        </pc:picChg>
        <pc:picChg chg="mod">
          <ac:chgData name="Andy Thompson (North Sea Transition Authority)" userId="321959ed-7daa-421a-aad7-834d2e4c66f9" providerId="ADAL" clId="{06FD4574-8CCF-4A85-8360-C34372B08007}" dt="2023-11-10T16:54:49.809" v="11188" actId="1035"/>
          <ac:picMkLst>
            <pc:docMk/>
            <pc:sldMk cId="1034329610" sldId="3685"/>
            <ac:picMk id="10" creationId="{1D52AF16-1458-937E-F63D-64FC19AFF08C}"/>
          </ac:picMkLst>
        </pc:picChg>
        <pc:picChg chg="mod">
          <ac:chgData name="Andy Thompson (North Sea Transition Authority)" userId="321959ed-7daa-421a-aad7-834d2e4c66f9" providerId="ADAL" clId="{06FD4574-8CCF-4A85-8360-C34372B08007}" dt="2023-11-10T16:54:49.809" v="11188" actId="1035"/>
          <ac:picMkLst>
            <pc:docMk/>
            <pc:sldMk cId="1034329610" sldId="3685"/>
            <ac:picMk id="11" creationId="{5D933B1B-F6BC-2FC6-9D29-D6A2C91B8BF7}"/>
          </ac:picMkLst>
        </pc:picChg>
        <pc:picChg chg="add mod">
          <ac:chgData name="Andy Thompson (North Sea Transition Authority)" userId="321959ed-7daa-421a-aad7-834d2e4c66f9" providerId="ADAL" clId="{06FD4574-8CCF-4A85-8360-C34372B08007}" dt="2023-11-10T16:54:49.809" v="11188" actId="1035"/>
          <ac:picMkLst>
            <pc:docMk/>
            <pc:sldMk cId="1034329610" sldId="3685"/>
            <ac:picMk id="12" creationId="{3EB061CC-86CA-1D3E-08F4-097C31B720E1}"/>
          </ac:picMkLst>
        </pc:picChg>
        <pc:picChg chg="add del mod">
          <ac:chgData name="Andy Thompson (North Sea Transition Authority)" userId="321959ed-7daa-421a-aad7-834d2e4c66f9" providerId="ADAL" clId="{06FD4574-8CCF-4A85-8360-C34372B08007}" dt="2023-11-06T18:14:34.080" v="134" actId="478"/>
          <ac:picMkLst>
            <pc:docMk/>
            <pc:sldMk cId="1034329610" sldId="3685"/>
            <ac:picMk id="13" creationId="{28F28827-0CAA-F426-C403-DCB591CE4433}"/>
          </ac:picMkLst>
        </pc:picChg>
        <pc:picChg chg="add mod">
          <ac:chgData name="Andy Thompson (North Sea Transition Authority)" userId="321959ed-7daa-421a-aad7-834d2e4c66f9" providerId="ADAL" clId="{06FD4574-8CCF-4A85-8360-C34372B08007}" dt="2023-11-10T16:54:49.809" v="11188" actId="1035"/>
          <ac:picMkLst>
            <pc:docMk/>
            <pc:sldMk cId="1034329610" sldId="3685"/>
            <ac:picMk id="14" creationId="{4BE9729A-4C35-D62C-C505-E1F5A1D9F03D}"/>
          </ac:picMkLst>
        </pc:picChg>
      </pc:sldChg>
      <pc:sldChg chg="modSp mod">
        <pc:chgData name="Andy Thompson (North Sea Transition Authority)" userId="321959ed-7daa-421a-aad7-834d2e4c66f9" providerId="ADAL" clId="{06FD4574-8CCF-4A85-8360-C34372B08007}" dt="2023-11-10T16:55:53.100" v="11194" actId="6549"/>
        <pc:sldMkLst>
          <pc:docMk/>
          <pc:sldMk cId="811029250" sldId="3686"/>
        </pc:sldMkLst>
        <pc:spChg chg="mod">
          <ac:chgData name="Andy Thompson (North Sea Transition Authority)" userId="321959ed-7daa-421a-aad7-834d2e4c66f9" providerId="ADAL" clId="{06FD4574-8CCF-4A85-8360-C34372B08007}" dt="2023-11-10T16:51:26.247" v="11109" actId="13926"/>
          <ac:spMkLst>
            <pc:docMk/>
            <pc:sldMk cId="811029250" sldId="3686"/>
            <ac:spMk id="2" creationId="{7CE310BE-54C4-4B96-9F66-25266C954E75}"/>
          </ac:spMkLst>
        </pc:spChg>
        <pc:spChg chg="mod">
          <ac:chgData name="Andy Thompson (North Sea Transition Authority)" userId="321959ed-7daa-421a-aad7-834d2e4c66f9" providerId="ADAL" clId="{06FD4574-8CCF-4A85-8360-C34372B08007}" dt="2023-11-10T16:55:53.100" v="11194" actId="6549"/>
          <ac:spMkLst>
            <pc:docMk/>
            <pc:sldMk cId="811029250" sldId="3686"/>
            <ac:spMk id="47" creationId="{6C25FDAE-CF2C-4E4C-80C7-E4F436676154}"/>
          </ac:spMkLst>
        </pc:spChg>
      </pc:sldChg>
      <pc:sldChg chg="modSp mod">
        <pc:chgData name="Andy Thompson (North Sea Transition Authority)" userId="321959ed-7daa-421a-aad7-834d2e4c66f9" providerId="ADAL" clId="{06FD4574-8CCF-4A85-8360-C34372B08007}" dt="2023-11-09T16:50:56.930" v="10709" actId="1036"/>
        <pc:sldMkLst>
          <pc:docMk/>
          <pc:sldMk cId="2307439693" sldId="3687"/>
        </pc:sldMkLst>
        <pc:spChg chg="mod">
          <ac:chgData name="Andy Thompson (North Sea Transition Authority)" userId="321959ed-7daa-421a-aad7-834d2e4c66f9" providerId="ADAL" clId="{06FD4574-8CCF-4A85-8360-C34372B08007}" dt="2023-11-09T16:50:56.930" v="10709" actId="1036"/>
          <ac:spMkLst>
            <pc:docMk/>
            <pc:sldMk cId="2307439693" sldId="3687"/>
            <ac:spMk id="4" creationId="{B6D7EC9C-A14E-46C8-BF95-B23163404573}"/>
          </ac:spMkLst>
        </pc:spChg>
        <pc:spChg chg="mod">
          <ac:chgData name="Andy Thompson (North Sea Transition Authority)" userId="321959ed-7daa-421a-aad7-834d2e4c66f9" providerId="ADAL" clId="{06FD4574-8CCF-4A85-8360-C34372B08007}" dt="2023-11-09T16:50:49.118" v="10707" actId="207"/>
          <ac:spMkLst>
            <pc:docMk/>
            <pc:sldMk cId="2307439693" sldId="3687"/>
            <ac:spMk id="5" creationId="{FF0659A1-2B69-4A96-8D68-E009C6C86C93}"/>
          </ac:spMkLst>
        </pc:spChg>
      </pc:sldChg>
      <pc:sldChg chg="modSp mod">
        <pc:chgData name="Andy Thompson (North Sea Transition Authority)" userId="321959ed-7daa-421a-aad7-834d2e4c66f9" providerId="ADAL" clId="{06FD4574-8CCF-4A85-8360-C34372B08007}" dt="2023-11-09T16:50:34.647" v="10706" actId="207"/>
        <pc:sldMkLst>
          <pc:docMk/>
          <pc:sldMk cId="1923699272" sldId="3688"/>
        </pc:sldMkLst>
        <pc:spChg chg="mod">
          <ac:chgData name="Andy Thompson (North Sea Transition Authority)" userId="321959ed-7daa-421a-aad7-834d2e4c66f9" providerId="ADAL" clId="{06FD4574-8CCF-4A85-8360-C34372B08007}" dt="2023-11-09T16:50:34.647" v="10706" actId="207"/>
          <ac:spMkLst>
            <pc:docMk/>
            <pc:sldMk cId="1923699272" sldId="3688"/>
            <ac:spMk id="4" creationId="{B6D7EC9C-A14E-46C8-BF95-B23163404573}"/>
          </ac:spMkLst>
        </pc:spChg>
      </pc:sldChg>
      <pc:sldChg chg="del">
        <pc:chgData name="Andy Thompson (North Sea Transition Authority)" userId="321959ed-7daa-421a-aad7-834d2e4c66f9" providerId="ADAL" clId="{06FD4574-8CCF-4A85-8360-C34372B08007}" dt="2023-11-07T14:05:38.624" v="1256" actId="47"/>
        <pc:sldMkLst>
          <pc:docMk/>
          <pc:sldMk cId="3931187481" sldId="3689"/>
        </pc:sldMkLst>
      </pc:sldChg>
      <pc:sldChg chg="del">
        <pc:chgData name="Andy Thompson (North Sea Transition Authority)" userId="321959ed-7daa-421a-aad7-834d2e4c66f9" providerId="ADAL" clId="{06FD4574-8CCF-4A85-8360-C34372B08007}" dt="2023-11-07T14:06:04.569" v="1263" actId="47"/>
        <pc:sldMkLst>
          <pc:docMk/>
          <pc:sldMk cId="3200405520" sldId="3694"/>
        </pc:sldMkLst>
      </pc:sldChg>
      <pc:sldChg chg="modSp mod">
        <pc:chgData name="Andy Thompson (North Sea Transition Authority)" userId="321959ed-7daa-421a-aad7-834d2e4c66f9" providerId="ADAL" clId="{06FD4574-8CCF-4A85-8360-C34372B08007}" dt="2023-11-09T16:50:03.625" v="10705" actId="207"/>
        <pc:sldMkLst>
          <pc:docMk/>
          <pc:sldMk cId="3953280731" sldId="3695"/>
        </pc:sldMkLst>
        <pc:spChg chg="mod">
          <ac:chgData name="Andy Thompson (North Sea Transition Authority)" userId="321959ed-7daa-421a-aad7-834d2e4c66f9" providerId="ADAL" clId="{06FD4574-8CCF-4A85-8360-C34372B08007}" dt="2023-11-09T16:50:03.625" v="10705" actId="207"/>
          <ac:spMkLst>
            <pc:docMk/>
            <pc:sldMk cId="3953280731" sldId="3695"/>
            <ac:spMk id="4" creationId="{B6D7EC9C-A14E-46C8-BF95-B23163404573}"/>
          </ac:spMkLst>
        </pc:spChg>
      </pc:sldChg>
      <pc:sldChg chg="modSp mod">
        <pc:chgData name="Andy Thompson (North Sea Transition Authority)" userId="321959ed-7daa-421a-aad7-834d2e4c66f9" providerId="ADAL" clId="{06FD4574-8CCF-4A85-8360-C34372B08007}" dt="2023-11-10T14:36:08.838" v="11049" actId="20577"/>
        <pc:sldMkLst>
          <pc:docMk/>
          <pc:sldMk cId="2715294649" sldId="3696"/>
        </pc:sldMkLst>
        <pc:spChg chg="mod">
          <ac:chgData name="Andy Thompson (North Sea Transition Authority)" userId="321959ed-7daa-421a-aad7-834d2e4c66f9" providerId="ADAL" clId="{06FD4574-8CCF-4A85-8360-C34372B08007}" dt="2023-11-10T14:23:29.328" v="10869" actId="13926"/>
          <ac:spMkLst>
            <pc:docMk/>
            <pc:sldMk cId="2715294649" sldId="3696"/>
            <ac:spMk id="2" creationId="{7CE310BE-54C4-4B96-9F66-25266C954E75}"/>
          </ac:spMkLst>
        </pc:spChg>
        <pc:spChg chg="mod">
          <ac:chgData name="Andy Thompson (North Sea Transition Authority)" userId="321959ed-7daa-421a-aad7-834d2e4c66f9" providerId="ADAL" clId="{06FD4574-8CCF-4A85-8360-C34372B08007}" dt="2023-11-10T14:36:08.838" v="11049" actId="20577"/>
          <ac:spMkLst>
            <pc:docMk/>
            <pc:sldMk cId="2715294649" sldId="3696"/>
            <ac:spMk id="3" creationId="{87A49F9F-7FA4-4EF8-A3DD-10DF6EA97A7C}"/>
          </ac:spMkLst>
        </pc:spChg>
      </pc:sldChg>
      <pc:sldChg chg="del">
        <pc:chgData name="Andy Thompson (North Sea Transition Authority)" userId="321959ed-7daa-421a-aad7-834d2e4c66f9" providerId="ADAL" clId="{06FD4574-8CCF-4A85-8360-C34372B08007}" dt="2023-11-07T14:05:40.877" v="1257" actId="47"/>
        <pc:sldMkLst>
          <pc:docMk/>
          <pc:sldMk cId="448466636" sldId="3698"/>
        </pc:sldMkLst>
      </pc:sldChg>
      <pc:sldChg chg="addSp delSp modSp mod">
        <pc:chgData name="Andy Thompson (North Sea Transition Authority)" userId="321959ed-7daa-421a-aad7-834d2e4c66f9" providerId="ADAL" clId="{06FD4574-8CCF-4A85-8360-C34372B08007}" dt="2023-11-08T18:14:29.961" v="5488" actId="113"/>
        <pc:sldMkLst>
          <pc:docMk/>
          <pc:sldMk cId="3493942219" sldId="3701"/>
        </pc:sldMkLst>
        <pc:spChg chg="mod">
          <ac:chgData name="Andy Thompson (North Sea Transition Authority)" userId="321959ed-7daa-421a-aad7-834d2e4c66f9" providerId="ADAL" clId="{06FD4574-8CCF-4A85-8360-C34372B08007}" dt="2023-11-08T18:09:59.046" v="5467" actId="20577"/>
          <ac:spMkLst>
            <pc:docMk/>
            <pc:sldMk cId="3493942219" sldId="3701"/>
            <ac:spMk id="47" creationId="{6C25FDAE-CF2C-4E4C-80C7-E4F436676154}"/>
          </ac:spMkLst>
        </pc:spChg>
        <pc:graphicFrameChg chg="add del mod modGraphic">
          <ac:chgData name="Andy Thompson (North Sea Transition Authority)" userId="321959ed-7daa-421a-aad7-834d2e4c66f9" providerId="ADAL" clId="{06FD4574-8CCF-4A85-8360-C34372B08007}" dt="2023-11-08T17:57:06.208" v="4619" actId="478"/>
          <ac:graphicFrameMkLst>
            <pc:docMk/>
            <pc:sldMk cId="3493942219" sldId="3701"/>
            <ac:graphicFrameMk id="3" creationId="{2E09F33B-D0B0-BEEA-0324-B92D9E5D5116}"/>
          </ac:graphicFrameMkLst>
        </pc:graphicFrameChg>
        <pc:graphicFrameChg chg="add mod modGraphic">
          <ac:chgData name="Andy Thompson (North Sea Transition Authority)" userId="321959ed-7daa-421a-aad7-834d2e4c66f9" providerId="ADAL" clId="{06FD4574-8CCF-4A85-8360-C34372B08007}" dt="2023-11-08T18:14:29.961" v="5488" actId="113"/>
          <ac:graphicFrameMkLst>
            <pc:docMk/>
            <pc:sldMk cId="3493942219" sldId="3701"/>
            <ac:graphicFrameMk id="4" creationId="{89BBB2A4-36B3-FDF8-F713-FBA791E3E6A1}"/>
          </ac:graphicFrameMkLst>
        </pc:graphicFrameChg>
      </pc:sldChg>
      <pc:sldChg chg="del">
        <pc:chgData name="Andy Thompson (North Sea Transition Authority)" userId="321959ed-7daa-421a-aad7-834d2e4c66f9" providerId="ADAL" clId="{06FD4574-8CCF-4A85-8360-C34372B08007}" dt="2023-11-08T18:24:29.627" v="5641" actId="47"/>
        <pc:sldMkLst>
          <pc:docMk/>
          <pc:sldMk cId="792497043" sldId="3703"/>
        </pc:sldMkLst>
      </pc:sldChg>
      <pc:sldChg chg="del">
        <pc:chgData name="Andy Thompson (North Sea Transition Authority)" userId="321959ed-7daa-421a-aad7-834d2e4c66f9" providerId="ADAL" clId="{06FD4574-8CCF-4A85-8360-C34372B08007}" dt="2023-11-07T14:05:53.193" v="1259" actId="47"/>
        <pc:sldMkLst>
          <pc:docMk/>
          <pc:sldMk cId="3937445050" sldId="3704"/>
        </pc:sldMkLst>
      </pc:sldChg>
      <pc:sldChg chg="delSp modSp mod">
        <pc:chgData name="Andy Thompson (North Sea Transition Authority)" userId="321959ed-7daa-421a-aad7-834d2e4c66f9" providerId="ADAL" clId="{06FD4574-8CCF-4A85-8360-C34372B08007}" dt="2023-11-08T16:36:46.445" v="4577" actId="113"/>
        <pc:sldMkLst>
          <pc:docMk/>
          <pc:sldMk cId="3527174809" sldId="3706"/>
        </pc:sldMkLst>
        <pc:spChg chg="mod">
          <ac:chgData name="Andy Thompson (North Sea Transition Authority)" userId="321959ed-7daa-421a-aad7-834d2e4c66f9" providerId="ADAL" clId="{06FD4574-8CCF-4A85-8360-C34372B08007}" dt="2023-11-08T15:34:00.306" v="3566" actId="20577"/>
          <ac:spMkLst>
            <pc:docMk/>
            <pc:sldMk cId="3527174809" sldId="3706"/>
            <ac:spMk id="3" creationId="{B27CF065-BBCF-4D09-AF47-AF619B75C88D}"/>
          </ac:spMkLst>
        </pc:spChg>
        <pc:spChg chg="mod">
          <ac:chgData name="Andy Thompson (North Sea Transition Authority)" userId="321959ed-7daa-421a-aad7-834d2e4c66f9" providerId="ADAL" clId="{06FD4574-8CCF-4A85-8360-C34372B08007}" dt="2023-11-08T16:36:46.445" v="4577" actId="113"/>
          <ac:spMkLst>
            <pc:docMk/>
            <pc:sldMk cId="3527174809" sldId="3706"/>
            <ac:spMk id="12" creationId="{41FFA8ED-F11C-7FFA-5229-F77E1923AEFA}"/>
          </ac:spMkLst>
        </pc:spChg>
        <pc:picChg chg="del">
          <ac:chgData name="Andy Thompson (North Sea Transition Authority)" userId="321959ed-7daa-421a-aad7-834d2e4c66f9" providerId="ADAL" clId="{06FD4574-8CCF-4A85-8360-C34372B08007}" dt="2023-11-07T13:53:37.751" v="1100" actId="478"/>
          <ac:picMkLst>
            <pc:docMk/>
            <pc:sldMk cId="3527174809" sldId="3706"/>
            <ac:picMk id="2" creationId="{FB1203A3-0842-7926-AE32-3F81E1862D55}"/>
          </ac:picMkLst>
        </pc:picChg>
        <pc:picChg chg="del">
          <ac:chgData name="Andy Thompson (North Sea Transition Authority)" userId="321959ed-7daa-421a-aad7-834d2e4c66f9" providerId="ADAL" clId="{06FD4574-8CCF-4A85-8360-C34372B08007}" dt="2023-11-07T13:53:37.751" v="1100" actId="478"/>
          <ac:picMkLst>
            <pc:docMk/>
            <pc:sldMk cId="3527174809" sldId="3706"/>
            <ac:picMk id="5" creationId="{89EECCDE-7F83-5EB1-5689-A874D2FA17E7}"/>
          </ac:picMkLst>
        </pc:picChg>
        <pc:picChg chg="del">
          <ac:chgData name="Andy Thompson (North Sea Transition Authority)" userId="321959ed-7daa-421a-aad7-834d2e4c66f9" providerId="ADAL" clId="{06FD4574-8CCF-4A85-8360-C34372B08007}" dt="2023-11-07T13:53:37.751" v="1100" actId="478"/>
          <ac:picMkLst>
            <pc:docMk/>
            <pc:sldMk cId="3527174809" sldId="3706"/>
            <ac:picMk id="6" creationId="{AA4A2597-C6C8-D79C-8A7E-CC349FFD48F1}"/>
          </ac:picMkLst>
        </pc:picChg>
        <pc:picChg chg="del">
          <ac:chgData name="Andy Thompson (North Sea Transition Authority)" userId="321959ed-7daa-421a-aad7-834d2e4c66f9" providerId="ADAL" clId="{06FD4574-8CCF-4A85-8360-C34372B08007}" dt="2023-11-07T13:53:43.532" v="1101" actId="478"/>
          <ac:picMkLst>
            <pc:docMk/>
            <pc:sldMk cId="3527174809" sldId="3706"/>
            <ac:picMk id="7" creationId="{255A03D3-9E80-1454-0DC5-6790BA49352A}"/>
          </ac:picMkLst>
        </pc:picChg>
        <pc:picChg chg="del">
          <ac:chgData name="Andy Thompson (North Sea Transition Authority)" userId="321959ed-7daa-421a-aad7-834d2e4c66f9" providerId="ADAL" clId="{06FD4574-8CCF-4A85-8360-C34372B08007}" dt="2023-11-07T13:53:43.532" v="1101" actId="478"/>
          <ac:picMkLst>
            <pc:docMk/>
            <pc:sldMk cId="3527174809" sldId="3706"/>
            <ac:picMk id="9" creationId="{6D719A2F-B4BA-5108-758C-D45ADF553357}"/>
          </ac:picMkLst>
        </pc:picChg>
        <pc:picChg chg="del">
          <ac:chgData name="Andy Thompson (North Sea Transition Authority)" userId="321959ed-7daa-421a-aad7-834d2e4c66f9" providerId="ADAL" clId="{06FD4574-8CCF-4A85-8360-C34372B08007}" dt="2023-11-07T13:53:37.751" v="1100" actId="478"/>
          <ac:picMkLst>
            <pc:docMk/>
            <pc:sldMk cId="3527174809" sldId="3706"/>
            <ac:picMk id="10" creationId="{B5339404-AB11-D674-3859-684CDEAF3E4F}"/>
          </ac:picMkLst>
        </pc:picChg>
        <pc:picChg chg="del">
          <ac:chgData name="Andy Thompson (North Sea Transition Authority)" userId="321959ed-7daa-421a-aad7-834d2e4c66f9" providerId="ADAL" clId="{06FD4574-8CCF-4A85-8360-C34372B08007}" dt="2023-11-07T13:53:37.751" v="1100" actId="478"/>
          <ac:picMkLst>
            <pc:docMk/>
            <pc:sldMk cId="3527174809" sldId="3706"/>
            <ac:picMk id="11" creationId="{8622F765-597E-32E3-575A-37E5B1286BD4}"/>
          </ac:picMkLst>
        </pc:picChg>
      </pc:sldChg>
      <pc:sldChg chg="del">
        <pc:chgData name="Andy Thompson (North Sea Transition Authority)" userId="321959ed-7daa-421a-aad7-834d2e4c66f9" providerId="ADAL" clId="{06FD4574-8CCF-4A85-8360-C34372B08007}" dt="2023-11-07T13:56:48.238" v="1133" actId="47"/>
        <pc:sldMkLst>
          <pc:docMk/>
          <pc:sldMk cId="2592613961" sldId="3707"/>
        </pc:sldMkLst>
      </pc:sldChg>
      <pc:sldChg chg="addSp delSp modSp mod">
        <pc:chgData name="Andy Thompson (North Sea Transition Authority)" userId="321959ed-7daa-421a-aad7-834d2e4c66f9" providerId="ADAL" clId="{06FD4574-8CCF-4A85-8360-C34372B08007}" dt="2023-11-10T17:16:02.826" v="11773" actId="1076"/>
        <pc:sldMkLst>
          <pc:docMk/>
          <pc:sldMk cId="3218128405" sldId="3708"/>
        </pc:sldMkLst>
        <pc:spChg chg="mod">
          <ac:chgData name="Andy Thompson (North Sea Transition Authority)" userId="321959ed-7daa-421a-aad7-834d2e4c66f9" providerId="ADAL" clId="{06FD4574-8CCF-4A85-8360-C34372B08007}" dt="2023-11-06T18:23:20.493" v="451" actId="13926"/>
          <ac:spMkLst>
            <pc:docMk/>
            <pc:sldMk cId="3218128405" sldId="3708"/>
            <ac:spMk id="2" creationId="{CADBFDC3-C501-4571-A97A-A676324F9DAE}"/>
          </ac:spMkLst>
        </pc:spChg>
        <pc:spChg chg="del">
          <ac:chgData name="Andy Thompson (North Sea Transition Authority)" userId="321959ed-7daa-421a-aad7-834d2e4c66f9" providerId="ADAL" clId="{06FD4574-8CCF-4A85-8360-C34372B08007}" dt="2023-11-10T17:14:27.479" v="11738" actId="478"/>
          <ac:spMkLst>
            <pc:docMk/>
            <pc:sldMk cId="3218128405" sldId="3708"/>
            <ac:spMk id="5" creationId="{D5389E51-2DD5-44DC-9AC9-9B63E68FDBE2}"/>
          </ac:spMkLst>
        </pc:spChg>
        <pc:spChg chg="mod">
          <ac:chgData name="Andy Thompson (North Sea Transition Authority)" userId="321959ed-7daa-421a-aad7-834d2e4c66f9" providerId="ADAL" clId="{06FD4574-8CCF-4A85-8360-C34372B08007}" dt="2023-11-10T17:09:13.747" v="11268"/>
          <ac:spMkLst>
            <pc:docMk/>
            <pc:sldMk cId="3218128405" sldId="3708"/>
            <ac:spMk id="7" creationId="{40AE0948-781F-5D27-6D74-3AD11674C91A}"/>
          </ac:spMkLst>
        </pc:spChg>
        <pc:spChg chg="add mod">
          <ac:chgData name="Andy Thompson (North Sea Transition Authority)" userId="321959ed-7daa-421a-aad7-834d2e4c66f9" providerId="ADAL" clId="{06FD4574-8CCF-4A85-8360-C34372B08007}" dt="2023-11-10T17:14:35.151" v="11740" actId="20577"/>
          <ac:spMkLst>
            <pc:docMk/>
            <pc:sldMk cId="3218128405" sldId="3708"/>
            <ac:spMk id="9" creationId="{0353EEB5-8AA8-036C-6BE5-F7DF0136EF78}"/>
          </ac:spMkLst>
        </pc:spChg>
        <pc:spChg chg="add mod">
          <ac:chgData name="Andy Thompson (North Sea Transition Authority)" userId="321959ed-7daa-421a-aad7-834d2e4c66f9" providerId="ADAL" clId="{06FD4574-8CCF-4A85-8360-C34372B08007}" dt="2023-11-10T17:16:02.826" v="11773" actId="1076"/>
          <ac:spMkLst>
            <pc:docMk/>
            <pc:sldMk cId="3218128405" sldId="3708"/>
            <ac:spMk id="10" creationId="{42CBBDBD-8D52-3A7B-FDB0-1FAF1017DCB7}"/>
          </ac:spMkLst>
        </pc:spChg>
        <pc:grpChg chg="add mod">
          <ac:chgData name="Andy Thompson (North Sea Transition Authority)" userId="321959ed-7daa-421a-aad7-834d2e4c66f9" providerId="ADAL" clId="{06FD4574-8CCF-4A85-8360-C34372B08007}" dt="2023-11-10T17:09:13.747" v="11268"/>
          <ac:grpSpMkLst>
            <pc:docMk/>
            <pc:sldMk cId="3218128405" sldId="3708"/>
            <ac:grpSpMk id="6" creationId="{1CBC2390-7479-E5C0-51EF-51DF9843DF07}"/>
          </ac:grpSpMkLst>
        </pc:grpChg>
        <pc:graphicFrameChg chg="mod">
          <ac:chgData name="Andy Thompson (North Sea Transition Authority)" userId="321959ed-7daa-421a-aad7-834d2e4c66f9" providerId="ADAL" clId="{06FD4574-8CCF-4A85-8360-C34372B08007}" dt="2023-11-10T17:09:50.464" v="11269" actId="1076"/>
          <ac:graphicFrameMkLst>
            <pc:docMk/>
            <pc:sldMk cId="3218128405" sldId="3708"/>
            <ac:graphicFrameMk id="4" creationId="{BED69917-1DAE-4908-89ED-A1E87E46ADF7}"/>
          </ac:graphicFrameMkLst>
        </pc:graphicFrameChg>
        <pc:picChg chg="mod">
          <ac:chgData name="Andy Thompson (North Sea Transition Authority)" userId="321959ed-7daa-421a-aad7-834d2e4c66f9" providerId="ADAL" clId="{06FD4574-8CCF-4A85-8360-C34372B08007}" dt="2023-11-10T17:09:13.747" v="11268"/>
          <ac:picMkLst>
            <pc:docMk/>
            <pc:sldMk cId="3218128405" sldId="3708"/>
            <ac:picMk id="8" creationId="{115E2186-265A-6C13-666D-B0AFCD40CF2B}"/>
          </ac:picMkLst>
        </pc:picChg>
      </pc:sldChg>
      <pc:sldChg chg="addSp modSp mod">
        <pc:chgData name="Andy Thompson (North Sea Transition Authority)" userId="321959ed-7daa-421a-aad7-834d2e4c66f9" providerId="ADAL" clId="{06FD4574-8CCF-4A85-8360-C34372B08007}" dt="2023-11-10T17:09:07.518" v="11267" actId="167"/>
        <pc:sldMkLst>
          <pc:docMk/>
          <pc:sldMk cId="3360235025" sldId="3709"/>
        </pc:sldMkLst>
        <pc:spChg chg="mod">
          <ac:chgData name="Andy Thompson (North Sea Transition Authority)" userId="321959ed-7daa-421a-aad7-834d2e4c66f9" providerId="ADAL" clId="{06FD4574-8CCF-4A85-8360-C34372B08007}" dt="2023-11-10T14:17:05.851" v="10855" actId="20577"/>
          <ac:spMkLst>
            <pc:docMk/>
            <pc:sldMk cId="3360235025" sldId="3709"/>
            <ac:spMk id="2" creationId="{7CE310BE-54C4-4B96-9F66-25266C954E75}"/>
          </ac:spMkLst>
        </pc:spChg>
        <pc:spChg chg="mod">
          <ac:chgData name="Andy Thompson (North Sea Transition Authority)" userId="321959ed-7daa-421a-aad7-834d2e4c66f9" providerId="ADAL" clId="{06FD4574-8CCF-4A85-8360-C34372B08007}" dt="2023-11-10T17:09:03.761" v="11266"/>
          <ac:spMkLst>
            <pc:docMk/>
            <pc:sldMk cId="3360235025" sldId="3709"/>
            <ac:spMk id="4" creationId="{30010489-1A9A-B325-8216-290BFF2CC524}"/>
          </ac:spMkLst>
        </pc:spChg>
        <pc:spChg chg="mod">
          <ac:chgData name="Andy Thompson (North Sea Transition Authority)" userId="321959ed-7daa-421a-aad7-834d2e4c66f9" providerId="ADAL" clId="{06FD4574-8CCF-4A85-8360-C34372B08007}" dt="2023-11-09T17:13:18.423" v="10792" actId="13926"/>
          <ac:spMkLst>
            <pc:docMk/>
            <pc:sldMk cId="3360235025" sldId="3709"/>
            <ac:spMk id="47" creationId="{6C25FDAE-CF2C-4E4C-80C7-E4F436676154}"/>
          </ac:spMkLst>
        </pc:spChg>
        <pc:grpChg chg="add mod ord">
          <ac:chgData name="Andy Thompson (North Sea Transition Authority)" userId="321959ed-7daa-421a-aad7-834d2e4c66f9" providerId="ADAL" clId="{06FD4574-8CCF-4A85-8360-C34372B08007}" dt="2023-11-10T17:09:07.518" v="11267" actId="167"/>
          <ac:grpSpMkLst>
            <pc:docMk/>
            <pc:sldMk cId="3360235025" sldId="3709"/>
            <ac:grpSpMk id="3" creationId="{9C17681F-9848-BF34-19A2-DB0AB676A146}"/>
          </ac:grpSpMkLst>
        </pc:grpChg>
        <pc:picChg chg="mod">
          <ac:chgData name="Andy Thompson (North Sea Transition Authority)" userId="321959ed-7daa-421a-aad7-834d2e4c66f9" providerId="ADAL" clId="{06FD4574-8CCF-4A85-8360-C34372B08007}" dt="2023-11-10T17:09:03.761" v="11266"/>
          <ac:picMkLst>
            <pc:docMk/>
            <pc:sldMk cId="3360235025" sldId="3709"/>
            <ac:picMk id="5" creationId="{18FCD7C7-4A87-0716-72D0-EFF4B3176174}"/>
          </ac:picMkLst>
        </pc:picChg>
      </pc:sldChg>
      <pc:sldChg chg="del">
        <pc:chgData name="Andy Thompson (North Sea Transition Authority)" userId="321959ed-7daa-421a-aad7-834d2e4c66f9" providerId="ADAL" clId="{06FD4574-8CCF-4A85-8360-C34372B08007}" dt="2023-11-07T13:56:48.238" v="1133" actId="47"/>
        <pc:sldMkLst>
          <pc:docMk/>
          <pc:sldMk cId="3586743528" sldId="3713"/>
        </pc:sldMkLst>
      </pc:sldChg>
      <pc:sldChg chg="addSp delSp modSp del mod">
        <pc:chgData name="Andy Thompson (North Sea Transition Authority)" userId="321959ed-7daa-421a-aad7-834d2e4c66f9" providerId="ADAL" clId="{06FD4574-8CCF-4A85-8360-C34372B08007}" dt="2023-11-14T10:02:09.377" v="11775" actId="47"/>
        <pc:sldMkLst>
          <pc:docMk/>
          <pc:sldMk cId="1945443920" sldId="3714"/>
        </pc:sldMkLst>
        <pc:spChg chg="add mod">
          <ac:chgData name="Andy Thompson (North Sea Transition Authority)" userId="321959ed-7daa-421a-aad7-834d2e4c66f9" providerId="ADAL" clId="{06FD4574-8CCF-4A85-8360-C34372B08007}" dt="2023-11-08T16:21:10.349" v="4575" actId="20577"/>
          <ac:spMkLst>
            <pc:docMk/>
            <pc:sldMk cId="1945443920" sldId="3714"/>
            <ac:spMk id="2" creationId="{1244D537-A379-DA9A-8188-56EFAF5A504A}"/>
          </ac:spMkLst>
        </pc:spChg>
        <pc:spChg chg="del">
          <ac:chgData name="Andy Thompson (North Sea Transition Authority)" userId="321959ed-7daa-421a-aad7-834d2e4c66f9" providerId="ADAL" clId="{06FD4574-8CCF-4A85-8360-C34372B08007}" dt="2023-11-07T13:56:35.382" v="1126" actId="478"/>
          <ac:spMkLst>
            <pc:docMk/>
            <pc:sldMk cId="1945443920" sldId="3714"/>
            <ac:spMk id="3" creationId="{F68746AC-3D8C-C450-1A81-35072F50E0F8}"/>
          </ac:spMkLst>
        </pc:spChg>
        <pc:spChg chg="mod">
          <ac:chgData name="Andy Thompson (North Sea Transition Authority)" userId="321959ed-7daa-421a-aad7-834d2e4c66f9" providerId="ADAL" clId="{06FD4574-8CCF-4A85-8360-C34372B08007}" dt="2023-11-08T18:20:46.337" v="5500" actId="13926"/>
          <ac:spMkLst>
            <pc:docMk/>
            <pc:sldMk cId="1945443920" sldId="3714"/>
            <ac:spMk id="48" creationId="{EA4EB336-EB0A-4681-9EEE-FAA5D725CD5C}"/>
          </ac:spMkLst>
        </pc:spChg>
        <pc:spChg chg="del">
          <ac:chgData name="Andy Thompson (North Sea Transition Authority)" userId="321959ed-7daa-421a-aad7-834d2e4c66f9" providerId="ADAL" clId="{06FD4574-8CCF-4A85-8360-C34372B08007}" dt="2023-11-07T13:56:35.382" v="1126" actId="478"/>
          <ac:spMkLst>
            <pc:docMk/>
            <pc:sldMk cId="1945443920" sldId="3714"/>
            <ac:spMk id="49" creationId="{07D0F568-8917-4982-8F0D-41DC610B1DB7}"/>
          </ac:spMkLst>
        </pc:spChg>
        <pc:spChg chg="del">
          <ac:chgData name="Andy Thompson (North Sea Transition Authority)" userId="321959ed-7daa-421a-aad7-834d2e4c66f9" providerId="ADAL" clId="{06FD4574-8CCF-4A85-8360-C34372B08007}" dt="2023-11-07T13:56:35.382" v="1126" actId="478"/>
          <ac:spMkLst>
            <pc:docMk/>
            <pc:sldMk cId="1945443920" sldId="3714"/>
            <ac:spMk id="50" creationId="{32C8C9F7-B036-4BEC-8347-4E6AA7291DBD}"/>
          </ac:spMkLst>
        </pc:spChg>
        <pc:spChg chg="del">
          <ac:chgData name="Andy Thompson (North Sea Transition Authority)" userId="321959ed-7daa-421a-aad7-834d2e4c66f9" providerId="ADAL" clId="{06FD4574-8CCF-4A85-8360-C34372B08007}" dt="2023-11-07T13:56:35.382" v="1126" actId="478"/>
          <ac:spMkLst>
            <pc:docMk/>
            <pc:sldMk cId="1945443920" sldId="3714"/>
            <ac:spMk id="51" creationId="{E61F6672-7C37-47DB-B47A-FC50FA7C528F}"/>
          </ac:spMkLst>
        </pc:spChg>
        <pc:spChg chg="del">
          <ac:chgData name="Andy Thompson (North Sea Transition Authority)" userId="321959ed-7daa-421a-aad7-834d2e4c66f9" providerId="ADAL" clId="{06FD4574-8CCF-4A85-8360-C34372B08007}" dt="2023-11-07T13:56:35.382" v="1126" actId="478"/>
          <ac:spMkLst>
            <pc:docMk/>
            <pc:sldMk cId="1945443920" sldId="3714"/>
            <ac:spMk id="53" creationId="{AD6EED1B-7251-4C5C-A2A9-834E117114EB}"/>
          </ac:spMkLst>
        </pc:spChg>
        <pc:spChg chg="del">
          <ac:chgData name="Andy Thompson (North Sea Transition Authority)" userId="321959ed-7daa-421a-aad7-834d2e4c66f9" providerId="ADAL" clId="{06FD4574-8CCF-4A85-8360-C34372B08007}" dt="2023-11-07T13:56:35.382" v="1126" actId="478"/>
          <ac:spMkLst>
            <pc:docMk/>
            <pc:sldMk cId="1945443920" sldId="3714"/>
            <ac:spMk id="54" creationId="{2CA6DD76-81C5-4AC8-BF53-E99E9B8D9A6D}"/>
          </ac:spMkLst>
        </pc:spChg>
        <pc:picChg chg="del">
          <ac:chgData name="Andy Thompson (North Sea Transition Authority)" userId="321959ed-7daa-421a-aad7-834d2e4c66f9" providerId="ADAL" clId="{06FD4574-8CCF-4A85-8360-C34372B08007}" dt="2023-11-07T13:56:35.382" v="1126" actId="478"/>
          <ac:picMkLst>
            <pc:docMk/>
            <pc:sldMk cId="1945443920" sldId="3714"/>
            <ac:picMk id="57" creationId="{B87BA9F6-B8BC-4850-9EF7-2B8B97DBB530}"/>
          </ac:picMkLst>
        </pc:picChg>
        <pc:picChg chg="del">
          <ac:chgData name="Andy Thompson (North Sea Transition Authority)" userId="321959ed-7daa-421a-aad7-834d2e4c66f9" providerId="ADAL" clId="{06FD4574-8CCF-4A85-8360-C34372B08007}" dt="2023-11-07T13:56:35.382" v="1126" actId="478"/>
          <ac:picMkLst>
            <pc:docMk/>
            <pc:sldMk cId="1945443920" sldId="3714"/>
            <ac:picMk id="58" creationId="{91EB056D-099E-4D89-B7FA-63295C8685BB}"/>
          </ac:picMkLst>
        </pc:picChg>
        <pc:picChg chg="del">
          <ac:chgData name="Andy Thompson (North Sea Transition Authority)" userId="321959ed-7daa-421a-aad7-834d2e4c66f9" providerId="ADAL" clId="{06FD4574-8CCF-4A85-8360-C34372B08007}" dt="2023-11-07T13:56:35.382" v="1126" actId="478"/>
          <ac:picMkLst>
            <pc:docMk/>
            <pc:sldMk cId="1945443920" sldId="3714"/>
            <ac:picMk id="59" creationId="{C1EDBA9B-46C8-42E0-861F-0BB1E9BC1C36}"/>
          </ac:picMkLst>
        </pc:picChg>
      </pc:sldChg>
      <pc:sldChg chg="del">
        <pc:chgData name="Andy Thompson (North Sea Transition Authority)" userId="321959ed-7daa-421a-aad7-834d2e4c66f9" providerId="ADAL" clId="{06FD4574-8CCF-4A85-8360-C34372B08007}" dt="2023-11-07T14:05:41.368" v="1258" actId="47"/>
        <pc:sldMkLst>
          <pc:docMk/>
          <pc:sldMk cId="3436325667" sldId="3715"/>
        </pc:sldMkLst>
      </pc:sldChg>
      <pc:sldChg chg="del">
        <pc:chgData name="Andy Thompson (North Sea Transition Authority)" userId="321959ed-7daa-421a-aad7-834d2e4c66f9" providerId="ADAL" clId="{06FD4574-8CCF-4A85-8360-C34372B08007}" dt="2023-11-07T14:05:58.092" v="1261" actId="47"/>
        <pc:sldMkLst>
          <pc:docMk/>
          <pc:sldMk cId="3190335827" sldId="3717"/>
        </pc:sldMkLst>
      </pc:sldChg>
      <pc:sldChg chg="del">
        <pc:chgData name="Andy Thompson (North Sea Transition Authority)" userId="321959ed-7daa-421a-aad7-834d2e4c66f9" providerId="ADAL" clId="{06FD4574-8CCF-4A85-8360-C34372B08007}" dt="2023-11-07T14:05:53.578" v="1260" actId="47"/>
        <pc:sldMkLst>
          <pc:docMk/>
          <pc:sldMk cId="236410695" sldId="3718"/>
        </pc:sldMkLst>
      </pc:sldChg>
      <pc:sldChg chg="del">
        <pc:chgData name="Andy Thompson (North Sea Transition Authority)" userId="321959ed-7daa-421a-aad7-834d2e4c66f9" providerId="ADAL" clId="{06FD4574-8CCF-4A85-8360-C34372B08007}" dt="2023-11-08T18:24:40.441" v="5642" actId="47"/>
        <pc:sldMkLst>
          <pc:docMk/>
          <pc:sldMk cId="1865732559" sldId="3719"/>
        </pc:sldMkLst>
      </pc:sldChg>
      <pc:sldChg chg="del">
        <pc:chgData name="Andy Thompson (North Sea Transition Authority)" userId="321959ed-7daa-421a-aad7-834d2e4c66f9" providerId="ADAL" clId="{06FD4574-8CCF-4A85-8360-C34372B08007}" dt="2023-11-07T14:06:00.827" v="1262" actId="47"/>
        <pc:sldMkLst>
          <pc:docMk/>
          <pc:sldMk cId="1142828022" sldId="3720"/>
        </pc:sldMkLst>
      </pc:sldChg>
      <pc:sldChg chg="modSp add mod">
        <pc:chgData name="Andy Thompson (North Sea Transition Authority)" userId="321959ed-7daa-421a-aad7-834d2e4c66f9" providerId="ADAL" clId="{06FD4574-8CCF-4A85-8360-C34372B08007}" dt="2023-11-10T16:56:57.268" v="11195" actId="207"/>
        <pc:sldMkLst>
          <pc:docMk/>
          <pc:sldMk cId="3778464920" sldId="3721"/>
        </pc:sldMkLst>
        <pc:spChg chg="mod">
          <ac:chgData name="Andy Thompson (North Sea Transition Authority)" userId="321959ed-7daa-421a-aad7-834d2e4c66f9" providerId="ADAL" clId="{06FD4574-8CCF-4A85-8360-C34372B08007}" dt="2023-11-10T16:56:57.268" v="11195" actId="207"/>
          <ac:spMkLst>
            <pc:docMk/>
            <pc:sldMk cId="3778464920" sldId="3721"/>
            <ac:spMk id="3" creationId="{B27CF065-BBCF-4D09-AF47-AF619B75C88D}"/>
          </ac:spMkLst>
        </pc:spChg>
        <pc:spChg chg="mod">
          <ac:chgData name="Andy Thompson (North Sea Transition Authority)" userId="321959ed-7daa-421a-aad7-834d2e4c66f9" providerId="ADAL" clId="{06FD4574-8CCF-4A85-8360-C34372B08007}" dt="2023-11-07T13:54:29.515" v="1118" actId="20577"/>
          <ac:spMkLst>
            <pc:docMk/>
            <pc:sldMk cId="3778464920" sldId="3721"/>
            <ac:spMk id="12" creationId="{41FFA8ED-F11C-7FFA-5229-F77E1923AEFA}"/>
          </ac:spMkLst>
        </pc:spChg>
      </pc:sldChg>
      <pc:sldChg chg="modSp add mod">
        <pc:chgData name="Andy Thompson (North Sea Transition Authority)" userId="321959ed-7daa-421a-aad7-834d2e4c66f9" providerId="ADAL" clId="{06FD4574-8CCF-4A85-8360-C34372B08007}" dt="2023-11-08T15:29:32.056" v="3549" actId="20577"/>
        <pc:sldMkLst>
          <pc:docMk/>
          <pc:sldMk cId="3305414855" sldId="3722"/>
        </pc:sldMkLst>
        <pc:spChg chg="mod">
          <ac:chgData name="Andy Thompson (North Sea Transition Authority)" userId="321959ed-7daa-421a-aad7-834d2e4c66f9" providerId="ADAL" clId="{06FD4574-8CCF-4A85-8360-C34372B08007}" dt="2023-11-08T15:29:32.056" v="3549" actId="20577"/>
          <ac:spMkLst>
            <pc:docMk/>
            <pc:sldMk cId="3305414855" sldId="3722"/>
            <ac:spMk id="3" creationId="{B27CF065-BBCF-4D09-AF47-AF619B75C88D}"/>
          </ac:spMkLst>
        </pc:spChg>
        <pc:spChg chg="mod">
          <ac:chgData name="Andy Thompson (North Sea Transition Authority)" userId="321959ed-7daa-421a-aad7-834d2e4c66f9" providerId="ADAL" clId="{06FD4574-8CCF-4A85-8360-C34372B08007}" dt="2023-11-08T15:20:56.695" v="3458" actId="20577"/>
          <ac:spMkLst>
            <pc:docMk/>
            <pc:sldMk cId="3305414855" sldId="3722"/>
            <ac:spMk id="12" creationId="{41FFA8ED-F11C-7FFA-5229-F77E1923AEFA}"/>
          </ac:spMkLst>
        </pc:spChg>
      </pc:sldChg>
      <pc:sldChg chg="modSp add mod">
        <pc:chgData name="Andy Thompson (North Sea Transition Authority)" userId="321959ed-7daa-421a-aad7-834d2e4c66f9" providerId="ADAL" clId="{06FD4574-8CCF-4A85-8360-C34372B08007}" dt="2023-11-08T15:36:39.442" v="3574" actId="20577"/>
        <pc:sldMkLst>
          <pc:docMk/>
          <pc:sldMk cId="2465223790" sldId="3723"/>
        </pc:sldMkLst>
        <pc:spChg chg="mod">
          <ac:chgData name="Andy Thompson (North Sea Transition Authority)" userId="321959ed-7daa-421a-aad7-834d2e4c66f9" providerId="ADAL" clId="{06FD4574-8CCF-4A85-8360-C34372B08007}" dt="2023-11-08T15:36:39.442" v="3574" actId="20577"/>
          <ac:spMkLst>
            <pc:docMk/>
            <pc:sldMk cId="2465223790" sldId="3723"/>
            <ac:spMk id="3" creationId="{B27CF065-BBCF-4D09-AF47-AF619B75C88D}"/>
          </ac:spMkLst>
        </pc:spChg>
        <pc:spChg chg="mod">
          <ac:chgData name="Andy Thompson (North Sea Transition Authority)" userId="321959ed-7daa-421a-aad7-834d2e4c66f9" providerId="ADAL" clId="{06FD4574-8CCF-4A85-8360-C34372B08007}" dt="2023-11-08T15:21:02.530" v="3459" actId="6549"/>
          <ac:spMkLst>
            <pc:docMk/>
            <pc:sldMk cId="2465223790" sldId="3723"/>
            <ac:spMk id="12" creationId="{41FFA8ED-F11C-7FFA-5229-F77E1923AEFA}"/>
          </ac:spMkLst>
        </pc:spChg>
      </pc:sldChg>
      <pc:sldChg chg="addSp modSp add mod">
        <pc:chgData name="Andy Thompson (North Sea Transition Authority)" userId="321959ed-7daa-421a-aad7-834d2e4c66f9" providerId="ADAL" clId="{06FD4574-8CCF-4A85-8360-C34372B08007}" dt="2023-11-08T16:17:36.909" v="4445" actId="20577"/>
        <pc:sldMkLst>
          <pc:docMk/>
          <pc:sldMk cId="1316955795" sldId="3724"/>
        </pc:sldMkLst>
        <pc:spChg chg="add mod">
          <ac:chgData name="Andy Thompson (North Sea Transition Authority)" userId="321959ed-7daa-421a-aad7-834d2e4c66f9" providerId="ADAL" clId="{06FD4574-8CCF-4A85-8360-C34372B08007}" dt="2023-11-08T16:17:36.909" v="4445" actId="20577"/>
          <ac:spMkLst>
            <pc:docMk/>
            <pc:sldMk cId="1316955795" sldId="3724"/>
            <ac:spMk id="2" creationId="{89A5022A-5561-5904-8ACE-7015E33CB460}"/>
          </ac:spMkLst>
        </pc:spChg>
        <pc:spChg chg="mod">
          <ac:chgData name="Andy Thompson (North Sea Transition Authority)" userId="321959ed-7daa-421a-aad7-834d2e4c66f9" providerId="ADAL" clId="{06FD4574-8CCF-4A85-8360-C34372B08007}" dt="2023-11-07T13:57:19.214" v="1134"/>
          <ac:spMkLst>
            <pc:docMk/>
            <pc:sldMk cId="1316955795" sldId="3724"/>
            <ac:spMk id="48" creationId="{EA4EB336-EB0A-4681-9EEE-FAA5D725CD5C}"/>
          </ac:spMkLst>
        </pc:spChg>
      </pc:sldChg>
      <pc:sldChg chg="addSp modSp add mod">
        <pc:chgData name="Andy Thompson (North Sea Transition Authority)" userId="321959ed-7daa-421a-aad7-834d2e4c66f9" providerId="ADAL" clId="{06FD4574-8CCF-4A85-8360-C34372B08007}" dt="2023-11-08T16:18:30.822" v="4454" actId="20577"/>
        <pc:sldMkLst>
          <pc:docMk/>
          <pc:sldMk cId="1699988668" sldId="3725"/>
        </pc:sldMkLst>
        <pc:spChg chg="add mod">
          <ac:chgData name="Andy Thompson (North Sea Transition Authority)" userId="321959ed-7daa-421a-aad7-834d2e4c66f9" providerId="ADAL" clId="{06FD4574-8CCF-4A85-8360-C34372B08007}" dt="2023-11-08T16:18:19.147" v="4452" actId="20577"/>
          <ac:spMkLst>
            <pc:docMk/>
            <pc:sldMk cId="1699988668" sldId="3725"/>
            <ac:spMk id="3" creationId="{9E0D41E2-6E8D-6C0D-2FF3-094B33963EB7}"/>
          </ac:spMkLst>
        </pc:spChg>
        <pc:spChg chg="mod">
          <ac:chgData name="Andy Thompson (North Sea Transition Authority)" userId="321959ed-7daa-421a-aad7-834d2e4c66f9" providerId="ADAL" clId="{06FD4574-8CCF-4A85-8360-C34372B08007}" dt="2023-11-08T16:18:30.822" v="4454" actId="20577"/>
          <ac:spMkLst>
            <pc:docMk/>
            <pc:sldMk cId="1699988668" sldId="3725"/>
            <ac:spMk id="48" creationId="{EA4EB336-EB0A-4681-9EEE-FAA5D725CD5C}"/>
          </ac:spMkLst>
        </pc:spChg>
        <pc:graphicFrameChg chg="add mod modGraphic">
          <ac:chgData name="Andy Thompson (North Sea Transition Authority)" userId="321959ed-7daa-421a-aad7-834d2e4c66f9" providerId="ADAL" clId="{06FD4574-8CCF-4A85-8360-C34372B08007}" dt="2023-11-08T16:18:14.730" v="4450" actId="207"/>
          <ac:graphicFrameMkLst>
            <pc:docMk/>
            <pc:sldMk cId="1699988668" sldId="3725"/>
            <ac:graphicFrameMk id="2" creationId="{DD67D68B-7B9B-9BC5-1D52-624C4E4561F7}"/>
          </ac:graphicFrameMkLst>
        </pc:graphicFrameChg>
      </pc:sldChg>
      <pc:sldChg chg="addSp modSp add mod">
        <pc:chgData name="Andy Thompson (North Sea Transition Authority)" userId="321959ed-7daa-421a-aad7-834d2e4c66f9" providerId="ADAL" clId="{06FD4574-8CCF-4A85-8360-C34372B08007}" dt="2023-11-08T14:56:46.703" v="3378" actId="1035"/>
        <pc:sldMkLst>
          <pc:docMk/>
          <pc:sldMk cId="2835632985" sldId="3726"/>
        </pc:sldMkLst>
        <pc:spChg chg="add mod">
          <ac:chgData name="Andy Thompson (North Sea Transition Authority)" userId="321959ed-7daa-421a-aad7-834d2e4c66f9" providerId="ADAL" clId="{06FD4574-8CCF-4A85-8360-C34372B08007}" dt="2023-11-08T14:56:46.703" v="3378" actId="1035"/>
          <ac:spMkLst>
            <pc:docMk/>
            <pc:sldMk cId="2835632985" sldId="3726"/>
            <ac:spMk id="2" creationId="{E4B5CD38-C337-EBAE-4682-B46F8236FEEC}"/>
          </ac:spMkLst>
        </pc:spChg>
        <pc:spChg chg="add mod">
          <ac:chgData name="Andy Thompson (North Sea Transition Authority)" userId="321959ed-7daa-421a-aad7-834d2e4c66f9" providerId="ADAL" clId="{06FD4574-8CCF-4A85-8360-C34372B08007}" dt="2023-11-08T14:55:46.899" v="3375" actId="14100"/>
          <ac:spMkLst>
            <pc:docMk/>
            <pc:sldMk cId="2835632985" sldId="3726"/>
            <ac:spMk id="6" creationId="{59D418EE-5156-30BC-CFC4-55B5777AEFF0}"/>
          </ac:spMkLst>
        </pc:spChg>
        <pc:spChg chg="mod">
          <ac:chgData name="Andy Thompson (North Sea Transition Authority)" userId="321959ed-7daa-421a-aad7-834d2e4c66f9" providerId="ADAL" clId="{06FD4574-8CCF-4A85-8360-C34372B08007}" dt="2023-11-07T14:03:35.304" v="1221"/>
          <ac:spMkLst>
            <pc:docMk/>
            <pc:sldMk cId="2835632985" sldId="3726"/>
            <ac:spMk id="48" creationId="{EA4EB336-EB0A-4681-9EEE-FAA5D725CD5C}"/>
          </ac:spMkLst>
        </pc:spChg>
        <pc:picChg chg="add mod">
          <ac:chgData name="Andy Thompson (North Sea Transition Authority)" userId="321959ed-7daa-421a-aad7-834d2e4c66f9" providerId="ADAL" clId="{06FD4574-8CCF-4A85-8360-C34372B08007}" dt="2023-11-08T14:53:24.931" v="3240" actId="14100"/>
          <ac:picMkLst>
            <pc:docMk/>
            <pc:sldMk cId="2835632985" sldId="3726"/>
            <ac:picMk id="5" creationId="{ED58A5EC-13C5-B640-B6EC-93EAF5E492B4}"/>
          </ac:picMkLst>
        </pc:picChg>
      </pc:sldChg>
      <pc:sldChg chg="addSp modSp add mod">
        <pc:chgData name="Andy Thompson (North Sea Transition Authority)" userId="321959ed-7daa-421a-aad7-834d2e4c66f9" providerId="ADAL" clId="{06FD4574-8CCF-4A85-8360-C34372B08007}" dt="2023-11-10T17:08:07.934" v="11265" actId="13926"/>
        <pc:sldMkLst>
          <pc:docMk/>
          <pc:sldMk cId="1513862943" sldId="3727"/>
        </pc:sldMkLst>
        <pc:spChg chg="add mod">
          <ac:chgData name="Andy Thompson (North Sea Transition Authority)" userId="321959ed-7daa-421a-aad7-834d2e4c66f9" providerId="ADAL" clId="{06FD4574-8CCF-4A85-8360-C34372B08007}" dt="2023-11-10T17:08:07.934" v="11265" actId="13926"/>
          <ac:spMkLst>
            <pc:docMk/>
            <pc:sldMk cId="1513862943" sldId="3727"/>
            <ac:spMk id="2" creationId="{10B2E8D6-76BF-9061-F14C-C7CB94F4DB84}"/>
          </ac:spMkLst>
        </pc:spChg>
        <pc:spChg chg="mod">
          <ac:chgData name="Andy Thompson (North Sea Transition Authority)" userId="321959ed-7daa-421a-aad7-834d2e4c66f9" providerId="ADAL" clId="{06FD4574-8CCF-4A85-8360-C34372B08007}" dt="2023-11-08T14:04:26.378" v="2428" actId="1076"/>
          <ac:spMkLst>
            <pc:docMk/>
            <pc:sldMk cId="1513862943" sldId="3727"/>
            <ac:spMk id="48" creationId="{EA4EB336-EB0A-4681-9EEE-FAA5D725CD5C}"/>
          </ac:spMkLst>
        </pc:spChg>
      </pc:sldChg>
      <pc:sldChg chg="modSp add del mod">
        <pc:chgData name="Andy Thompson (North Sea Transition Authority)" userId="321959ed-7daa-421a-aad7-834d2e4c66f9" providerId="ADAL" clId="{06FD4574-8CCF-4A85-8360-C34372B08007}" dt="2023-11-09T10:33:14.228" v="5806" actId="2696"/>
        <pc:sldMkLst>
          <pc:docMk/>
          <pc:sldMk cId="2560471606" sldId="3728"/>
        </pc:sldMkLst>
        <pc:spChg chg="mod">
          <ac:chgData name="Andy Thompson (North Sea Transition Authority)" userId="321959ed-7daa-421a-aad7-834d2e4c66f9" providerId="ADAL" clId="{06FD4574-8CCF-4A85-8360-C34372B08007}" dt="2023-11-09T10:27:45.687" v="5805" actId="207"/>
          <ac:spMkLst>
            <pc:docMk/>
            <pc:sldMk cId="2560471606" sldId="3728"/>
            <ac:spMk id="48" creationId="{EA4EB336-EB0A-4681-9EEE-FAA5D725CD5C}"/>
          </ac:spMkLst>
        </pc:spChg>
      </pc:sldChg>
      <pc:sldChg chg="add">
        <pc:chgData name="Andy Thompson (North Sea Transition Authority)" userId="321959ed-7daa-421a-aad7-834d2e4c66f9" providerId="ADAL" clId="{06FD4574-8CCF-4A85-8360-C34372B08007}" dt="2023-11-14T10:02:04.178" v="11774"/>
        <pc:sldMkLst>
          <pc:docMk/>
          <pc:sldMk cId="3589710698" sldId="3728"/>
        </pc:sldMkLst>
      </pc:sldChg>
      <pc:sldChg chg="add del">
        <pc:chgData name="Andy Thompson (North Sea Transition Authority)" userId="321959ed-7daa-421a-aad7-834d2e4c66f9" providerId="ADAL" clId="{06FD4574-8CCF-4A85-8360-C34372B08007}" dt="2023-11-07T14:05:35.860" v="1255" actId="47"/>
        <pc:sldMkLst>
          <pc:docMk/>
          <pc:sldMk cId="1948528195" sldId="3729"/>
        </pc:sldMkLst>
      </pc:sldChg>
      <pc:sldChg chg="modSp add mod">
        <pc:chgData name="Andy Thompson (North Sea Transition Authority)" userId="321959ed-7daa-421a-aad7-834d2e4c66f9" providerId="ADAL" clId="{06FD4574-8CCF-4A85-8360-C34372B08007}" dt="2023-11-08T15:40:23.739" v="3714" actId="113"/>
        <pc:sldMkLst>
          <pc:docMk/>
          <pc:sldMk cId="2551356536" sldId="3729"/>
        </pc:sldMkLst>
        <pc:spChg chg="mod">
          <ac:chgData name="Andy Thompson (North Sea Transition Authority)" userId="321959ed-7daa-421a-aad7-834d2e4c66f9" providerId="ADAL" clId="{06FD4574-8CCF-4A85-8360-C34372B08007}" dt="2023-11-08T15:40:23.739" v="3714" actId="113"/>
          <ac:spMkLst>
            <pc:docMk/>
            <pc:sldMk cId="2551356536" sldId="3729"/>
            <ac:spMk id="3" creationId="{B27CF065-BBCF-4D09-AF47-AF619B75C88D}"/>
          </ac:spMkLst>
        </pc:spChg>
        <pc:spChg chg="mod">
          <ac:chgData name="Andy Thompson (North Sea Transition Authority)" userId="321959ed-7daa-421a-aad7-834d2e4c66f9" providerId="ADAL" clId="{06FD4574-8CCF-4A85-8360-C34372B08007}" dt="2023-11-08T15:20:48.998" v="3456" actId="20577"/>
          <ac:spMkLst>
            <pc:docMk/>
            <pc:sldMk cId="2551356536" sldId="3729"/>
            <ac:spMk id="12" creationId="{41FFA8ED-F11C-7FFA-5229-F77E1923AEFA}"/>
          </ac:spMkLst>
        </pc:spChg>
      </pc:sldChg>
      <pc:sldChg chg="modSp add mod">
        <pc:chgData name="Andy Thompson (North Sea Transition Authority)" userId="321959ed-7daa-421a-aad7-834d2e4c66f9" providerId="ADAL" clId="{06FD4574-8CCF-4A85-8360-C34372B08007}" dt="2023-11-09T16:47:46.836" v="10676" actId="1038"/>
        <pc:sldMkLst>
          <pc:docMk/>
          <pc:sldMk cId="3102204111" sldId="3730"/>
        </pc:sldMkLst>
        <pc:spChg chg="mod">
          <ac:chgData name="Andy Thompson (North Sea Transition Authority)" userId="321959ed-7daa-421a-aad7-834d2e4c66f9" providerId="ADAL" clId="{06FD4574-8CCF-4A85-8360-C34372B08007}" dt="2023-11-09T16:47:46.836" v="10676" actId="1038"/>
          <ac:spMkLst>
            <pc:docMk/>
            <pc:sldMk cId="3102204111" sldId="3730"/>
            <ac:spMk id="4" creationId="{B6D7EC9C-A14E-46C8-BF95-B23163404573}"/>
          </ac:spMkLst>
        </pc:spChg>
      </pc:sldChg>
      <pc:sldChg chg="modSp add mod">
        <pc:chgData name="Andy Thompson (North Sea Transition Authority)" userId="321959ed-7daa-421a-aad7-834d2e4c66f9" providerId="ADAL" clId="{06FD4574-8CCF-4A85-8360-C34372B08007}" dt="2023-11-09T16:48:00.999" v="10678" actId="1038"/>
        <pc:sldMkLst>
          <pc:docMk/>
          <pc:sldMk cId="4119322835" sldId="3731"/>
        </pc:sldMkLst>
        <pc:spChg chg="mod">
          <ac:chgData name="Andy Thompson (North Sea Transition Authority)" userId="321959ed-7daa-421a-aad7-834d2e4c66f9" providerId="ADAL" clId="{06FD4574-8CCF-4A85-8360-C34372B08007}" dt="2023-11-09T16:48:00.999" v="10678" actId="1038"/>
          <ac:spMkLst>
            <pc:docMk/>
            <pc:sldMk cId="4119322835" sldId="3731"/>
            <ac:spMk id="4" creationId="{B6D7EC9C-A14E-46C8-BF95-B23163404573}"/>
          </ac:spMkLst>
        </pc:spChg>
      </pc:sldChg>
      <pc:sldChg chg="modSp add mod">
        <pc:chgData name="Andy Thompson (North Sea Transition Authority)" userId="321959ed-7daa-421a-aad7-834d2e4c66f9" providerId="ADAL" clId="{06FD4574-8CCF-4A85-8360-C34372B08007}" dt="2023-11-09T16:48:18.873" v="10683" actId="1037"/>
        <pc:sldMkLst>
          <pc:docMk/>
          <pc:sldMk cId="2430728861" sldId="3732"/>
        </pc:sldMkLst>
        <pc:spChg chg="mod">
          <ac:chgData name="Andy Thompson (North Sea Transition Authority)" userId="321959ed-7daa-421a-aad7-834d2e4c66f9" providerId="ADAL" clId="{06FD4574-8CCF-4A85-8360-C34372B08007}" dt="2023-11-09T16:48:18.873" v="10683" actId="1037"/>
          <ac:spMkLst>
            <pc:docMk/>
            <pc:sldMk cId="2430728861" sldId="3732"/>
            <ac:spMk id="4" creationId="{B6D7EC9C-A14E-46C8-BF95-B23163404573}"/>
          </ac:spMkLst>
        </pc:spChg>
      </pc:sldChg>
      <pc:sldChg chg="modSp add mod">
        <pc:chgData name="Andy Thompson (North Sea Transition Authority)" userId="321959ed-7daa-421a-aad7-834d2e4c66f9" providerId="ADAL" clId="{06FD4574-8CCF-4A85-8360-C34372B08007}" dt="2023-11-09T16:47:30.370" v="10673" actId="1037"/>
        <pc:sldMkLst>
          <pc:docMk/>
          <pc:sldMk cId="3399184715" sldId="3733"/>
        </pc:sldMkLst>
        <pc:spChg chg="mod">
          <ac:chgData name="Andy Thompson (North Sea Transition Authority)" userId="321959ed-7daa-421a-aad7-834d2e4c66f9" providerId="ADAL" clId="{06FD4574-8CCF-4A85-8360-C34372B08007}" dt="2023-11-09T16:47:30.370" v="10673" actId="1037"/>
          <ac:spMkLst>
            <pc:docMk/>
            <pc:sldMk cId="3399184715" sldId="3733"/>
            <ac:spMk id="4" creationId="{B6D7EC9C-A14E-46C8-BF95-B23163404573}"/>
          </ac:spMkLst>
        </pc:spChg>
      </pc:sldChg>
      <pc:sldChg chg="modSp add mod">
        <pc:chgData name="Andy Thompson (North Sea Transition Authority)" userId="321959ed-7daa-421a-aad7-834d2e4c66f9" providerId="ADAL" clId="{06FD4574-8CCF-4A85-8360-C34372B08007}" dt="2023-11-09T16:47:18.684" v="10671" actId="1076"/>
        <pc:sldMkLst>
          <pc:docMk/>
          <pc:sldMk cId="4285148435" sldId="3734"/>
        </pc:sldMkLst>
        <pc:spChg chg="mod">
          <ac:chgData name="Andy Thompson (North Sea Transition Authority)" userId="321959ed-7daa-421a-aad7-834d2e4c66f9" providerId="ADAL" clId="{06FD4574-8CCF-4A85-8360-C34372B08007}" dt="2023-11-09T16:47:18.684" v="10671" actId="1076"/>
          <ac:spMkLst>
            <pc:docMk/>
            <pc:sldMk cId="4285148435" sldId="3734"/>
            <ac:spMk id="4" creationId="{B6D7EC9C-A14E-46C8-BF95-B23163404573}"/>
          </ac:spMkLst>
        </pc:spChg>
      </pc:sldChg>
      <pc:sldChg chg="modSp add mod">
        <pc:chgData name="Andy Thompson (North Sea Transition Authority)" userId="321959ed-7daa-421a-aad7-834d2e4c66f9" providerId="ADAL" clId="{06FD4574-8CCF-4A85-8360-C34372B08007}" dt="2023-11-09T16:49:21.830" v="10692" actId="1076"/>
        <pc:sldMkLst>
          <pc:docMk/>
          <pc:sldMk cId="4024750137" sldId="3735"/>
        </pc:sldMkLst>
        <pc:spChg chg="mod">
          <ac:chgData name="Andy Thompson (North Sea Transition Authority)" userId="321959ed-7daa-421a-aad7-834d2e4c66f9" providerId="ADAL" clId="{06FD4574-8CCF-4A85-8360-C34372B08007}" dt="2023-11-09T16:49:21.830" v="10692" actId="1076"/>
          <ac:spMkLst>
            <pc:docMk/>
            <pc:sldMk cId="4024750137" sldId="3735"/>
            <ac:spMk id="4" creationId="{B6D7EC9C-A14E-46C8-BF95-B23163404573}"/>
          </ac:spMkLst>
        </pc:spChg>
      </pc:sldChg>
      <pc:sldChg chg="modSp add mod">
        <pc:chgData name="Andy Thompson (North Sea Transition Authority)" userId="321959ed-7daa-421a-aad7-834d2e4c66f9" providerId="ADAL" clId="{06FD4574-8CCF-4A85-8360-C34372B08007}" dt="2023-11-08T18:25:01.889" v="5671" actId="20577"/>
        <pc:sldMkLst>
          <pc:docMk/>
          <pc:sldMk cId="485678072" sldId="3736"/>
        </pc:sldMkLst>
        <pc:spChg chg="mod">
          <ac:chgData name="Andy Thompson (North Sea Transition Authority)" userId="321959ed-7daa-421a-aad7-834d2e4c66f9" providerId="ADAL" clId="{06FD4574-8CCF-4A85-8360-C34372B08007}" dt="2023-11-08T18:25:01.889" v="5671" actId="20577"/>
          <ac:spMkLst>
            <pc:docMk/>
            <pc:sldMk cId="485678072" sldId="3736"/>
            <ac:spMk id="4" creationId="{B6D7EC9C-A14E-46C8-BF95-B23163404573}"/>
          </ac:spMkLst>
        </pc:spChg>
      </pc:sldChg>
      <pc:sldChg chg="addSp modSp add del mod">
        <pc:chgData name="Andy Thompson (North Sea Transition Authority)" userId="321959ed-7daa-421a-aad7-834d2e4c66f9" providerId="ADAL" clId="{06FD4574-8CCF-4A85-8360-C34372B08007}" dt="2023-11-09T14:49:23.773" v="8240" actId="47"/>
        <pc:sldMkLst>
          <pc:docMk/>
          <pc:sldMk cId="1992115062" sldId="3737"/>
        </pc:sldMkLst>
        <pc:spChg chg="add mod">
          <ac:chgData name="Andy Thompson (North Sea Transition Authority)" userId="321959ed-7daa-421a-aad7-834d2e4c66f9" providerId="ADAL" clId="{06FD4574-8CCF-4A85-8360-C34372B08007}" dt="2023-11-09T10:42:12.775" v="6157" actId="20577"/>
          <ac:spMkLst>
            <pc:docMk/>
            <pc:sldMk cId="1992115062" sldId="3737"/>
            <ac:spMk id="2" creationId="{A1AA72AA-4E50-97E2-C42F-7300C2CAC12A}"/>
          </ac:spMkLst>
        </pc:spChg>
        <pc:spChg chg="mod">
          <ac:chgData name="Andy Thompson (North Sea Transition Authority)" userId="321959ed-7daa-421a-aad7-834d2e4c66f9" providerId="ADAL" clId="{06FD4574-8CCF-4A85-8360-C34372B08007}" dt="2023-11-08T18:25:32.306" v="5703" actId="13926"/>
          <ac:spMkLst>
            <pc:docMk/>
            <pc:sldMk cId="1992115062" sldId="3737"/>
            <ac:spMk id="48" creationId="{EA4EB336-EB0A-4681-9EEE-FAA5D725CD5C}"/>
          </ac:spMkLst>
        </pc:spChg>
      </pc:sldChg>
      <pc:sldChg chg="modSp add del mod">
        <pc:chgData name="Andy Thompson (North Sea Transition Authority)" userId="321959ed-7daa-421a-aad7-834d2e4c66f9" providerId="ADAL" clId="{06FD4574-8CCF-4A85-8360-C34372B08007}" dt="2023-11-09T14:49:36.027" v="8241" actId="47"/>
        <pc:sldMkLst>
          <pc:docMk/>
          <pc:sldMk cId="2600543754" sldId="3738"/>
        </pc:sldMkLst>
        <pc:spChg chg="mod">
          <ac:chgData name="Andy Thompson (North Sea Transition Authority)" userId="321959ed-7daa-421a-aad7-834d2e4c66f9" providerId="ADAL" clId="{06FD4574-8CCF-4A85-8360-C34372B08007}" dt="2023-11-09T11:01:24.485" v="6438" actId="20577"/>
          <ac:spMkLst>
            <pc:docMk/>
            <pc:sldMk cId="2600543754" sldId="3738"/>
            <ac:spMk id="2" creationId="{A1AA72AA-4E50-97E2-C42F-7300C2CAC12A}"/>
          </ac:spMkLst>
        </pc:spChg>
      </pc:sldChg>
      <pc:sldChg chg="addSp delSp modSp add mod ord">
        <pc:chgData name="Andy Thompson (North Sea Transition Authority)" userId="321959ed-7daa-421a-aad7-834d2e4c66f9" providerId="ADAL" clId="{06FD4574-8CCF-4A85-8360-C34372B08007}" dt="2023-11-09T16:14:24.843" v="10670" actId="1076"/>
        <pc:sldMkLst>
          <pc:docMk/>
          <pc:sldMk cId="3685181839" sldId="3739"/>
        </pc:sldMkLst>
        <pc:spChg chg="del mod">
          <ac:chgData name="Andy Thompson (North Sea Transition Authority)" userId="321959ed-7daa-421a-aad7-834d2e4c66f9" providerId="ADAL" clId="{06FD4574-8CCF-4A85-8360-C34372B08007}" dt="2023-11-09T16:14:09.888" v="10668" actId="478"/>
          <ac:spMkLst>
            <pc:docMk/>
            <pc:sldMk cId="3685181839" sldId="3739"/>
            <ac:spMk id="2" creationId="{A1AA72AA-4E50-97E2-C42F-7300C2CAC12A}"/>
          </ac:spMkLst>
        </pc:spChg>
        <pc:spChg chg="add mod">
          <ac:chgData name="Andy Thompson (North Sea Transition Authority)" userId="321959ed-7daa-421a-aad7-834d2e4c66f9" providerId="ADAL" clId="{06FD4574-8CCF-4A85-8360-C34372B08007}" dt="2023-11-09T16:14:24.843" v="10670" actId="1076"/>
          <ac:spMkLst>
            <pc:docMk/>
            <pc:sldMk cId="3685181839" sldId="3739"/>
            <ac:spMk id="5" creationId="{4D1B296D-44B7-176D-4898-29C26C9BE67D}"/>
          </ac:spMkLst>
        </pc:spChg>
        <pc:spChg chg="mod">
          <ac:chgData name="Andy Thompson (North Sea Transition Authority)" userId="321959ed-7daa-421a-aad7-834d2e4c66f9" providerId="ADAL" clId="{06FD4574-8CCF-4A85-8360-C34372B08007}" dt="2023-11-09T16:14:07.578" v="10667"/>
          <ac:spMkLst>
            <pc:docMk/>
            <pc:sldMk cId="3685181839" sldId="3739"/>
            <ac:spMk id="48" creationId="{EA4EB336-EB0A-4681-9EEE-FAA5D725CD5C}"/>
          </ac:spMkLst>
        </pc:spChg>
        <pc:graphicFrameChg chg="add mod modGraphic">
          <ac:chgData name="Andy Thompson (North Sea Transition Authority)" userId="321959ed-7daa-421a-aad7-834d2e4c66f9" providerId="ADAL" clId="{06FD4574-8CCF-4A85-8360-C34372B08007}" dt="2023-11-09T16:14:14.603" v="10669" actId="1076"/>
          <ac:graphicFrameMkLst>
            <pc:docMk/>
            <pc:sldMk cId="3685181839" sldId="3739"/>
            <ac:graphicFrameMk id="3" creationId="{1C442BEA-3EAF-51A9-2F3E-41DAFC48A17B}"/>
          </ac:graphicFrameMkLst>
        </pc:graphicFrameChg>
      </pc:sldChg>
      <pc:sldChg chg="ord">
        <pc:chgData name="Andy Thompson (North Sea Transition Authority)" userId="321959ed-7daa-421a-aad7-834d2e4c66f9" providerId="ADAL" clId="{06FD4574-8CCF-4A85-8360-C34372B08007}" dt="2023-11-10T14:33:19.238" v="11026"/>
        <pc:sldMkLst>
          <pc:docMk/>
          <pc:sldMk cId="2297962286" sldId="3740"/>
        </pc:sldMkLst>
      </pc:sldChg>
      <pc:sldChg chg="addSp delSp modSp mod ord">
        <pc:chgData name="Andy Thompson (North Sea Transition Authority)" userId="321959ed-7daa-421a-aad7-834d2e4c66f9" providerId="ADAL" clId="{06FD4574-8CCF-4A85-8360-C34372B08007}" dt="2023-11-10T17:07:10.497" v="11264" actId="1037"/>
        <pc:sldMkLst>
          <pc:docMk/>
          <pc:sldMk cId="637548897" sldId="3741"/>
        </pc:sldMkLst>
        <pc:spChg chg="add del mod">
          <ac:chgData name="Andy Thompson (North Sea Transition Authority)" userId="321959ed-7daa-421a-aad7-834d2e4c66f9" providerId="ADAL" clId="{06FD4574-8CCF-4A85-8360-C34372B08007}" dt="2023-11-10T17:07:10.497" v="11264" actId="1037"/>
          <ac:spMkLst>
            <pc:docMk/>
            <pc:sldMk cId="637548897" sldId="3741"/>
            <ac:spMk id="2" creationId="{7CE310BE-54C4-4B96-9F66-25266C954E75}"/>
          </ac:spMkLst>
        </pc:spChg>
        <pc:spChg chg="mod">
          <ac:chgData name="Andy Thompson (North Sea Transition Authority)" userId="321959ed-7daa-421a-aad7-834d2e4c66f9" providerId="ADAL" clId="{06FD4574-8CCF-4A85-8360-C34372B08007}" dt="2023-11-09T17:14:14.623" v="10795" actId="20577"/>
          <ac:spMkLst>
            <pc:docMk/>
            <pc:sldMk cId="637548897" sldId="3741"/>
            <ac:spMk id="3" creationId="{301E22F2-01E3-BCCE-AD7C-588E7EE1DEC2}"/>
          </ac:spMkLst>
        </pc:spChg>
        <pc:spChg chg="add del mod ord">
          <ac:chgData name="Andy Thompson (North Sea Transition Authority)" userId="321959ed-7daa-421a-aad7-834d2e4c66f9" providerId="ADAL" clId="{06FD4574-8CCF-4A85-8360-C34372B08007}" dt="2023-11-10T17:07:01.015" v="11230" actId="478"/>
          <ac:spMkLst>
            <pc:docMk/>
            <pc:sldMk cId="637548897" sldId="3741"/>
            <ac:spMk id="11" creationId="{596B83BC-98B8-E3E1-4F5B-8E7405CD8CEC}"/>
          </ac:spMkLst>
        </pc:spChg>
        <pc:spChg chg="add del mod">
          <ac:chgData name="Andy Thompson (North Sea Transition Authority)" userId="321959ed-7daa-421a-aad7-834d2e4c66f9" providerId="ADAL" clId="{06FD4574-8CCF-4A85-8360-C34372B08007}" dt="2023-11-10T17:06:09.444" v="11198" actId="478"/>
          <ac:spMkLst>
            <pc:docMk/>
            <pc:sldMk cId="637548897" sldId="3741"/>
            <ac:spMk id="13" creationId="{1C25101A-AE53-1A90-C376-FACA9FE6C774}"/>
          </ac:spMkLst>
        </pc:spChg>
        <pc:spChg chg="add del mod">
          <ac:chgData name="Andy Thompson (North Sea Transition Authority)" userId="321959ed-7daa-421a-aad7-834d2e4c66f9" providerId="ADAL" clId="{06FD4574-8CCF-4A85-8360-C34372B08007}" dt="2023-11-10T17:06:39.644" v="11212" actId="478"/>
          <ac:spMkLst>
            <pc:docMk/>
            <pc:sldMk cId="637548897" sldId="3741"/>
            <ac:spMk id="15" creationId="{BE4617A6-C950-5C1C-E5D0-CCDA359EEB7C}"/>
          </ac:spMkLst>
        </pc:spChg>
        <pc:spChg chg="add del mod">
          <ac:chgData name="Andy Thompson (North Sea Transition Authority)" userId="321959ed-7daa-421a-aad7-834d2e4c66f9" providerId="ADAL" clId="{06FD4574-8CCF-4A85-8360-C34372B08007}" dt="2023-11-10T17:06:50.980" v="11229" actId="478"/>
          <ac:spMkLst>
            <pc:docMk/>
            <pc:sldMk cId="637548897" sldId="3741"/>
            <ac:spMk id="17" creationId="{EE16DC3F-5D53-D20E-CAB2-F609CF86D38D}"/>
          </ac:spMkLst>
        </pc:spChg>
      </pc:sldChg>
      <pc:sldChg chg="ord">
        <pc:chgData name="Andy Thompson (North Sea Transition Authority)" userId="321959ed-7daa-421a-aad7-834d2e4c66f9" providerId="ADAL" clId="{06FD4574-8CCF-4A85-8360-C34372B08007}" dt="2023-11-10T14:33:19.238" v="11026"/>
        <pc:sldMkLst>
          <pc:docMk/>
          <pc:sldMk cId="1615893208" sldId="3742"/>
        </pc:sldMkLst>
      </pc:sldChg>
      <pc:sldChg chg="del">
        <pc:chgData name="Andy Thompson (North Sea Transition Authority)" userId="321959ed-7daa-421a-aad7-834d2e4c66f9" providerId="ADAL" clId="{06FD4574-8CCF-4A85-8360-C34372B08007}" dt="2023-11-09T12:46:42.891" v="6883" actId="47"/>
        <pc:sldMkLst>
          <pc:docMk/>
          <pc:sldMk cId="3944328158" sldId="3743"/>
        </pc:sldMkLst>
      </pc:sldChg>
      <pc:sldChg chg="modSp add mod">
        <pc:chgData name="Andy Thompson (North Sea Transition Authority)" userId="321959ed-7daa-421a-aad7-834d2e4c66f9" providerId="ADAL" clId="{06FD4574-8CCF-4A85-8360-C34372B08007}" dt="2023-11-09T15:35:02.629" v="10539" actId="6549"/>
        <pc:sldMkLst>
          <pc:docMk/>
          <pc:sldMk cId="4033968849" sldId="3744"/>
        </pc:sldMkLst>
        <pc:spChg chg="mod">
          <ac:chgData name="Andy Thompson (North Sea Transition Authority)" userId="321959ed-7daa-421a-aad7-834d2e4c66f9" providerId="ADAL" clId="{06FD4574-8CCF-4A85-8360-C34372B08007}" dt="2023-11-09T15:35:02.629" v="10539" actId="6549"/>
          <ac:spMkLst>
            <pc:docMk/>
            <pc:sldMk cId="4033968849" sldId="3744"/>
            <ac:spMk id="9" creationId="{891CDEBD-62D8-CD87-3CC9-D0A0A9F43FB4}"/>
          </ac:spMkLst>
        </pc:spChg>
        <pc:picChg chg="mod">
          <ac:chgData name="Andy Thompson (North Sea Transition Authority)" userId="321959ed-7daa-421a-aad7-834d2e4c66f9" providerId="ADAL" clId="{06FD4574-8CCF-4A85-8360-C34372B08007}" dt="2023-11-09T12:47:45.823" v="6892" actId="2085"/>
          <ac:picMkLst>
            <pc:docMk/>
            <pc:sldMk cId="4033968849" sldId="3744"/>
            <ac:picMk id="7" creationId="{1FBB6BE0-F3C7-DB88-074D-CC6665396D3C}"/>
          </ac:picMkLst>
        </pc:picChg>
      </pc:sldChg>
      <pc:sldChg chg="delSp modSp add mod">
        <pc:chgData name="Andy Thompson (North Sea Transition Authority)" userId="321959ed-7daa-421a-aad7-834d2e4c66f9" providerId="ADAL" clId="{06FD4574-8CCF-4A85-8360-C34372B08007}" dt="2023-11-09T15:24:40.715" v="10386" actId="29295"/>
        <pc:sldMkLst>
          <pc:docMk/>
          <pc:sldMk cId="4065447168" sldId="3745"/>
        </pc:sldMkLst>
        <pc:spChg chg="mod">
          <ac:chgData name="Andy Thompson (North Sea Transition Authority)" userId="321959ed-7daa-421a-aad7-834d2e4c66f9" providerId="ADAL" clId="{06FD4574-8CCF-4A85-8360-C34372B08007}" dt="2023-11-09T15:24:07.140" v="10371" actId="207"/>
          <ac:spMkLst>
            <pc:docMk/>
            <pc:sldMk cId="4065447168" sldId="3745"/>
            <ac:spMk id="5" creationId="{0537ED7A-7796-4771-E128-207D78106D61}"/>
          </ac:spMkLst>
        </pc:spChg>
        <pc:spChg chg="del mod">
          <ac:chgData name="Andy Thompson (North Sea Transition Authority)" userId="321959ed-7daa-421a-aad7-834d2e4c66f9" providerId="ADAL" clId="{06FD4574-8CCF-4A85-8360-C34372B08007}" dt="2023-11-09T14:50:52.543" v="8269" actId="478"/>
          <ac:spMkLst>
            <pc:docMk/>
            <pc:sldMk cId="4065447168" sldId="3745"/>
            <ac:spMk id="7" creationId="{94CB717F-F871-0F9C-30F4-143AAEAD52E0}"/>
          </ac:spMkLst>
        </pc:spChg>
        <pc:spChg chg="del">
          <ac:chgData name="Andy Thompson (North Sea Transition Authority)" userId="321959ed-7daa-421a-aad7-834d2e4c66f9" providerId="ADAL" clId="{06FD4574-8CCF-4A85-8360-C34372B08007}" dt="2023-11-09T14:50:52.543" v="8269" actId="478"/>
          <ac:spMkLst>
            <pc:docMk/>
            <pc:sldMk cId="4065447168" sldId="3745"/>
            <ac:spMk id="8" creationId="{523F6E9A-A298-81D1-B9AB-C8C7AFFAC081}"/>
          </ac:spMkLst>
        </pc:spChg>
        <pc:spChg chg="mod">
          <ac:chgData name="Andy Thompson (North Sea Transition Authority)" userId="321959ed-7daa-421a-aad7-834d2e4c66f9" providerId="ADAL" clId="{06FD4574-8CCF-4A85-8360-C34372B08007}" dt="2023-11-09T15:23:31.364" v="10369" actId="15"/>
          <ac:spMkLst>
            <pc:docMk/>
            <pc:sldMk cId="4065447168" sldId="3745"/>
            <ac:spMk id="9" creationId="{891CDEBD-62D8-CD87-3CC9-D0A0A9F43FB4}"/>
          </ac:spMkLst>
        </pc:spChg>
        <pc:spChg chg="mod">
          <ac:chgData name="Andy Thompson (North Sea Transition Authority)" userId="321959ed-7daa-421a-aad7-834d2e4c66f9" providerId="ADAL" clId="{06FD4574-8CCF-4A85-8360-C34372B08007}" dt="2023-11-09T15:02:56.622" v="9319" actId="1076"/>
          <ac:spMkLst>
            <pc:docMk/>
            <pc:sldMk cId="4065447168" sldId="3745"/>
            <ac:spMk id="30" creationId="{DDA87741-9D98-EDED-487A-5834329321FF}"/>
          </ac:spMkLst>
        </pc:spChg>
        <pc:grpChg chg="mod ord">
          <ac:chgData name="Andy Thompson (North Sea Transition Authority)" userId="321959ed-7daa-421a-aad7-834d2e4c66f9" providerId="ADAL" clId="{06FD4574-8CCF-4A85-8360-C34372B08007}" dt="2023-11-09T15:24:07.140" v="10371" actId="207"/>
          <ac:grpSpMkLst>
            <pc:docMk/>
            <pc:sldMk cId="4065447168" sldId="3745"/>
            <ac:grpSpMk id="4" creationId="{F865DC19-AD64-6921-CB2B-3C19031DB879}"/>
          </ac:grpSpMkLst>
        </pc:grpChg>
        <pc:picChg chg="mod">
          <ac:chgData name="Andy Thompson (North Sea Transition Authority)" userId="321959ed-7daa-421a-aad7-834d2e4c66f9" providerId="ADAL" clId="{06FD4574-8CCF-4A85-8360-C34372B08007}" dt="2023-11-09T15:24:40.715" v="10386" actId="29295"/>
          <ac:picMkLst>
            <pc:docMk/>
            <pc:sldMk cId="4065447168" sldId="3745"/>
            <ac:picMk id="6" creationId="{7F28AB12-AB91-FFFD-F72B-F9E2D32696D7}"/>
          </ac:picMkLst>
        </pc:picChg>
      </pc:sldChg>
      <pc:sldChg chg="addSp delSp modSp add del mod">
        <pc:chgData name="Andy Thompson (North Sea Transition Authority)" userId="321959ed-7daa-421a-aad7-834d2e4c66f9" providerId="ADAL" clId="{06FD4574-8CCF-4A85-8360-C34372B08007}" dt="2023-11-09T15:27:39.314" v="10409" actId="47"/>
        <pc:sldMkLst>
          <pc:docMk/>
          <pc:sldMk cId="941309928" sldId="3746"/>
        </pc:sldMkLst>
        <pc:spChg chg="mod">
          <ac:chgData name="Andy Thompson (North Sea Transition Authority)" userId="321959ed-7daa-421a-aad7-834d2e4c66f9" providerId="ADAL" clId="{06FD4574-8CCF-4A85-8360-C34372B08007}" dt="2023-11-09T12:47:13.238" v="6887"/>
          <ac:spMkLst>
            <pc:docMk/>
            <pc:sldMk cId="941309928" sldId="3746"/>
            <ac:spMk id="5" creationId="{74CFB138-D7F6-54B6-227C-DA851C377AE4}"/>
          </ac:spMkLst>
        </pc:spChg>
        <pc:grpChg chg="add mod ord">
          <ac:chgData name="Andy Thompson (North Sea Transition Authority)" userId="321959ed-7daa-421a-aad7-834d2e4c66f9" providerId="ADAL" clId="{06FD4574-8CCF-4A85-8360-C34372B08007}" dt="2023-11-09T12:47:24.393" v="6890" actId="167"/>
          <ac:grpSpMkLst>
            <pc:docMk/>
            <pc:sldMk cId="941309928" sldId="3746"/>
            <ac:grpSpMk id="4" creationId="{DA173EAE-2CB5-2803-99A0-6DE66B62CADE}"/>
          </ac:grpSpMkLst>
        </pc:grpChg>
        <pc:grpChg chg="del">
          <ac:chgData name="Andy Thompson (North Sea Transition Authority)" userId="321959ed-7daa-421a-aad7-834d2e4c66f9" providerId="ADAL" clId="{06FD4574-8CCF-4A85-8360-C34372B08007}" dt="2023-11-09T12:47:05.075" v="6885" actId="478"/>
          <ac:grpSpMkLst>
            <pc:docMk/>
            <pc:sldMk cId="941309928" sldId="3746"/>
            <ac:grpSpMk id="8" creationId="{0D4C6C3D-4982-8FBA-01FC-4E36DD21C513}"/>
          </ac:grpSpMkLst>
        </pc:grpChg>
        <pc:picChg chg="mod">
          <ac:chgData name="Andy Thompson (North Sea Transition Authority)" userId="321959ed-7daa-421a-aad7-834d2e4c66f9" providerId="ADAL" clId="{06FD4574-8CCF-4A85-8360-C34372B08007}" dt="2023-11-09T15:24:59.637" v="10396" actId="29295"/>
          <ac:picMkLst>
            <pc:docMk/>
            <pc:sldMk cId="941309928" sldId="3746"/>
            <ac:picMk id="6" creationId="{BB87CEC6-5B73-0A55-88EC-80944071296D}"/>
          </ac:picMkLst>
        </pc:picChg>
      </pc:sldChg>
      <pc:sldChg chg="addSp delSp modSp add del mod">
        <pc:chgData name="Andy Thompson (North Sea Transition Authority)" userId="321959ed-7daa-421a-aad7-834d2e4c66f9" providerId="ADAL" clId="{06FD4574-8CCF-4A85-8360-C34372B08007}" dt="2023-11-09T15:25:26.037" v="10397" actId="47"/>
        <pc:sldMkLst>
          <pc:docMk/>
          <pc:sldMk cId="4273770551" sldId="3747"/>
        </pc:sldMkLst>
        <pc:spChg chg="del">
          <ac:chgData name="Andy Thompson (North Sea Transition Authority)" userId="321959ed-7daa-421a-aad7-834d2e4c66f9" providerId="ADAL" clId="{06FD4574-8CCF-4A85-8360-C34372B08007}" dt="2023-11-09T12:53:01.195" v="7105" actId="478"/>
          <ac:spMkLst>
            <pc:docMk/>
            <pc:sldMk cId="4273770551" sldId="3747"/>
            <ac:spMk id="4" creationId="{B483E055-27F0-494E-5683-CC5D8B652BED}"/>
          </ac:spMkLst>
        </pc:spChg>
        <pc:spChg chg="mod">
          <ac:chgData name="Andy Thompson (North Sea Transition Authority)" userId="321959ed-7daa-421a-aad7-834d2e4c66f9" providerId="ADAL" clId="{06FD4574-8CCF-4A85-8360-C34372B08007}" dt="2023-11-09T12:47:14.640" v="6888"/>
          <ac:spMkLst>
            <pc:docMk/>
            <pc:sldMk cId="4273770551" sldId="3747"/>
            <ac:spMk id="6" creationId="{6A8574AF-832F-AFF5-3DD8-3FDF7F1B46EC}"/>
          </ac:spMkLst>
        </pc:spChg>
        <pc:spChg chg="mod">
          <ac:chgData name="Andy Thompson (North Sea Transition Authority)" userId="321959ed-7daa-421a-aad7-834d2e4c66f9" providerId="ADAL" clId="{06FD4574-8CCF-4A85-8360-C34372B08007}" dt="2023-11-09T12:53:04.177" v="7106" actId="20577"/>
          <ac:spMkLst>
            <pc:docMk/>
            <pc:sldMk cId="4273770551" sldId="3747"/>
            <ac:spMk id="9" creationId="{891CDEBD-62D8-CD87-3CC9-D0A0A9F43FB4}"/>
          </ac:spMkLst>
        </pc:spChg>
        <pc:grpChg chg="add del mod ord">
          <ac:chgData name="Andy Thompson (North Sea Transition Authority)" userId="321959ed-7daa-421a-aad7-834d2e4c66f9" providerId="ADAL" clId="{06FD4574-8CCF-4A85-8360-C34372B08007}" dt="2023-11-09T12:52:52.668" v="7104" actId="478"/>
          <ac:grpSpMkLst>
            <pc:docMk/>
            <pc:sldMk cId="4273770551" sldId="3747"/>
            <ac:grpSpMk id="3" creationId="{D1EC4C65-8229-9D92-809C-9ED7BEEB2E4E}"/>
          </ac:grpSpMkLst>
        </pc:grpChg>
        <pc:picChg chg="mod">
          <ac:chgData name="Andy Thompson (North Sea Transition Authority)" userId="321959ed-7daa-421a-aad7-834d2e4c66f9" providerId="ADAL" clId="{06FD4574-8CCF-4A85-8360-C34372B08007}" dt="2023-11-09T12:47:14.640" v="6888"/>
          <ac:picMkLst>
            <pc:docMk/>
            <pc:sldMk cId="4273770551" sldId="3747"/>
            <ac:picMk id="7" creationId="{1DA8FC2E-A232-01FD-9870-89A0589FF376}"/>
          </ac:picMkLst>
        </pc:picChg>
      </pc:sldChg>
      <pc:sldChg chg="add del">
        <pc:chgData name="Andy Thompson (North Sea Transition Authority)" userId="321959ed-7daa-421a-aad7-834d2e4c66f9" providerId="ADAL" clId="{06FD4574-8CCF-4A85-8360-C34372B08007}" dt="2023-11-09T12:46:39.220" v="6882" actId="47"/>
        <pc:sldMkLst>
          <pc:docMk/>
          <pc:sldMk cId="1080850764" sldId="3748"/>
        </pc:sldMkLst>
      </pc:sldChg>
      <pc:sldChg chg="addSp delSp modSp add del mod">
        <pc:chgData name="Andy Thompson (North Sea Transition Authority)" userId="321959ed-7daa-421a-aad7-834d2e4c66f9" providerId="ADAL" clId="{06FD4574-8CCF-4A85-8360-C34372B08007}" dt="2023-11-09T14:49:56.551" v="8242" actId="47"/>
        <pc:sldMkLst>
          <pc:docMk/>
          <pc:sldMk cId="2470100015" sldId="3749"/>
        </pc:sldMkLst>
        <pc:spChg chg="mod">
          <ac:chgData name="Andy Thompson (North Sea Transition Authority)" userId="321959ed-7daa-421a-aad7-834d2e4c66f9" providerId="ADAL" clId="{06FD4574-8CCF-4A85-8360-C34372B08007}" dt="2023-11-09T12:47:11.148" v="6886"/>
          <ac:spMkLst>
            <pc:docMk/>
            <pc:sldMk cId="2470100015" sldId="3749"/>
            <ac:spMk id="10" creationId="{2429555F-D793-6D8C-1A7C-C47C3483B986}"/>
          </ac:spMkLst>
        </pc:spChg>
        <pc:grpChg chg="add mod ord">
          <ac:chgData name="Andy Thompson (North Sea Transition Authority)" userId="321959ed-7daa-421a-aad7-834d2e4c66f9" providerId="ADAL" clId="{06FD4574-8CCF-4A85-8360-C34372B08007}" dt="2023-11-09T12:47:29.040" v="6891" actId="167"/>
          <ac:grpSpMkLst>
            <pc:docMk/>
            <pc:sldMk cId="2470100015" sldId="3749"/>
            <ac:grpSpMk id="3" creationId="{58DED6EE-CE28-8C0C-F9FB-6855EC26785F}"/>
          </ac:grpSpMkLst>
        </pc:grpChg>
        <pc:grpChg chg="del">
          <ac:chgData name="Andy Thompson (North Sea Transition Authority)" userId="321959ed-7daa-421a-aad7-834d2e4c66f9" providerId="ADAL" clId="{06FD4574-8CCF-4A85-8360-C34372B08007}" dt="2023-11-09T12:47:01.324" v="6884" actId="478"/>
          <ac:grpSpMkLst>
            <pc:docMk/>
            <pc:sldMk cId="2470100015" sldId="3749"/>
            <ac:grpSpMk id="4" creationId="{F865DC19-AD64-6921-CB2B-3C19031DB879}"/>
          </ac:grpSpMkLst>
        </pc:grpChg>
        <pc:picChg chg="mod">
          <ac:chgData name="Andy Thompson (North Sea Transition Authority)" userId="321959ed-7daa-421a-aad7-834d2e4c66f9" providerId="ADAL" clId="{06FD4574-8CCF-4A85-8360-C34372B08007}" dt="2023-11-09T12:47:11.148" v="6886"/>
          <ac:picMkLst>
            <pc:docMk/>
            <pc:sldMk cId="2470100015" sldId="3749"/>
            <ac:picMk id="11" creationId="{517F09D8-7B14-DCDF-9598-63B52FB229A8}"/>
          </ac:picMkLst>
        </pc:picChg>
      </pc:sldChg>
      <pc:sldChg chg="addSp delSp modSp add mod">
        <pc:chgData name="Andy Thompson (North Sea Transition Authority)" userId="321959ed-7daa-421a-aad7-834d2e4c66f9" providerId="ADAL" clId="{06FD4574-8CCF-4A85-8360-C34372B08007}" dt="2023-11-09T16:13:53.673" v="10666" actId="1076"/>
        <pc:sldMkLst>
          <pc:docMk/>
          <pc:sldMk cId="160085549" sldId="3750"/>
        </pc:sldMkLst>
        <pc:spChg chg="del">
          <ac:chgData name="Andy Thompson (North Sea Transition Authority)" userId="321959ed-7daa-421a-aad7-834d2e4c66f9" providerId="ADAL" clId="{06FD4574-8CCF-4A85-8360-C34372B08007}" dt="2023-11-09T14:41:54.537" v="7952" actId="478"/>
          <ac:spMkLst>
            <pc:docMk/>
            <pc:sldMk cId="160085549" sldId="3750"/>
            <ac:spMk id="2" creationId="{A1AA72AA-4E50-97E2-C42F-7300C2CAC12A}"/>
          </ac:spMkLst>
        </pc:spChg>
        <pc:spChg chg="add del mod">
          <ac:chgData name="Andy Thompson (North Sea Transition Authority)" userId="321959ed-7daa-421a-aad7-834d2e4c66f9" providerId="ADAL" clId="{06FD4574-8CCF-4A85-8360-C34372B08007}" dt="2023-11-09T16:13:41.927" v="10664" actId="478"/>
          <ac:spMkLst>
            <pc:docMk/>
            <pc:sldMk cId="160085549" sldId="3750"/>
            <ac:spMk id="5" creationId="{D908309F-B0A2-D613-91B0-5BF4463F19B0}"/>
          </ac:spMkLst>
        </pc:spChg>
        <pc:spChg chg="add mod">
          <ac:chgData name="Andy Thompson (North Sea Transition Authority)" userId="321959ed-7daa-421a-aad7-834d2e4c66f9" providerId="ADAL" clId="{06FD4574-8CCF-4A85-8360-C34372B08007}" dt="2023-11-09T16:13:53.673" v="10666" actId="1076"/>
          <ac:spMkLst>
            <pc:docMk/>
            <pc:sldMk cId="160085549" sldId="3750"/>
            <ac:spMk id="6" creationId="{246483F1-F02A-0BB7-4818-B8D09B257321}"/>
          </ac:spMkLst>
        </pc:spChg>
        <pc:spChg chg="mod">
          <ac:chgData name="Andy Thompson (North Sea Transition Authority)" userId="321959ed-7daa-421a-aad7-834d2e4c66f9" providerId="ADAL" clId="{06FD4574-8CCF-4A85-8360-C34372B08007}" dt="2023-11-09T16:13:39.164" v="10663"/>
          <ac:spMkLst>
            <pc:docMk/>
            <pc:sldMk cId="160085549" sldId="3750"/>
            <ac:spMk id="48" creationId="{EA4EB336-EB0A-4681-9EEE-FAA5D725CD5C}"/>
          </ac:spMkLst>
        </pc:spChg>
        <pc:graphicFrameChg chg="mod modGraphic">
          <ac:chgData name="Andy Thompson (North Sea Transition Authority)" userId="321959ed-7daa-421a-aad7-834d2e4c66f9" providerId="ADAL" clId="{06FD4574-8CCF-4A85-8360-C34372B08007}" dt="2023-11-09T16:13:45.894" v="10665" actId="1076"/>
          <ac:graphicFrameMkLst>
            <pc:docMk/>
            <pc:sldMk cId="160085549" sldId="3750"/>
            <ac:graphicFrameMk id="3" creationId="{1C442BEA-3EAF-51A9-2F3E-41DAFC48A17B}"/>
          </ac:graphicFrameMkLst>
        </pc:graphicFrameChg>
      </pc:sldChg>
      <pc:sldChg chg="add del">
        <pc:chgData name="Andy Thompson (North Sea Transition Authority)" userId="321959ed-7daa-421a-aad7-834d2e4c66f9" providerId="ADAL" clId="{06FD4574-8CCF-4A85-8360-C34372B08007}" dt="2023-11-09T12:46:32.012" v="6881" actId="47"/>
        <pc:sldMkLst>
          <pc:docMk/>
          <pc:sldMk cId="333344144" sldId="3750"/>
        </pc:sldMkLst>
      </pc:sldChg>
      <pc:sldChg chg="add del">
        <pc:chgData name="Andy Thompson (North Sea Transition Authority)" userId="321959ed-7daa-421a-aad7-834d2e4c66f9" providerId="ADAL" clId="{06FD4574-8CCF-4A85-8360-C34372B08007}" dt="2023-11-09T12:46:28.916" v="6880" actId="47"/>
        <pc:sldMkLst>
          <pc:docMk/>
          <pc:sldMk cId="1542037367" sldId="3751"/>
        </pc:sldMkLst>
      </pc:sldChg>
      <pc:sldChg chg="delSp modSp add mod">
        <pc:chgData name="Andy Thompson (North Sea Transition Authority)" userId="321959ed-7daa-421a-aad7-834d2e4c66f9" providerId="ADAL" clId="{06FD4574-8CCF-4A85-8360-C34372B08007}" dt="2023-11-09T15:30:31.254" v="10479" actId="113"/>
        <pc:sldMkLst>
          <pc:docMk/>
          <pc:sldMk cId="3091666279" sldId="3751"/>
        </pc:sldMkLst>
        <pc:spChg chg="mod">
          <ac:chgData name="Andy Thompson (North Sea Transition Authority)" userId="321959ed-7daa-421a-aad7-834d2e4c66f9" providerId="ADAL" clId="{06FD4574-8CCF-4A85-8360-C34372B08007}" dt="2023-11-09T15:30:31.254" v="10479" actId="113"/>
          <ac:spMkLst>
            <pc:docMk/>
            <pc:sldMk cId="3091666279" sldId="3751"/>
            <ac:spMk id="9" creationId="{891CDEBD-62D8-CD87-3CC9-D0A0A9F43FB4}"/>
          </ac:spMkLst>
        </pc:spChg>
        <pc:spChg chg="del mod">
          <ac:chgData name="Andy Thompson (North Sea Transition Authority)" userId="321959ed-7daa-421a-aad7-834d2e4c66f9" providerId="ADAL" clId="{06FD4574-8CCF-4A85-8360-C34372B08007}" dt="2023-11-09T15:25:39.831" v="10398" actId="478"/>
          <ac:spMkLst>
            <pc:docMk/>
            <pc:sldMk cId="3091666279" sldId="3751"/>
            <ac:spMk id="30" creationId="{DDA87741-9D98-EDED-487A-5834329321FF}"/>
          </ac:spMkLst>
        </pc:spChg>
        <pc:picChg chg="mod">
          <ac:chgData name="Andy Thompson (North Sea Transition Authority)" userId="321959ed-7daa-421a-aad7-834d2e4c66f9" providerId="ADAL" clId="{06FD4574-8CCF-4A85-8360-C34372B08007}" dt="2023-11-09T15:24:49.155" v="10391" actId="29295"/>
          <ac:picMkLst>
            <pc:docMk/>
            <pc:sldMk cId="3091666279" sldId="3751"/>
            <ac:picMk id="6" creationId="{7F28AB12-AB91-FFFD-F72B-F9E2D32696D7}"/>
          </ac:picMkLst>
        </pc:picChg>
      </pc:sldChg>
      <pc:sldChg chg="modSp add mod ord">
        <pc:chgData name="Andy Thompson (North Sea Transition Authority)" userId="321959ed-7daa-421a-aad7-834d2e4c66f9" providerId="ADAL" clId="{06FD4574-8CCF-4A85-8360-C34372B08007}" dt="2023-11-10T14:32:52.788" v="11024" actId="20577"/>
        <pc:sldMkLst>
          <pc:docMk/>
          <pc:sldMk cId="3947898205" sldId="3752"/>
        </pc:sldMkLst>
        <pc:spChg chg="mod">
          <ac:chgData name="Andy Thompson (North Sea Transition Authority)" userId="321959ed-7daa-421a-aad7-834d2e4c66f9" providerId="ADAL" clId="{06FD4574-8CCF-4A85-8360-C34372B08007}" dt="2023-11-10T14:32:52.788" v="11024" actId="20577"/>
          <ac:spMkLst>
            <pc:docMk/>
            <pc:sldMk cId="3947898205" sldId="3752"/>
            <ac:spMk id="4" creationId="{B6D7EC9C-A14E-46C8-BF95-B23163404573}"/>
          </ac:spMkLst>
        </pc:spChg>
      </pc:sldChg>
      <pc:sldChg chg="add">
        <pc:chgData name="Andy Thompson (North Sea Transition Authority)" userId="321959ed-7daa-421a-aad7-834d2e4c66f9" providerId="ADAL" clId="{06FD4574-8CCF-4A85-8360-C34372B08007}" dt="2023-11-14T10:02:04.178" v="11774"/>
        <pc:sldMkLst>
          <pc:docMk/>
          <pc:sldMk cId="2797280619" sldId="3756"/>
        </pc:sldMkLst>
      </pc:sldChg>
      <pc:sldChg chg="add">
        <pc:chgData name="Andy Thompson (North Sea Transition Authority)" userId="321959ed-7daa-421a-aad7-834d2e4c66f9" providerId="ADAL" clId="{06FD4574-8CCF-4A85-8360-C34372B08007}" dt="2023-11-14T10:02:04.178" v="11774"/>
        <pc:sldMkLst>
          <pc:docMk/>
          <pc:sldMk cId="912909524" sldId="3757"/>
        </pc:sldMkLst>
      </pc:sldChg>
      <pc:sldChg chg="add">
        <pc:chgData name="Andy Thompson (North Sea Transition Authority)" userId="321959ed-7daa-421a-aad7-834d2e4c66f9" providerId="ADAL" clId="{06FD4574-8CCF-4A85-8360-C34372B08007}" dt="2023-11-14T10:02:04.178" v="11774"/>
        <pc:sldMkLst>
          <pc:docMk/>
          <pc:sldMk cId="4177422505" sldId="3758"/>
        </pc:sldMkLst>
      </pc:sldChg>
      <pc:sldChg chg="add">
        <pc:chgData name="Andy Thompson (North Sea Transition Authority)" userId="321959ed-7daa-421a-aad7-834d2e4c66f9" providerId="ADAL" clId="{06FD4574-8CCF-4A85-8360-C34372B08007}" dt="2023-11-14T10:02:04.178" v="11774"/>
        <pc:sldMkLst>
          <pc:docMk/>
          <pc:sldMk cId="3896490276" sldId="3759"/>
        </pc:sldMkLst>
      </pc:sldChg>
      <pc:sldChg chg="add">
        <pc:chgData name="Andy Thompson (North Sea Transition Authority)" userId="321959ed-7daa-421a-aad7-834d2e4c66f9" providerId="ADAL" clId="{06FD4574-8CCF-4A85-8360-C34372B08007}" dt="2023-11-14T10:02:04.178" v="11774"/>
        <pc:sldMkLst>
          <pc:docMk/>
          <pc:sldMk cId="3123904015" sldId="3760"/>
        </pc:sldMkLst>
      </pc:sldChg>
    </pc:docChg>
  </pc:docChgLst>
  <pc:docChgLst>
    <pc:chgData name="Miriam Paterson (North Sea Transition Authority)" userId="74bb3175-2638-4c5f-af30-d06d48dd2ab3" providerId="ADAL" clId="{3BAAC943-26AA-4FC3-9EB9-D2E2FD4120B6}"/>
    <pc:docChg chg="undo custSel delSld modSld">
      <pc:chgData name="Miriam Paterson (North Sea Transition Authority)" userId="74bb3175-2638-4c5f-af30-d06d48dd2ab3" providerId="ADAL" clId="{3BAAC943-26AA-4FC3-9EB9-D2E2FD4120B6}" dt="2023-11-21T12:59:39.958" v="754" actId="113"/>
      <pc:docMkLst>
        <pc:docMk/>
      </pc:docMkLst>
      <pc:sldChg chg="addSp modSp mod">
        <pc:chgData name="Miriam Paterson (North Sea Transition Authority)" userId="74bb3175-2638-4c5f-af30-d06d48dd2ab3" providerId="ADAL" clId="{3BAAC943-26AA-4FC3-9EB9-D2E2FD4120B6}" dt="2023-11-21T12:54:58.880" v="680" actId="13244"/>
        <pc:sldMkLst>
          <pc:docMk/>
          <pc:sldMk cId="3279378024" sldId="257"/>
        </pc:sldMkLst>
        <pc:spChg chg="add mod">
          <ac:chgData name="Miriam Paterson (North Sea Transition Authority)" userId="74bb3175-2638-4c5f-af30-d06d48dd2ab3" providerId="ADAL" clId="{3BAAC943-26AA-4FC3-9EB9-D2E2FD4120B6}" dt="2023-11-21T12:54:58.880" v="680" actId="13244"/>
          <ac:spMkLst>
            <pc:docMk/>
            <pc:sldMk cId="3279378024" sldId="257"/>
            <ac:spMk id="3" creationId="{68C6461F-1580-86F2-CA81-DBC2BD8A1248}"/>
          </ac:spMkLst>
        </pc:spChg>
        <pc:spChg chg="mod">
          <ac:chgData name="Miriam Paterson (North Sea Transition Authority)" userId="74bb3175-2638-4c5f-af30-d06d48dd2ab3" providerId="ADAL" clId="{3BAAC943-26AA-4FC3-9EB9-D2E2FD4120B6}" dt="2023-11-21T12:48:41.400" v="652" actId="33553"/>
          <ac:spMkLst>
            <pc:docMk/>
            <pc:sldMk cId="3279378024" sldId="257"/>
            <ac:spMk id="4" creationId="{1A0FDB74-B187-5243-68A9-71BEF92C84B5}"/>
          </ac:spMkLst>
        </pc:spChg>
        <pc:picChg chg="mod">
          <ac:chgData name="Miriam Paterson (North Sea Transition Authority)" userId="74bb3175-2638-4c5f-af30-d06d48dd2ab3" providerId="ADAL" clId="{3BAAC943-26AA-4FC3-9EB9-D2E2FD4120B6}" dt="2023-11-21T12:45:42.352" v="532" actId="962"/>
          <ac:picMkLst>
            <pc:docMk/>
            <pc:sldMk cId="3279378024" sldId="257"/>
            <ac:picMk id="5" creationId="{A2A62AAA-4B94-B715-D337-D95232D0F262}"/>
          </ac:picMkLst>
        </pc:picChg>
        <pc:picChg chg="mod">
          <ac:chgData name="Miriam Paterson (North Sea Transition Authority)" userId="74bb3175-2638-4c5f-af30-d06d48dd2ab3" providerId="ADAL" clId="{3BAAC943-26AA-4FC3-9EB9-D2E2FD4120B6}" dt="2023-11-21T12:45:37.139" v="530" actId="962"/>
          <ac:picMkLst>
            <pc:docMk/>
            <pc:sldMk cId="3279378024" sldId="257"/>
            <ac:picMk id="6" creationId="{E8E3B528-0F6F-366B-B774-FDA80B00F33D}"/>
          </ac:picMkLst>
        </pc:picChg>
        <pc:picChg chg="mod">
          <ac:chgData name="Miriam Paterson (North Sea Transition Authority)" userId="74bb3175-2638-4c5f-af30-d06d48dd2ab3" providerId="ADAL" clId="{3BAAC943-26AA-4FC3-9EB9-D2E2FD4120B6}" dt="2023-11-21T12:45:40.077" v="531" actId="962"/>
          <ac:picMkLst>
            <pc:docMk/>
            <pc:sldMk cId="3279378024" sldId="257"/>
            <ac:picMk id="8" creationId="{04D78108-3384-4FD9-FC31-12B548F1FE83}"/>
          </ac:picMkLst>
        </pc:picChg>
        <pc:picChg chg="mod">
          <ac:chgData name="Miriam Paterson (North Sea Transition Authority)" userId="74bb3175-2638-4c5f-af30-d06d48dd2ab3" providerId="ADAL" clId="{3BAAC943-26AA-4FC3-9EB9-D2E2FD4120B6}" dt="2023-11-21T12:45:45.102" v="533" actId="962"/>
          <ac:picMkLst>
            <pc:docMk/>
            <pc:sldMk cId="3279378024" sldId="257"/>
            <ac:picMk id="10" creationId="{6AE9F208-8159-DE6A-2350-8DF78784024A}"/>
          </ac:picMkLst>
        </pc:picChg>
        <pc:picChg chg="mod">
          <ac:chgData name="Miriam Paterson (North Sea Transition Authority)" userId="74bb3175-2638-4c5f-af30-d06d48dd2ab3" providerId="ADAL" clId="{3BAAC943-26AA-4FC3-9EB9-D2E2FD4120B6}" dt="2023-11-21T12:45:48.762" v="534" actId="962"/>
          <ac:picMkLst>
            <pc:docMk/>
            <pc:sldMk cId="3279378024" sldId="257"/>
            <ac:picMk id="12" creationId="{04BE5981-6F3E-3C64-E731-E879202B5F83}"/>
          </ac:picMkLst>
        </pc:picChg>
      </pc:sldChg>
      <pc:sldChg chg="addSp modSp mod">
        <pc:chgData name="Miriam Paterson (North Sea Transition Authority)" userId="74bb3175-2638-4c5f-af30-d06d48dd2ab3" providerId="ADAL" clId="{3BAAC943-26AA-4FC3-9EB9-D2E2FD4120B6}" dt="2023-11-21T12:54:47.194" v="679" actId="13244"/>
        <pc:sldMkLst>
          <pc:docMk/>
          <pc:sldMk cId="1707717490" sldId="258"/>
        </pc:sldMkLst>
        <pc:spChg chg="add mod">
          <ac:chgData name="Miriam Paterson (North Sea Transition Authority)" userId="74bb3175-2638-4c5f-af30-d06d48dd2ab3" providerId="ADAL" clId="{3BAAC943-26AA-4FC3-9EB9-D2E2FD4120B6}" dt="2023-11-21T12:54:28.438" v="674" actId="13244"/>
          <ac:spMkLst>
            <pc:docMk/>
            <pc:sldMk cId="1707717490" sldId="258"/>
            <ac:spMk id="2" creationId="{FD8DC09E-9E86-5245-7795-2B0D344BE9FD}"/>
          </ac:spMkLst>
        </pc:spChg>
        <pc:spChg chg="mod">
          <ac:chgData name="Miriam Paterson (North Sea Transition Authority)" userId="74bb3175-2638-4c5f-af30-d06d48dd2ab3" providerId="ADAL" clId="{3BAAC943-26AA-4FC3-9EB9-D2E2FD4120B6}" dt="2023-11-21T12:54:42.866" v="678" actId="13244"/>
          <ac:spMkLst>
            <pc:docMk/>
            <pc:sldMk cId="1707717490" sldId="258"/>
            <ac:spMk id="11" creationId="{F16954DC-0784-6FC3-8CF4-D4E35626D429}"/>
          </ac:spMkLst>
        </pc:spChg>
        <pc:picChg chg="mod">
          <ac:chgData name="Miriam Paterson (North Sea Transition Authority)" userId="74bb3175-2638-4c5f-af30-d06d48dd2ab3" providerId="ADAL" clId="{3BAAC943-26AA-4FC3-9EB9-D2E2FD4120B6}" dt="2023-11-21T12:54:47.194" v="679" actId="13244"/>
          <ac:picMkLst>
            <pc:docMk/>
            <pc:sldMk cId="1707717490" sldId="258"/>
            <ac:picMk id="3" creationId="{1A6E0F9C-F158-1332-5FBF-75B9479CDF63}"/>
          </ac:picMkLst>
        </pc:picChg>
        <pc:picChg chg="mod">
          <ac:chgData name="Miriam Paterson (North Sea Transition Authority)" userId="74bb3175-2638-4c5f-af30-d06d48dd2ab3" providerId="ADAL" clId="{3BAAC943-26AA-4FC3-9EB9-D2E2FD4120B6}" dt="2023-11-21T12:54:35.363" v="676" actId="962"/>
          <ac:picMkLst>
            <pc:docMk/>
            <pc:sldMk cId="1707717490" sldId="258"/>
            <ac:picMk id="6" creationId="{B2FDCE2A-EE9E-6687-91FD-5791206F2B25}"/>
          </ac:picMkLst>
        </pc:picChg>
        <pc:picChg chg="mod">
          <ac:chgData name="Miriam Paterson (North Sea Transition Authority)" userId="74bb3175-2638-4c5f-af30-d06d48dd2ab3" providerId="ADAL" clId="{3BAAC943-26AA-4FC3-9EB9-D2E2FD4120B6}" dt="2023-11-21T12:45:19.310" v="525" actId="962"/>
          <ac:picMkLst>
            <pc:docMk/>
            <pc:sldMk cId="1707717490" sldId="258"/>
            <ac:picMk id="15" creationId="{5F3B98E6-9455-FF8D-F834-9278CABE0CDE}"/>
          </ac:picMkLst>
        </pc:picChg>
        <pc:picChg chg="mod">
          <ac:chgData name="Miriam Paterson (North Sea Transition Authority)" userId="74bb3175-2638-4c5f-af30-d06d48dd2ab3" providerId="ADAL" clId="{3BAAC943-26AA-4FC3-9EB9-D2E2FD4120B6}" dt="2023-11-21T12:54:35.416" v="677" actId="13244"/>
          <ac:picMkLst>
            <pc:docMk/>
            <pc:sldMk cId="1707717490" sldId="258"/>
            <ac:picMk id="17" creationId="{536E4ECC-E2CC-73E6-665C-2822A1898288}"/>
          </ac:picMkLst>
        </pc:picChg>
      </pc:sldChg>
      <pc:sldChg chg="addSp modSp mod">
        <pc:chgData name="Miriam Paterson (North Sea Transition Authority)" userId="74bb3175-2638-4c5f-af30-d06d48dd2ab3" providerId="ADAL" clId="{3BAAC943-26AA-4FC3-9EB9-D2E2FD4120B6}" dt="2023-11-21T12:55:30.337" v="684" actId="13244"/>
        <pc:sldMkLst>
          <pc:docMk/>
          <pc:sldMk cId="3035705075" sldId="259"/>
        </pc:sldMkLst>
        <pc:spChg chg="add mod">
          <ac:chgData name="Miriam Paterson (North Sea Transition Authority)" userId="74bb3175-2638-4c5f-af30-d06d48dd2ab3" providerId="ADAL" clId="{3BAAC943-26AA-4FC3-9EB9-D2E2FD4120B6}" dt="2023-11-21T12:55:15.956" v="681" actId="13244"/>
          <ac:spMkLst>
            <pc:docMk/>
            <pc:sldMk cId="3035705075" sldId="259"/>
            <ac:spMk id="2" creationId="{45BDE3C9-B2AC-218C-D59D-B5D154AB33B5}"/>
          </ac:spMkLst>
        </pc:spChg>
        <pc:spChg chg="mod">
          <ac:chgData name="Miriam Paterson (North Sea Transition Authority)" userId="74bb3175-2638-4c5f-af30-d06d48dd2ab3" providerId="ADAL" clId="{3BAAC943-26AA-4FC3-9EB9-D2E2FD4120B6}" dt="2023-11-21T12:55:26.056" v="683" actId="13244"/>
          <ac:spMkLst>
            <pc:docMk/>
            <pc:sldMk cId="3035705075" sldId="259"/>
            <ac:spMk id="16" creationId="{A7DA1A0B-8238-DE6F-65C0-4E84D646B4B5}"/>
          </ac:spMkLst>
        </pc:spChg>
        <pc:spChg chg="mod">
          <ac:chgData name="Miriam Paterson (North Sea Transition Authority)" userId="74bb3175-2638-4c5f-af30-d06d48dd2ab3" providerId="ADAL" clId="{3BAAC943-26AA-4FC3-9EB9-D2E2FD4120B6}" dt="2023-11-21T12:55:30.337" v="684" actId="13244"/>
          <ac:spMkLst>
            <pc:docMk/>
            <pc:sldMk cId="3035705075" sldId="259"/>
            <ac:spMk id="17" creationId="{F4B320CE-A9B7-34BE-7EF5-2ECA94F5CAC9}"/>
          </ac:spMkLst>
        </pc:spChg>
        <pc:picChg chg="mod">
          <ac:chgData name="Miriam Paterson (North Sea Transition Authority)" userId="74bb3175-2638-4c5f-af30-d06d48dd2ab3" providerId="ADAL" clId="{3BAAC943-26AA-4FC3-9EB9-D2E2FD4120B6}" dt="2023-11-21T12:45:54.414" v="535" actId="962"/>
          <ac:picMkLst>
            <pc:docMk/>
            <pc:sldMk cId="3035705075" sldId="259"/>
            <ac:picMk id="9" creationId="{B123740E-CEFF-6C1F-2C1D-B2896AADE8FF}"/>
          </ac:picMkLst>
        </pc:picChg>
        <pc:picChg chg="mod">
          <ac:chgData name="Miriam Paterson (North Sea Transition Authority)" userId="74bb3175-2638-4c5f-af30-d06d48dd2ab3" providerId="ADAL" clId="{3BAAC943-26AA-4FC3-9EB9-D2E2FD4120B6}" dt="2023-11-21T12:45:57.642" v="536" actId="962"/>
          <ac:picMkLst>
            <pc:docMk/>
            <pc:sldMk cId="3035705075" sldId="259"/>
            <ac:picMk id="13" creationId="{A16CB295-26C3-E223-B94E-6E2A0CD18C80}"/>
          </ac:picMkLst>
        </pc:picChg>
        <pc:picChg chg="mod">
          <ac:chgData name="Miriam Paterson (North Sea Transition Authority)" userId="74bb3175-2638-4c5f-af30-d06d48dd2ab3" providerId="ADAL" clId="{3BAAC943-26AA-4FC3-9EB9-D2E2FD4120B6}" dt="2023-11-21T12:55:22.775" v="682" actId="13244"/>
          <ac:picMkLst>
            <pc:docMk/>
            <pc:sldMk cId="3035705075" sldId="259"/>
            <ac:picMk id="15" creationId="{D6066118-C11E-04F5-A5CA-F4155785EE22}"/>
          </ac:picMkLst>
        </pc:picChg>
      </pc:sldChg>
      <pc:sldChg chg="addSp modSp mod">
        <pc:chgData name="Miriam Paterson (North Sea Transition Authority)" userId="74bb3175-2638-4c5f-af30-d06d48dd2ab3" providerId="ADAL" clId="{3BAAC943-26AA-4FC3-9EB9-D2E2FD4120B6}" dt="2023-11-21T12:55:45.995" v="686" actId="13244"/>
        <pc:sldMkLst>
          <pc:docMk/>
          <pc:sldMk cId="3878854100" sldId="260"/>
        </pc:sldMkLst>
        <pc:spChg chg="add mod">
          <ac:chgData name="Miriam Paterson (North Sea Transition Authority)" userId="74bb3175-2638-4c5f-af30-d06d48dd2ab3" providerId="ADAL" clId="{3BAAC943-26AA-4FC3-9EB9-D2E2FD4120B6}" dt="2023-11-21T12:55:37.578" v="685" actId="13244"/>
          <ac:spMkLst>
            <pc:docMk/>
            <pc:sldMk cId="3878854100" sldId="260"/>
            <ac:spMk id="2" creationId="{22F83077-D75C-848E-5188-0E4E464E3679}"/>
          </ac:spMkLst>
        </pc:spChg>
        <pc:spChg chg="mod">
          <ac:chgData name="Miriam Paterson (North Sea Transition Authority)" userId="74bb3175-2638-4c5f-af30-d06d48dd2ab3" providerId="ADAL" clId="{3BAAC943-26AA-4FC3-9EB9-D2E2FD4120B6}" dt="2023-11-21T12:46:06.222" v="539" actId="962"/>
          <ac:spMkLst>
            <pc:docMk/>
            <pc:sldMk cId="3878854100" sldId="260"/>
            <ac:spMk id="7" creationId="{EFB6E833-D459-3815-4E3F-99D0ADA1EF7F}"/>
          </ac:spMkLst>
        </pc:spChg>
        <pc:spChg chg="mod">
          <ac:chgData name="Miriam Paterson (North Sea Transition Authority)" userId="74bb3175-2638-4c5f-af30-d06d48dd2ab3" providerId="ADAL" clId="{3BAAC943-26AA-4FC3-9EB9-D2E2FD4120B6}" dt="2023-11-21T12:55:45.995" v="686" actId="13244"/>
          <ac:spMkLst>
            <pc:docMk/>
            <pc:sldMk cId="3878854100" sldId="260"/>
            <ac:spMk id="8" creationId="{8580856D-92C0-18E8-966F-B20498487A08}"/>
          </ac:spMkLst>
        </pc:spChg>
        <pc:picChg chg="mod">
          <ac:chgData name="Miriam Paterson (North Sea Transition Authority)" userId="74bb3175-2638-4c5f-af30-d06d48dd2ab3" providerId="ADAL" clId="{3BAAC943-26AA-4FC3-9EB9-D2E2FD4120B6}" dt="2023-11-21T12:46:03.989" v="538" actId="962"/>
          <ac:picMkLst>
            <pc:docMk/>
            <pc:sldMk cId="3878854100" sldId="260"/>
            <ac:picMk id="6" creationId="{B5810460-DB02-5FB6-676D-74B2043BB075}"/>
          </ac:picMkLst>
        </pc:picChg>
      </pc:sldChg>
      <pc:sldChg chg="modSp mod">
        <pc:chgData name="Miriam Paterson (North Sea Transition Authority)" userId="74bb3175-2638-4c5f-af30-d06d48dd2ab3" providerId="ADAL" clId="{3BAAC943-26AA-4FC3-9EB9-D2E2FD4120B6}" dt="2023-11-06T11:26:55.889" v="26" actId="20577"/>
        <pc:sldMkLst>
          <pc:docMk/>
          <pc:sldMk cId="566596084" sldId="813"/>
        </pc:sldMkLst>
        <pc:spChg chg="mod">
          <ac:chgData name="Miriam Paterson (North Sea Transition Authority)" userId="74bb3175-2638-4c5f-af30-d06d48dd2ab3" providerId="ADAL" clId="{3BAAC943-26AA-4FC3-9EB9-D2E2FD4120B6}" dt="2023-11-06T11:26:35.196" v="2" actId="20577"/>
          <ac:spMkLst>
            <pc:docMk/>
            <pc:sldMk cId="566596084" sldId="813"/>
            <ac:spMk id="5" creationId="{FF0659A1-2B69-4A96-8D68-E009C6C86C93}"/>
          </ac:spMkLst>
        </pc:spChg>
        <pc:spChg chg="mod">
          <ac:chgData name="Miriam Paterson (North Sea Transition Authority)" userId="74bb3175-2638-4c5f-af30-d06d48dd2ab3" providerId="ADAL" clId="{3BAAC943-26AA-4FC3-9EB9-D2E2FD4120B6}" dt="2023-11-06T11:26:55.889" v="26" actId="20577"/>
          <ac:spMkLst>
            <pc:docMk/>
            <pc:sldMk cId="566596084" sldId="813"/>
            <ac:spMk id="6" creationId="{8AC7E5D1-DADF-4E52-AC9E-C7F3D98281A0}"/>
          </ac:spMkLst>
        </pc:spChg>
      </pc:sldChg>
      <pc:sldChg chg="modSp mod">
        <pc:chgData name="Miriam Paterson (North Sea Transition Authority)" userId="74bb3175-2638-4c5f-af30-d06d48dd2ab3" providerId="ADAL" clId="{3BAAC943-26AA-4FC3-9EB9-D2E2FD4120B6}" dt="2023-11-21T12:46:36.543" v="574" actId="13238"/>
        <pc:sldMkLst>
          <pc:docMk/>
          <pc:sldMk cId="3493942219" sldId="3701"/>
        </pc:sldMkLst>
        <pc:graphicFrameChg chg="modGraphic">
          <ac:chgData name="Miriam Paterson (North Sea Transition Authority)" userId="74bb3175-2638-4c5f-af30-d06d48dd2ab3" providerId="ADAL" clId="{3BAAC943-26AA-4FC3-9EB9-D2E2FD4120B6}" dt="2023-11-21T12:46:36.543" v="574" actId="13238"/>
          <ac:graphicFrameMkLst>
            <pc:docMk/>
            <pc:sldMk cId="3493942219" sldId="3701"/>
            <ac:graphicFrameMk id="4" creationId="{89BBB2A4-36B3-FDF8-F713-FBA791E3E6A1}"/>
          </ac:graphicFrameMkLst>
        </pc:graphicFrameChg>
      </pc:sldChg>
      <pc:sldChg chg="addSp delSp modSp del mod">
        <pc:chgData name="Miriam Paterson (North Sea Transition Authority)" userId="74bb3175-2638-4c5f-af30-d06d48dd2ab3" providerId="ADAL" clId="{3BAAC943-26AA-4FC3-9EB9-D2E2FD4120B6}" dt="2023-11-21T12:42:15.242" v="36" actId="2696"/>
        <pc:sldMkLst>
          <pc:docMk/>
          <pc:sldMk cId="3218128405" sldId="3708"/>
        </pc:sldMkLst>
        <pc:spChg chg="mod">
          <ac:chgData name="Miriam Paterson (North Sea Transition Authority)" userId="74bb3175-2638-4c5f-af30-d06d48dd2ab3" providerId="ADAL" clId="{3BAAC943-26AA-4FC3-9EB9-D2E2FD4120B6}" dt="2023-11-12T13:18:09.881" v="32" actId="1076"/>
          <ac:spMkLst>
            <pc:docMk/>
            <pc:sldMk cId="3218128405" sldId="3708"/>
            <ac:spMk id="10" creationId="{42CBBDBD-8D52-3A7B-FDB0-1FAF1017DCB7}"/>
          </ac:spMkLst>
        </pc:spChg>
        <pc:graphicFrameChg chg="add del mod">
          <ac:chgData name="Miriam Paterson (North Sea Transition Authority)" userId="74bb3175-2638-4c5f-af30-d06d48dd2ab3" providerId="ADAL" clId="{3BAAC943-26AA-4FC3-9EB9-D2E2FD4120B6}" dt="2023-11-12T13:21:08.029" v="33" actId="478"/>
          <ac:graphicFrameMkLst>
            <pc:docMk/>
            <pc:sldMk cId="3218128405" sldId="3708"/>
            <ac:graphicFrameMk id="11" creationId="{86E557D5-2760-2050-E0A8-26E0748D8279}"/>
          </ac:graphicFrameMkLst>
        </pc:graphicFrameChg>
        <pc:graphicFrameChg chg="add mod">
          <ac:chgData name="Miriam Paterson (North Sea Transition Authority)" userId="74bb3175-2638-4c5f-af30-d06d48dd2ab3" providerId="ADAL" clId="{3BAAC943-26AA-4FC3-9EB9-D2E2FD4120B6}" dt="2023-11-12T13:22:10.936" v="35" actId="14100"/>
          <ac:graphicFrameMkLst>
            <pc:docMk/>
            <pc:sldMk cId="3218128405" sldId="3708"/>
            <ac:graphicFrameMk id="12" creationId="{F1EC5176-6E44-93DD-9587-0C74E96C3A5C}"/>
          </ac:graphicFrameMkLst>
        </pc:graphicFrameChg>
      </pc:sldChg>
      <pc:sldChg chg="modSp">
        <pc:chgData name="Miriam Paterson (North Sea Transition Authority)" userId="74bb3175-2638-4c5f-af30-d06d48dd2ab3" providerId="ADAL" clId="{3BAAC943-26AA-4FC3-9EB9-D2E2FD4120B6}" dt="2023-11-21T12:56:59.468" v="698" actId="13244"/>
        <pc:sldMkLst>
          <pc:docMk/>
          <pc:sldMk cId="3360235025" sldId="3709"/>
        </pc:sldMkLst>
        <pc:spChg chg="mod">
          <ac:chgData name="Miriam Paterson (North Sea Transition Authority)" userId="74bb3175-2638-4c5f-af30-d06d48dd2ab3" providerId="ADAL" clId="{3BAAC943-26AA-4FC3-9EB9-D2E2FD4120B6}" dt="2023-11-21T12:56:56.704" v="697" actId="13244"/>
          <ac:spMkLst>
            <pc:docMk/>
            <pc:sldMk cId="3360235025" sldId="3709"/>
            <ac:spMk id="2" creationId="{7CE310BE-54C4-4B96-9F66-25266C954E75}"/>
          </ac:spMkLst>
        </pc:spChg>
        <pc:spChg chg="mod">
          <ac:chgData name="Miriam Paterson (North Sea Transition Authority)" userId="74bb3175-2638-4c5f-af30-d06d48dd2ab3" providerId="ADAL" clId="{3BAAC943-26AA-4FC3-9EB9-D2E2FD4120B6}" dt="2023-11-21T12:56:59.468" v="698" actId="13244"/>
          <ac:spMkLst>
            <pc:docMk/>
            <pc:sldMk cId="3360235025" sldId="3709"/>
            <ac:spMk id="47" creationId="{6C25FDAE-CF2C-4E4C-80C7-E4F436676154}"/>
          </ac:spMkLst>
        </pc:spChg>
      </pc:sldChg>
      <pc:sldChg chg="modSp">
        <pc:chgData name="Miriam Paterson (North Sea Transition Authority)" userId="74bb3175-2638-4c5f-af30-d06d48dd2ab3" providerId="ADAL" clId="{3BAAC943-26AA-4FC3-9EB9-D2E2FD4120B6}" dt="2023-11-21T12:58:27.100" v="738" actId="20577"/>
        <pc:sldMkLst>
          <pc:docMk/>
          <pc:sldMk cId="1316955795" sldId="3724"/>
        </pc:sldMkLst>
        <pc:spChg chg="mod">
          <ac:chgData name="Miriam Paterson (North Sea Transition Authority)" userId="74bb3175-2638-4c5f-af30-d06d48dd2ab3" providerId="ADAL" clId="{3BAAC943-26AA-4FC3-9EB9-D2E2FD4120B6}" dt="2023-11-21T12:58:27.100" v="738" actId="20577"/>
          <ac:spMkLst>
            <pc:docMk/>
            <pc:sldMk cId="1316955795" sldId="3724"/>
            <ac:spMk id="48" creationId="{EA4EB336-EB0A-4681-9EEE-FAA5D725CD5C}"/>
          </ac:spMkLst>
        </pc:spChg>
      </pc:sldChg>
      <pc:sldChg chg="modSp">
        <pc:chgData name="Miriam Paterson (North Sea Transition Authority)" userId="74bb3175-2638-4c5f-af30-d06d48dd2ab3" providerId="ADAL" clId="{3BAAC943-26AA-4FC3-9EB9-D2E2FD4120B6}" dt="2023-11-21T12:58:40.933" v="743" actId="20577"/>
        <pc:sldMkLst>
          <pc:docMk/>
          <pc:sldMk cId="1699988668" sldId="3725"/>
        </pc:sldMkLst>
        <pc:spChg chg="mod">
          <ac:chgData name="Miriam Paterson (North Sea Transition Authority)" userId="74bb3175-2638-4c5f-af30-d06d48dd2ab3" providerId="ADAL" clId="{3BAAC943-26AA-4FC3-9EB9-D2E2FD4120B6}" dt="2023-11-21T12:55:57.187" v="688" actId="13244"/>
          <ac:spMkLst>
            <pc:docMk/>
            <pc:sldMk cId="1699988668" sldId="3725"/>
            <ac:spMk id="3" creationId="{9E0D41E2-6E8D-6C0D-2FF3-094B33963EB7}"/>
          </ac:spMkLst>
        </pc:spChg>
        <pc:spChg chg="mod">
          <ac:chgData name="Miriam Paterson (North Sea Transition Authority)" userId="74bb3175-2638-4c5f-af30-d06d48dd2ab3" providerId="ADAL" clId="{3BAAC943-26AA-4FC3-9EB9-D2E2FD4120B6}" dt="2023-11-21T12:55:54.054" v="687" actId="13244"/>
          <ac:spMkLst>
            <pc:docMk/>
            <pc:sldMk cId="1699988668" sldId="3725"/>
            <ac:spMk id="4" creationId="{B0110268-706A-4B1E-84E1-8A8665E5F981}"/>
          </ac:spMkLst>
        </pc:spChg>
        <pc:spChg chg="mod">
          <ac:chgData name="Miriam Paterson (North Sea Transition Authority)" userId="74bb3175-2638-4c5f-af30-d06d48dd2ab3" providerId="ADAL" clId="{3BAAC943-26AA-4FC3-9EB9-D2E2FD4120B6}" dt="2023-11-21T12:58:40.933" v="743" actId="20577"/>
          <ac:spMkLst>
            <pc:docMk/>
            <pc:sldMk cId="1699988668" sldId="3725"/>
            <ac:spMk id="48" creationId="{EA4EB336-EB0A-4681-9EEE-FAA5D725CD5C}"/>
          </ac:spMkLst>
        </pc:spChg>
        <pc:graphicFrameChg chg="mod">
          <ac:chgData name="Miriam Paterson (North Sea Transition Authority)" userId="74bb3175-2638-4c5f-af30-d06d48dd2ab3" providerId="ADAL" clId="{3BAAC943-26AA-4FC3-9EB9-D2E2FD4120B6}" dt="2023-11-21T12:51:34.873" v="665" actId="207"/>
          <ac:graphicFrameMkLst>
            <pc:docMk/>
            <pc:sldMk cId="1699988668" sldId="3725"/>
            <ac:graphicFrameMk id="2" creationId="{DD67D68B-7B9B-9BC5-1D52-624C4E4561F7}"/>
          </ac:graphicFrameMkLst>
        </pc:graphicFrameChg>
      </pc:sldChg>
      <pc:sldChg chg="modSp mod">
        <pc:chgData name="Miriam Paterson (North Sea Transition Authority)" userId="74bb3175-2638-4c5f-af30-d06d48dd2ab3" providerId="ADAL" clId="{3BAAC943-26AA-4FC3-9EB9-D2E2FD4120B6}" dt="2023-11-21T12:56:04.838" v="689" actId="13244"/>
        <pc:sldMkLst>
          <pc:docMk/>
          <pc:sldMk cId="2835632985" sldId="3726"/>
        </pc:sldMkLst>
        <pc:spChg chg="mod">
          <ac:chgData name="Miriam Paterson (North Sea Transition Authority)" userId="74bb3175-2638-4c5f-af30-d06d48dd2ab3" providerId="ADAL" clId="{3BAAC943-26AA-4FC3-9EB9-D2E2FD4120B6}" dt="2023-11-21T12:56:04.838" v="689" actId="13244"/>
          <ac:spMkLst>
            <pc:docMk/>
            <pc:sldMk cId="2835632985" sldId="3726"/>
            <ac:spMk id="4" creationId="{B0110268-706A-4B1E-84E1-8A8665E5F981}"/>
          </ac:spMkLst>
        </pc:spChg>
        <pc:picChg chg="mod">
          <ac:chgData name="Miriam Paterson (North Sea Transition Authority)" userId="74bb3175-2638-4c5f-af30-d06d48dd2ab3" providerId="ADAL" clId="{3BAAC943-26AA-4FC3-9EB9-D2E2FD4120B6}" dt="2023-11-21T12:46:19.440" v="573" actId="962"/>
          <ac:picMkLst>
            <pc:docMk/>
            <pc:sldMk cId="2835632985" sldId="3726"/>
            <ac:picMk id="5" creationId="{ED58A5EC-13C5-B640-B6EC-93EAF5E492B4}"/>
          </ac:picMkLst>
        </pc:picChg>
      </pc:sldChg>
      <pc:sldChg chg="modSp mod">
        <pc:chgData name="Miriam Paterson (North Sea Transition Authority)" userId="74bb3175-2638-4c5f-af30-d06d48dd2ab3" providerId="ADAL" clId="{3BAAC943-26AA-4FC3-9EB9-D2E2FD4120B6}" dt="2023-11-21T12:57:41.334" v="716" actId="20577"/>
        <pc:sldMkLst>
          <pc:docMk/>
          <pc:sldMk cId="3589710698" sldId="3728"/>
        </pc:sldMkLst>
        <pc:spChg chg="mod">
          <ac:chgData name="Miriam Paterson (North Sea Transition Authority)" userId="74bb3175-2638-4c5f-af30-d06d48dd2ab3" providerId="ADAL" clId="{3BAAC943-26AA-4FC3-9EB9-D2E2FD4120B6}" dt="2023-11-21T12:53:43.623" v="668" actId="13244"/>
          <ac:spMkLst>
            <pc:docMk/>
            <pc:sldMk cId="3589710698" sldId="3728"/>
            <ac:spMk id="4" creationId="{B0110268-706A-4B1E-84E1-8A8665E5F981}"/>
          </ac:spMkLst>
        </pc:spChg>
        <pc:spChg chg="mod">
          <ac:chgData name="Miriam Paterson (North Sea Transition Authority)" userId="74bb3175-2638-4c5f-af30-d06d48dd2ab3" providerId="ADAL" clId="{3BAAC943-26AA-4FC3-9EB9-D2E2FD4120B6}" dt="2023-11-21T12:57:41.334" v="716" actId="20577"/>
          <ac:spMkLst>
            <pc:docMk/>
            <pc:sldMk cId="3589710698" sldId="3728"/>
            <ac:spMk id="48" creationId="{EA4EB336-EB0A-4681-9EEE-FAA5D725CD5C}"/>
          </ac:spMkLst>
        </pc:spChg>
        <pc:grpChg chg="mod">
          <ac:chgData name="Miriam Paterson (North Sea Transition Authority)" userId="74bb3175-2638-4c5f-af30-d06d48dd2ab3" providerId="ADAL" clId="{3BAAC943-26AA-4FC3-9EB9-D2E2FD4120B6}" dt="2023-11-21T12:43:13.572" v="39" actId="962"/>
          <ac:grpSpMkLst>
            <pc:docMk/>
            <pc:sldMk cId="3589710698" sldId="3728"/>
            <ac:grpSpMk id="16" creationId="{60C3DC0A-5B97-07C0-D41E-F0A51F1F6002}"/>
          </ac:grpSpMkLst>
        </pc:grpChg>
        <pc:picChg chg="mod">
          <ac:chgData name="Miriam Paterson (North Sea Transition Authority)" userId="74bb3175-2638-4c5f-af30-d06d48dd2ab3" providerId="ADAL" clId="{3BAAC943-26AA-4FC3-9EB9-D2E2FD4120B6}" dt="2023-11-21T12:53:54.677" v="669" actId="13244"/>
          <ac:picMkLst>
            <pc:docMk/>
            <pc:sldMk cId="3589710698" sldId="3728"/>
            <ac:picMk id="11" creationId="{5ABCBF64-C23B-96CB-122E-681FFBEA9927}"/>
          </ac:picMkLst>
        </pc:picChg>
        <pc:cxnChg chg="mod">
          <ac:chgData name="Miriam Paterson (North Sea Transition Authority)" userId="74bb3175-2638-4c5f-af30-d06d48dd2ab3" providerId="ADAL" clId="{3BAAC943-26AA-4FC3-9EB9-D2E2FD4120B6}" dt="2023-11-21T12:54:00.905" v="670" actId="13244"/>
          <ac:cxnSpMkLst>
            <pc:docMk/>
            <pc:sldMk cId="3589710698" sldId="3728"/>
            <ac:cxnSpMk id="28" creationId="{82168090-DEA2-294D-694D-0227812B8D81}"/>
          </ac:cxnSpMkLst>
        </pc:cxnChg>
        <pc:cxnChg chg="mod">
          <ac:chgData name="Miriam Paterson (North Sea Transition Authority)" userId="74bb3175-2638-4c5f-af30-d06d48dd2ab3" providerId="ADAL" clId="{3BAAC943-26AA-4FC3-9EB9-D2E2FD4120B6}" dt="2023-11-21T12:54:03.912" v="671" actId="13244"/>
          <ac:cxnSpMkLst>
            <pc:docMk/>
            <pc:sldMk cId="3589710698" sldId="3728"/>
            <ac:cxnSpMk id="29" creationId="{84635DC2-1AB7-08AE-6831-7804AD0F38B7}"/>
          </ac:cxnSpMkLst>
        </pc:cxnChg>
      </pc:sldChg>
      <pc:sldChg chg="modSp mod">
        <pc:chgData name="Miriam Paterson (North Sea Transition Authority)" userId="74bb3175-2638-4c5f-af30-d06d48dd2ab3" providerId="ADAL" clId="{3BAAC943-26AA-4FC3-9EB9-D2E2FD4120B6}" dt="2023-11-21T12:56:40.713" v="695" actId="13244"/>
        <pc:sldMkLst>
          <pc:docMk/>
          <pc:sldMk cId="3685181839" sldId="3739"/>
        </pc:sldMkLst>
        <pc:spChg chg="mod">
          <ac:chgData name="Miriam Paterson (North Sea Transition Authority)" userId="74bb3175-2638-4c5f-af30-d06d48dd2ab3" providerId="ADAL" clId="{3BAAC943-26AA-4FC3-9EB9-D2E2FD4120B6}" dt="2023-11-21T12:56:40.713" v="695" actId="13244"/>
          <ac:spMkLst>
            <pc:docMk/>
            <pc:sldMk cId="3685181839" sldId="3739"/>
            <ac:spMk id="4" creationId="{B0110268-706A-4B1E-84E1-8A8665E5F981}"/>
          </ac:spMkLst>
        </pc:spChg>
        <pc:graphicFrameChg chg="modGraphic">
          <ac:chgData name="Miriam Paterson (North Sea Transition Authority)" userId="74bb3175-2638-4c5f-af30-d06d48dd2ab3" providerId="ADAL" clId="{3BAAC943-26AA-4FC3-9EB9-D2E2FD4120B6}" dt="2023-11-21T12:46:40.845" v="575" actId="13238"/>
          <ac:graphicFrameMkLst>
            <pc:docMk/>
            <pc:sldMk cId="3685181839" sldId="3739"/>
            <ac:graphicFrameMk id="3" creationId="{1C442BEA-3EAF-51A9-2F3E-41DAFC48A17B}"/>
          </ac:graphicFrameMkLst>
        </pc:graphicFrameChg>
      </pc:sldChg>
      <pc:sldChg chg="modSp">
        <pc:chgData name="Miriam Paterson (North Sea Transition Authority)" userId="74bb3175-2638-4c5f-af30-d06d48dd2ab3" providerId="ADAL" clId="{3BAAC943-26AA-4FC3-9EB9-D2E2FD4120B6}" dt="2023-11-21T12:56:20.933" v="692" actId="13244"/>
        <pc:sldMkLst>
          <pc:docMk/>
          <pc:sldMk cId="4065447168" sldId="3745"/>
        </pc:sldMkLst>
        <pc:spChg chg="mod">
          <ac:chgData name="Miriam Paterson (North Sea Transition Authority)" userId="74bb3175-2638-4c5f-af30-d06d48dd2ab3" providerId="ADAL" clId="{3BAAC943-26AA-4FC3-9EB9-D2E2FD4120B6}" dt="2023-11-21T12:56:14.549" v="690" actId="13244"/>
          <ac:spMkLst>
            <pc:docMk/>
            <pc:sldMk cId="4065447168" sldId="3745"/>
            <ac:spMk id="2" creationId="{7CE310BE-54C4-4B96-9F66-25266C954E75}"/>
          </ac:spMkLst>
        </pc:spChg>
        <pc:spChg chg="mod">
          <ac:chgData name="Miriam Paterson (North Sea Transition Authority)" userId="74bb3175-2638-4c5f-af30-d06d48dd2ab3" providerId="ADAL" clId="{3BAAC943-26AA-4FC3-9EB9-D2E2FD4120B6}" dt="2023-11-21T12:56:20.933" v="692" actId="13244"/>
          <ac:spMkLst>
            <pc:docMk/>
            <pc:sldMk cId="4065447168" sldId="3745"/>
            <ac:spMk id="9" creationId="{891CDEBD-62D8-CD87-3CC9-D0A0A9F43FB4}"/>
          </ac:spMkLst>
        </pc:spChg>
        <pc:spChg chg="mod">
          <ac:chgData name="Miriam Paterson (North Sea Transition Authority)" userId="74bb3175-2638-4c5f-af30-d06d48dd2ab3" providerId="ADAL" clId="{3BAAC943-26AA-4FC3-9EB9-D2E2FD4120B6}" dt="2023-11-21T12:56:19.597" v="691" actId="13244"/>
          <ac:spMkLst>
            <pc:docMk/>
            <pc:sldMk cId="4065447168" sldId="3745"/>
            <ac:spMk id="30" creationId="{DDA87741-9D98-EDED-487A-5834329321FF}"/>
          </ac:spMkLst>
        </pc:spChg>
      </pc:sldChg>
      <pc:sldChg chg="modSp mod">
        <pc:chgData name="Miriam Paterson (North Sea Transition Authority)" userId="74bb3175-2638-4c5f-af30-d06d48dd2ab3" providerId="ADAL" clId="{3BAAC943-26AA-4FC3-9EB9-D2E2FD4120B6}" dt="2023-11-21T12:56:49.698" v="696" actId="13244"/>
        <pc:sldMkLst>
          <pc:docMk/>
          <pc:sldMk cId="160085549" sldId="3750"/>
        </pc:sldMkLst>
        <pc:spChg chg="mod">
          <ac:chgData name="Miriam Paterson (North Sea Transition Authority)" userId="74bb3175-2638-4c5f-af30-d06d48dd2ab3" providerId="ADAL" clId="{3BAAC943-26AA-4FC3-9EB9-D2E2FD4120B6}" dt="2023-11-21T12:56:49.698" v="696" actId="13244"/>
          <ac:spMkLst>
            <pc:docMk/>
            <pc:sldMk cId="160085549" sldId="3750"/>
            <ac:spMk id="4" creationId="{B0110268-706A-4B1E-84E1-8A8665E5F981}"/>
          </ac:spMkLst>
        </pc:spChg>
        <pc:graphicFrameChg chg="modGraphic">
          <ac:chgData name="Miriam Paterson (North Sea Transition Authority)" userId="74bb3175-2638-4c5f-af30-d06d48dd2ab3" providerId="ADAL" clId="{3BAAC943-26AA-4FC3-9EB9-D2E2FD4120B6}" dt="2023-11-21T12:46:42.723" v="576" actId="13238"/>
          <ac:graphicFrameMkLst>
            <pc:docMk/>
            <pc:sldMk cId="160085549" sldId="3750"/>
            <ac:graphicFrameMk id="3" creationId="{1C442BEA-3EAF-51A9-2F3E-41DAFC48A17B}"/>
          </ac:graphicFrameMkLst>
        </pc:graphicFrameChg>
      </pc:sldChg>
      <pc:sldChg chg="modSp">
        <pc:chgData name="Miriam Paterson (North Sea Transition Authority)" userId="74bb3175-2638-4c5f-af30-d06d48dd2ab3" providerId="ADAL" clId="{3BAAC943-26AA-4FC3-9EB9-D2E2FD4120B6}" dt="2023-11-21T12:59:39.958" v="754" actId="113"/>
        <pc:sldMkLst>
          <pc:docMk/>
          <pc:sldMk cId="3091666279" sldId="3751"/>
        </pc:sldMkLst>
        <pc:spChg chg="mod">
          <ac:chgData name="Miriam Paterson (North Sea Transition Authority)" userId="74bb3175-2638-4c5f-af30-d06d48dd2ab3" providerId="ADAL" clId="{3BAAC943-26AA-4FC3-9EB9-D2E2FD4120B6}" dt="2023-11-21T12:59:39.958" v="754" actId="113"/>
          <ac:spMkLst>
            <pc:docMk/>
            <pc:sldMk cId="3091666279" sldId="3751"/>
            <ac:spMk id="2" creationId="{7CE310BE-54C4-4B96-9F66-25266C954E75}"/>
          </ac:spMkLst>
        </pc:spChg>
        <pc:spChg chg="mod">
          <ac:chgData name="Miriam Paterson (North Sea Transition Authority)" userId="74bb3175-2638-4c5f-af30-d06d48dd2ab3" providerId="ADAL" clId="{3BAAC943-26AA-4FC3-9EB9-D2E2FD4120B6}" dt="2023-11-21T12:56:30.409" v="694" actId="13244"/>
          <ac:spMkLst>
            <pc:docMk/>
            <pc:sldMk cId="3091666279" sldId="3751"/>
            <ac:spMk id="9" creationId="{891CDEBD-62D8-CD87-3CC9-D0A0A9F43FB4}"/>
          </ac:spMkLst>
        </pc:spChg>
      </pc:sldChg>
      <pc:sldChg chg="modSp mod">
        <pc:chgData name="Miriam Paterson (North Sea Transition Authority)" userId="74bb3175-2638-4c5f-af30-d06d48dd2ab3" providerId="ADAL" clId="{3BAAC943-26AA-4FC3-9EB9-D2E2FD4120B6}" dt="2023-11-21T12:58:00.552" v="726" actId="20577"/>
        <pc:sldMkLst>
          <pc:docMk/>
          <pc:sldMk cId="523798374" sldId="3753"/>
        </pc:sldMkLst>
        <pc:spChg chg="mod">
          <ac:chgData name="Miriam Paterson (North Sea Transition Authority)" userId="74bb3175-2638-4c5f-af30-d06d48dd2ab3" providerId="ADAL" clId="{3BAAC943-26AA-4FC3-9EB9-D2E2FD4120B6}" dt="2023-11-21T12:58:00.552" v="726" actId="20577"/>
          <ac:spMkLst>
            <pc:docMk/>
            <pc:sldMk cId="523798374" sldId="3753"/>
            <ac:spMk id="2" creationId="{7CE310BE-54C4-4B96-9F66-25266C954E75}"/>
          </ac:spMkLst>
        </pc:spChg>
        <pc:picChg chg="mod">
          <ac:chgData name="Miriam Paterson (North Sea Transition Authority)" userId="74bb3175-2638-4c5f-af30-d06d48dd2ab3" providerId="ADAL" clId="{3BAAC943-26AA-4FC3-9EB9-D2E2FD4120B6}" dt="2023-11-21T12:43:35.905" v="93" actId="962"/>
          <ac:picMkLst>
            <pc:docMk/>
            <pc:sldMk cId="523798374" sldId="3753"/>
            <ac:picMk id="8" creationId="{D0C81E56-FF2E-13E0-F054-66FB8D46302B}"/>
          </ac:picMkLst>
        </pc:picChg>
      </pc:sldChg>
      <pc:sldChg chg="modSp mod">
        <pc:chgData name="Miriam Paterson (North Sea Transition Authority)" userId="74bb3175-2638-4c5f-af30-d06d48dd2ab3" providerId="ADAL" clId="{3BAAC943-26AA-4FC3-9EB9-D2E2FD4120B6}" dt="2023-11-21T12:58:06.681" v="730" actId="20577"/>
        <pc:sldMkLst>
          <pc:docMk/>
          <pc:sldMk cId="2417754471" sldId="3754"/>
        </pc:sldMkLst>
        <pc:spChg chg="mod">
          <ac:chgData name="Miriam Paterson (North Sea Transition Authority)" userId="74bb3175-2638-4c5f-af30-d06d48dd2ab3" providerId="ADAL" clId="{3BAAC943-26AA-4FC3-9EB9-D2E2FD4120B6}" dt="2023-11-21T12:58:06.681" v="730" actId="20577"/>
          <ac:spMkLst>
            <pc:docMk/>
            <pc:sldMk cId="2417754471" sldId="3754"/>
            <ac:spMk id="5" creationId="{1A13D4F0-6CCF-F6EA-0423-F2721AC2B383}"/>
          </ac:spMkLst>
        </pc:spChg>
        <pc:spChg chg="mod">
          <ac:chgData name="Miriam Paterson (North Sea Transition Authority)" userId="74bb3175-2638-4c5f-af30-d06d48dd2ab3" providerId="ADAL" clId="{3BAAC943-26AA-4FC3-9EB9-D2E2FD4120B6}" dt="2023-11-21T12:54:20.338" v="673" actId="13244"/>
          <ac:spMkLst>
            <pc:docMk/>
            <pc:sldMk cId="2417754471" sldId="3754"/>
            <ac:spMk id="6" creationId="{8469745A-7DA9-E37B-B7A8-DD5329E0AEB5}"/>
          </ac:spMkLst>
        </pc:spChg>
        <pc:picChg chg="mod">
          <ac:chgData name="Miriam Paterson (North Sea Transition Authority)" userId="74bb3175-2638-4c5f-af30-d06d48dd2ab3" providerId="ADAL" clId="{3BAAC943-26AA-4FC3-9EB9-D2E2FD4120B6}" dt="2023-11-21T12:44:01.242" v="203" actId="962"/>
          <ac:picMkLst>
            <pc:docMk/>
            <pc:sldMk cId="2417754471" sldId="3754"/>
            <ac:picMk id="4" creationId="{DCBBBD6A-D444-7EB7-4D77-09741FD2EA15}"/>
          </ac:picMkLst>
        </pc:picChg>
      </pc:sldChg>
      <pc:sldChg chg="modSp mod">
        <pc:chgData name="Miriam Paterson (North Sea Transition Authority)" userId="74bb3175-2638-4c5f-af30-d06d48dd2ab3" providerId="ADAL" clId="{3BAAC943-26AA-4FC3-9EB9-D2E2FD4120B6}" dt="2023-11-21T12:58:14.036" v="734" actId="20577"/>
        <pc:sldMkLst>
          <pc:docMk/>
          <pc:sldMk cId="1988300478" sldId="3755"/>
        </pc:sldMkLst>
        <pc:spChg chg="mod">
          <ac:chgData name="Miriam Paterson (North Sea Transition Authority)" userId="74bb3175-2638-4c5f-af30-d06d48dd2ab3" providerId="ADAL" clId="{3BAAC943-26AA-4FC3-9EB9-D2E2FD4120B6}" dt="2023-11-21T12:58:14.036" v="734" actId="20577"/>
          <ac:spMkLst>
            <pc:docMk/>
            <pc:sldMk cId="1988300478" sldId="3755"/>
            <ac:spMk id="5" creationId="{1A13D4F0-6CCF-F6EA-0423-F2721AC2B383}"/>
          </ac:spMkLst>
        </pc:spChg>
        <pc:picChg chg="mod">
          <ac:chgData name="Miriam Paterson (North Sea Transition Authority)" userId="74bb3175-2638-4c5f-af30-d06d48dd2ab3" providerId="ADAL" clId="{3BAAC943-26AA-4FC3-9EB9-D2E2FD4120B6}" dt="2023-11-21T12:44:20.939" v="305" actId="962"/>
          <ac:picMkLst>
            <pc:docMk/>
            <pc:sldMk cId="1988300478" sldId="3755"/>
            <ac:picMk id="2" creationId="{3E8EDB28-6E9E-D3C8-E6A2-CD45BA979995}"/>
          </ac:picMkLst>
        </pc:picChg>
      </pc:sldChg>
      <pc:sldChg chg="modSp">
        <pc:chgData name="Miriam Paterson (North Sea Transition Authority)" userId="74bb3175-2638-4c5f-af30-d06d48dd2ab3" providerId="ADAL" clId="{3BAAC943-26AA-4FC3-9EB9-D2E2FD4120B6}" dt="2023-11-21T12:53:19.828" v="666" actId="13244"/>
        <pc:sldMkLst>
          <pc:docMk/>
          <pc:sldMk cId="2797280619" sldId="3756"/>
        </pc:sldMkLst>
        <pc:spChg chg="mod">
          <ac:chgData name="Miriam Paterson (North Sea Transition Authority)" userId="74bb3175-2638-4c5f-af30-d06d48dd2ab3" providerId="ADAL" clId="{3BAAC943-26AA-4FC3-9EB9-D2E2FD4120B6}" dt="2023-11-21T12:53:19.828" v="666" actId="13244"/>
          <ac:spMkLst>
            <pc:docMk/>
            <pc:sldMk cId="2797280619" sldId="3756"/>
            <ac:spMk id="4" creationId="{B0110268-706A-4B1E-84E1-8A8665E5F981}"/>
          </ac:spMkLst>
        </pc:spChg>
      </pc:sldChg>
      <pc:sldChg chg="modSp">
        <pc:chgData name="Miriam Paterson (North Sea Transition Authority)" userId="74bb3175-2638-4c5f-af30-d06d48dd2ab3" providerId="ADAL" clId="{3BAAC943-26AA-4FC3-9EB9-D2E2FD4120B6}" dt="2023-11-21T12:57:20.899" v="704" actId="20577"/>
        <pc:sldMkLst>
          <pc:docMk/>
          <pc:sldMk cId="912909524" sldId="3757"/>
        </pc:sldMkLst>
        <pc:spChg chg="mod">
          <ac:chgData name="Miriam Paterson (North Sea Transition Authority)" userId="74bb3175-2638-4c5f-af30-d06d48dd2ab3" providerId="ADAL" clId="{3BAAC943-26AA-4FC3-9EB9-D2E2FD4120B6}" dt="2023-11-21T12:53:33.763" v="667" actId="13244"/>
          <ac:spMkLst>
            <pc:docMk/>
            <pc:sldMk cId="912909524" sldId="3757"/>
            <ac:spMk id="4" creationId="{B0110268-706A-4B1E-84E1-8A8665E5F981}"/>
          </ac:spMkLst>
        </pc:spChg>
        <pc:spChg chg="mod">
          <ac:chgData name="Miriam Paterson (North Sea Transition Authority)" userId="74bb3175-2638-4c5f-af30-d06d48dd2ab3" providerId="ADAL" clId="{3BAAC943-26AA-4FC3-9EB9-D2E2FD4120B6}" dt="2023-11-21T12:57:20.899" v="704" actId="20577"/>
          <ac:spMkLst>
            <pc:docMk/>
            <pc:sldMk cId="912909524" sldId="3757"/>
            <ac:spMk id="48" creationId="{EA4EB336-EB0A-4681-9EEE-FAA5D725CD5C}"/>
          </ac:spMkLst>
        </pc:spChg>
      </pc:sldChg>
      <pc:sldChg chg="modSp mod">
        <pc:chgData name="Miriam Paterson (North Sea Transition Authority)" userId="74bb3175-2638-4c5f-af30-d06d48dd2ab3" providerId="ADAL" clId="{3BAAC943-26AA-4FC3-9EB9-D2E2FD4120B6}" dt="2023-11-21T12:57:27.747" v="708" actId="20577"/>
        <pc:sldMkLst>
          <pc:docMk/>
          <pc:sldMk cId="4177422505" sldId="3758"/>
        </pc:sldMkLst>
        <pc:spChg chg="mod">
          <ac:chgData name="Miriam Paterson (North Sea Transition Authority)" userId="74bb3175-2638-4c5f-af30-d06d48dd2ab3" providerId="ADAL" clId="{3BAAC943-26AA-4FC3-9EB9-D2E2FD4120B6}" dt="2023-11-21T12:57:27.747" v="708" actId="20577"/>
          <ac:spMkLst>
            <pc:docMk/>
            <pc:sldMk cId="4177422505" sldId="3758"/>
            <ac:spMk id="48" creationId="{EA4EB336-EB0A-4681-9EEE-FAA5D725CD5C}"/>
          </ac:spMkLst>
        </pc:spChg>
        <pc:grpChg chg="mod">
          <ac:chgData name="Miriam Paterson (North Sea Transition Authority)" userId="74bb3175-2638-4c5f-af30-d06d48dd2ab3" providerId="ADAL" clId="{3BAAC943-26AA-4FC3-9EB9-D2E2FD4120B6}" dt="2023-11-21T12:43:02.927" v="37" actId="962"/>
          <ac:grpSpMkLst>
            <pc:docMk/>
            <pc:sldMk cId="4177422505" sldId="3758"/>
            <ac:grpSpMk id="3" creationId="{7B0569D1-B2B8-ED5C-F4D8-8875CFCEE179}"/>
          </ac:grpSpMkLst>
        </pc:grpChg>
      </pc:sldChg>
      <pc:sldChg chg="modSp mod">
        <pc:chgData name="Miriam Paterson (North Sea Transition Authority)" userId="74bb3175-2638-4c5f-af30-d06d48dd2ab3" providerId="ADAL" clId="{3BAAC943-26AA-4FC3-9EB9-D2E2FD4120B6}" dt="2023-11-21T12:57:34.486" v="712" actId="20577"/>
        <pc:sldMkLst>
          <pc:docMk/>
          <pc:sldMk cId="3896490276" sldId="3759"/>
        </pc:sldMkLst>
        <pc:spChg chg="mod">
          <ac:chgData name="Miriam Paterson (North Sea Transition Authority)" userId="74bb3175-2638-4c5f-af30-d06d48dd2ab3" providerId="ADAL" clId="{3BAAC943-26AA-4FC3-9EB9-D2E2FD4120B6}" dt="2023-11-21T12:43:09.546" v="38" actId="962"/>
          <ac:spMkLst>
            <pc:docMk/>
            <pc:sldMk cId="3896490276" sldId="3759"/>
            <ac:spMk id="8" creationId="{3EAB79E7-090F-27BE-477F-E303D8BF900E}"/>
          </ac:spMkLst>
        </pc:spChg>
        <pc:spChg chg="mod">
          <ac:chgData name="Miriam Paterson (North Sea Transition Authority)" userId="74bb3175-2638-4c5f-af30-d06d48dd2ab3" providerId="ADAL" clId="{3BAAC943-26AA-4FC3-9EB9-D2E2FD4120B6}" dt="2023-11-21T12:57:34.486" v="712" actId="20577"/>
          <ac:spMkLst>
            <pc:docMk/>
            <pc:sldMk cId="3896490276" sldId="3759"/>
            <ac:spMk id="48" creationId="{EA4EB336-EB0A-4681-9EEE-FAA5D725CD5C}"/>
          </ac:spMkLst>
        </pc:spChg>
      </pc:sldChg>
      <pc:sldChg chg="modSp">
        <pc:chgData name="Miriam Paterson (North Sea Transition Authority)" userId="74bb3175-2638-4c5f-af30-d06d48dd2ab3" providerId="ADAL" clId="{3BAAC943-26AA-4FC3-9EB9-D2E2FD4120B6}" dt="2023-11-21T12:57:51.928" v="720" actId="20577"/>
        <pc:sldMkLst>
          <pc:docMk/>
          <pc:sldMk cId="3123904015" sldId="3760"/>
        </pc:sldMkLst>
        <pc:spChg chg="mod">
          <ac:chgData name="Miriam Paterson (North Sea Transition Authority)" userId="74bb3175-2638-4c5f-af30-d06d48dd2ab3" providerId="ADAL" clId="{3BAAC943-26AA-4FC3-9EB9-D2E2FD4120B6}" dt="2023-11-21T12:57:51.928" v="720" actId="20577"/>
          <ac:spMkLst>
            <pc:docMk/>
            <pc:sldMk cId="3123904015" sldId="3760"/>
            <ac:spMk id="48" creationId="{EA4EB336-EB0A-4681-9EEE-FAA5D725CD5C}"/>
          </ac:spMkLst>
        </pc:spChg>
      </pc:sldChg>
    </pc:docChg>
  </pc:docChgLst>
  <pc:docChgLst>
    <pc:chgData name="Robert Swiergon (North Sea Transition Authority)" userId="cc03a8d1-46b3-46a3-85ac-5df82dc13b5d" providerId="ADAL" clId="{5D0A06CF-2756-417E-B906-AAD560A33186}"/>
    <pc:docChg chg="undo custSel addSld delSld modSld sldOrd">
      <pc:chgData name="Robert Swiergon (North Sea Transition Authority)" userId="cc03a8d1-46b3-46a3-85ac-5df82dc13b5d" providerId="ADAL" clId="{5D0A06CF-2756-417E-B906-AAD560A33186}" dt="2023-11-13T15:50:43.551" v="1633" actId="1076"/>
      <pc:docMkLst>
        <pc:docMk/>
      </pc:docMkLst>
      <pc:sldChg chg="addSp delSp modSp new del mod setBg">
        <pc:chgData name="Robert Swiergon (North Sea Transition Authority)" userId="cc03a8d1-46b3-46a3-85ac-5df82dc13b5d" providerId="ADAL" clId="{5D0A06CF-2756-417E-B906-AAD560A33186}" dt="2023-11-13T14:13:12.497" v="1626" actId="47"/>
        <pc:sldMkLst>
          <pc:docMk/>
          <pc:sldMk cId="2297962286" sldId="3740"/>
        </pc:sldMkLst>
        <pc:spChg chg="del">
          <ac:chgData name="Robert Swiergon (North Sea Transition Authority)" userId="cc03a8d1-46b3-46a3-85ac-5df82dc13b5d" providerId="ADAL" clId="{5D0A06CF-2756-417E-B906-AAD560A33186}" dt="2023-11-09T11:33:52.350" v="319"/>
          <ac:spMkLst>
            <pc:docMk/>
            <pc:sldMk cId="2297962286" sldId="3740"/>
            <ac:spMk id="2" creationId="{E80B4DB2-5480-225A-72A6-D932CC2D4701}"/>
          </ac:spMkLst>
        </pc:spChg>
        <pc:spChg chg="add mod">
          <ac:chgData name="Robert Swiergon (North Sea Transition Authority)" userId="cc03a8d1-46b3-46a3-85ac-5df82dc13b5d" providerId="ADAL" clId="{5D0A06CF-2756-417E-B906-AAD560A33186}" dt="2023-11-09T11:45:31.810" v="356" actId="26606"/>
          <ac:spMkLst>
            <pc:docMk/>
            <pc:sldMk cId="2297962286" sldId="3740"/>
            <ac:spMk id="5" creationId="{1A13D4F0-6CCF-F6EA-0423-F2721AC2B383}"/>
          </ac:spMkLst>
        </pc:spChg>
        <pc:spChg chg="add mod">
          <ac:chgData name="Robert Swiergon (North Sea Transition Authority)" userId="cc03a8d1-46b3-46a3-85ac-5df82dc13b5d" providerId="ADAL" clId="{5D0A06CF-2756-417E-B906-AAD560A33186}" dt="2023-11-09T13:31:02.475" v="1621" actId="14100"/>
          <ac:spMkLst>
            <pc:docMk/>
            <pc:sldMk cId="2297962286" sldId="3740"/>
            <ac:spMk id="6" creationId="{8469745A-7DA9-E37B-B7A8-DD5329E0AEB5}"/>
          </ac:spMkLst>
        </pc:spChg>
        <pc:spChg chg="add del">
          <ac:chgData name="Robert Swiergon (North Sea Transition Authority)" userId="cc03a8d1-46b3-46a3-85ac-5df82dc13b5d" providerId="ADAL" clId="{5D0A06CF-2756-417E-B906-AAD560A33186}" dt="2023-11-09T11:45:21.764" v="346" actId="26606"/>
          <ac:spMkLst>
            <pc:docMk/>
            <pc:sldMk cId="2297962286" sldId="3740"/>
            <ac:spMk id="11" creationId="{BACC6370-2D7E-4714-9D71-7542949D7D5D}"/>
          </ac:spMkLst>
        </pc:spChg>
        <pc:spChg chg="add del">
          <ac:chgData name="Robert Swiergon (North Sea Transition Authority)" userId="cc03a8d1-46b3-46a3-85ac-5df82dc13b5d" providerId="ADAL" clId="{5D0A06CF-2756-417E-B906-AAD560A33186}" dt="2023-11-09T11:45:21.764" v="346" actId="26606"/>
          <ac:spMkLst>
            <pc:docMk/>
            <pc:sldMk cId="2297962286" sldId="3740"/>
            <ac:spMk id="13" creationId="{256B2C21-A230-48C0-8DF1-C46611373C44}"/>
          </ac:spMkLst>
        </pc:spChg>
        <pc:spChg chg="add del">
          <ac:chgData name="Robert Swiergon (North Sea Transition Authority)" userId="cc03a8d1-46b3-46a3-85ac-5df82dc13b5d" providerId="ADAL" clId="{5D0A06CF-2756-417E-B906-AAD560A33186}" dt="2023-11-09T11:45:21.764" v="346" actId="26606"/>
          <ac:spMkLst>
            <pc:docMk/>
            <pc:sldMk cId="2297962286" sldId="3740"/>
            <ac:spMk id="15" creationId="{3847E18C-932D-4C95-AABA-FEC7C9499AD7}"/>
          </ac:spMkLst>
        </pc:spChg>
        <pc:spChg chg="add del">
          <ac:chgData name="Robert Swiergon (North Sea Transition Authority)" userId="cc03a8d1-46b3-46a3-85ac-5df82dc13b5d" providerId="ADAL" clId="{5D0A06CF-2756-417E-B906-AAD560A33186}" dt="2023-11-09T11:45:21.764" v="346" actId="26606"/>
          <ac:spMkLst>
            <pc:docMk/>
            <pc:sldMk cId="2297962286" sldId="3740"/>
            <ac:spMk id="17" creationId="{3150CB11-0C61-439E-910F-5787759E72A0}"/>
          </ac:spMkLst>
        </pc:spChg>
        <pc:spChg chg="add del">
          <ac:chgData name="Robert Swiergon (North Sea Transition Authority)" userId="cc03a8d1-46b3-46a3-85ac-5df82dc13b5d" providerId="ADAL" clId="{5D0A06CF-2756-417E-B906-AAD560A33186}" dt="2023-11-09T11:45:21.764" v="346" actId="26606"/>
          <ac:spMkLst>
            <pc:docMk/>
            <pc:sldMk cId="2297962286" sldId="3740"/>
            <ac:spMk id="19" creationId="{43F8A58B-5155-44CE-A5FF-7647B47D0A7A}"/>
          </ac:spMkLst>
        </pc:spChg>
        <pc:spChg chg="add del">
          <ac:chgData name="Robert Swiergon (North Sea Transition Authority)" userId="cc03a8d1-46b3-46a3-85ac-5df82dc13b5d" providerId="ADAL" clId="{5D0A06CF-2756-417E-B906-AAD560A33186}" dt="2023-11-09T11:45:21.764" v="346" actId="26606"/>
          <ac:spMkLst>
            <pc:docMk/>
            <pc:sldMk cId="2297962286" sldId="3740"/>
            <ac:spMk id="21" creationId="{443F2ACA-E6D6-4028-82DD-F03C262D5DE6}"/>
          </ac:spMkLst>
        </pc:spChg>
        <pc:spChg chg="add del">
          <ac:chgData name="Robert Swiergon (North Sea Transition Authority)" userId="cc03a8d1-46b3-46a3-85ac-5df82dc13b5d" providerId="ADAL" clId="{5D0A06CF-2756-417E-B906-AAD560A33186}" dt="2023-11-09T11:45:23.149" v="348" actId="26606"/>
          <ac:spMkLst>
            <pc:docMk/>
            <pc:sldMk cId="2297962286" sldId="3740"/>
            <ac:spMk id="23" creationId="{955A2079-FA98-4876-80F0-72364A7D2EA4}"/>
          </ac:spMkLst>
        </pc:spChg>
        <pc:spChg chg="add del">
          <ac:chgData name="Robert Swiergon (North Sea Transition Authority)" userId="cc03a8d1-46b3-46a3-85ac-5df82dc13b5d" providerId="ADAL" clId="{5D0A06CF-2756-417E-B906-AAD560A33186}" dt="2023-11-09T11:45:24.182" v="350" actId="26606"/>
          <ac:spMkLst>
            <pc:docMk/>
            <pc:sldMk cId="2297962286" sldId="3740"/>
            <ac:spMk id="25" creationId="{BACC6370-2D7E-4714-9D71-7542949D7D5D}"/>
          </ac:spMkLst>
        </pc:spChg>
        <pc:spChg chg="add del">
          <ac:chgData name="Robert Swiergon (North Sea Transition Authority)" userId="cc03a8d1-46b3-46a3-85ac-5df82dc13b5d" providerId="ADAL" clId="{5D0A06CF-2756-417E-B906-AAD560A33186}" dt="2023-11-09T11:45:24.182" v="350" actId="26606"/>
          <ac:spMkLst>
            <pc:docMk/>
            <pc:sldMk cId="2297962286" sldId="3740"/>
            <ac:spMk id="26" creationId="{F68B3F68-107C-434F-AA38-110D5EA91B85}"/>
          </ac:spMkLst>
        </pc:spChg>
        <pc:spChg chg="add del">
          <ac:chgData name="Robert Swiergon (North Sea Transition Authority)" userId="cc03a8d1-46b3-46a3-85ac-5df82dc13b5d" providerId="ADAL" clId="{5D0A06CF-2756-417E-B906-AAD560A33186}" dt="2023-11-09T11:45:24.182" v="350" actId="26606"/>
          <ac:spMkLst>
            <pc:docMk/>
            <pc:sldMk cId="2297962286" sldId="3740"/>
            <ac:spMk id="27" creationId="{AAD0DBB9-1A4B-4391-81D4-CB19F9AB918A}"/>
          </ac:spMkLst>
        </pc:spChg>
        <pc:spChg chg="add del">
          <ac:chgData name="Robert Swiergon (North Sea Transition Authority)" userId="cc03a8d1-46b3-46a3-85ac-5df82dc13b5d" providerId="ADAL" clId="{5D0A06CF-2756-417E-B906-AAD560A33186}" dt="2023-11-09T11:45:24.182" v="350" actId="26606"/>
          <ac:spMkLst>
            <pc:docMk/>
            <pc:sldMk cId="2297962286" sldId="3740"/>
            <ac:spMk id="28" creationId="{063BBA22-50EA-4C4D-BE05-F1CE4E63AA56}"/>
          </ac:spMkLst>
        </pc:spChg>
        <pc:spChg chg="add del">
          <ac:chgData name="Robert Swiergon (North Sea Transition Authority)" userId="cc03a8d1-46b3-46a3-85ac-5df82dc13b5d" providerId="ADAL" clId="{5D0A06CF-2756-417E-B906-AAD560A33186}" dt="2023-11-09T11:45:25.740" v="352" actId="26606"/>
          <ac:spMkLst>
            <pc:docMk/>
            <pc:sldMk cId="2297962286" sldId="3740"/>
            <ac:spMk id="30" creationId="{BACC6370-2D7E-4714-9D71-7542949D7D5D}"/>
          </ac:spMkLst>
        </pc:spChg>
        <pc:spChg chg="add del">
          <ac:chgData name="Robert Swiergon (North Sea Transition Authority)" userId="cc03a8d1-46b3-46a3-85ac-5df82dc13b5d" providerId="ADAL" clId="{5D0A06CF-2756-417E-B906-AAD560A33186}" dt="2023-11-09T11:45:25.740" v="352" actId="26606"/>
          <ac:spMkLst>
            <pc:docMk/>
            <pc:sldMk cId="2297962286" sldId="3740"/>
            <ac:spMk id="31" creationId="{256B2C21-A230-48C0-8DF1-C46611373C44}"/>
          </ac:spMkLst>
        </pc:spChg>
        <pc:spChg chg="add del">
          <ac:chgData name="Robert Swiergon (North Sea Transition Authority)" userId="cc03a8d1-46b3-46a3-85ac-5df82dc13b5d" providerId="ADAL" clId="{5D0A06CF-2756-417E-B906-AAD560A33186}" dt="2023-11-09T11:45:25.740" v="352" actId="26606"/>
          <ac:spMkLst>
            <pc:docMk/>
            <pc:sldMk cId="2297962286" sldId="3740"/>
            <ac:spMk id="32" creationId="{3847E18C-932D-4C95-AABA-FEC7C9499AD7}"/>
          </ac:spMkLst>
        </pc:spChg>
        <pc:spChg chg="add del">
          <ac:chgData name="Robert Swiergon (North Sea Transition Authority)" userId="cc03a8d1-46b3-46a3-85ac-5df82dc13b5d" providerId="ADAL" clId="{5D0A06CF-2756-417E-B906-AAD560A33186}" dt="2023-11-09T11:45:25.740" v="352" actId="26606"/>
          <ac:spMkLst>
            <pc:docMk/>
            <pc:sldMk cId="2297962286" sldId="3740"/>
            <ac:spMk id="33" creationId="{3150CB11-0C61-439E-910F-5787759E72A0}"/>
          </ac:spMkLst>
        </pc:spChg>
        <pc:spChg chg="add del">
          <ac:chgData name="Robert Swiergon (North Sea Transition Authority)" userId="cc03a8d1-46b3-46a3-85ac-5df82dc13b5d" providerId="ADAL" clId="{5D0A06CF-2756-417E-B906-AAD560A33186}" dt="2023-11-09T11:45:25.740" v="352" actId="26606"/>
          <ac:spMkLst>
            <pc:docMk/>
            <pc:sldMk cId="2297962286" sldId="3740"/>
            <ac:spMk id="34" creationId="{43F8A58B-5155-44CE-A5FF-7647B47D0A7A}"/>
          </ac:spMkLst>
        </pc:spChg>
        <pc:spChg chg="add del">
          <ac:chgData name="Robert Swiergon (North Sea Transition Authority)" userId="cc03a8d1-46b3-46a3-85ac-5df82dc13b5d" providerId="ADAL" clId="{5D0A06CF-2756-417E-B906-AAD560A33186}" dt="2023-11-09T11:45:25.740" v="352" actId="26606"/>
          <ac:spMkLst>
            <pc:docMk/>
            <pc:sldMk cId="2297962286" sldId="3740"/>
            <ac:spMk id="35" creationId="{443F2ACA-E6D6-4028-82DD-F03C262D5DE6}"/>
          </ac:spMkLst>
        </pc:spChg>
        <pc:spChg chg="add del">
          <ac:chgData name="Robert Swiergon (North Sea Transition Authority)" userId="cc03a8d1-46b3-46a3-85ac-5df82dc13b5d" providerId="ADAL" clId="{5D0A06CF-2756-417E-B906-AAD560A33186}" dt="2023-11-09T11:45:27.158" v="354" actId="26606"/>
          <ac:spMkLst>
            <pc:docMk/>
            <pc:sldMk cId="2297962286" sldId="3740"/>
            <ac:spMk id="37" creationId="{53B021B3-DE93-4AB7-8A18-CF5F1CED88B8}"/>
          </ac:spMkLst>
        </pc:spChg>
        <pc:spChg chg="add del">
          <ac:chgData name="Robert Swiergon (North Sea Transition Authority)" userId="cc03a8d1-46b3-46a3-85ac-5df82dc13b5d" providerId="ADAL" clId="{5D0A06CF-2756-417E-B906-AAD560A33186}" dt="2023-11-09T11:45:27.158" v="354" actId="26606"/>
          <ac:spMkLst>
            <pc:docMk/>
            <pc:sldMk cId="2297962286" sldId="3740"/>
            <ac:spMk id="38" creationId="{52D502E5-F6B4-4D58-B4AE-FC466FF15EE8}"/>
          </ac:spMkLst>
        </pc:spChg>
        <pc:spChg chg="add del">
          <ac:chgData name="Robert Swiergon (North Sea Transition Authority)" userId="cc03a8d1-46b3-46a3-85ac-5df82dc13b5d" providerId="ADAL" clId="{5D0A06CF-2756-417E-B906-AAD560A33186}" dt="2023-11-09T11:45:27.158" v="354" actId="26606"/>
          <ac:spMkLst>
            <pc:docMk/>
            <pc:sldMk cId="2297962286" sldId="3740"/>
            <ac:spMk id="39" creationId="{9DECDBF4-02B6-4BB4-B65B-B8107AD6A9E8}"/>
          </ac:spMkLst>
        </pc:spChg>
        <pc:spChg chg="add del">
          <ac:chgData name="Robert Swiergon (North Sea Transition Authority)" userId="cc03a8d1-46b3-46a3-85ac-5df82dc13b5d" providerId="ADAL" clId="{5D0A06CF-2756-417E-B906-AAD560A33186}" dt="2023-11-09T11:45:31.810" v="356" actId="26606"/>
          <ac:spMkLst>
            <pc:docMk/>
            <pc:sldMk cId="2297962286" sldId="3740"/>
            <ac:spMk id="41" creationId="{955A2079-FA98-4876-80F0-72364A7D2EA4}"/>
          </ac:spMkLst>
        </pc:spChg>
        <pc:picChg chg="add del mod">
          <ac:chgData name="Robert Swiergon (North Sea Transition Authority)" userId="cc03a8d1-46b3-46a3-85ac-5df82dc13b5d" providerId="ADAL" clId="{5D0A06CF-2756-417E-B906-AAD560A33186}" dt="2023-11-09T11:33:34.704" v="317" actId="478"/>
          <ac:picMkLst>
            <pc:docMk/>
            <pc:sldMk cId="2297962286" sldId="3740"/>
            <ac:picMk id="3" creationId="{418C221D-1E28-FF0C-E236-020A3A3E8A89}"/>
          </ac:picMkLst>
        </pc:picChg>
        <pc:picChg chg="add mod ord">
          <ac:chgData name="Robert Swiergon (North Sea Transition Authority)" userId="cc03a8d1-46b3-46a3-85ac-5df82dc13b5d" providerId="ADAL" clId="{5D0A06CF-2756-417E-B906-AAD560A33186}" dt="2023-11-09T13:31:08.825" v="1622" actId="1076"/>
          <ac:picMkLst>
            <pc:docMk/>
            <pc:sldMk cId="2297962286" sldId="3740"/>
            <ac:picMk id="4" creationId="{DCBBBD6A-D444-7EB7-4D77-09741FD2EA15}"/>
          </ac:picMkLst>
        </pc:picChg>
      </pc:sldChg>
      <pc:sldChg chg="addSp delSp modSp add del mod ord">
        <pc:chgData name="Robert Swiergon (North Sea Transition Authority)" userId="cc03a8d1-46b3-46a3-85ac-5df82dc13b5d" providerId="ADAL" clId="{5D0A06CF-2756-417E-B906-AAD560A33186}" dt="2023-11-13T14:11:59.986" v="1624" actId="47"/>
        <pc:sldMkLst>
          <pc:docMk/>
          <pc:sldMk cId="637548897" sldId="3741"/>
        </pc:sldMkLst>
        <pc:spChg chg="mod">
          <ac:chgData name="Robert Swiergon (North Sea Transition Authority)" userId="cc03a8d1-46b3-46a3-85ac-5df82dc13b5d" providerId="ADAL" clId="{5D0A06CF-2756-417E-B906-AAD560A33186}" dt="2023-11-09T11:20:39.196" v="35" actId="20577"/>
          <ac:spMkLst>
            <pc:docMk/>
            <pc:sldMk cId="637548897" sldId="3741"/>
            <ac:spMk id="2" creationId="{7CE310BE-54C4-4B96-9F66-25266C954E75}"/>
          </ac:spMkLst>
        </pc:spChg>
        <pc:spChg chg="add mod">
          <ac:chgData name="Robert Swiergon (North Sea Transition Authority)" userId="cc03a8d1-46b3-46a3-85ac-5df82dc13b5d" providerId="ADAL" clId="{5D0A06CF-2756-417E-B906-AAD560A33186}" dt="2023-11-09T13:28:46.305" v="1522" actId="5793"/>
          <ac:spMkLst>
            <pc:docMk/>
            <pc:sldMk cId="637548897" sldId="3741"/>
            <ac:spMk id="3" creationId="{301E22F2-01E3-BCCE-AD7C-588E7EE1DEC2}"/>
          </ac:spMkLst>
        </pc:spChg>
        <pc:spChg chg="add del mod">
          <ac:chgData name="Robert Swiergon (North Sea Transition Authority)" userId="cc03a8d1-46b3-46a3-85ac-5df82dc13b5d" providerId="ADAL" clId="{5D0A06CF-2756-417E-B906-AAD560A33186}" dt="2023-11-09T11:25:09.226" v="115"/>
          <ac:spMkLst>
            <pc:docMk/>
            <pc:sldMk cId="637548897" sldId="3741"/>
            <ac:spMk id="9" creationId="{D9F1B54D-2614-722F-ACA7-508D3910620D}"/>
          </ac:spMkLst>
        </pc:spChg>
        <pc:spChg chg="add mod">
          <ac:chgData name="Robert Swiergon (North Sea Transition Authority)" userId="cc03a8d1-46b3-46a3-85ac-5df82dc13b5d" providerId="ADAL" clId="{5D0A06CF-2756-417E-B906-AAD560A33186}" dt="2023-11-09T13:30:55.449" v="1620" actId="33524"/>
          <ac:spMkLst>
            <pc:docMk/>
            <pc:sldMk cId="637548897" sldId="3741"/>
            <ac:spMk id="10" creationId="{AE73BADA-EC05-91B4-54BC-77A26C6A580B}"/>
          </ac:spMkLst>
        </pc:spChg>
        <pc:spChg chg="del">
          <ac:chgData name="Robert Swiergon (North Sea Transition Authority)" userId="cc03a8d1-46b3-46a3-85ac-5df82dc13b5d" providerId="ADAL" clId="{5D0A06CF-2756-417E-B906-AAD560A33186}" dt="2023-11-09T11:18:47.616" v="4" actId="478"/>
          <ac:spMkLst>
            <pc:docMk/>
            <pc:sldMk cId="637548897" sldId="3741"/>
            <ac:spMk id="47" creationId="{6C25FDAE-CF2C-4E4C-80C7-E4F436676154}"/>
          </ac:spMkLst>
        </pc:spChg>
        <pc:picChg chg="del">
          <ac:chgData name="Robert Swiergon (North Sea Transition Authority)" userId="cc03a8d1-46b3-46a3-85ac-5df82dc13b5d" providerId="ADAL" clId="{5D0A06CF-2756-417E-B906-AAD560A33186}" dt="2023-11-09T11:18:51.272" v="6" actId="478"/>
          <ac:picMkLst>
            <pc:docMk/>
            <pc:sldMk cId="637548897" sldId="3741"/>
            <ac:picMk id="4" creationId="{0F0AC943-7CC2-AFD2-D3F2-A42B712158D9}"/>
          </ac:picMkLst>
        </pc:picChg>
        <pc:picChg chg="add del mod">
          <ac:chgData name="Robert Swiergon (North Sea Transition Authority)" userId="cc03a8d1-46b3-46a3-85ac-5df82dc13b5d" providerId="ADAL" clId="{5D0A06CF-2756-417E-B906-AAD560A33186}" dt="2023-11-09T11:23:29.590" v="62" actId="478"/>
          <ac:picMkLst>
            <pc:docMk/>
            <pc:sldMk cId="637548897" sldId="3741"/>
            <ac:picMk id="5" creationId="{7FC1F2D8-47B6-6D61-B62D-6D6115F14314}"/>
          </ac:picMkLst>
        </pc:picChg>
        <pc:picChg chg="del">
          <ac:chgData name="Robert Swiergon (North Sea Transition Authority)" userId="cc03a8d1-46b3-46a3-85ac-5df82dc13b5d" providerId="ADAL" clId="{5D0A06CF-2756-417E-B906-AAD560A33186}" dt="2023-11-09T11:18:50.582" v="5" actId="478"/>
          <ac:picMkLst>
            <pc:docMk/>
            <pc:sldMk cId="637548897" sldId="3741"/>
            <ac:picMk id="6" creationId="{12D39A51-DF0C-DD92-AF3C-ECF7BD993A0B}"/>
          </ac:picMkLst>
        </pc:picChg>
        <pc:picChg chg="add del mod">
          <ac:chgData name="Robert Swiergon (North Sea Transition Authority)" userId="cc03a8d1-46b3-46a3-85ac-5df82dc13b5d" providerId="ADAL" clId="{5D0A06CF-2756-417E-B906-AAD560A33186}" dt="2023-11-09T11:23:26.309" v="60" actId="478"/>
          <ac:picMkLst>
            <pc:docMk/>
            <pc:sldMk cId="637548897" sldId="3741"/>
            <ac:picMk id="7" creationId="{7FA6EA6C-2D2B-A132-D5EC-169FCFA463CF}"/>
          </ac:picMkLst>
        </pc:picChg>
        <pc:picChg chg="add mod">
          <ac:chgData name="Robert Swiergon (North Sea Transition Authority)" userId="cc03a8d1-46b3-46a3-85ac-5df82dc13b5d" providerId="ADAL" clId="{5D0A06CF-2756-417E-B906-AAD560A33186}" dt="2023-11-09T13:29:50.470" v="1617" actId="14100"/>
          <ac:picMkLst>
            <pc:docMk/>
            <pc:sldMk cId="637548897" sldId="3741"/>
            <ac:picMk id="8" creationId="{D0C81E56-FF2E-13E0-F054-66FB8D46302B}"/>
          </ac:picMkLst>
        </pc:picChg>
      </pc:sldChg>
      <pc:sldChg chg="addSp delSp modSp add del mod">
        <pc:chgData name="Robert Swiergon (North Sea Transition Authority)" userId="cc03a8d1-46b3-46a3-85ac-5df82dc13b5d" providerId="ADAL" clId="{5D0A06CF-2756-417E-B906-AAD560A33186}" dt="2023-11-13T14:13:59.991" v="1628" actId="47"/>
        <pc:sldMkLst>
          <pc:docMk/>
          <pc:sldMk cId="1615893208" sldId="3742"/>
        </pc:sldMkLst>
        <pc:spChg chg="mod">
          <ac:chgData name="Robert Swiergon (North Sea Transition Authority)" userId="cc03a8d1-46b3-46a3-85ac-5df82dc13b5d" providerId="ADAL" clId="{5D0A06CF-2756-417E-B906-AAD560A33186}" dt="2023-11-09T12:15:42.013" v="1147" actId="1076"/>
          <ac:spMkLst>
            <pc:docMk/>
            <pc:sldMk cId="1615893208" sldId="3742"/>
            <ac:spMk id="6" creationId="{8469745A-7DA9-E37B-B7A8-DD5329E0AEB5}"/>
          </ac:spMkLst>
        </pc:spChg>
        <pc:picChg chg="add mod">
          <ac:chgData name="Robert Swiergon (North Sea Transition Authority)" userId="cc03a8d1-46b3-46a3-85ac-5df82dc13b5d" providerId="ADAL" clId="{5D0A06CF-2756-417E-B906-AAD560A33186}" dt="2023-11-09T12:15:46.854" v="1149" actId="1076"/>
          <ac:picMkLst>
            <pc:docMk/>
            <pc:sldMk cId="1615893208" sldId="3742"/>
            <ac:picMk id="2" creationId="{3E8EDB28-6E9E-D3C8-E6A2-CD45BA979995}"/>
          </ac:picMkLst>
        </pc:picChg>
        <pc:picChg chg="del">
          <ac:chgData name="Robert Swiergon (North Sea Transition Authority)" userId="cc03a8d1-46b3-46a3-85ac-5df82dc13b5d" providerId="ADAL" clId="{5D0A06CF-2756-417E-B906-AAD560A33186}" dt="2023-11-09T11:47:59.308" v="631" actId="478"/>
          <ac:picMkLst>
            <pc:docMk/>
            <pc:sldMk cId="1615893208" sldId="3742"/>
            <ac:picMk id="4" creationId="{DCBBBD6A-D444-7EB7-4D77-09741FD2EA15}"/>
          </ac:picMkLst>
        </pc:picChg>
      </pc:sldChg>
      <pc:sldChg chg="addSp delSp modSp add mod">
        <pc:chgData name="Robert Swiergon (North Sea Transition Authority)" userId="cc03a8d1-46b3-46a3-85ac-5df82dc13b5d" providerId="ADAL" clId="{5D0A06CF-2756-417E-B906-AAD560A33186}" dt="2023-11-09T12:26:43.335" v="1452" actId="1076"/>
        <pc:sldMkLst>
          <pc:docMk/>
          <pc:sldMk cId="3944328158" sldId="3743"/>
        </pc:sldMkLst>
        <pc:spChg chg="del">
          <ac:chgData name="Robert Swiergon (North Sea Transition Authority)" userId="cc03a8d1-46b3-46a3-85ac-5df82dc13b5d" providerId="ADAL" clId="{5D0A06CF-2756-417E-B906-AAD560A33186}" dt="2023-11-09T12:05:31.592" v="868" actId="478"/>
          <ac:spMkLst>
            <pc:docMk/>
            <pc:sldMk cId="3944328158" sldId="3743"/>
            <ac:spMk id="6" creationId="{8469745A-7DA9-E37B-B7A8-DD5329E0AEB5}"/>
          </ac:spMkLst>
        </pc:spChg>
        <pc:spChg chg="add mod">
          <ac:chgData name="Robert Swiergon (North Sea Transition Authority)" userId="cc03a8d1-46b3-46a3-85ac-5df82dc13b5d" providerId="ADAL" clId="{5D0A06CF-2756-417E-B906-AAD560A33186}" dt="2023-11-09T12:16:54.791" v="1205" actId="14100"/>
          <ac:spMkLst>
            <pc:docMk/>
            <pc:sldMk cId="3944328158" sldId="3743"/>
            <ac:spMk id="7" creationId="{7F663620-1CE5-D366-1078-C9636827613D}"/>
          </ac:spMkLst>
        </pc:spChg>
        <pc:spChg chg="add del mod">
          <ac:chgData name="Robert Swiergon (North Sea Transition Authority)" userId="cc03a8d1-46b3-46a3-85ac-5df82dc13b5d" providerId="ADAL" clId="{5D0A06CF-2756-417E-B906-AAD560A33186}" dt="2023-11-09T12:13:01.956" v="1008"/>
          <ac:spMkLst>
            <pc:docMk/>
            <pc:sldMk cId="3944328158" sldId="3743"/>
            <ac:spMk id="14" creationId="{BE859765-6C04-5D09-8C4F-357D389F1E82}"/>
          </ac:spMkLst>
        </pc:spChg>
        <pc:spChg chg="add mod">
          <ac:chgData name="Robert Swiergon (North Sea Transition Authority)" userId="cc03a8d1-46b3-46a3-85ac-5df82dc13b5d" providerId="ADAL" clId="{5D0A06CF-2756-417E-B906-AAD560A33186}" dt="2023-11-09T12:26:38.917" v="1451" actId="14100"/>
          <ac:spMkLst>
            <pc:docMk/>
            <pc:sldMk cId="3944328158" sldId="3743"/>
            <ac:spMk id="15" creationId="{217DDD14-009B-BF00-7723-EB9B8655CF79}"/>
          </ac:spMkLst>
        </pc:spChg>
        <pc:picChg chg="del">
          <ac:chgData name="Robert Swiergon (North Sea Transition Authority)" userId="cc03a8d1-46b3-46a3-85ac-5df82dc13b5d" providerId="ADAL" clId="{5D0A06CF-2756-417E-B906-AAD560A33186}" dt="2023-11-09T12:02:33.995" v="642" actId="478"/>
          <ac:picMkLst>
            <pc:docMk/>
            <pc:sldMk cId="3944328158" sldId="3743"/>
            <ac:picMk id="2" creationId="{3E8EDB28-6E9E-D3C8-E6A2-CD45BA979995}"/>
          </ac:picMkLst>
        </pc:picChg>
        <pc:picChg chg="add mod">
          <ac:chgData name="Robert Swiergon (North Sea Transition Authority)" userId="cc03a8d1-46b3-46a3-85ac-5df82dc13b5d" providerId="ADAL" clId="{5D0A06CF-2756-417E-B906-AAD560A33186}" dt="2023-11-09T12:16:19.433" v="1154" actId="14100"/>
          <ac:picMkLst>
            <pc:docMk/>
            <pc:sldMk cId="3944328158" sldId="3743"/>
            <ac:picMk id="4" creationId="{2727FF1D-8F70-ECC9-3FE6-38CB63DD5C89}"/>
          </ac:picMkLst>
        </pc:picChg>
        <pc:picChg chg="add mod">
          <ac:chgData name="Robert Swiergon (North Sea Transition Authority)" userId="cc03a8d1-46b3-46a3-85ac-5df82dc13b5d" providerId="ADAL" clId="{5D0A06CF-2756-417E-B906-AAD560A33186}" dt="2023-11-09T12:26:43.335" v="1452" actId="1076"/>
          <ac:picMkLst>
            <pc:docMk/>
            <pc:sldMk cId="3944328158" sldId="3743"/>
            <ac:picMk id="9" creationId="{ED2B0BB3-AD19-1510-ADAB-CFDD08B9BCBA}"/>
          </ac:picMkLst>
        </pc:picChg>
        <pc:picChg chg="add del mod">
          <ac:chgData name="Robert Swiergon (North Sea Transition Authority)" userId="cc03a8d1-46b3-46a3-85ac-5df82dc13b5d" providerId="ADAL" clId="{5D0A06CF-2756-417E-B906-AAD560A33186}" dt="2023-11-09T12:11:11.562" v="931" actId="478"/>
          <ac:picMkLst>
            <pc:docMk/>
            <pc:sldMk cId="3944328158" sldId="3743"/>
            <ac:picMk id="11" creationId="{3D6F580A-C6F6-89CC-6B75-54F143A4E4DE}"/>
          </ac:picMkLst>
        </pc:picChg>
        <pc:picChg chg="add mod">
          <ac:chgData name="Robert Swiergon (North Sea Transition Authority)" userId="cc03a8d1-46b3-46a3-85ac-5df82dc13b5d" providerId="ADAL" clId="{5D0A06CF-2756-417E-B906-AAD560A33186}" dt="2023-11-09T12:16:17.393" v="1153" actId="1076"/>
          <ac:picMkLst>
            <pc:docMk/>
            <pc:sldMk cId="3944328158" sldId="3743"/>
            <ac:picMk id="13" creationId="{605AED5F-E16C-F193-9C4F-EB418476F09E}"/>
          </ac:picMkLst>
        </pc:picChg>
      </pc:sldChg>
      <pc:sldChg chg="add">
        <pc:chgData name="Robert Swiergon (North Sea Transition Authority)" userId="cc03a8d1-46b3-46a3-85ac-5df82dc13b5d" providerId="ADAL" clId="{5D0A06CF-2756-417E-B906-AAD560A33186}" dt="2023-11-13T14:11:46.142" v="1623"/>
        <pc:sldMkLst>
          <pc:docMk/>
          <pc:sldMk cId="523798374" sldId="3753"/>
        </pc:sldMkLst>
      </pc:sldChg>
      <pc:sldChg chg="add">
        <pc:chgData name="Robert Swiergon (North Sea Transition Authority)" userId="cc03a8d1-46b3-46a3-85ac-5df82dc13b5d" providerId="ADAL" clId="{5D0A06CF-2756-417E-B906-AAD560A33186}" dt="2023-11-13T14:12:50.559" v="1625"/>
        <pc:sldMkLst>
          <pc:docMk/>
          <pc:sldMk cId="2417754471" sldId="3754"/>
        </pc:sldMkLst>
      </pc:sldChg>
      <pc:sldChg chg="modSp add mod">
        <pc:chgData name="Robert Swiergon (North Sea Transition Authority)" userId="cc03a8d1-46b3-46a3-85ac-5df82dc13b5d" providerId="ADAL" clId="{5D0A06CF-2756-417E-B906-AAD560A33186}" dt="2023-11-13T15:50:43.551" v="1633" actId="1076"/>
        <pc:sldMkLst>
          <pc:docMk/>
          <pc:sldMk cId="1988300478" sldId="3755"/>
        </pc:sldMkLst>
        <pc:spChg chg="mod">
          <ac:chgData name="Robert Swiergon (North Sea Transition Authority)" userId="cc03a8d1-46b3-46a3-85ac-5df82dc13b5d" providerId="ADAL" clId="{5D0A06CF-2756-417E-B906-AAD560A33186}" dt="2023-11-13T15:48:53.870" v="1631" actId="1076"/>
          <ac:spMkLst>
            <pc:docMk/>
            <pc:sldMk cId="1988300478" sldId="3755"/>
            <ac:spMk id="3" creationId="{783F152E-99B7-C483-EB33-48E5B648BBD3}"/>
          </ac:spMkLst>
        </pc:spChg>
        <pc:picChg chg="mod">
          <ac:chgData name="Robert Swiergon (North Sea Transition Authority)" userId="cc03a8d1-46b3-46a3-85ac-5df82dc13b5d" providerId="ADAL" clId="{5D0A06CF-2756-417E-B906-AAD560A33186}" dt="2023-11-13T15:50:43.551" v="1633" actId="1076"/>
          <ac:picMkLst>
            <pc:docMk/>
            <pc:sldMk cId="1988300478" sldId="3755"/>
            <ac:picMk id="2" creationId="{3E8EDB28-6E9E-D3C8-E6A2-CD45BA97999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6FC44-3FBB-4EDB-B952-8624D6532536}"/>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5925394-4F73-4F50-9B37-7ABCC7C5AAD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52077FB2-8417-4EE8-A8ED-71841BD955E1}" type="datetimeFigureOut">
              <a:rPr lang="en-GB" smtClean="0"/>
              <a:t>22/11/2023</a:t>
            </a:fld>
            <a:endParaRPr lang="en-GB"/>
          </a:p>
        </p:txBody>
      </p:sp>
      <p:sp>
        <p:nvSpPr>
          <p:cNvPr id="4" name="Footer Placeholder 3">
            <a:extLst>
              <a:ext uri="{FF2B5EF4-FFF2-40B4-BE49-F238E27FC236}">
                <a16:creationId xmlns:a16="http://schemas.microsoft.com/office/drawing/2014/main" id="{1164C1FD-9BE5-4CED-B678-0A7D4A8E0E4E}"/>
              </a:ext>
            </a:extLst>
          </p:cNvPr>
          <p:cNvSpPr>
            <a:spLocks noGrp="1"/>
          </p:cNvSpPr>
          <p:nvPr>
            <p:ph type="ftr" sz="quarter" idx="2"/>
          </p:nvPr>
        </p:nvSpPr>
        <p:spPr>
          <a:xfrm>
            <a:off x="0" y="8777288"/>
            <a:ext cx="2971800" cy="4635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6A45E5-9E4C-4FFA-9DD5-5443BC7E18EE}"/>
              </a:ext>
            </a:extLst>
          </p:cNvPr>
          <p:cNvSpPr>
            <a:spLocks noGrp="1"/>
          </p:cNvSpPr>
          <p:nvPr>
            <p:ph type="sldNum" sz="quarter" idx="3"/>
          </p:nvPr>
        </p:nvSpPr>
        <p:spPr>
          <a:xfrm>
            <a:off x="3884613" y="8777288"/>
            <a:ext cx="2971800" cy="463550"/>
          </a:xfrm>
          <a:prstGeom prst="rect">
            <a:avLst/>
          </a:prstGeom>
        </p:spPr>
        <p:txBody>
          <a:bodyPr vert="horz" lIns="91440" tIns="45720" rIns="91440" bIns="45720" rtlCol="0" anchor="b"/>
          <a:lstStyle>
            <a:lvl1pPr algn="r">
              <a:defRPr sz="1200"/>
            </a:lvl1pPr>
          </a:lstStyle>
          <a:p>
            <a:fld id="{D266549C-9897-4376-A31E-52639625D8E9}" type="slidenum">
              <a:rPr lang="en-GB" smtClean="0"/>
              <a:t>‹#›</a:t>
            </a:fld>
            <a:endParaRPr lang="en-GB"/>
          </a:p>
        </p:txBody>
      </p:sp>
    </p:spTree>
    <p:extLst>
      <p:ext uri="{BB962C8B-B14F-4D97-AF65-F5344CB8AC3E}">
        <p14:creationId xmlns:p14="http://schemas.microsoft.com/office/powerpoint/2010/main" val="265028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1472"/>
          </a:xfrm>
          <a:prstGeom prst="rect">
            <a:avLst/>
          </a:prstGeom>
        </p:spPr>
        <p:txBody>
          <a:bodyPr vert="horz" lIns="106271" tIns="53136" rIns="106271" bIns="53136" rtlCol="0"/>
          <a:lstStyle>
            <a:lvl1pPr algn="l">
              <a:defRPr sz="1400"/>
            </a:lvl1pPr>
          </a:lstStyle>
          <a:p>
            <a:endParaRPr lang="en-GB"/>
          </a:p>
        </p:txBody>
      </p:sp>
      <p:sp>
        <p:nvSpPr>
          <p:cNvPr id="3" name="Date Placeholder 2"/>
          <p:cNvSpPr>
            <a:spLocks noGrp="1"/>
          </p:cNvSpPr>
          <p:nvPr>
            <p:ph type="dt" idx="1"/>
          </p:nvPr>
        </p:nvSpPr>
        <p:spPr>
          <a:xfrm>
            <a:off x="3885011" y="2"/>
            <a:ext cx="2971800" cy="461472"/>
          </a:xfrm>
          <a:prstGeom prst="rect">
            <a:avLst/>
          </a:prstGeom>
        </p:spPr>
        <p:txBody>
          <a:bodyPr vert="horz" lIns="106271" tIns="53136" rIns="106271" bIns="53136" rtlCol="0"/>
          <a:lstStyle>
            <a:lvl1pPr algn="r">
              <a:defRPr sz="1400"/>
            </a:lvl1pPr>
          </a:lstStyle>
          <a:p>
            <a:fld id="{18509D73-1F11-47CD-8D52-DA2AEAF3C024}" type="datetimeFigureOut">
              <a:rPr lang="en-GB" smtClean="0"/>
              <a:t>22/11/2023</a:t>
            </a:fld>
            <a:endParaRPr lang="en-GB"/>
          </a:p>
        </p:txBody>
      </p:sp>
      <p:sp>
        <p:nvSpPr>
          <p:cNvPr id="4" name="Slide Image Placeholder 3"/>
          <p:cNvSpPr>
            <a:spLocks noGrp="1" noRot="1" noChangeAspect="1"/>
          </p:cNvSpPr>
          <p:nvPr>
            <p:ph type="sldImg" idx="2"/>
          </p:nvPr>
        </p:nvSpPr>
        <p:spPr>
          <a:xfrm>
            <a:off x="349250" y="692150"/>
            <a:ext cx="6159500" cy="3465513"/>
          </a:xfrm>
          <a:prstGeom prst="rect">
            <a:avLst/>
          </a:prstGeom>
          <a:noFill/>
          <a:ln w="12700">
            <a:solidFill>
              <a:prstClr val="black"/>
            </a:solidFill>
          </a:ln>
        </p:spPr>
        <p:txBody>
          <a:bodyPr vert="horz" lIns="106271" tIns="53136" rIns="106271" bIns="53136" rtlCol="0" anchor="ctr"/>
          <a:lstStyle/>
          <a:p>
            <a:endParaRPr lang="en-GB"/>
          </a:p>
        </p:txBody>
      </p:sp>
      <p:sp>
        <p:nvSpPr>
          <p:cNvPr id="5" name="Notes Placeholder 4"/>
          <p:cNvSpPr>
            <a:spLocks noGrp="1"/>
          </p:cNvSpPr>
          <p:nvPr>
            <p:ph type="body" sz="quarter" idx="3"/>
          </p:nvPr>
        </p:nvSpPr>
        <p:spPr>
          <a:xfrm>
            <a:off x="685800" y="4389687"/>
            <a:ext cx="5486400" cy="4158947"/>
          </a:xfrm>
          <a:prstGeom prst="rect">
            <a:avLst/>
          </a:prstGeom>
        </p:spPr>
        <p:txBody>
          <a:bodyPr vert="horz" lIns="106271" tIns="53136" rIns="106271" bIns="531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776521"/>
            <a:ext cx="2971800" cy="461472"/>
          </a:xfrm>
          <a:prstGeom prst="rect">
            <a:avLst/>
          </a:prstGeom>
        </p:spPr>
        <p:txBody>
          <a:bodyPr vert="horz" lIns="106271" tIns="53136" rIns="106271" bIns="53136" rtlCol="0" anchor="b"/>
          <a:lstStyle>
            <a:lvl1pPr algn="l">
              <a:defRPr sz="1400"/>
            </a:lvl1pPr>
          </a:lstStyle>
          <a:p>
            <a:endParaRPr lang="en-GB"/>
          </a:p>
        </p:txBody>
      </p:sp>
      <p:sp>
        <p:nvSpPr>
          <p:cNvPr id="7" name="Slide Number Placeholder 6"/>
          <p:cNvSpPr>
            <a:spLocks noGrp="1"/>
          </p:cNvSpPr>
          <p:nvPr>
            <p:ph type="sldNum" sz="quarter" idx="5"/>
          </p:nvPr>
        </p:nvSpPr>
        <p:spPr>
          <a:xfrm>
            <a:off x="3885011" y="8776521"/>
            <a:ext cx="2971800" cy="461472"/>
          </a:xfrm>
          <a:prstGeom prst="rect">
            <a:avLst/>
          </a:prstGeom>
        </p:spPr>
        <p:txBody>
          <a:bodyPr vert="horz" lIns="106271" tIns="53136" rIns="106271" bIns="53136" rtlCol="0" anchor="b"/>
          <a:lstStyle>
            <a:lvl1pPr algn="r">
              <a:defRPr sz="1400"/>
            </a:lvl1pPr>
          </a:lstStyle>
          <a:p>
            <a:fld id="{F27E7B17-5099-4BBE-8F19-7BFADD7AACEA}" type="slidenum">
              <a:rPr lang="en-GB" smtClean="0"/>
              <a:t>‹#›</a:t>
            </a:fld>
            <a:endParaRPr lang="en-GB"/>
          </a:p>
        </p:txBody>
      </p:sp>
    </p:spTree>
    <p:extLst>
      <p:ext uri="{BB962C8B-B14F-4D97-AF65-F5344CB8AC3E}">
        <p14:creationId xmlns:p14="http://schemas.microsoft.com/office/powerpoint/2010/main" val="230239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170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4422FC48-AF8D-401C-BE09-1E51D56B0C4E}"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19</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196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4422FC48-AF8D-401C-BE09-1E51D56B0C4E}"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20</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302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4422FC48-AF8D-401C-BE09-1E51D56B0C4E}"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21</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1642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22</a:t>
            </a:fld>
            <a:endParaRPr lang="en-GB"/>
          </a:p>
        </p:txBody>
      </p:sp>
    </p:spTree>
    <p:extLst>
      <p:ext uri="{BB962C8B-B14F-4D97-AF65-F5344CB8AC3E}">
        <p14:creationId xmlns:p14="http://schemas.microsoft.com/office/powerpoint/2010/main" val="699861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26</a:t>
            </a:fld>
            <a:endParaRPr lang="en-GB"/>
          </a:p>
        </p:txBody>
      </p:sp>
    </p:spTree>
    <p:extLst>
      <p:ext uri="{BB962C8B-B14F-4D97-AF65-F5344CB8AC3E}">
        <p14:creationId xmlns:p14="http://schemas.microsoft.com/office/powerpoint/2010/main" val="1541967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4422FC48-AF8D-401C-BE09-1E51D56B0C4E}"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31</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823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4422FC48-AF8D-401C-BE09-1E51D56B0C4E}"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32</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9517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33</a:t>
            </a:fld>
            <a:endParaRPr lang="en-GB"/>
          </a:p>
        </p:txBody>
      </p:sp>
    </p:spTree>
    <p:extLst>
      <p:ext uri="{BB962C8B-B14F-4D97-AF65-F5344CB8AC3E}">
        <p14:creationId xmlns:p14="http://schemas.microsoft.com/office/powerpoint/2010/main" val="3766686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4422FC48-AF8D-401C-BE09-1E51D56B0C4E}"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34</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226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35</a:t>
            </a:fld>
            <a:endParaRPr lang="en-GB"/>
          </a:p>
        </p:txBody>
      </p:sp>
    </p:spTree>
    <p:extLst>
      <p:ext uri="{BB962C8B-B14F-4D97-AF65-F5344CB8AC3E}">
        <p14:creationId xmlns:p14="http://schemas.microsoft.com/office/powerpoint/2010/main" val="124477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4</a:t>
            </a:fld>
            <a:endParaRPr lang="en-GB"/>
          </a:p>
        </p:txBody>
      </p:sp>
    </p:spTree>
    <p:extLst>
      <p:ext uri="{BB962C8B-B14F-4D97-AF65-F5344CB8AC3E}">
        <p14:creationId xmlns:p14="http://schemas.microsoft.com/office/powerpoint/2010/main" val="2506196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4422FC48-AF8D-401C-BE09-1E51D56B0C4E}"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36</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8729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5370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38</a:t>
            </a:fld>
            <a:endParaRPr lang="en-GB"/>
          </a:p>
        </p:txBody>
      </p:sp>
    </p:spTree>
    <p:extLst>
      <p:ext uri="{BB962C8B-B14F-4D97-AF65-F5344CB8AC3E}">
        <p14:creationId xmlns:p14="http://schemas.microsoft.com/office/powerpoint/2010/main" val="1561831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40</a:t>
            </a:fld>
            <a:endParaRPr lang="en-GB"/>
          </a:p>
        </p:txBody>
      </p:sp>
    </p:spTree>
    <p:extLst>
      <p:ext uri="{BB962C8B-B14F-4D97-AF65-F5344CB8AC3E}">
        <p14:creationId xmlns:p14="http://schemas.microsoft.com/office/powerpoint/2010/main" val="2321111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4422FC48-AF8D-401C-BE09-1E51D56B0C4E}"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44</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376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4422FC48-AF8D-401C-BE09-1E51D56B0C4E}"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45</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6473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46</a:t>
            </a:fld>
            <a:endParaRPr lang="en-GB"/>
          </a:p>
        </p:txBody>
      </p:sp>
    </p:spTree>
    <p:extLst>
      <p:ext uri="{BB962C8B-B14F-4D97-AF65-F5344CB8AC3E}">
        <p14:creationId xmlns:p14="http://schemas.microsoft.com/office/powerpoint/2010/main" val="141239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49</a:t>
            </a:fld>
            <a:endParaRPr lang="en-GB"/>
          </a:p>
        </p:txBody>
      </p:sp>
    </p:spTree>
    <p:extLst>
      <p:ext uri="{BB962C8B-B14F-4D97-AF65-F5344CB8AC3E}">
        <p14:creationId xmlns:p14="http://schemas.microsoft.com/office/powerpoint/2010/main" val="417281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7</a:t>
            </a:fld>
            <a:endParaRPr lang="en-GB"/>
          </a:p>
        </p:txBody>
      </p:sp>
    </p:spTree>
    <p:extLst>
      <p:ext uri="{BB962C8B-B14F-4D97-AF65-F5344CB8AC3E}">
        <p14:creationId xmlns:p14="http://schemas.microsoft.com/office/powerpoint/2010/main" val="107298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8</a:t>
            </a:fld>
            <a:endParaRPr lang="en-GB"/>
          </a:p>
        </p:txBody>
      </p:sp>
    </p:spTree>
    <p:extLst>
      <p:ext uri="{BB962C8B-B14F-4D97-AF65-F5344CB8AC3E}">
        <p14:creationId xmlns:p14="http://schemas.microsoft.com/office/powerpoint/2010/main" val="121857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9</a:t>
            </a:fld>
            <a:endParaRPr lang="en-GB"/>
          </a:p>
        </p:txBody>
      </p:sp>
    </p:spTree>
    <p:extLst>
      <p:ext uri="{BB962C8B-B14F-4D97-AF65-F5344CB8AC3E}">
        <p14:creationId xmlns:p14="http://schemas.microsoft.com/office/powerpoint/2010/main" val="384284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15</a:t>
            </a:fld>
            <a:endParaRPr lang="en-GB"/>
          </a:p>
        </p:txBody>
      </p:sp>
    </p:spTree>
    <p:extLst>
      <p:ext uri="{BB962C8B-B14F-4D97-AF65-F5344CB8AC3E}">
        <p14:creationId xmlns:p14="http://schemas.microsoft.com/office/powerpoint/2010/main" val="239980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4422FC48-AF8D-401C-BE09-1E51D56B0C4E}"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16</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226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4422FC48-AF8D-401C-BE09-1E51D56B0C4E}"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9152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4422FC48-AF8D-401C-BE09-1E51D56B0C4E}"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18</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2818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5E28A0-AE1A-4AEC-9E52-A3BC1086D0A6}"/>
              </a:ext>
            </a:extLst>
          </p:cNvPr>
          <p:cNvSpPr txBox="1"/>
          <p:nvPr userDrawn="1"/>
        </p:nvSpPr>
        <p:spPr>
          <a:xfrm>
            <a:off x="0" y="-50192"/>
            <a:ext cx="4031938" cy="369332"/>
          </a:xfrm>
          <a:prstGeom prst="rect">
            <a:avLst/>
          </a:prstGeom>
          <a:noFill/>
        </p:spPr>
        <p:txBody>
          <a:bodyPr wrap="none" rtlCol="0">
            <a:spAutoFit/>
          </a:bodyPr>
          <a:lstStyle/>
          <a:p>
            <a:r>
              <a:rPr lang="en-GB" sz="1800">
                <a:solidFill>
                  <a:schemeClr val="bg1"/>
                </a:solidFill>
              </a:rPr>
              <a:t>DRAFT – COMMERCIAL SENSITIVE</a:t>
            </a:r>
          </a:p>
        </p:txBody>
      </p:sp>
      <p:sp>
        <p:nvSpPr>
          <p:cNvPr id="4" name="object 3">
            <a:extLst>
              <a:ext uri="{FF2B5EF4-FFF2-40B4-BE49-F238E27FC236}">
                <a16:creationId xmlns:a16="http://schemas.microsoft.com/office/drawing/2014/main" id="{668AE168-61D1-4938-8944-6084A0B9E692}"/>
              </a:ext>
            </a:extLst>
          </p:cNvPr>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7" name="Picture 6" descr="Oil &amp; Gas Authority_CYAN_AW.png">
            <a:extLst>
              <a:ext uri="{FF2B5EF4-FFF2-40B4-BE49-F238E27FC236}">
                <a16:creationId xmlns:a16="http://schemas.microsoft.com/office/drawing/2014/main" id="{3E97481E-D8B5-4B31-BC5E-33CB37601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31960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959536258"/>
      </p:ext>
    </p:extLst>
  </p:cSld>
  <p:clrMapOvr>
    <a:masterClrMapping/>
  </p:clrMapOvr>
  <p:extLst>
    <p:ext uri="{DCECCB84-F9BA-43D5-87BE-67443E8EF086}">
      <p15:sldGuideLst xmlns:p15="http://schemas.microsoft.com/office/powerpoint/2012/main">
        <p15:guide id="1" pos="2857" userDrawn="1">
          <p15:clr>
            <a:srgbClr val="FBAE40"/>
          </p15:clr>
        </p15:guide>
        <p15:guide id="2" pos="2971"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914378"/>
            <a:endParaRPr sz="1800">
              <a:solidFill>
                <a:prstClr val="black"/>
              </a:solidFill>
              <a:latin typeface="Aria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5" name="TextBox 4"/>
          <p:cNvSpPr txBox="1"/>
          <p:nvPr userDrawn="1"/>
        </p:nvSpPr>
        <p:spPr>
          <a:xfrm>
            <a:off x="837422" y="4655617"/>
            <a:ext cx="7823978" cy="488595"/>
          </a:xfrm>
          <a:prstGeom prst="rect">
            <a:avLst/>
          </a:prstGeom>
          <a:noFill/>
        </p:spPr>
        <p:txBody>
          <a:bodyPr vert="horz" wrap="square" lIns="0" tIns="87630" rIns="0" bIns="0" rtlCol="0">
            <a:spAutoFit/>
          </a:bodyPr>
          <a:lstStyle/>
          <a:p>
            <a:r>
              <a:rPr lang="en-GB" sz="800">
                <a:solidFill>
                  <a:schemeClr val="bg1">
                    <a:lumMod val="75000"/>
                  </a:schemeClr>
                </a:solidFill>
                <a:latin typeface="Helvetica 45 Light"/>
              </a:rPr>
              <a:t>© OGA 2018</a:t>
            </a:r>
          </a:p>
          <a:p>
            <a:r>
              <a:rPr lang="en-GB" sz="600">
                <a:solidFill>
                  <a:schemeClr val="bg1">
                    <a:lumMod val="75000"/>
                  </a:scheme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13297038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92BB8D3-7AB1-4486-B95E-9DC61E7702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7451" y="293371"/>
            <a:ext cx="2692136" cy="432447"/>
          </a:xfrm>
          <a:prstGeom prst="rect">
            <a:avLst/>
          </a:prstGeom>
        </p:spPr>
      </p:pic>
    </p:spTree>
    <p:extLst>
      <p:ext uri="{BB962C8B-B14F-4D97-AF65-F5344CB8AC3E}">
        <p14:creationId xmlns:p14="http://schemas.microsoft.com/office/powerpoint/2010/main" val="32301881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B7370FF-B171-4D60-B33B-17B42AF9A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9144000" cy="5715000"/>
          </a:xfrm>
          <a:prstGeom prst="rect">
            <a:avLst/>
          </a:prstGeom>
        </p:spPr>
      </p:pic>
      <p:sp>
        <p:nvSpPr>
          <p:cNvPr id="7" name="object 2"/>
          <p:cNvSpPr txBox="1"/>
          <p:nvPr userDrawn="1"/>
        </p:nvSpPr>
        <p:spPr>
          <a:xfrm>
            <a:off x="762006" y="2060859"/>
            <a:ext cx="8649181" cy="923330"/>
          </a:xfrm>
          <a:prstGeom prst="rect">
            <a:avLst/>
          </a:prstGeom>
        </p:spPr>
        <p:txBody>
          <a:bodyPr vert="horz" wrap="square" lIns="0" tIns="0" rIns="0" bIns="0" rtlCol="0">
            <a:spAutoFit/>
          </a:bodyPr>
          <a:lstStyle/>
          <a:p>
            <a:pPr marL="12700"/>
            <a:r>
              <a:rPr lang="en-GB" sz="6000" spc="-55">
                <a:solidFill>
                  <a:schemeClr val="bg1"/>
                </a:solidFill>
                <a:latin typeface="Arial"/>
                <a:cs typeface="Arial"/>
              </a:rPr>
              <a:t>Thank you</a:t>
            </a:r>
          </a:p>
        </p:txBody>
      </p:sp>
    </p:spTree>
    <p:extLst>
      <p:ext uri="{BB962C8B-B14F-4D97-AF65-F5344CB8AC3E}">
        <p14:creationId xmlns:p14="http://schemas.microsoft.com/office/powerpoint/2010/main" val="35282559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861F6056-7718-497D-B64C-AA311F4FA8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9144000" cy="5715000"/>
          </a:xfrm>
          <a:prstGeom prst="rect">
            <a:avLst/>
          </a:prstGeom>
        </p:spPr>
      </p:pic>
    </p:spTree>
    <p:extLst>
      <p:ext uri="{BB962C8B-B14F-4D97-AF65-F5344CB8AC3E}">
        <p14:creationId xmlns:p14="http://schemas.microsoft.com/office/powerpoint/2010/main" val="21982219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13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539186" y="189911"/>
            <a:ext cx="1099524" cy="1102863"/>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431800" y="2727436"/>
            <a:ext cx="838835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479033"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431800" y="1976615"/>
            <a:ext cx="8388350" cy="748313"/>
          </a:xfrm>
          <a:prstGeom prst="rect">
            <a:avLst/>
          </a:prstGeom>
        </p:spPr>
        <p:txBody>
          <a:bodyPr lIns="0" anchor="b"/>
          <a:lstStyle>
            <a:lvl1pPr marL="0" indent="0">
              <a:buNone/>
              <a:defRPr sz="4000">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Tree>
    <p:extLst>
      <p:ext uri="{BB962C8B-B14F-4D97-AF65-F5344CB8AC3E}">
        <p14:creationId xmlns:p14="http://schemas.microsoft.com/office/powerpoint/2010/main" val="1017308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9098553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BB09EF69-7A9B-4975-87B8-5FED3445B68C}"/>
              </a:ext>
            </a:extLst>
          </p:cNvPr>
          <p:cNvSpPr txBox="1">
            <a:spLocks/>
          </p:cNvSpPr>
          <p:nvPr userDrawn="1"/>
        </p:nvSpPr>
        <p:spPr>
          <a:xfrm>
            <a:off x="8509399" y="2408635"/>
            <a:ext cx="621506" cy="326231"/>
          </a:xfrm>
          <a:prstGeom prst="rect">
            <a:avLst/>
          </a:prstGeom>
        </p:spPr>
        <p:txBody>
          <a:bodyPr vert="horz" lIns="68580" tIns="34290" rIns="68580" bIns="3429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z="900" smtClean="0"/>
              <a:pPr/>
              <a:t>‹#›</a:t>
            </a:fld>
            <a:endParaRPr lang="en-GB" sz="900"/>
          </a:p>
        </p:txBody>
      </p:sp>
    </p:spTree>
    <p:extLst>
      <p:ext uri="{BB962C8B-B14F-4D97-AF65-F5344CB8AC3E}">
        <p14:creationId xmlns:p14="http://schemas.microsoft.com/office/powerpoint/2010/main" val="13346484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4866670"/>
            <a:ext cx="9144000" cy="276882"/>
          </a:xfrm>
          <a:prstGeom prst="rect">
            <a:avLst/>
          </a:prstGeom>
          <a:solidFill>
            <a:srgbClr val="002060"/>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02">
              <a:defRPr/>
            </a:pPr>
            <a:endParaRPr sz="1200" kern="0">
              <a:solidFill>
                <a:prstClr val="white"/>
              </a:solidFill>
              <a:latin typeface="Arial"/>
              <a:cs typeface="Arial" panose="020B0604020202020204" pitchFamily="34" charset="0"/>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7" name="Picture 6" descr="North Sea Transition Authority logo">
            <a:extLst>
              <a:ext uri="{FF2B5EF4-FFF2-40B4-BE49-F238E27FC236}">
                <a16:creationId xmlns:a16="http://schemas.microsoft.com/office/drawing/2014/main" id="{51E4637B-B1BC-44B2-947E-C1FF8A056AC3}"/>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278F24C2-CF18-4FBF-9CB5-2F619282F59C}"/>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7112422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6" name="Slide Number Placeholder 1">
            <a:extLst>
              <a:ext uri="{FF2B5EF4-FFF2-40B4-BE49-F238E27FC236}">
                <a16:creationId xmlns:a16="http://schemas.microsoft.com/office/drawing/2014/main" id="{85E32D1A-48E2-4364-85EF-CB57BA8E956D}"/>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602338641"/>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070430663"/>
      </p:ext>
    </p:extLst>
  </p:cSld>
  <p:clrMapOvr>
    <a:masterClrMapping/>
  </p:clrMapOvr>
  <p:extLst>
    <p:ext uri="{DCECCB84-F9BA-43D5-87BE-67443E8EF086}">
      <p15:sldGuideLst xmlns:p15="http://schemas.microsoft.com/office/powerpoint/2012/main">
        <p15:guide id="1" pos="1973" userDrawn="1">
          <p15:clr>
            <a:srgbClr val="FBAE40"/>
          </p15:clr>
        </p15:guide>
        <p15:guide id="2" pos="2064" userDrawn="1">
          <p15:clr>
            <a:srgbClr val="FBAE40"/>
          </p15:clr>
        </p15:guide>
        <p15:guide id="3" pos="3765" userDrawn="1">
          <p15:clr>
            <a:srgbClr val="FBAE40"/>
          </p15:clr>
        </p15:guide>
        <p15:guide id="4" pos="3855"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1D92EA6B-D6D8-4A64-8322-A00DB7245B0D}"/>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822258193"/>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9" name="Slide Number Placeholder 1">
            <a:extLst>
              <a:ext uri="{FF2B5EF4-FFF2-40B4-BE49-F238E27FC236}">
                <a16:creationId xmlns:a16="http://schemas.microsoft.com/office/drawing/2014/main" id="{EE3246A7-576C-4DDF-9C68-C33A3350E1F8}"/>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785487638"/>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4E4F3D03-A129-4FD5-AD1B-838EFB37B462}"/>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11" name="Slide Number Placeholder 1">
            <a:extLst>
              <a:ext uri="{FF2B5EF4-FFF2-40B4-BE49-F238E27FC236}">
                <a16:creationId xmlns:a16="http://schemas.microsoft.com/office/drawing/2014/main" id="{33C19E35-9CE6-4CDF-94E1-FD34B570CBDD}"/>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897536762"/>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90" y="1177502"/>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90" y="1177502"/>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2" y="1177502"/>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4" y="1177502"/>
            <a:ext cx="1971725" cy="148824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10" name="Slide Number Placeholder 1">
            <a:extLst>
              <a:ext uri="{FF2B5EF4-FFF2-40B4-BE49-F238E27FC236}">
                <a16:creationId xmlns:a16="http://schemas.microsoft.com/office/drawing/2014/main" id="{612E6AF4-DE64-4B30-960E-4E49C9562BC4}"/>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623835583"/>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6D6621D0-6F96-4F44-A8A3-665E7035EB4E}"/>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941526351"/>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ABDE1382-362C-48CB-8DED-292C21ADE7AC}"/>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13" name="Slide Number Placeholder 1">
            <a:extLst>
              <a:ext uri="{FF2B5EF4-FFF2-40B4-BE49-F238E27FC236}">
                <a16:creationId xmlns:a16="http://schemas.microsoft.com/office/drawing/2014/main" id="{E3A24434-3E5F-4172-98DE-A904E7BEF3D3}"/>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664752034"/>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5" name="Picture 4">
            <a:extLst>
              <a:ext uri="{FF2B5EF4-FFF2-40B4-BE49-F238E27FC236}">
                <a16:creationId xmlns:a16="http://schemas.microsoft.com/office/drawing/2014/main" id="{AC484896-060F-4DC4-BCF0-3639C3EDCAB8}"/>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7" name="Slide Number Placeholder 1">
            <a:extLst>
              <a:ext uri="{FF2B5EF4-FFF2-40B4-BE49-F238E27FC236}">
                <a16:creationId xmlns:a16="http://schemas.microsoft.com/office/drawing/2014/main" id="{4CECD0BF-DF13-416B-AAAE-2D1E64D6BF4C}"/>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581472495"/>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8CEED72F-95CF-491E-A563-2CECB9C8352E}"/>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3" name="Slide Number Placeholder 1">
            <a:extLst>
              <a:ext uri="{FF2B5EF4-FFF2-40B4-BE49-F238E27FC236}">
                <a16:creationId xmlns:a16="http://schemas.microsoft.com/office/drawing/2014/main" id="{1E4B6334-602D-4BE3-B85D-646467B8A18F}"/>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445432124"/>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2060"/>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6347460" y="313530"/>
            <a:ext cx="2472690" cy="232963"/>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78"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7996343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002060"/>
                </a:solidFill>
                <a:latin typeface="Arial"/>
                <a:cs typeface="Arial"/>
              </a:rPr>
              <a:t>Thank you</a:t>
            </a:r>
          </a:p>
        </p:txBody>
      </p:sp>
      <p:sp>
        <p:nvSpPr>
          <p:cNvPr id="8" name="object 3"/>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002060"/>
            </a:solidFill>
          </a:ln>
        </p:spPr>
        <p:txBody>
          <a:bodyPr wrap="square" lIns="0" tIns="0" rIns="0" bIns="0" rtlCol="0"/>
          <a:lstStyle/>
          <a:p>
            <a:endParaRPr sz="2400">
              <a:solidFill>
                <a:prstClr val="black"/>
              </a:solidFill>
            </a:endParaRPr>
          </a:p>
        </p:txBody>
      </p:sp>
      <p:pic>
        <p:nvPicPr>
          <p:cNvPr id="9" name="Picture 8" descr="North Sea Transition Authority logo&#10;"/>
          <p:cNvPicPr>
            <a:picLocks noChangeAspect="1"/>
          </p:cNvPicPr>
          <p:nvPr userDrawn="1"/>
        </p:nvPicPr>
        <p:blipFill>
          <a:blip r:embed="rId2"/>
          <a:srcRect/>
          <a:stretch/>
        </p:blipFill>
        <p:spPr>
          <a:xfrm>
            <a:off x="762002" y="364676"/>
            <a:ext cx="1294107" cy="1298037"/>
          </a:xfrm>
          <a:prstGeom prst="rect">
            <a:avLst/>
          </a:prstGeom>
        </p:spPr>
      </p:pic>
    </p:spTree>
    <p:extLst>
      <p:ext uri="{BB962C8B-B14F-4D97-AF65-F5344CB8AC3E}">
        <p14:creationId xmlns:p14="http://schemas.microsoft.com/office/powerpoint/2010/main" val="2749222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733800817"/>
      </p:ext>
    </p:extLst>
  </p:cSld>
  <p:clrMapOvr>
    <a:masterClrMapping/>
  </p:clrMapOvr>
  <p:extLst>
    <p:ext uri="{DCECCB84-F9BA-43D5-87BE-67443E8EF086}">
      <p15:sldGuideLst xmlns:p15="http://schemas.microsoft.com/office/powerpoint/2012/main">
        <p15:guide id="1" pos="2857" userDrawn="1">
          <p15:clr>
            <a:srgbClr val="FBAE40"/>
          </p15:clr>
        </p15:guide>
        <p15:guide id="2" pos="2971">
          <p15:clr>
            <a:srgbClr val="FBAE40"/>
          </p15:clr>
        </p15:guide>
        <p15:guide id="3" pos="1497" userDrawn="1">
          <p15:clr>
            <a:srgbClr val="FBAE40"/>
          </p15:clr>
        </p15:guide>
        <p15:guide id="4" pos="1610" userDrawn="1">
          <p15:clr>
            <a:srgbClr val="FBAE40"/>
          </p15:clr>
        </p15:guide>
        <p15:guide id="5" pos="4195" userDrawn="1">
          <p15:clr>
            <a:srgbClr val="FBAE40"/>
          </p15:clr>
        </p15:guide>
        <p15:guide id="6" pos="4332"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5"/>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pic>
        <p:nvPicPr>
          <p:cNvPr id="9" name="Graphic 9">
            <a:extLst>
              <a:ext uri="{FF2B5EF4-FFF2-40B4-BE49-F238E27FC236}">
                <a16:creationId xmlns:a16="http://schemas.microsoft.com/office/drawing/2014/main" id="{699ABB32-C9E6-4F20-A59C-567C98A9F4F2}"/>
              </a:ext>
            </a:extLst>
          </p:cNvPr>
          <p:cNvPicPr>
            <a:picLocks noChangeAspect="1"/>
          </p:cNvPicPr>
          <p:nvPr userDrawn="1"/>
        </p:nvPicPr>
        <p:blipFill>
          <a:blip r:embed="rId2"/>
          <a:srcRect/>
          <a:stretch/>
        </p:blipFill>
        <p:spPr>
          <a:xfrm>
            <a:off x="539186" y="189911"/>
            <a:ext cx="1099524" cy="1102863"/>
          </a:xfrm>
          <a:prstGeom prst="rect">
            <a:avLst/>
          </a:prstGeom>
        </p:spPr>
      </p:pic>
    </p:spTree>
    <p:extLst>
      <p:ext uri="{BB962C8B-B14F-4D97-AF65-F5344CB8AC3E}">
        <p14:creationId xmlns:p14="http://schemas.microsoft.com/office/powerpoint/2010/main" val="16199817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7EAE7A1-A6FB-486D-AFE1-F6A9D1AB6FA1}"/>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20283307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3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975DB60A-984E-4696-B0D8-AD8DF3E9983E}"/>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399995836"/>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B41974E5-F760-48A2-BE37-625B777BE9F7}"/>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186583232"/>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C82565F1-28E3-42E8-B432-DA307BF094F8}"/>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3127051492"/>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3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7" name="Picture 6">
            <a:extLst>
              <a:ext uri="{FF2B5EF4-FFF2-40B4-BE49-F238E27FC236}">
                <a16:creationId xmlns:a16="http://schemas.microsoft.com/office/drawing/2014/main" id="{03E89127-E7C3-4C33-A507-6221EB3FDB5C}"/>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920108996"/>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5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457FAE4-278F-4652-9356-F77A74BD1074}"/>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225504930"/>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6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A973239A-163C-4B8E-AC14-CE0E06C1F5E8}"/>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256999900"/>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5B7440A-22B6-49A2-AB6C-A8B30DCEB003}"/>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0444971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lvl1pPr>
          </a:lstStyle>
          <a:p>
            <a:r>
              <a:rPr lang="en-US"/>
              <a:t>Click to edit Master title style</a:t>
            </a:r>
            <a:endParaRPr lang="en-GB"/>
          </a:p>
        </p:txBody>
      </p:sp>
      <p:pic>
        <p:nvPicPr>
          <p:cNvPr id="4" name="Picture 3">
            <a:extLst>
              <a:ext uri="{FF2B5EF4-FFF2-40B4-BE49-F238E27FC236}">
                <a16:creationId xmlns:a16="http://schemas.microsoft.com/office/drawing/2014/main" id="{5CB473AA-56B1-40B9-863A-11F0A7A94718}"/>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31050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650574377"/>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CE864-0CD9-4B4B-9B2E-3141E737DA13}"/>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4207373182"/>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193768"/>
                </a:solidFill>
                <a:latin typeface="Arial"/>
                <a:cs typeface="Arial"/>
              </a:rPr>
              <a:t>Thank you</a:t>
            </a:r>
          </a:p>
        </p:txBody>
      </p:sp>
      <p:sp>
        <p:nvSpPr>
          <p:cNvPr id="8" name="object 3">
            <a:extLst>
              <a:ext uri="{C183D7F6-B498-43B3-948B-1728B52AA6E4}">
                <adec:decorative xmlns:adec="http://schemas.microsoft.com/office/drawing/2017/decorative" val="1"/>
              </a:ext>
            </a:extLst>
          </p:cNvPr>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193768"/>
            </a:solidFill>
          </a:ln>
        </p:spPr>
        <p:txBody>
          <a:bodyPr wrap="square" lIns="0" tIns="0" rIns="0" bIns="0" rtlCol="0"/>
          <a:lstStyle/>
          <a:p>
            <a:endParaRPr sz="2400">
              <a:solidFill>
                <a:prstClr val="black"/>
              </a:solidFill>
            </a:endParaRPr>
          </a:p>
        </p:txBody>
      </p:sp>
      <p:pic>
        <p:nvPicPr>
          <p:cNvPr id="5" name="Picture 4" descr="North Sea Transition authority logo&#10;">
            <a:extLst>
              <a:ext uri="{FF2B5EF4-FFF2-40B4-BE49-F238E27FC236}">
                <a16:creationId xmlns:a16="http://schemas.microsoft.com/office/drawing/2014/main" id="{D22B4265-156C-4F8A-AE7C-96BE7DC5503A}"/>
              </a:ext>
            </a:extLst>
          </p:cNvPr>
          <p:cNvPicPr>
            <a:picLocks noChangeAspect="1"/>
          </p:cNvPicPr>
          <p:nvPr userDrawn="1"/>
        </p:nvPicPr>
        <p:blipFill>
          <a:blip r:embed="rId2"/>
          <a:srcRect/>
          <a:stretch/>
        </p:blipFill>
        <p:spPr>
          <a:xfrm>
            <a:off x="762002" y="364676"/>
            <a:ext cx="1294107" cy="1298037"/>
          </a:xfrm>
          <a:prstGeom prst="rect">
            <a:avLst/>
          </a:prstGeom>
        </p:spPr>
      </p:pic>
    </p:spTree>
    <p:extLst>
      <p:ext uri="{BB962C8B-B14F-4D97-AF65-F5344CB8AC3E}">
        <p14:creationId xmlns:p14="http://schemas.microsoft.com/office/powerpoint/2010/main" val="11987934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77FC-7370-95C0-361B-26981B66488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91EE566-A1D8-29DA-DA30-38B18CF5729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B31B70-6779-C6AC-0D7E-1F441F5BE47A}"/>
              </a:ext>
            </a:extLst>
          </p:cNvPr>
          <p:cNvSpPr>
            <a:spLocks noGrp="1"/>
          </p:cNvSpPr>
          <p:nvPr>
            <p:ph type="dt" sz="half" idx="10"/>
          </p:nvPr>
        </p:nvSpPr>
        <p:spPr/>
        <p:txBody>
          <a:bodyPr/>
          <a:lstStyle/>
          <a:p>
            <a:fld id="{C764DE79-268F-4C1A-8933-263129D2AF90}" type="datetimeFigureOut">
              <a:rPr lang="en-US" smtClean="0"/>
              <a:t>11/22/2023</a:t>
            </a:fld>
            <a:endParaRPr lang="en-US"/>
          </a:p>
        </p:txBody>
      </p:sp>
      <p:sp>
        <p:nvSpPr>
          <p:cNvPr id="5" name="Footer Placeholder 4">
            <a:extLst>
              <a:ext uri="{FF2B5EF4-FFF2-40B4-BE49-F238E27FC236}">
                <a16:creationId xmlns:a16="http://schemas.microsoft.com/office/drawing/2014/main" id="{28EB61C4-D177-9E15-747D-A479AEB1C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8F7E4-925F-BCCF-D14A-75BD8F1CE5A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19576118"/>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A09A-9E54-188F-BE89-16A342F408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B9CD87-26FF-D003-E58C-9BE9608D8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A151D-425B-985C-4233-97E12936342C}"/>
              </a:ext>
            </a:extLst>
          </p:cNvPr>
          <p:cNvSpPr>
            <a:spLocks noGrp="1"/>
          </p:cNvSpPr>
          <p:nvPr>
            <p:ph type="dt" sz="half" idx="10"/>
          </p:nvPr>
        </p:nvSpPr>
        <p:spPr/>
        <p:txBody>
          <a:bodyPr/>
          <a:lstStyle/>
          <a:p>
            <a:fld id="{C764DE79-268F-4C1A-8933-263129D2AF90}" type="datetimeFigureOut">
              <a:rPr lang="en-US" smtClean="0"/>
              <a:t>11/22/2023</a:t>
            </a:fld>
            <a:endParaRPr lang="en-US"/>
          </a:p>
        </p:txBody>
      </p:sp>
      <p:sp>
        <p:nvSpPr>
          <p:cNvPr id="5" name="Footer Placeholder 4">
            <a:extLst>
              <a:ext uri="{FF2B5EF4-FFF2-40B4-BE49-F238E27FC236}">
                <a16:creationId xmlns:a16="http://schemas.microsoft.com/office/drawing/2014/main" id="{4DE4C6B7-402A-8864-E1CC-338273F0B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7F521-1651-1B9E-FB3F-AC5DE8AF8244}"/>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2542593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6568-363B-7DBB-119D-B796300D253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10D46A-2100-0A14-1FD7-55027A2BAEB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9068F1-EB49-9FBE-62F3-FF30C5CD850B}"/>
              </a:ext>
            </a:extLst>
          </p:cNvPr>
          <p:cNvSpPr>
            <a:spLocks noGrp="1"/>
          </p:cNvSpPr>
          <p:nvPr>
            <p:ph type="dt" sz="half" idx="10"/>
          </p:nvPr>
        </p:nvSpPr>
        <p:spPr/>
        <p:txBody>
          <a:bodyPr/>
          <a:lstStyle/>
          <a:p>
            <a:fld id="{C764DE79-268F-4C1A-8933-263129D2AF90}" type="datetimeFigureOut">
              <a:rPr lang="en-US" smtClean="0"/>
              <a:t>11/22/2023</a:t>
            </a:fld>
            <a:endParaRPr lang="en-US"/>
          </a:p>
        </p:txBody>
      </p:sp>
      <p:sp>
        <p:nvSpPr>
          <p:cNvPr id="5" name="Footer Placeholder 4">
            <a:extLst>
              <a:ext uri="{FF2B5EF4-FFF2-40B4-BE49-F238E27FC236}">
                <a16:creationId xmlns:a16="http://schemas.microsoft.com/office/drawing/2014/main" id="{67544803-5657-637C-E3AA-873240BB6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48E70-F5BF-51B5-F265-32B4E11C8B5F}"/>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95050960"/>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A35D-FBB2-7C81-C201-F9DD9EC14A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557D23-337E-BCE1-EFE7-E44E78F025D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55BF07-A95F-CE92-DEB3-DB0533595C1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2851A5-4408-2D2C-1F0E-731726B64C26}"/>
              </a:ext>
            </a:extLst>
          </p:cNvPr>
          <p:cNvSpPr>
            <a:spLocks noGrp="1"/>
          </p:cNvSpPr>
          <p:nvPr>
            <p:ph type="dt" sz="half" idx="10"/>
          </p:nvPr>
        </p:nvSpPr>
        <p:spPr/>
        <p:txBody>
          <a:bodyPr/>
          <a:lstStyle/>
          <a:p>
            <a:fld id="{C764DE79-268F-4C1A-8933-263129D2AF90}" type="datetimeFigureOut">
              <a:rPr lang="en-US" smtClean="0"/>
              <a:t>11/22/2023</a:t>
            </a:fld>
            <a:endParaRPr lang="en-US"/>
          </a:p>
        </p:txBody>
      </p:sp>
      <p:sp>
        <p:nvSpPr>
          <p:cNvPr id="6" name="Footer Placeholder 5">
            <a:extLst>
              <a:ext uri="{FF2B5EF4-FFF2-40B4-BE49-F238E27FC236}">
                <a16:creationId xmlns:a16="http://schemas.microsoft.com/office/drawing/2014/main" id="{EBD27978-9D70-B48C-6432-365CEC490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53AAE-827D-9D64-31D4-705FC6163D2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95700511"/>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F380-5488-0D2E-3EF1-CF25AEAD68C5}"/>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EDA89B-ABEF-8E04-6E82-E6AD97B0172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372FEE0-C8A1-32CE-A66B-27B000F4C0F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D35AE8-50AE-DEAE-3BEF-F7912B90371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10B69E6-06C5-2CA0-605A-D166D2D1CBA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A41676-FA82-FB09-ED86-5D85965DA7B5}"/>
              </a:ext>
            </a:extLst>
          </p:cNvPr>
          <p:cNvSpPr>
            <a:spLocks noGrp="1"/>
          </p:cNvSpPr>
          <p:nvPr>
            <p:ph type="dt" sz="half" idx="10"/>
          </p:nvPr>
        </p:nvSpPr>
        <p:spPr/>
        <p:txBody>
          <a:bodyPr/>
          <a:lstStyle/>
          <a:p>
            <a:fld id="{C764DE79-268F-4C1A-8933-263129D2AF90}" type="datetimeFigureOut">
              <a:rPr lang="en-US" smtClean="0"/>
              <a:t>11/22/2023</a:t>
            </a:fld>
            <a:endParaRPr lang="en-US"/>
          </a:p>
        </p:txBody>
      </p:sp>
      <p:sp>
        <p:nvSpPr>
          <p:cNvPr id="8" name="Footer Placeholder 7">
            <a:extLst>
              <a:ext uri="{FF2B5EF4-FFF2-40B4-BE49-F238E27FC236}">
                <a16:creationId xmlns:a16="http://schemas.microsoft.com/office/drawing/2014/main" id="{D5E4C968-B638-B060-55CE-F0EE7A9045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2D0E38-DB4A-F4C5-CC64-F7C2B8FBC3DE}"/>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5022304"/>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1D59-A644-EA94-D9F3-9679BE40DD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06D82F-F720-6BDF-0304-9794678E49CB}"/>
              </a:ext>
            </a:extLst>
          </p:cNvPr>
          <p:cNvSpPr>
            <a:spLocks noGrp="1"/>
          </p:cNvSpPr>
          <p:nvPr>
            <p:ph type="dt" sz="half" idx="10"/>
          </p:nvPr>
        </p:nvSpPr>
        <p:spPr/>
        <p:txBody>
          <a:bodyPr/>
          <a:lstStyle/>
          <a:p>
            <a:fld id="{C764DE79-268F-4C1A-8933-263129D2AF90}" type="datetimeFigureOut">
              <a:rPr lang="en-US" smtClean="0"/>
              <a:t>11/22/2023</a:t>
            </a:fld>
            <a:endParaRPr lang="en-US"/>
          </a:p>
        </p:txBody>
      </p:sp>
      <p:sp>
        <p:nvSpPr>
          <p:cNvPr id="4" name="Footer Placeholder 3">
            <a:extLst>
              <a:ext uri="{FF2B5EF4-FFF2-40B4-BE49-F238E27FC236}">
                <a16:creationId xmlns:a16="http://schemas.microsoft.com/office/drawing/2014/main" id="{FAD787AB-E7AA-1074-A01B-4C7AEA78E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FD8E4C-3532-45A0-918D-26F925ADBAB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98684994"/>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9AD55-77E9-0644-8AB3-FDDCC6044631}"/>
              </a:ext>
            </a:extLst>
          </p:cNvPr>
          <p:cNvSpPr>
            <a:spLocks noGrp="1"/>
          </p:cNvSpPr>
          <p:nvPr>
            <p:ph type="dt" sz="half" idx="10"/>
          </p:nvPr>
        </p:nvSpPr>
        <p:spPr/>
        <p:txBody>
          <a:bodyPr/>
          <a:lstStyle/>
          <a:p>
            <a:fld id="{C764DE79-268F-4C1A-8933-263129D2AF90}" type="datetimeFigureOut">
              <a:rPr lang="en-US" smtClean="0"/>
              <a:t>11/22/2023</a:t>
            </a:fld>
            <a:endParaRPr lang="en-US"/>
          </a:p>
        </p:txBody>
      </p:sp>
      <p:sp>
        <p:nvSpPr>
          <p:cNvPr id="3" name="Footer Placeholder 2">
            <a:extLst>
              <a:ext uri="{FF2B5EF4-FFF2-40B4-BE49-F238E27FC236}">
                <a16:creationId xmlns:a16="http://schemas.microsoft.com/office/drawing/2014/main" id="{7D99ACEE-B214-A058-8204-2148215109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2A75E9-8C25-B2CB-D892-371AEC4885D4}"/>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09456767"/>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9370-B1CF-0664-A926-ACD0909829D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ABA2EF-1FB3-A7A6-8343-5DB5E5B543C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8C987A-7675-66D1-50A5-AD2B9E5DEE6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F2E7B4-5CD3-3A2F-2356-39120D4363F2}"/>
              </a:ext>
            </a:extLst>
          </p:cNvPr>
          <p:cNvSpPr>
            <a:spLocks noGrp="1"/>
          </p:cNvSpPr>
          <p:nvPr>
            <p:ph type="dt" sz="half" idx="10"/>
          </p:nvPr>
        </p:nvSpPr>
        <p:spPr/>
        <p:txBody>
          <a:bodyPr/>
          <a:lstStyle/>
          <a:p>
            <a:fld id="{C764DE79-268F-4C1A-8933-263129D2AF90}" type="datetimeFigureOut">
              <a:rPr lang="en-US" smtClean="0"/>
              <a:t>11/22/2023</a:t>
            </a:fld>
            <a:endParaRPr lang="en-US"/>
          </a:p>
        </p:txBody>
      </p:sp>
      <p:sp>
        <p:nvSpPr>
          <p:cNvPr id="6" name="Footer Placeholder 5">
            <a:extLst>
              <a:ext uri="{FF2B5EF4-FFF2-40B4-BE49-F238E27FC236}">
                <a16:creationId xmlns:a16="http://schemas.microsoft.com/office/drawing/2014/main" id="{3810BBCB-A911-C86B-8CBE-7A27C8AD2C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3B093-5DF0-A88B-3E64-55E7EDB2796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7835107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130870637"/>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0A29-1D92-0CCC-0C61-A3E77B2523C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561D7B-535F-DE7E-4629-2D8C824AEC0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CEA03C7-3E7D-A7F7-4F8D-8E08E56967B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85B6B6-46AC-5605-20A9-CCB57610DC5E}"/>
              </a:ext>
            </a:extLst>
          </p:cNvPr>
          <p:cNvSpPr>
            <a:spLocks noGrp="1"/>
          </p:cNvSpPr>
          <p:nvPr>
            <p:ph type="dt" sz="half" idx="10"/>
          </p:nvPr>
        </p:nvSpPr>
        <p:spPr/>
        <p:txBody>
          <a:bodyPr/>
          <a:lstStyle/>
          <a:p>
            <a:fld id="{C764DE79-268F-4C1A-8933-263129D2AF90}" type="datetimeFigureOut">
              <a:rPr lang="en-US" smtClean="0"/>
              <a:t>11/22/2023</a:t>
            </a:fld>
            <a:endParaRPr lang="en-US"/>
          </a:p>
        </p:txBody>
      </p:sp>
      <p:sp>
        <p:nvSpPr>
          <p:cNvPr id="6" name="Footer Placeholder 5">
            <a:extLst>
              <a:ext uri="{FF2B5EF4-FFF2-40B4-BE49-F238E27FC236}">
                <a16:creationId xmlns:a16="http://schemas.microsoft.com/office/drawing/2014/main" id="{5E75F5ED-85ED-5369-11E3-3DC10BD73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60563-7A70-3A4F-B9BE-8D2C90BD9B2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22752758"/>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4E77-4737-6180-8C69-9725D7822E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F69051-C4B9-5EE2-8C24-8DD8D9EC78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CCDF85-49AA-F410-63DF-A08ACF0DEC56}"/>
              </a:ext>
            </a:extLst>
          </p:cNvPr>
          <p:cNvSpPr>
            <a:spLocks noGrp="1"/>
          </p:cNvSpPr>
          <p:nvPr>
            <p:ph type="dt" sz="half" idx="10"/>
          </p:nvPr>
        </p:nvSpPr>
        <p:spPr/>
        <p:txBody>
          <a:bodyPr/>
          <a:lstStyle/>
          <a:p>
            <a:fld id="{C764DE79-268F-4C1A-8933-263129D2AF90}" type="datetimeFigureOut">
              <a:rPr lang="en-US" smtClean="0"/>
              <a:t>11/22/2023</a:t>
            </a:fld>
            <a:endParaRPr lang="en-US"/>
          </a:p>
        </p:txBody>
      </p:sp>
      <p:sp>
        <p:nvSpPr>
          <p:cNvPr id="5" name="Footer Placeholder 4">
            <a:extLst>
              <a:ext uri="{FF2B5EF4-FFF2-40B4-BE49-F238E27FC236}">
                <a16:creationId xmlns:a16="http://schemas.microsoft.com/office/drawing/2014/main" id="{8B645743-8216-AFB9-911B-B1D073105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88CC8-E0CD-6B04-6A4C-921B081EA4C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56521944"/>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5BEC87-1EC7-E299-B22E-06D760B7F0DE}"/>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EBD62B-F9F9-DEAA-6469-A03ADBD1F38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7A752-008B-D216-2FA3-7ABED7135E92}"/>
              </a:ext>
            </a:extLst>
          </p:cNvPr>
          <p:cNvSpPr>
            <a:spLocks noGrp="1"/>
          </p:cNvSpPr>
          <p:nvPr>
            <p:ph type="dt" sz="half" idx="10"/>
          </p:nvPr>
        </p:nvSpPr>
        <p:spPr/>
        <p:txBody>
          <a:bodyPr/>
          <a:lstStyle/>
          <a:p>
            <a:fld id="{C764DE79-268F-4C1A-8933-263129D2AF90}" type="datetimeFigureOut">
              <a:rPr lang="en-US" smtClean="0"/>
              <a:t>11/22/2023</a:t>
            </a:fld>
            <a:endParaRPr lang="en-US"/>
          </a:p>
        </p:txBody>
      </p:sp>
      <p:sp>
        <p:nvSpPr>
          <p:cNvPr id="5" name="Footer Placeholder 4">
            <a:extLst>
              <a:ext uri="{FF2B5EF4-FFF2-40B4-BE49-F238E27FC236}">
                <a16:creationId xmlns:a16="http://schemas.microsoft.com/office/drawing/2014/main" id="{9DF70226-B623-8E8C-4D03-87CD7707F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E5DD2-26EA-2709-29DD-B1D46D5BC07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66446374"/>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539186" y="189911"/>
            <a:ext cx="1099524" cy="1102863"/>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431800" y="2727436"/>
            <a:ext cx="838835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479033"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431800" y="1976615"/>
            <a:ext cx="8388350" cy="748313"/>
          </a:xfrm>
          <a:prstGeom prst="rect">
            <a:avLst/>
          </a:prstGeom>
        </p:spPr>
        <p:txBody>
          <a:bodyPr lIns="0" anchor="b"/>
          <a:lstStyle>
            <a:lvl1pPr marL="0" indent="0">
              <a:buNone/>
              <a:defRPr sz="4000">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Tree>
    <p:extLst>
      <p:ext uri="{BB962C8B-B14F-4D97-AF65-F5344CB8AC3E}">
        <p14:creationId xmlns:p14="http://schemas.microsoft.com/office/powerpoint/2010/main" val="17367709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6688785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BB09EF69-7A9B-4975-87B8-5FED3445B68C}"/>
              </a:ext>
            </a:extLst>
          </p:cNvPr>
          <p:cNvSpPr txBox="1">
            <a:spLocks/>
          </p:cNvSpPr>
          <p:nvPr userDrawn="1"/>
        </p:nvSpPr>
        <p:spPr>
          <a:xfrm>
            <a:off x="8509399" y="2408635"/>
            <a:ext cx="621506" cy="326231"/>
          </a:xfrm>
          <a:prstGeom prst="rect">
            <a:avLst/>
          </a:prstGeom>
        </p:spPr>
        <p:txBody>
          <a:bodyPr vert="horz" lIns="68580" tIns="34290" rIns="68580" bIns="3429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z="900" smtClean="0"/>
              <a:pPr/>
              <a:t>‹#›</a:t>
            </a:fld>
            <a:endParaRPr lang="en-GB" sz="900"/>
          </a:p>
        </p:txBody>
      </p:sp>
    </p:spTree>
    <p:extLst>
      <p:ext uri="{BB962C8B-B14F-4D97-AF65-F5344CB8AC3E}">
        <p14:creationId xmlns:p14="http://schemas.microsoft.com/office/powerpoint/2010/main" val="15197724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6"/>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91" y="1177503"/>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91" y="1177503"/>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3" y="1177503"/>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5" y="1177503"/>
            <a:ext cx="1971725" cy="148824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userDrawn="1"/>
        </p:nvPicPr>
        <p:blipFill>
          <a:blip r:embed="rId2"/>
          <a:stretch>
            <a:fillRect/>
          </a:stretch>
        </p:blipFill>
        <p:spPr>
          <a:xfrm>
            <a:off x="6176017" y="195262"/>
            <a:ext cx="2644136" cy="249116"/>
          </a:xfrm>
          <a:prstGeom prst="rect">
            <a:avLst/>
          </a:prstGeom>
        </p:spPr>
      </p:pic>
      <p:sp>
        <p:nvSpPr>
          <p:cNvPr id="10" name="Slide Number Placeholder 1">
            <a:extLst>
              <a:ext uri="{FF2B5EF4-FFF2-40B4-BE49-F238E27FC236}">
                <a16:creationId xmlns:a16="http://schemas.microsoft.com/office/drawing/2014/main" id="{612E6AF4-DE64-4B30-960E-4E49C9562BC4}"/>
              </a:ext>
            </a:extLst>
          </p:cNvPr>
          <p:cNvSpPr>
            <a:spLocks noGrp="1"/>
          </p:cNvSpPr>
          <p:nvPr>
            <p:ph type="sldNum" sz="quarter" idx="4"/>
          </p:nvPr>
        </p:nvSpPr>
        <p:spPr>
          <a:xfrm>
            <a:off x="8509399" y="2408636"/>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417279316"/>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686853747"/>
      </p:ext>
    </p:extLst>
  </p:cSld>
  <p:clrMapOvr>
    <a:masterClrMapping/>
  </p:clrMapOvr>
  <p:extLst>
    <p:ext uri="{DCECCB84-F9BA-43D5-87BE-67443E8EF086}">
      <p15:sldGuideLst xmlns:p15="http://schemas.microsoft.com/office/powerpoint/2012/main">
        <p15:guide id="1" pos="2865" userDrawn="1">
          <p15:clr>
            <a:srgbClr val="FBAE40"/>
          </p15:clr>
        </p15:guide>
        <p15:guide id="2" pos="2964" userDrawn="1">
          <p15:clr>
            <a:srgbClr val="FBAE40"/>
          </p15:clr>
        </p15:guide>
        <p15:guide id="3" pos="1519" userDrawn="1">
          <p15:clr>
            <a:srgbClr val="FBAE40"/>
          </p15:clr>
        </p15:guide>
        <p15:guide id="4" pos="1617" userDrawn="1">
          <p15:clr>
            <a:srgbClr val="FBAE40"/>
          </p15:clr>
        </p15:guide>
        <p15:guide id="5" pos="4209" userDrawn="1">
          <p15:clr>
            <a:srgbClr val="FBAE40"/>
          </p15:clr>
        </p15:guide>
        <p15:guide id="6" pos="430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681661457"/>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userDrawn="1">
          <p15:clr>
            <a:srgbClr val="FBAE40"/>
          </p15:clr>
        </p15:guide>
        <p15:guide id="5" pos="4209">
          <p15:clr>
            <a:srgbClr val="FBAE40"/>
          </p15:clr>
        </p15:guide>
        <p15:guide id="6" pos="4309" userDrawn="1">
          <p15:clr>
            <a:srgbClr val="FBAE40"/>
          </p15:clr>
        </p15:guide>
        <p15:guide id="7" orient="horz" pos="730" userDrawn="1">
          <p15:clr>
            <a:srgbClr val="FBAE40"/>
          </p15:clr>
        </p15:guide>
        <p15:guide id="8" orient="horz" pos="1673" userDrawn="1">
          <p15:clr>
            <a:srgbClr val="FBAE40"/>
          </p15:clr>
        </p15:guide>
        <p15:guide id="9" orient="horz" pos="1754" userDrawn="1">
          <p15:clr>
            <a:srgbClr val="FBAE40"/>
          </p15:clr>
        </p15:guide>
        <p15:guide id="10" orient="horz" pos="269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0761408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375773054"/>
      </p:ext>
    </p:extLst>
  </p:cSld>
  <p:clrMapOvr>
    <a:masterClrMapping/>
  </p:clrMapOvr>
  <p:extLst>
    <p:ext uri="{DCECCB84-F9BA-43D5-87BE-67443E8EF086}">
      <p15:sldGuideLst xmlns:p15="http://schemas.microsoft.com/office/powerpoint/2012/main">
        <p15:guide id="2" pos="3923" userDrawn="1">
          <p15:clr>
            <a:srgbClr val="FBAE40"/>
          </p15:clr>
        </p15:guide>
        <p15:guide id="7" pos="379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811265945"/>
      </p:ext>
    </p:extLst>
  </p:cSld>
  <p:clrMapOvr>
    <a:masterClrMapping/>
  </p:clrMapOvr>
  <p:extLst>
    <p:ext uri="{DCECCB84-F9BA-43D5-87BE-67443E8EF086}">
      <p15:sldGuideLst xmlns:p15="http://schemas.microsoft.com/office/powerpoint/2012/main">
        <p15:guide id="1" pos="2849" userDrawn="1">
          <p15:clr>
            <a:srgbClr val="FBAE40"/>
          </p15:clr>
        </p15:guide>
        <p15:guide id="2" pos="2970" userDrawn="1">
          <p15:clr>
            <a:srgbClr val="FBAE40"/>
          </p15:clr>
        </p15:guide>
        <p15:guide id="3" pos="1497">
          <p15:clr>
            <a:srgbClr val="FBAE40"/>
          </p15:clr>
        </p15:guide>
        <p15:guide id="4" pos="1616" userDrawn="1">
          <p15:clr>
            <a:srgbClr val="FBAE40"/>
          </p15:clr>
        </p15:guide>
        <p15:guide id="5" pos="4203" userDrawn="1">
          <p15:clr>
            <a:srgbClr val="FBAE40"/>
          </p15:clr>
        </p15:guide>
        <p15:guide id="6" pos="43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5" name="TextBox 4"/>
          <p:cNvSpPr txBox="1"/>
          <p:nvPr userDrawn="1"/>
        </p:nvSpPr>
        <p:spPr>
          <a:xfrm>
            <a:off x="837422" y="4655617"/>
            <a:ext cx="7823978" cy="488595"/>
          </a:xfrm>
          <a:prstGeom prst="rect">
            <a:avLst/>
          </a:prstGeom>
          <a:noFill/>
        </p:spPr>
        <p:txBody>
          <a:bodyPr vert="horz" wrap="square" lIns="0" tIns="87630" rIns="0" bIns="0" rtlCol="0">
            <a:spAutoFit/>
          </a:bodyPr>
          <a:lstStyle/>
          <a:p>
            <a:pPr defTabSz="457189"/>
            <a:r>
              <a:rPr lang="en-GB" sz="800">
                <a:solidFill>
                  <a:srgbClr val="FFFFFF">
                    <a:lumMod val="75000"/>
                  </a:srgbClr>
                </a:solidFill>
                <a:latin typeface="Helvetica 45 Light"/>
              </a:rPr>
              <a:t>© OGA 2017</a:t>
            </a:r>
          </a:p>
          <a:p>
            <a:pPr defTabSz="457189"/>
            <a:r>
              <a:rPr lang="en-GB" sz="600">
                <a:solidFill>
                  <a:srgbClr val="FFFFFF">
                    <a:lumMod val="75000"/>
                  </a:srgb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4103273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627940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3990257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27275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350801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9462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660663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70768951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91346618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15514315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2723944178"/>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7" name="object 3"/>
          <p:cNvSpPr/>
          <p:nvPr userDrawn="1"/>
        </p:nvSpPr>
        <p:spPr>
          <a:xfrm>
            <a:off x="6780739" y="305934"/>
            <a:ext cx="2003285" cy="268946"/>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57189"/>
            <a:endParaRPr sz="1800">
              <a:solidFill>
                <a:prstClr val="black"/>
              </a:solidFill>
            </a:endParaRPr>
          </a:p>
        </p:txBody>
      </p:sp>
    </p:spTree>
    <p:extLst>
      <p:ext uri="{BB962C8B-B14F-4D97-AF65-F5344CB8AC3E}">
        <p14:creationId xmlns:p14="http://schemas.microsoft.com/office/powerpoint/2010/main" val="2659937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85187016"/>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0232699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522726926"/>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23625760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4030699089"/>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670824724"/>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4048039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695669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500417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97355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57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215461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40976532"/>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19767470"/>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0409251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solidFill>
            <a:schemeClr val="bg2">
              <a:lumMod val="20000"/>
              <a:lumOff val="80000"/>
            </a:schemeClr>
          </a:solid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0037329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857250"/>
            <a:ext cx="2700338"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1717099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61567304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1769129"/>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Shape 172">
            <a:extLst>
              <a:ext uri="{FF2B5EF4-FFF2-40B4-BE49-F238E27FC236}">
                <a16:creationId xmlns:a16="http://schemas.microsoft.com/office/drawing/2014/main" id="{CC0D98D4-A833-4094-ADC4-8A70FD7F2B2B}"/>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1493102132"/>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530582013"/>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old 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A95C-CD0D-4685-BD2D-D47257646FAC}"/>
              </a:ext>
            </a:extLst>
          </p:cNvPr>
          <p:cNvSpPr>
            <a:spLocks noGrp="1"/>
          </p:cNvSpPr>
          <p:nvPr>
            <p:ph type="title" hasCustomPrompt="1"/>
          </p:nvPr>
        </p:nvSpPr>
        <p:spPr>
          <a:xfrm flipH="1" flipV="1">
            <a:off x="4118611" y="632461"/>
            <a:ext cx="34289" cy="34289"/>
          </a:xfrm>
        </p:spPr>
        <p:txBody>
          <a:bodyPr/>
          <a:lstStyle/>
          <a:p>
            <a:r>
              <a:rPr lang="en-US"/>
              <a:t>lick to edit Master title style</a:t>
            </a:r>
            <a:endParaRPr lang="en-GB"/>
          </a:p>
        </p:txBody>
      </p:sp>
      <p:sp>
        <p:nvSpPr>
          <p:cNvPr id="3" name="Content Placeholder 2">
            <a:extLst>
              <a:ext uri="{FF2B5EF4-FFF2-40B4-BE49-F238E27FC236}">
                <a16:creationId xmlns:a16="http://schemas.microsoft.com/office/drawing/2014/main" id="{EA566503-1C1B-4D8D-9579-19E4427EB6E8}"/>
              </a:ext>
            </a:extLst>
          </p:cNvPr>
          <p:cNvSpPr>
            <a:spLocks noGrp="1"/>
          </p:cNvSpPr>
          <p:nvPr>
            <p:ph idx="1"/>
          </p:nvPr>
        </p:nvSpPr>
        <p:spPr>
          <a:xfrm flipH="1" flipV="1">
            <a:off x="4118611" y="632461"/>
            <a:ext cx="34289" cy="34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7AF6C-668E-40A0-899D-B8DCB0D33463}"/>
              </a:ext>
            </a:extLst>
          </p:cNvPr>
          <p:cNvSpPr>
            <a:spLocks noGrp="1"/>
          </p:cNvSpPr>
          <p:nvPr>
            <p:ph type="dt" sz="half" idx="10"/>
          </p:nvPr>
        </p:nvSpPr>
        <p:spPr>
          <a:xfrm flipH="1" flipV="1">
            <a:off x="4118611" y="632461"/>
            <a:ext cx="34289" cy="34289"/>
          </a:xfrm>
        </p:spPr>
        <p:txBody>
          <a:bodyPr/>
          <a:lstStyle/>
          <a:p>
            <a:fld id="{A85839E9-29D3-4DFA-8CD7-981E09AED783}" type="datetimeFigureOut">
              <a:rPr lang="en-GB" smtClean="0"/>
              <a:t>22/11/2023</a:t>
            </a:fld>
            <a:endParaRPr lang="en-GB"/>
          </a:p>
        </p:txBody>
      </p:sp>
      <p:sp>
        <p:nvSpPr>
          <p:cNvPr id="5" name="Footer Placeholder 4">
            <a:extLst>
              <a:ext uri="{FF2B5EF4-FFF2-40B4-BE49-F238E27FC236}">
                <a16:creationId xmlns:a16="http://schemas.microsoft.com/office/drawing/2014/main" id="{635A4BA4-E763-4CBB-A927-7C63046E38AD}"/>
              </a:ext>
            </a:extLst>
          </p:cNvPr>
          <p:cNvSpPr>
            <a:spLocks noGrp="1"/>
          </p:cNvSpPr>
          <p:nvPr>
            <p:ph type="ftr" sz="quarter" idx="11"/>
          </p:nvPr>
        </p:nvSpPr>
        <p:spPr>
          <a:xfrm flipH="1" flipV="1">
            <a:off x="4118611" y="632461"/>
            <a:ext cx="34289" cy="34289"/>
          </a:xfrm>
        </p:spPr>
        <p:txBody>
          <a:bodyPr/>
          <a:lstStyle/>
          <a:p>
            <a:endParaRPr lang="en-GB"/>
          </a:p>
        </p:txBody>
      </p:sp>
      <p:sp>
        <p:nvSpPr>
          <p:cNvPr id="6" name="Slide Number Placeholder 5">
            <a:extLst>
              <a:ext uri="{FF2B5EF4-FFF2-40B4-BE49-F238E27FC236}">
                <a16:creationId xmlns:a16="http://schemas.microsoft.com/office/drawing/2014/main" id="{67704E01-D8B2-4834-AB49-B3336F74DA9A}"/>
              </a:ext>
            </a:extLst>
          </p:cNvPr>
          <p:cNvSpPr>
            <a:spLocks noGrp="1"/>
          </p:cNvSpPr>
          <p:nvPr>
            <p:ph type="sldNum" sz="quarter" idx="12"/>
          </p:nvPr>
        </p:nvSpPr>
        <p:spPr>
          <a:xfrm>
            <a:off x="4152900" y="666750"/>
            <a:ext cx="482600" cy="50800"/>
          </a:xfrm>
        </p:spPr>
        <p:txBody>
          <a:bodyPr/>
          <a:lstStyle/>
          <a:p>
            <a:fld id="{44572E17-AB04-4540-9A72-97F6AB0A917F}" type="slidenum">
              <a:rPr lang="en-GB" smtClean="0"/>
              <a:t>‹#›</a:t>
            </a:fld>
            <a:endParaRPr lang="en-GB"/>
          </a:p>
        </p:txBody>
      </p:sp>
    </p:spTree>
    <p:extLst>
      <p:ext uri="{BB962C8B-B14F-4D97-AF65-F5344CB8AC3E}">
        <p14:creationId xmlns:p14="http://schemas.microsoft.com/office/powerpoint/2010/main" val="894249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25937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5"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1"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364676"/>
            <a:ext cx="1548794" cy="1298037"/>
          </a:xfrm>
          <a:prstGeom prst="rect">
            <a:avLst/>
          </a:prstGeom>
        </p:spPr>
      </p:pic>
    </p:spTree>
    <p:extLst>
      <p:ext uri="{BB962C8B-B14F-4D97-AF65-F5344CB8AC3E}">
        <p14:creationId xmlns:p14="http://schemas.microsoft.com/office/powerpoint/2010/main" val="220624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1"/>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5"/>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527109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360052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695766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5"/>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userDrawn="1"/>
        </p:nvSpPr>
        <p:spPr>
          <a:xfrm>
            <a:off x="0" y="4866670"/>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02">
              <a:defRPr/>
            </a:pPr>
            <a:endParaRPr sz="12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906116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91012142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962334724"/>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067353539"/>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34164824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2296690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208116162"/>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90" y="1177502"/>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90" y="1177502"/>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2" y="1177502"/>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4" y="1177502"/>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068679164"/>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696025633"/>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62523925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68464355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652427589"/>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78"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4238356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2165351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0"/>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4"/>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6" y="2854759"/>
            <a:ext cx="8348663" cy="523215"/>
          </a:xfrm>
          <a:prstGeom prst="rect">
            <a:avLst/>
          </a:prstGeom>
        </p:spPr>
        <p:txBody>
          <a:bodyPr/>
          <a:lstStyle>
            <a:lvl1pPr marL="0" indent="0">
              <a:buNone/>
              <a:defRPr sz="2000"/>
            </a:lvl1pPr>
            <a:lvl2pPr marL="457189" indent="0">
              <a:buNone/>
              <a:defRPr/>
            </a:lvl2pPr>
            <a:lvl3pPr marL="914378" indent="0">
              <a:buNone/>
              <a:defRPr/>
            </a:lvl3pPr>
            <a:lvl4pPr marL="1371566" indent="0">
              <a:buNone/>
              <a:defRPr/>
            </a:lvl4pPr>
            <a:lvl5pPr marL="1828754"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89" indent="0">
              <a:buNone/>
              <a:defRPr/>
            </a:lvl2pPr>
            <a:lvl3pPr marL="914378" indent="0">
              <a:buNone/>
              <a:defRPr/>
            </a:lvl3pPr>
            <a:lvl4pPr marL="1371566" indent="0">
              <a:buNone/>
              <a:defRPr/>
            </a:lvl4pPr>
            <a:lvl5pPr marL="1828754"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3"/>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349705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03651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452328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587581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5489167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51204264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13270856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410040819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4" y="944564"/>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81724722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1" y="1117601"/>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1"/>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1"/>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94205436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9" y="1177501"/>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9" y="1177501"/>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1" y="1177501"/>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3" y="1177501"/>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832896188"/>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83081676"/>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188838521"/>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072037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48085789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554010723"/>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89" indent="0">
              <a:buNone/>
              <a:defRPr>
                <a:solidFill>
                  <a:srgbClr val="FFFFFF"/>
                </a:solidFill>
              </a:defRPr>
            </a:lvl2pPr>
            <a:lvl3pPr marL="914378" indent="0">
              <a:buNone/>
              <a:defRPr>
                <a:solidFill>
                  <a:srgbClr val="FFFFFF"/>
                </a:solidFill>
              </a:defRPr>
            </a:lvl3pPr>
            <a:lvl4pPr marL="1371566" indent="0">
              <a:buNone/>
              <a:defRPr>
                <a:solidFill>
                  <a:srgbClr val="FFFFFF"/>
                </a:solidFill>
              </a:defRPr>
            </a:lvl4pPr>
            <a:lvl5pPr marL="1828754"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40692318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0"/>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4"/>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6" y="2854759"/>
            <a:ext cx="8348663" cy="523215"/>
          </a:xfrm>
          <a:prstGeom prst="rect">
            <a:avLst/>
          </a:prstGeom>
        </p:spPr>
        <p:txBody>
          <a:bodyPr/>
          <a:lstStyle>
            <a:lvl1pPr marL="0" indent="0">
              <a:buNone/>
              <a:defRPr sz="2000"/>
            </a:lvl1pPr>
            <a:lvl2pPr marL="457189" indent="0">
              <a:buNone/>
              <a:defRPr/>
            </a:lvl2pPr>
            <a:lvl3pPr marL="914378" indent="0">
              <a:buNone/>
              <a:defRPr/>
            </a:lvl3pPr>
            <a:lvl4pPr marL="1371566" indent="0">
              <a:buNone/>
              <a:defRPr/>
            </a:lvl4pPr>
            <a:lvl5pPr marL="1828754"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89" indent="0">
              <a:buNone/>
              <a:defRPr/>
            </a:lvl2pPr>
            <a:lvl3pPr marL="914378" indent="0">
              <a:buNone/>
              <a:defRPr/>
            </a:lvl3pPr>
            <a:lvl4pPr marL="1371566" indent="0">
              <a:buNone/>
              <a:defRPr/>
            </a:lvl4pPr>
            <a:lvl5pPr marL="1828754"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3"/>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39518534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727244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1156948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95831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4037153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82191842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332480791"/>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8441753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168678149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4" y="944564"/>
            <a:ext cx="4103687" cy="3605212"/>
          </a:xfrm>
          <a:prstGeom prst="rect">
            <a:avLst/>
          </a:prstGeom>
          <a:solidFill>
            <a:schemeClr val="bg2">
              <a:lumMod val="20000"/>
              <a:lumOff val="80000"/>
            </a:schemeClr>
          </a:solid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347278768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1"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857250"/>
            <a:ext cx="2700338"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57551431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9"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9"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1"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3"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58541685"/>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97891655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Shape 172">
            <a:extLst>
              <a:ext uri="{FF2B5EF4-FFF2-40B4-BE49-F238E27FC236}">
                <a16:creationId xmlns:a16="http://schemas.microsoft.com/office/drawing/2014/main" id="{CC0D98D4-A833-4094-ADC4-8A70FD7F2B2B}"/>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226377196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7092275"/>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89" indent="0">
              <a:buNone/>
              <a:defRPr>
                <a:solidFill>
                  <a:srgbClr val="FFFFFF"/>
                </a:solidFill>
              </a:defRPr>
            </a:lvl2pPr>
            <a:lvl3pPr marL="914378" indent="0">
              <a:buNone/>
              <a:defRPr>
                <a:solidFill>
                  <a:srgbClr val="FFFFFF"/>
                </a:solidFill>
              </a:defRPr>
            </a:lvl3pPr>
            <a:lvl4pPr marL="1371566" indent="0">
              <a:buNone/>
              <a:defRPr>
                <a:solidFill>
                  <a:srgbClr val="FFFFFF"/>
                </a:solidFill>
              </a:defRPr>
            </a:lvl4pPr>
            <a:lvl5pPr marL="1828754"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37374244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6"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2"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19006850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914378"/>
            <a:endParaRPr sz="1800">
              <a:solidFill>
                <a:prstClr val="black"/>
              </a:solidFill>
              <a:latin typeface="Arial"/>
            </a:endParaRPr>
          </a:p>
        </p:txBody>
      </p:sp>
      <p:pic>
        <p:nvPicPr>
          <p:cNvPr id="11" name="Picture 10"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13" name="TextBox 12"/>
          <p:cNvSpPr txBox="1"/>
          <p:nvPr userDrawn="1"/>
        </p:nvSpPr>
        <p:spPr>
          <a:xfrm>
            <a:off x="837422" y="4655617"/>
            <a:ext cx="7823978" cy="488595"/>
          </a:xfrm>
          <a:prstGeom prst="rect">
            <a:avLst/>
          </a:prstGeom>
          <a:noFill/>
        </p:spPr>
        <p:txBody>
          <a:bodyPr vert="horz" wrap="square" lIns="0" tIns="87630" rIns="0" bIns="0" rtlCol="0">
            <a:spAutoFit/>
          </a:bodyPr>
          <a:lstStyle/>
          <a:p>
            <a:r>
              <a:rPr lang="en-GB" sz="800">
                <a:solidFill>
                  <a:schemeClr val="bg1">
                    <a:lumMod val="75000"/>
                  </a:schemeClr>
                </a:solidFill>
                <a:latin typeface="Helvetica 45 Light"/>
              </a:rPr>
              <a:t>© OGA 2018</a:t>
            </a:r>
          </a:p>
          <a:p>
            <a:r>
              <a:rPr lang="en-GB" sz="600">
                <a:solidFill>
                  <a:schemeClr val="bg1">
                    <a:lumMod val="75000"/>
                  </a:scheme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1854005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6" Type="http://schemas.openxmlformats.org/officeDocument/2006/relationships/theme" Target="../theme/theme10.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5.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01.xml"/><Relationship Id="rId7" Type="http://schemas.openxmlformats.org/officeDocument/2006/relationships/theme" Target="../theme/theme8.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theme" Target="../theme/theme9.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2026919" y="-31639"/>
            <a:ext cx="1761105" cy="323477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a:defRPr/>
              </a:pPr>
              <a:r>
                <a:rPr lang="en-US" sz="700" kern="0">
                  <a:solidFill>
                    <a:prstClr val="white"/>
                  </a:solidFill>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a:defRPr/>
              </a:pPr>
              <a:r>
                <a:rPr lang="en-US" sz="700" kern="0">
                  <a:solidFill>
                    <a:prstClr val="white"/>
                  </a:solidFill>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a:defRPr/>
              </a:pPr>
              <a:r>
                <a:rPr lang="en-US" sz="700" kern="0">
                  <a:solidFill>
                    <a:prstClr val="white"/>
                  </a:solidFill>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a:defRPr/>
              </a:pPr>
              <a:r>
                <a:rPr lang="en-US" sz="700" kern="0">
                  <a:solidFill>
                    <a:srgbClr val="FFFFFF"/>
                  </a:solidFill>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a:defRPr/>
              </a:pPr>
              <a:r>
                <a:rPr lang="en-US" sz="700" kern="0">
                  <a:solidFill>
                    <a:srgbClr val="FFFFFF"/>
                  </a:solidFill>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a:defRPr/>
              </a:pPr>
              <a:r>
                <a:rPr lang="en-US" sz="700" kern="0">
                  <a:solidFill>
                    <a:srgbClr val="FFFFFF"/>
                  </a:solidFill>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a:defRPr/>
              </a:pPr>
              <a:r>
                <a:rPr lang="en-US" sz="700" kern="0">
                  <a:solidFill>
                    <a:srgbClr val="FFFFFF"/>
                  </a:solidFill>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a:defRPr/>
              </a:pPr>
              <a:r>
                <a:rPr lang="en-US" sz="700" kern="0">
                  <a:solidFill>
                    <a:srgbClr val="FFFFFF"/>
                  </a:solidFill>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a:defRPr/>
              </a:pPr>
              <a:r>
                <a:rPr lang="en-US" sz="700" kern="0">
                  <a:solidFill>
                    <a:srgbClr val="FFFFFF"/>
                  </a:solidFill>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a:defRPr/>
              </a:pPr>
              <a:r>
                <a:rPr lang="en-US" sz="900" kern="0">
                  <a:solidFill>
                    <a:prstClr val="black"/>
                  </a:solidFill>
                </a:rPr>
                <a:t>OGA </a:t>
              </a:r>
              <a:r>
                <a:rPr lang="en-US" sz="900" kern="0" err="1">
                  <a:solidFill>
                    <a:prstClr val="black"/>
                  </a:solidFill>
                </a:rPr>
                <a:t>colour</a:t>
              </a:r>
              <a:r>
                <a:rPr lang="en-US" sz="900" kern="0">
                  <a:solidFill>
                    <a:prstClr val="black"/>
                  </a:solidFill>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a:defRPr/>
              </a:pPr>
              <a:r>
                <a:rPr lang="en-US" sz="900" kern="0">
                  <a:solidFill>
                    <a:prstClr val="black"/>
                  </a:solidFill>
                </a:rPr>
                <a:t>Use the </a:t>
              </a:r>
              <a:r>
                <a:rPr lang="en-US" sz="900" kern="0" err="1">
                  <a:solidFill>
                    <a:prstClr val="black"/>
                  </a:solidFill>
                </a:rPr>
                <a:t>colour</a:t>
              </a:r>
              <a:r>
                <a:rPr lang="en-US" sz="900" kern="0">
                  <a:solidFill>
                    <a:prstClr val="black"/>
                  </a:solidFill>
                </a:rPr>
                <a:t> picker or type in the RGB values to select </a:t>
              </a:r>
              <a:r>
                <a:rPr lang="en-US" sz="900" kern="0" err="1">
                  <a:solidFill>
                    <a:prstClr val="black"/>
                  </a:solidFill>
                </a:rPr>
                <a:t>colour</a:t>
              </a:r>
              <a:r>
                <a:rPr lang="en-US" sz="900" kern="0">
                  <a:solidFill>
                    <a:prstClr val="black"/>
                  </a:solidFill>
                </a:rPr>
                <a:t>. </a:t>
              </a:r>
            </a:p>
          </p:txBody>
        </p:sp>
      </p:grpSp>
    </p:spTree>
    <p:extLst>
      <p:ext uri="{BB962C8B-B14F-4D97-AF65-F5344CB8AC3E}">
        <p14:creationId xmlns:p14="http://schemas.microsoft.com/office/powerpoint/2010/main" val="13987430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7" r:id="rId5"/>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5ED1CC-4247-8FA5-8E82-7BE80DE83B9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9330F7-B2A2-FF15-1B8C-9A48E92F06A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493C1A-C7E4-B4FD-8ACC-F81D6AD5358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72C6EE4-DB6D-42A6-BD70-4ED2D1F31A73}" type="datetimeFigureOut">
              <a:rPr lang="en-GB" smtClean="0"/>
              <a:t>22/11/2023</a:t>
            </a:fld>
            <a:endParaRPr lang="en-GB"/>
          </a:p>
        </p:txBody>
      </p:sp>
      <p:sp>
        <p:nvSpPr>
          <p:cNvPr id="5" name="Footer Placeholder 4">
            <a:extLst>
              <a:ext uri="{FF2B5EF4-FFF2-40B4-BE49-F238E27FC236}">
                <a16:creationId xmlns:a16="http://schemas.microsoft.com/office/drawing/2014/main" id="{CCEFAF5D-F749-2084-D3D0-AD04C5F9379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F7E661-6D31-F154-37F1-EDC7A4168BF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F2C2FFB-96DA-423B-B673-4350428D7992}" type="slidenum">
              <a:rPr lang="en-GB" smtClean="0"/>
              <a:t>‹#›</a:t>
            </a:fld>
            <a:endParaRPr lang="en-GB"/>
          </a:p>
        </p:txBody>
      </p:sp>
      <p:sp>
        <p:nvSpPr>
          <p:cNvPr id="7" name="Rectangle 6">
            <a:extLst>
              <a:ext uri="{FF2B5EF4-FFF2-40B4-BE49-F238E27FC236}">
                <a16:creationId xmlns:a16="http://schemas.microsoft.com/office/drawing/2014/main" id="{F9E3B0E2-7D79-75EA-1B78-0DCCD9691B39}"/>
              </a:ext>
            </a:extLst>
          </p:cNvPr>
          <p:cNvSpPr/>
          <p:nvPr userDrawn="1"/>
        </p:nvSpPr>
        <p:spPr>
          <a:xfrm>
            <a:off x="-2026918" y="1837198"/>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8" name="Rectangle 7">
            <a:extLst>
              <a:ext uri="{FF2B5EF4-FFF2-40B4-BE49-F238E27FC236}">
                <a16:creationId xmlns:a16="http://schemas.microsoft.com/office/drawing/2014/main" id="{E14DD9B8-9C9C-7CE8-ADCF-529A69E9BB5E}"/>
              </a:ext>
            </a:extLst>
          </p:cNvPr>
          <p:cNvSpPr/>
          <p:nvPr userDrawn="1"/>
        </p:nvSpPr>
        <p:spPr>
          <a:xfrm>
            <a:off x="-2026918" y="1579775"/>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9" name="Rectangle 8">
            <a:extLst>
              <a:ext uri="{FF2B5EF4-FFF2-40B4-BE49-F238E27FC236}">
                <a16:creationId xmlns:a16="http://schemas.microsoft.com/office/drawing/2014/main" id="{D6A0857B-8461-09C3-36C5-41D8BB7CC149}"/>
              </a:ext>
            </a:extLst>
          </p:cNvPr>
          <p:cNvSpPr/>
          <p:nvPr userDrawn="1"/>
        </p:nvSpPr>
        <p:spPr>
          <a:xfrm>
            <a:off x="-2026918" y="2609467"/>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10" name="Rectangle 9">
            <a:extLst>
              <a:ext uri="{FF2B5EF4-FFF2-40B4-BE49-F238E27FC236}">
                <a16:creationId xmlns:a16="http://schemas.microsoft.com/office/drawing/2014/main" id="{EA8C1793-92DE-491C-F782-614325493926}"/>
              </a:ext>
            </a:extLst>
          </p:cNvPr>
          <p:cNvSpPr/>
          <p:nvPr userDrawn="1"/>
        </p:nvSpPr>
        <p:spPr>
          <a:xfrm>
            <a:off x="-2026918" y="2352044"/>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11" name="Rectangle 10">
            <a:extLst>
              <a:ext uri="{FF2B5EF4-FFF2-40B4-BE49-F238E27FC236}">
                <a16:creationId xmlns:a16="http://schemas.microsoft.com/office/drawing/2014/main" id="{2C456A19-313E-3B32-624A-75046277EF9D}"/>
              </a:ext>
            </a:extLst>
          </p:cNvPr>
          <p:cNvSpPr/>
          <p:nvPr userDrawn="1"/>
        </p:nvSpPr>
        <p:spPr>
          <a:xfrm>
            <a:off x="-2026918" y="2094621"/>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12" name="Rectangle 11">
            <a:extLst>
              <a:ext uri="{FF2B5EF4-FFF2-40B4-BE49-F238E27FC236}">
                <a16:creationId xmlns:a16="http://schemas.microsoft.com/office/drawing/2014/main" id="{6FE78F72-1C36-094E-B35F-20B367D5E1BE}"/>
              </a:ext>
            </a:extLst>
          </p:cNvPr>
          <p:cNvSpPr/>
          <p:nvPr userDrawn="1"/>
        </p:nvSpPr>
        <p:spPr>
          <a:xfrm>
            <a:off x="-2026918" y="3896582"/>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3" name="Rectangle 12">
            <a:extLst>
              <a:ext uri="{FF2B5EF4-FFF2-40B4-BE49-F238E27FC236}">
                <a16:creationId xmlns:a16="http://schemas.microsoft.com/office/drawing/2014/main" id="{9C0B5C59-3CC2-2389-FD38-2EF3D66DBC75}"/>
              </a:ext>
            </a:extLst>
          </p:cNvPr>
          <p:cNvSpPr/>
          <p:nvPr userDrawn="1"/>
        </p:nvSpPr>
        <p:spPr>
          <a:xfrm>
            <a:off x="-2026918" y="3381736"/>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4" name="Rectangle 13">
            <a:extLst>
              <a:ext uri="{FF2B5EF4-FFF2-40B4-BE49-F238E27FC236}">
                <a16:creationId xmlns:a16="http://schemas.microsoft.com/office/drawing/2014/main" id="{04ECB93D-2F34-BB57-4C5A-5CE931D7B74D}"/>
              </a:ext>
            </a:extLst>
          </p:cNvPr>
          <p:cNvSpPr/>
          <p:nvPr userDrawn="1"/>
        </p:nvSpPr>
        <p:spPr>
          <a:xfrm>
            <a:off x="-2026918" y="3124313"/>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5" name="Rectangle 14">
            <a:extLst>
              <a:ext uri="{FF2B5EF4-FFF2-40B4-BE49-F238E27FC236}">
                <a16:creationId xmlns:a16="http://schemas.microsoft.com/office/drawing/2014/main" id="{8E7BD5EE-9597-E320-5E05-EA523332C726}"/>
              </a:ext>
            </a:extLst>
          </p:cNvPr>
          <p:cNvSpPr/>
          <p:nvPr userDrawn="1"/>
        </p:nvSpPr>
        <p:spPr>
          <a:xfrm>
            <a:off x="-2026918"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NSTA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family R-G-B</a:t>
            </a:r>
          </a:p>
        </p:txBody>
      </p:sp>
      <p:sp>
        <p:nvSpPr>
          <p:cNvPr id="16" name="Rectangle 15">
            <a:extLst>
              <a:ext uri="{FF2B5EF4-FFF2-40B4-BE49-F238E27FC236}">
                <a16:creationId xmlns:a16="http://schemas.microsoft.com/office/drawing/2014/main" id="{3CE3502E-A054-881A-1751-21C2CE255BF2}"/>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a:t>
            </a:r>
          </a:p>
        </p:txBody>
      </p:sp>
      <p:sp>
        <p:nvSpPr>
          <p:cNvPr id="17" name="Rectangle 16">
            <a:extLst>
              <a:ext uri="{FF2B5EF4-FFF2-40B4-BE49-F238E27FC236}">
                <a16:creationId xmlns:a16="http://schemas.microsoft.com/office/drawing/2014/main" id="{6B67E58E-CFC3-D596-80E0-C51527442AAE}"/>
              </a:ext>
            </a:extLst>
          </p:cNvPr>
          <p:cNvSpPr/>
          <p:nvPr userDrawn="1"/>
        </p:nvSpPr>
        <p:spPr>
          <a:xfrm>
            <a:off x="-2026918" y="2866890"/>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8" name="Rectangle 17">
            <a:extLst>
              <a:ext uri="{FF2B5EF4-FFF2-40B4-BE49-F238E27FC236}">
                <a16:creationId xmlns:a16="http://schemas.microsoft.com/office/drawing/2014/main" id="{52823336-7FE2-39D8-1969-506943413237}"/>
              </a:ext>
            </a:extLst>
          </p:cNvPr>
          <p:cNvSpPr/>
          <p:nvPr userDrawn="1"/>
        </p:nvSpPr>
        <p:spPr>
          <a:xfrm>
            <a:off x="-2026918" y="3639159"/>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9" name="Rectangle 18">
            <a:extLst>
              <a:ext uri="{FF2B5EF4-FFF2-40B4-BE49-F238E27FC236}">
                <a16:creationId xmlns:a16="http://schemas.microsoft.com/office/drawing/2014/main" id="{E3ACF3F6-20F1-D6D6-A711-96A669D83D0B}"/>
              </a:ext>
            </a:extLst>
          </p:cNvPr>
          <p:cNvSpPr/>
          <p:nvPr userDrawn="1"/>
        </p:nvSpPr>
        <p:spPr>
          <a:xfrm>
            <a:off x="-2026918" y="4154005"/>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20" name="Rectangle 19">
            <a:extLst>
              <a:ext uri="{FF2B5EF4-FFF2-40B4-BE49-F238E27FC236}">
                <a16:creationId xmlns:a16="http://schemas.microsoft.com/office/drawing/2014/main" id="{0DCBB8AE-6F5A-1B34-2E0A-B3E8AF664FBA}"/>
              </a:ext>
            </a:extLst>
          </p:cNvPr>
          <p:cNvSpPr/>
          <p:nvPr userDrawn="1"/>
        </p:nvSpPr>
        <p:spPr>
          <a:xfrm>
            <a:off x="-2026918" y="4411423"/>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21" name="Rectangle 20">
            <a:extLst>
              <a:ext uri="{FF2B5EF4-FFF2-40B4-BE49-F238E27FC236}">
                <a16:creationId xmlns:a16="http://schemas.microsoft.com/office/drawing/2014/main" id="{808178AF-5995-3ED6-4030-1B5490BC5981}"/>
              </a:ext>
            </a:extLst>
          </p:cNvPr>
          <p:cNvSpPr/>
          <p:nvPr userDrawn="1"/>
        </p:nvSpPr>
        <p:spPr>
          <a:xfrm>
            <a:off x="-2026918" y="1322352"/>
            <a:ext cx="1899919" cy="228600"/>
          </a:xfrm>
          <a:prstGeom prst="rect">
            <a:avLst/>
          </a:prstGeom>
          <a:solidFill>
            <a:srgbClr val="00206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171236992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378638617"/>
      </p:ext>
    </p:extLst>
  </p:cSld>
  <p:clrMap bg1="lt1" tx1="dk1" bg2="lt2" tx2="dk2" accent1="accent1" accent2="accent2" accent3="accent3" accent4="accent4" accent5="accent5" accent6="accent6" hlink="hlink" folHlink="folHlink"/>
  <p:sldLayoutIdLst>
    <p:sldLayoutId id="2147483721" r:id="rId1"/>
    <p:sldLayoutId id="2147483720" r:id="rId2"/>
    <p:sldLayoutId id="2147483751" r:id="rId3"/>
    <p:sldLayoutId id="2147483752" r:id="rId4"/>
    <p:sldLayoutId id="2147483754" r:id="rId5"/>
    <p:sldLayoutId id="2147483753" r:id="rId6"/>
    <p:sldLayoutId id="2147483755" r:id="rId7"/>
    <p:sldLayoutId id="2147483771" r:id="rId8"/>
    <p:sldLayoutId id="2147483760" r:id="rId9"/>
    <p:sldLayoutId id="2147483770" r:id="rId10"/>
    <p:sldLayoutId id="2147483799" r:id="rId11"/>
    <p:sldLayoutId id="2147483758" r:id="rId12"/>
    <p:sldLayoutId id="2147483797" r:id="rId13"/>
    <p:sldLayoutId id="2147483756" r:id="rId14"/>
    <p:sldLayoutId id="2147483757" r:id="rId15"/>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5556" userDrawn="1">
          <p15:clr>
            <a:srgbClr val="F26B43"/>
          </p15:clr>
        </p15:guide>
        <p15:guide id="3" orient="horz" pos="12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40189281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34BF-B588-4B58-AB2A-5D85E41F201F}"/>
              </a:ext>
            </a:extLst>
          </p:cNvPr>
          <p:cNvGrpSpPr/>
          <p:nvPr userDrawn="1"/>
        </p:nvGrpSpPr>
        <p:grpSpPr>
          <a:xfrm>
            <a:off x="-2026919" y="-31639"/>
            <a:ext cx="1761105" cy="3234779"/>
            <a:chOff x="-1239796" y="-1"/>
            <a:chExt cx="1416393" cy="3234779"/>
          </a:xfrm>
        </p:grpSpPr>
        <p:sp>
          <p:nvSpPr>
            <p:cNvPr id="3" name="Rectangle 2">
              <a:extLst>
                <a:ext uri="{FF2B5EF4-FFF2-40B4-BE49-F238E27FC236}">
                  <a16:creationId xmlns:a16="http://schemas.microsoft.com/office/drawing/2014/main" id="{AA39A064-5768-4BEE-99EC-1B9DF24C9F9B}"/>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grpSp>
    </p:spTree>
    <p:extLst>
      <p:ext uri="{BB962C8B-B14F-4D97-AF65-F5344CB8AC3E}">
        <p14:creationId xmlns:p14="http://schemas.microsoft.com/office/powerpoint/2010/main" val="56642195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8"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56679003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hf hdr="0" ftr="0" dt="0"/>
  <p:txStyles>
    <p:titleStyle>
      <a:lvl1pPr algn="l" defTabSz="914355"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8"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3"/>
            <a:ext cx="1761105" cy="251473"/>
          </a:xfrm>
          <a:prstGeom prst="rect">
            <a:avLst/>
          </a:prstGeom>
          <a:no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7"/>
            <a:ext cx="1567051" cy="810847"/>
          </a:xfrm>
          <a:prstGeom prst="rect">
            <a:avLst/>
          </a:prstGeom>
          <a:noFill/>
          <a:ln w="9525" cap="flat" cmpd="sng" algn="ctr">
            <a:noFill/>
            <a:prstDash val="solid"/>
          </a:ln>
          <a:effectLst/>
        </p:spPr>
        <p:txBody>
          <a:bodyPr rtlCol="0" anchor="t"/>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177458386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Lst>
  <p:hf hdr="0" ftr="0" dt="0"/>
  <p:txStyles>
    <p:titleStyle>
      <a:lvl1pPr algn="l" defTabSz="914378"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34BF-B588-4B58-AB2A-5D85E41F201F}"/>
              </a:ext>
            </a:extLst>
          </p:cNvPr>
          <p:cNvGrpSpPr/>
          <p:nvPr userDrawn="1"/>
        </p:nvGrpSpPr>
        <p:grpSpPr>
          <a:xfrm>
            <a:off x="-2026919" y="-31638"/>
            <a:ext cx="1761105" cy="3234779"/>
            <a:chOff x="-1239796" y="-1"/>
            <a:chExt cx="1416393" cy="3234779"/>
          </a:xfrm>
        </p:grpSpPr>
        <p:sp>
          <p:nvSpPr>
            <p:cNvPr id="3" name="Rectangle 2">
              <a:extLst>
                <a:ext uri="{FF2B5EF4-FFF2-40B4-BE49-F238E27FC236}">
                  <a16:creationId xmlns:a16="http://schemas.microsoft.com/office/drawing/2014/main" id="{AA39A064-5768-4BEE-99EC-1B9DF24C9F9B}"/>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grpSp>
    </p:spTree>
    <p:extLst>
      <p:ext uri="{BB962C8B-B14F-4D97-AF65-F5344CB8AC3E}">
        <p14:creationId xmlns:p14="http://schemas.microsoft.com/office/powerpoint/2010/main" val="193330944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Lst>
  <p:txStyles>
    <p:titleStyle>
      <a:lvl1pPr algn="l" defTabSz="914378"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2026919" y="-31639"/>
            <a:ext cx="1761105" cy="323477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Tree>
    <p:extLst>
      <p:ext uri="{BB962C8B-B14F-4D97-AF65-F5344CB8AC3E}">
        <p14:creationId xmlns:p14="http://schemas.microsoft.com/office/powerpoint/2010/main" val="29916319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837198"/>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579775"/>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609467"/>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2352044"/>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2094621"/>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896582"/>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381736"/>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3124313"/>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8"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NSTA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866890"/>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639159"/>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4154005"/>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411423"/>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userDrawn="1"/>
        </p:nvSpPr>
        <p:spPr>
          <a:xfrm>
            <a:off x="-2026918" y="1322352"/>
            <a:ext cx="1899919" cy="228600"/>
          </a:xfrm>
          <a:prstGeom prst="rect">
            <a:avLst/>
          </a:prstGeom>
          <a:solidFill>
            <a:srgbClr val="00206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373167514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Lst>
  <p:hf hdr="0" ftr="0" dt="0"/>
  <p:txStyles>
    <p:titleStyle>
      <a:lvl1pPr algn="l" defTabSz="914355"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4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46.xml"/><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4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46.xml"/><Relationship Id="rId5" Type="http://schemas.openxmlformats.org/officeDocument/2006/relationships/image" Target="../media/image35.png"/><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46.xml"/><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43.xml"/></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4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46.xml"/><Relationship Id="rId4" Type="http://schemas.openxmlformats.org/officeDocument/2006/relationships/image" Target="../media/image45.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43.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5.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4.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43.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2.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2.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hyperlink" Target="https://www.nstauthority.co.uk/data-and-insights/data/uk-national-data-repository/ndr-user-group-and-updates/" TargetMode="External"/><Relationship Id="rId1" Type="http://schemas.openxmlformats.org/officeDocument/2006/relationships/slideLayout" Target="../slideLayouts/slideLayout145.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43.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14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6.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5.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3.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bgs.ac.uk/geological-data/national-geoscience-data-centre/national-hydrocarbons-data-archive/" TargetMode="External"/><Relationship Id="rId1" Type="http://schemas.openxmlformats.org/officeDocument/2006/relationships/slideLayout" Target="../slideLayouts/slideLayout145.xml"/></Relationships>
</file>

<file path=ppt/slides/_rels/slide42.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45.xml"/></Relationships>
</file>

<file path=ppt/slides/_rels/slide43.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4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43.xml"/></Relationships>
</file>

<file path=ppt/slides/_rels/slide47.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45.xml"/></Relationships>
</file>

<file path=ppt/slides/_rels/slide48.xml.rels><?xml version="1.0" encoding="UTF-8" standalone="yes"?>
<Relationships xmlns="http://schemas.openxmlformats.org/package/2006/relationships"><Relationship Id="rId3" Type="http://schemas.openxmlformats.org/officeDocument/2006/relationships/hyperlink" Target="https://forms.office.com/Pages/ResponsePage.aspx?id=ncWB5o6Gh0iA-s428fIbD3Uxu3Q4Jl9MrzDQbUjdKrNUN1NTOE9JT0lSTFFBQUlBVk1DTElVMkg0Mi4u&amp;wdLOR=c66D5BCD1-A32F-45E4-A10B-8CBA39D33AF6" TargetMode="External"/><Relationship Id="rId7" Type="http://schemas.openxmlformats.org/officeDocument/2006/relationships/image" Target="../media/image67.png"/><Relationship Id="rId2" Type="http://schemas.openxmlformats.org/officeDocument/2006/relationships/hyperlink" Target="mailto:ndr@nstauthority.co.uk" TargetMode="External"/><Relationship Id="rId1" Type="http://schemas.openxmlformats.org/officeDocument/2006/relationships/slideLayout" Target="../slideLayouts/slideLayout145.xml"/><Relationship Id="rId6" Type="http://schemas.openxmlformats.org/officeDocument/2006/relationships/image" Target="../media/image66.png"/><Relationship Id="rId5" Type="http://schemas.openxmlformats.org/officeDocument/2006/relationships/hyperlink" Target="https://support.uk-ndr.co.uk/" TargetMode="External"/><Relationship Id="rId4" Type="http://schemas.openxmlformats.org/officeDocument/2006/relationships/hyperlink" Target="mailto:support@uk-ndr.co.uk"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43.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45.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hyperlink" Target="https://www.nstauthority.co.uk/media/cytbo5r4/information-reporting-form-and-manner-for-ndr-november-2023.pdf" TargetMode="External"/><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4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4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FD81-A2C8-3FF1-D3F0-E4454902A6E9}"/>
              </a:ext>
            </a:extLst>
          </p:cNvPr>
          <p:cNvSpPr>
            <a:spLocks noGrp="1"/>
          </p:cNvSpPr>
          <p:nvPr>
            <p:ph type="title"/>
          </p:nvPr>
        </p:nvSpPr>
        <p:spPr>
          <a:xfrm>
            <a:off x="5582585" y="2512719"/>
            <a:ext cx="3065480" cy="2166835"/>
          </a:xfrm>
        </p:spPr>
        <p:txBody>
          <a:bodyPr vert="horz" lIns="91440" tIns="45720" rIns="91440" bIns="45720" rtlCol="0" anchor="b">
            <a:noAutofit/>
          </a:bodyPr>
          <a:lstStyle/>
          <a:p>
            <a:pPr defTabSz="914400"/>
            <a:r>
              <a:rPr lang="en-US" sz="2800" b="1" dirty="0">
                <a:solidFill>
                  <a:schemeClr val="tx1"/>
                </a:solidFill>
              </a:rPr>
              <a:t>Safety Moment</a:t>
            </a:r>
            <a:br>
              <a:rPr lang="en-US" sz="2000" dirty="0"/>
            </a:br>
            <a:br>
              <a:rPr lang="en-US" sz="2000" dirty="0"/>
            </a:br>
            <a:r>
              <a:rPr lang="en-US" sz="2000" dirty="0">
                <a:solidFill>
                  <a:schemeClr val="tx1"/>
                </a:solidFill>
              </a:rPr>
              <a:t>Please take note of the fire exits.</a:t>
            </a:r>
            <a:br>
              <a:rPr lang="en-US" sz="2000" dirty="0"/>
            </a:br>
            <a:br>
              <a:rPr lang="en-US" sz="2000" dirty="0"/>
            </a:br>
            <a:r>
              <a:rPr lang="en-US" sz="2000" dirty="0">
                <a:solidFill>
                  <a:schemeClr val="tx1"/>
                </a:solidFill>
              </a:rPr>
              <a:t>The assembly point is the rainbow steps on Flourmill Lane.</a:t>
            </a:r>
            <a:br>
              <a:rPr lang="en-US" sz="2000" dirty="0"/>
            </a:br>
            <a:br>
              <a:rPr lang="en-US" sz="2000" dirty="0"/>
            </a:br>
            <a:r>
              <a:rPr lang="en-US" sz="2000" dirty="0">
                <a:solidFill>
                  <a:schemeClr val="tx1"/>
                </a:solidFill>
              </a:rPr>
              <a:t>There </a:t>
            </a:r>
            <a:r>
              <a:rPr lang="en-US" sz="2000" u="sng" dirty="0">
                <a:solidFill>
                  <a:schemeClr val="tx1"/>
                </a:solidFill>
              </a:rPr>
              <a:t>is</a:t>
            </a:r>
            <a:r>
              <a:rPr lang="en-US" sz="2000" dirty="0">
                <a:solidFill>
                  <a:schemeClr val="tx1"/>
                </a:solidFill>
              </a:rPr>
              <a:t> a planned fire alarm test at 12pm.</a:t>
            </a:r>
          </a:p>
        </p:txBody>
      </p:sp>
      <p:sp>
        <p:nvSpPr>
          <p:cNvPr id="21" name="Freeform: Shape 1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Emergency exit information for NSTA Aberdeen office">
            <a:extLst>
              <a:ext uri="{FF2B5EF4-FFF2-40B4-BE49-F238E27FC236}">
                <a16:creationId xmlns:a16="http://schemas.microsoft.com/office/drawing/2014/main" id="{5157010D-F4AE-263C-DE63-6EF1A17C42C3}"/>
              </a:ext>
            </a:extLst>
          </p:cNvPr>
          <p:cNvPicPr>
            <a:picLocks noChangeAspect="1"/>
          </p:cNvPicPr>
          <p:nvPr/>
        </p:nvPicPr>
        <p:blipFill rotWithShape="1">
          <a:blip r:embed="rId2"/>
          <a:srcRect t="3668" r="2" b="27299"/>
          <a:stretch/>
        </p:blipFill>
        <p:spPr>
          <a:xfrm>
            <a:off x="20" y="10"/>
            <a:ext cx="5271352" cy="51434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4" name="Multiplication Sign 13">
            <a:extLst>
              <a:ext uri="{FF2B5EF4-FFF2-40B4-BE49-F238E27FC236}">
                <a16:creationId xmlns:a16="http://schemas.microsoft.com/office/drawing/2014/main" id="{FBBB26DF-7EAE-FB79-0A60-4EFB791E927F}"/>
              </a:ext>
              <a:ext uri="{C183D7F6-B498-43B3-948B-1728B52AA6E4}">
                <adec:decorative xmlns:adec="http://schemas.microsoft.com/office/drawing/2017/decorative" val="1"/>
              </a:ext>
            </a:extLst>
          </p:cNvPr>
          <p:cNvSpPr/>
          <p:nvPr/>
        </p:nvSpPr>
        <p:spPr>
          <a:xfrm>
            <a:off x="1255712" y="201613"/>
            <a:ext cx="476249" cy="41274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4EBCB1D-FFBC-5EEB-82B8-1E7E582971DE}"/>
              </a:ext>
            </a:extLst>
          </p:cNvPr>
          <p:cNvSpPr txBox="1"/>
          <p:nvPr/>
        </p:nvSpPr>
        <p:spPr>
          <a:xfrm>
            <a:off x="1630361" y="241300"/>
            <a:ext cx="1739900"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Calibri"/>
              </a:rPr>
              <a:t>You are here</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6" descr="NSTA Aberdeen emergency exit information">
            <a:extLst>
              <a:ext uri="{FF2B5EF4-FFF2-40B4-BE49-F238E27FC236}">
                <a16:creationId xmlns:a16="http://schemas.microsoft.com/office/drawing/2014/main" id="{82CB2F89-25BF-C580-34E8-6B7831B7A7B4}"/>
              </a:ext>
            </a:extLst>
          </p:cNvPr>
          <p:cNvPicPr>
            <a:picLocks noChangeAspect="1"/>
          </p:cNvPicPr>
          <p:nvPr/>
        </p:nvPicPr>
        <p:blipFill>
          <a:blip r:embed="rId3"/>
          <a:stretch>
            <a:fillRect/>
          </a:stretch>
        </p:blipFill>
        <p:spPr>
          <a:xfrm>
            <a:off x="-2157" y="3005406"/>
            <a:ext cx="3476445" cy="2141151"/>
          </a:xfrm>
          <a:prstGeom prst="rect">
            <a:avLst/>
          </a:prstGeom>
        </p:spPr>
      </p:pic>
    </p:spTree>
    <p:extLst>
      <p:ext uri="{BB962C8B-B14F-4D97-AF65-F5344CB8AC3E}">
        <p14:creationId xmlns:p14="http://schemas.microsoft.com/office/powerpoint/2010/main" val="19055167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1FFA8ED-F11C-7FFA-5229-F77E1923AEFA}"/>
              </a:ext>
            </a:extLst>
          </p:cNvPr>
          <p:cNvSpPr>
            <a:spLocks noGrp="1"/>
          </p:cNvSpPr>
          <p:nvPr>
            <p:ph type="title"/>
          </p:nvPr>
        </p:nvSpPr>
        <p:spPr>
          <a:xfrm>
            <a:off x="267629" y="195265"/>
            <a:ext cx="6066496" cy="376237"/>
          </a:xfrm>
        </p:spPr>
        <p:txBody>
          <a:bodyPr>
            <a:normAutofit/>
          </a:bodyPr>
          <a:lstStyle/>
          <a:p>
            <a:r>
              <a:rPr lang="en-GB" sz="2400">
                <a:solidFill>
                  <a:srgbClr val="002060"/>
                </a:solidFill>
                <a:latin typeface="Arial" panose="020B0604020202020204" pitchFamily="34" charset="0"/>
                <a:ea typeface="Calibri" panose="020F0502020204030204" pitchFamily="34" charset="0"/>
                <a:cs typeface="Arial" panose="020B0604020202020204" pitchFamily="34" charset="0"/>
              </a:rPr>
              <a:t>Reporting Exploration licence data </a:t>
            </a:r>
            <a:r>
              <a:rPr lang="en-GB" sz="2400" err="1">
                <a:solidFill>
                  <a:srgbClr val="002060"/>
                </a:solidFill>
                <a:latin typeface="Arial" panose="020B0604020202020204" pitchFamily="34" charset="0"/>
                <a:ea typeface="Calibri" panose="020F0502020204030204" pitchFamily="34" charset="0"/>
                <a:cs typeface="Arial" panose="020B0604020202020204" pitchFamily="34" charset="0"/>
              </a:rPr>
              <a:t>i</a:t>
            </a:r>
            <a:endParaRPr lang="en-GB">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27CF065-BBCF-4D09-AF47-AF619B75C88D}"/>
              </a:ext>
            </a:extLst>
          </p:cNvPr>
          <p:cNvSpPr txBox="1"/>
          <p:nvPr/>
        </p:nvSpPr>
        <p:spPr>
          <a:xfrm>
            <a:off x="267629" y="1002090"/>
            <a:ext cx="8608741" cy="4054956"/>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Disclosure rules are dependent on the type of licence that the data has been acquired in relation to.</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There are two types of Petroleum licence, Exploration and Production</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Seismic surveys may be acquired in relation to either.</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Exploration licences are prefixed with the letter E. Production licences are prefixed with the letter P</a:t>
            </a:r>
          </a:p>
          <a:p>
            <a:pPr defTabSz="457189">
              <a:spcBef>
                <a:spcPts val="600"/>
              </a:spcBef>
              <a:defRPr/>
            </a:pPr>
            <a:endParaRPr lang="en-GB" sz="135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Regulations state that seismic data must be reported for both types of petroleum licence</a:t>
            </a:r>
          </a:p>
          <a:p>
            <a:pPr defTabSz="457189">
              <a:spcBef>
                <a:spcPts val="600"/>
              </a:spcBef>
              <a:defRPr/>
            </a:pPr>
            <a:r>
              <a:rPr lang="en-GB" sz="1350">
                <a:solidFill>
                  <a:srgbClr val="002060"/>
                </a:solidFill>
                <a:latin typeface="Arial" panose="020B0604020202020204" pitchFamily="34" charset="0"/>
                <a:cs typeface="Arial" panose="020B0604020202020204" pitchFamily="34" charset="0"/>
              </a:rPr>
              <a:t>Production licensees are usually energy companies engaged in the development of hydrocarbon resources</a:t>
            </a:r>
          </a:p>
          <a:p>
            <a:pPr defTabSz="457189">
              <a:spcBef>
                <a:spcPts val="600"/>
              </a:spcBef>
              <a:defRPr/>
            </a:pPr>
            <a:r>
              <a:rPr lang="en-GB" sz="1350">
                <a:solidFill>
                  <a:srgbClr val="002060"/>
                </a:solidFill>
                <a:latin typeface="Arial" panose="020B0604020202020204" pitchFamily="34" charset="0"/>
                <a:cs typeface="Arial" panose="020B0604020202020204" pitchFamily="34" charset="0"/>
              </a:rPr>
              <a:t>Exploration licensees are usually commercial geophysical acquisition companies, although it is usual for certain larger energy companies to hold both exploration and production licences</a:t>
            </a:r>
          </a:p>
          <a:p>
            <a:pPr defTabSz="457189">
              <a:spcBef>
                <a:spcPts val="600"/>
              </a:spcBef>
              <a:defRPr/>
            </a:pPr>
            <a:endParaRPr lang="en-GB" sz="1350" b="1">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It is important to be clear about which type of licence, and preferably which actual licence, a survey was acquired in relation to before reporting derivatives of the survey to the NSTA</a:t>
            </a:r>
          </a:p>
          <a:p>
            <a:pPr defTabSz="457189">
              <a:spcBef>
                <a:spcPts val="600"/>
              </a:spcBef>
              <a:defRPr/>
            </a:pPr>
            <a:endParaRPr lang="en-GB" sz="1350" b="1">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Derivative and reportable information includes survey data that has been processed  or that has been reprocessed as a commitment on the behalf of the licensee in fulfilment of their licence terms</a:t>
            </a:r>
          </a:p>
        </p:txBody>
      </p:sp>
    </p:spTree>
    <p:extLst>
      <p:ext uri="{BB962C8B-B14F-4D97-AF65-F5344CB8AC3E}">
        <p14:creationId xmlns:p14="http://schemas.microsoft.com/office/powerpoint/2010/main" val="3527174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1FFA8ED-F11C-7FFA-5229-F77E1923AEFA}"/>
              </a:ext>
            </a:extLst>
          </p:cNvPr>
          <p:cNvSpPr>
            <a:spLocks noGrp="1"/>
          </p:cNvSpPr>
          <p:nvPr>
            <p:ph type="title"/>
          </p:nvPr>
        </p:nvSpPr>
        <p:spPr>
          <a:xfrm>
            <a:off x="267629" y="195265"/>
            <a:ext cx="6066496" cy="376237"/>
          </a:xfrm>
        </p:spPr>
        <p:txBody>
          <a:bodyPr>
            <a:normAutofit/>
          </a:bodyPr>
          <a:lstStyle/>
          <a:p>
            <a:r>
              <a:rPr lang="en-GB" sz="2400">
                <a:solidFill>
                  <a:srgbClr val="002060"/>
                </a:solidFill>
                <a:latin typeface="Arial" panose="020B0604020202020204" pitchFamily="34" charset="0"/>
                <a:ea typeface="Calibri" panose="020F0502020204030204" pitchFamily="34" charset="0"/>
                <a:cs typeface="Arial" panose="020B0604020202020204" pitchFamily="34" charset="0"/>
              </a:rPr>
              <a:t>Reporting Exploration licence data ii</a:t>
            </a:r>
            <a:endParaRPr lang="en-GB">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27CF065-BBCF-4D09-AF47-AF619B75C88D}"/>
              </a:ext>
            </a:extLst>
          </p:cNvPr>
          <p:cNvSpPr txBox="1"/>
          <p:nvPr/>
        </p:nvSpPr>
        <p:spPr>
          <a:xfrm>
            <a:off x="267629" y="1002090"/>
            <a:ext cx="8608741" cy="3793283"/>
          </a:xfrm>
          <a:prstGeom prst="rect">
            <a:avLst/>
          </a:prstGeom>
          <a:noFill/>
        </p:spPr>
        <p:txBody>
          <a:bodyPr wrap="square" lIns="91440" tIns="45720" rIns="91440" bIns="45720" rtlCol="0" anchor="t">
            <a:spAutoFit/>
          </a:bodyPr>
          <a:lstStyle/>
          <a:p>
            <a:pPr>
              <a:lnSpc>
                <a:spcPct val="150000"/>
              </a:lnSpc>
            </a:pPr>
            <a:r>
              <a:rPr lang="en-GB" sz="1350" b="1">
                <a:solidFill>
                  <a:srgbClr val="002060"/>
                </a:solidFill>
                <a:latin typeface="Arial" panose="020B0604020202020204" pitchFamily="34" charset="0"/>
                <a:cs typeface="Arial" panose="020B0604020202020204" pitchFamily="34" charset="0"/>
              </a:rPr>
              <a:t>Data reported to the NSTA via the NDR must have an associated NDR “Project”</a:t>
            </a:r>
          </a:p>
          <a:p>
            <a:pPr>
              <a:lnSpc>
                <a:spcPct val="150000"/>
              </a:lnSpc>
            </a:pPr>
            <a:endParaRPr lang="en-GB" sz="1350" b="1">
              <a:solidFill>
                <a:srgbClr val="002060"/>
              </a:solidFill>
              <a:latin typeface="Arial" panose="020B0604020202020204" pitchFamily="34" charset="0"/>
              <a:cs typeface="Arial" panose="020B0604020202020204" pitchFamily="34" charset="0"/>
            </a:endParaRPr>
          </a:p>
          <a:p>
            <a:pPr>
              <a:lnSpc>
                <a:spcPct val="150000"/>
              </a:lnSpc>
            </a:pPr>
            <a:r>
              <a:rPr lang="en-GB" sz="1350">
                <a:solidFill>
                  <a:srgbClr val="002060"/>
                </a:solidFill>
                <a:latin typeface="Arial" panose="020B0604020202020204" pitchFamily="34" charset="0"/>
                <a:cs typeface="Arial" panose="020B0604020202020204" pitchFamily="34" charset="0"/>
              </a:rPr>
              <a:t>Projects may be created by the NSTA or by the Licensee</a:t>
            </a:r>
          </a:p>
          <a:p>
            <a:pPr>
              <a:lnSpc>
                <a:spcPct val="150000"/>
              </a:lnSpc>
            </a:pPr>
            <a:r>
              <a:rPr lang="en-GB" sz="1350">
                <a:solidFill>
                  <a:srgbClr val="002060"/>
                </a:solidFill>
                <a:latin typeface="Arial" panose="020B0604020202020204" pitchFamily="34" charset="0"/>
                <a:cs typeface="Arial" panose="020B0604020202020204" pitchFamily="34" charset="0"/>
              </a:rPr>
              <a:t>Seismic Project creation requires:	</a:t>
            </a:r>
            <a:r>
              <a:rPr lang="en-GB" sz="1350" b="1">
                <a:solidFill>
                  <a:srgbClr val="002060"/>
                </a:solidFill>
                <a:latin typeface="Arial" panose="020B0604020202020204" pitchFamily="34" charset="0"/>
                <a:cs typeface="Arial" panose="020B0604020202020204" pitchFamily="34" charset="0"/>
              </a:rPr>
              <a:t>Data Reporting Group</a:t>
            </a:r>
          </a:p>
          <a:p>
            <a:pPr marL="0" indent="0">
              <a:lnSpc>
                <a:spcPct val="150000"/>
              </a:lnSpc>
              <a:buNone/>
            </a:pPr>
            <a:r>
              <a:rPr lang="en-GB" sz="1350">
                <a:solidFill>
                  <a:srgbClr val="002060"/>
                </a:solidFill>
                <a:latin typeface="Arial" panose="020B0604020202020204" pitchFamily="34" charset="0"/>
                <a:cs typeface="Arial" panose="020B0604020202020204" pitchFamily="34" charset="0"/>
              </a:rPr>
              <a:t>						</a:t>
            </a:r>
            <a:r>
              <a:rPr lang="en-GB" sz="1350" b="1">
                <a:solidFill>
                  <a:srgbClr val="002060"/>
                </a:solidFill>
                <a:latin typeface="Arial" panose="020B0604020202020204" pitchFamily="34" charset="0"/>
                <a:cs typeface="Arial" panose="020B0604020202020204" pitchFamily="34" charset="0"/>
              </a:rPr>
              <a:t>Coordinate Reference System </a:t>
            </a:r>
            <a:r>
              <a:rPr lang="en-GB" sz="1350">
                <a:solidFill>
                  <a:srgbClr val="002060"/>
                </a:solidFill>
                <a:latin typeface="Arial" panose="020B0604020202020204" pitchFamily="34" charset="0"/>
                <a:cs typeface="Arial" panose="020B0604020202020204" pitchFamily="34" charset="0"/>
              </a:rPr>
              <a:t>and polygon coordinates</a:t>
            </a:r>
          </a:p>
          <a:p>
            <a:pPr marL="0" indent="0">
              <a:lnSpc>
                <a:spcPct val="150000"/>
              </a:lnSpc>
              <a:buNone/>
            </a:pPr>
            <a:r>
              <a:rPr lang="en-GB" sz="1350">
                <a:solidFill>
                  <a:srgbClr val="002060"/>
                </a:solidFill>
                <a:latin typeface="Arial" panose="020B0604020202020204" pitchFamily="34" charset="0"/>
                <a:cs typeface="Arial" panose="020B0604020202020204" pitchFamily="34" charset="0"/>
              </a:rPr>
              <a:t>						</a:t>
            </a:r>
            <a:r>
              <a:rPr lang="en-GB" sz="1350" b="1">
                <a:solidFill>
                  <a:srgbClr val="002060"/>
                </a:solidFill>
                <a:latin typeface="Arial" panose="020B0604020202020204" pitchFamily="34" charset="0"/>
                <a:cs typeface="Arial" panose="020B0604020202020204" pitchFamily="34" charset="0"/>
              </a:rPr>
              <a:t>Processing completion date </a:t>
            </a:r>
            <a:r>
              <a:rPr lang="en-GB" sz="1350" b="1">
                <a:solidFill>
                  <a:srgbClr val="C00000"/>
                </a:solidFill>
                <a:latin typeface="Arial" panose="020B0604020202020204" pitchFamily="34" charset="0"/>
                <a:cs typeface="Arial" panose="020B0604020202020204" pitchFamily="34" charset="0"/>
              </a:rPr>
              <a:t>(determines release date)</a:t>
            </a:r>
          </a:p>
          <a:p>
            <a:pPr marL="0" indent="0">
              <a:lnSpc>
                <a:spcPct val="150000"/>
              </a:lnSpc>
              <a:buNone/>
            </a:pPr>
            <a:r>
              <a:rPr lang="en-GB" sz="1350">
                <a:solidFill>
                  <a:srgbClr val="002060"/>
                </a:solidFill>
                <a:latin typeface="Arial" panose="020B0604020202020204" pitchFamily="34" charset="0"/>
                <a:cs typeface="Arial" panose="020B0604020202020204" pitchFamily="34" charset="0"/>
              </a:rPr>
              <a:t>						</a:t>
            </a:r>
            <a:r>
              <a:rPr lang="en-GB" sz="1350" b="1">
                <a:solidFill>
                  <a:srgbClr val="002060"/>
                </a:solidFill>
                <a:latin typeface="Arial" panose="020B0604020202020204" pitchFamily="34" charset="0"/>
                <a:cs typeface="Arial" panose="020B0604020202020204" pitchFamily="34" charset="0"/>
              </a:rPr>
              <a:t>Survey type:</a:t>
            </a:r>
            <a:r>
              <a:rPr lang="en-GB" sz="1350">
                <a:solidFill>
                  <a:srgbClr val="002060"/>
                </a:solidFill>
                <a:latin typeface="Arial" panose="020B0604020202020204" pitchFamily="34" charset="0"/>
                <a:cs typeface="Arial" panose="020B0604020202020204" pitchFamily="34" charset="0"/>
              </a:rPr>
              <a:t> 2D, 3D, 4D, OBS, Site</a:t>
            </a:r>
          </a:p>
          <a:p>
            <a:pPr marL="0" indent="0">
              <a:lnSpc>
                <a:spcPct val="150000"/>
              </a:lnSpc>
              <a:buNone/>
            </a:pPr>
            <a:r>
              <a:rPr lang="en-GB" sz="1350">
                <a:solidFill>
                  <a:srgbClr val="002060"/>
                </a:solidFill>
                <a:latin typeface="Arial" panose="020B0604020202020204" pitchFamily="34" charset="0"/>
                <a:cs typeface="Arial" panose="020B0604020202020204" pitchFamily="34" charset="0"/>
              </a:rPr>
              <a:t>						</a:t>
            </a:r>
            <a:r>
              <a:rPr lang="en-GB" sz="1350" b="1">
                <a:solidFill>
                  <a:srgbClr val="002060"/>
                </a:solidFill>
                <a:latin typeface="Arial" panose="020B0604020202020204" pitchFamily="34" charset="0"/>
                <a:cs typeface="Arial" panose="020B0604020202020204" pitchFamily="34" charset="0"/>
              </a:rPr>
              <a:t>Licence ID: </a:t>
            </a:r>
            <a:r>
              <a:rPr lang="en-GB" sz="1350">
                <a:solidFill>
                  <a:srgbClr val="002060"/>
                </a:solidFill>
                <a:latin typeface="Arial" panose="020B0604020202020204" pitchFamily="34" charset="0"/>
                <a:cs typeface="Arial" panose="020B0604020202020204" pitchFamily="34" charset="0"/>
              </a:rPr>
              <a:t>e.g. P123, P5678 or E765</a:t>
            </a:r>
          </a:p>
          <a:p>
            <a:pPr marL="0" indent="0">
              <a:lnSpc>
                <a:spcPct val="150000"/>
              </a:lnSpc>
              <a:buNone/>
            </a:pPr>
            <a:r>
              <a:rPr lang="en-GB" sz="1350">
                <a:solidFill>
                  <a:srgbClr val="002060"/>
                </a:solidFill>
                <a:latin typeface="Arial" panose="020B0604020202020204" pitchFamily="34" charset="0"/>
                <a:cs typeface="Arial" panose="020B0604020202020204" pitchFamily="34" charset="0"/>
              </a:rPr>
              <a:t>						</a:t>
            </a:r>
            <a:r>
              <a:rPr lang="en-GB" sz="1350" b="1">
                <a:solidFill>
                  <a:srgbClr val="002060"/>
                </a:solidFill>
                <a:latin typeface="Arial" panose="020B0604020202020204" pitchFamily="34" charset="0"/>
                <a:cs typeface="Arial" panose="020B0604020202020204" pitchFamily="34" charset="0"/>
              </a:rPr>
              <a:t>Description: </a:t>
            </a:r>
            <a:r>
              <a:rPr lang="en-GB" sz="1350">
                <a:solidFill>
                  <a:srgbClr val="002060"/>
                </a:solidFill>
                <a:latin typeface="Arial" panose="020B0604020202020204" pitchFamily="34" charset="0"/>
                <a:cs typeface="Arial" panose="020B0604020202020204" pitchFamily="34" charset="0"/>
              </a:rPr>
              <a:t>Survey area, associated field etc.</a:t>
            </a:r>
          </a:p>
          <a:p>
            <a:pPr marL="0" indent="0">
              <a:lnSpc>
                <a:spcPct val="150000"/>
              </a:lnSpc>
              <a:buNone/>
            </a:pPr>
            <a:r>
              <a:rPr lang="en-GB" sz="1350">
                <a:solidFill>
                  <a:srgbClr val="002060"/>
                </a:solidFill>
                <a:latin typeface="Arial" panose="020B0604020202020204" pitchFamily="34" charset="0"/>
                <a:cs typeface="Arial" panose="020B0604020202020204" pitchFamily="34" charset="0"/>
              </a:rPr>
              <a:t>						</a:t>
            </a:r>
            <a:r>
              <a:rPr lang="en-GB" sz="1350" b="1">
                <a:solidFill>
                  <a:srgbClr val="002060"/>
                </a:solidFill>
                <a:latin typeface="Arial" panose="020B0604020202020204" pitchFamily="34" charset="0"/>
                <a:cs typeface="Arial" panose="020B0604020202020204" pitchFamily="34" charset="0"/>
              </a:rPr>
              <a:t>Survey ID: </a:t>
            </a:r>
            <a:r>
              <a:rPr lang="en-GB" sz="1350">
                <a:solidFill>
                  <a:srgbClr val="002060"/>
                </a:solidFill>
                <a:latin typeface="Arial" panose="020B0604020202020204" pitchFamily="34" charset="0"/>
                <a:cs typeface="Arial" panose="020B0604020202020204" pitchFamily="34" charset="0"/>
              </a:rPr>
              <a:t>otherwise called CS9 / NDR9 code</a:t>
            </a:r>
          </a:p>
          <a:p>
            <a:pPr marL="0" indent="0">
              <a:lnSpc>
                <a:spcPct val="150000"/>
              </a:lnSpc>
              <a:buNone/>
            </a:pPr>
            <a:endParaRPr lang="en-GB" sz="1350">
              <a:solidFill>
                <a:srgbClr val="002060"/>
              </a:solidFill>
              <a:latin typeface="Arial" panose="020B0604020202020204" pitchFamily="34" charset="0"/>
              <a:cs typeface="Arial" panose="020B0604020202020204" pitchFamily="34" charset="0"/>
            </a:endParaRPr>
          </a:p>
          <a:p>
            <a:pPr>
              <a:lnSpc>
                <a:spcPct val="150000"/>
              </a:lnSpc>
            </a:pPr>
            <a:r>
              <a:rPr lang="en-GB" sz="1350" b="1">
                <a:solidFill>
                  <a:srgbClr val="002060"/>
                </a:solidFill>
                <a:latin typeface="Arial" panose="020B0604020202020204" pitchFamily="34" charset="0"/>
                <a:cs typeface="Arial" panose="020B0604020202020204" pitchFamily="34" charset="0"/>
              </a:rPr>
              <a:t>Adding the Licence ID </a:t>
            </a:r>
            <a:r>
              <a:rPr lang="en-GB" sz="1350" b="1" u="sng">
                <a:solidFill>
                  <a:srgbClr val="C00000"/>
                </a:solidFill>
                <a:latin typeface="Arial" panose="020B0604020202020204" pitchFamily="34" charset="0"/>
                <a:cs typeface="Arial" panose="020B0604020202020204" pitchFamily="34" charset="0"/>
              </a:rPr>
              <a:t>when the project is created </a:t>
            </a:r>
            <a:r>
              <a:rPr lang="en-GB" sz="1350" b="1">
                <a:solidFill>
                  <a:srgbClr val="002060"/>
                </a:solidFill>
                <a:latin typeface="Arial" panose="020B0604020202020204" pitchFamily="34" charset="0"/>
                <a:cs typeface="Arial" panose="020B0604020202020204" pitchFamily="34" charset="0"/>
              </a:rPr>
              <a:t>determines which Release Rules are applied.</a:t>
            </a:r>
          </a:p>
        </p:txBody>
      </p:sp>
    </p:spTree>
    <p:extLst>
      <p:ext uri="{BB962C8B-B14F-4D97-AF65-F5344CB8AC3E}">
        <p14:creationId xmlns:p14="http://schemas.microsoft.com/office/powerpoint/2010/main" val="3778464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1FFA8ED-F11C-7FFA-5229-F77E1923AEFA}"/>
              </a:ext>
            </a:extLst>
          </p:cNvPr>
          <p:cNvSpPr>
            <a:spLocks noGrp="1"/>
          </p:cNvSpPr>
          <p:nvPr>
            <p:ph type="title"/>
          </p:nvPr>
        </p:nvSpPr>
        <p:spPr>
          <a:xfrm>
            <a:off x="267629" y="195265"/>
            <a:ext cx="6066496" cy="376237"/>
          </a:xfrm>
        </p:spPr>
        <p:txBody>
          <a:bodyPr>
            <a:normAutofit/>
          </a:bodyPr>
          <a:lstStyle/>
          <a:p>
            <a:r>
              <a:rPr lang="en-GB" sz="2400">
                <a:solidFill>
                  <a:srgbClr val="002060"/>
                </a:solidFill>
                <a:latin typeface="Arial" panose="020B0604020202020204" pitchFamily="34" charset="0"/>
                <a:ea typeface="Calibri" panose="020F0502020204030204" pitchFamily="34" charset="0"/>
                <a:cs typeface="Arial" panose="020B0604020202020204" pitchFamily="34" charset="0"/>
              </a:rPr>
              <a:t>Reporting Exploration licence data iii</a:t>
            </a:r>
            <a:endParaRPr lang="en-GB">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27CF065-BBCF-4D09-AF47-AF619B75C88D}"/>
              </a:ext>
            </a:extLst>
          </p:cNvPr>
          <p:cNvSpPr txBox="1"/>
          <p:nvPr/>
        </p:nvSpPr>
        <p:spPr>
          <a:xfrm>
            <a:off x="267629" y="1002090"/>
            <a:ext cx="8608741" cy="3793283"/>
          </a:xfrm>
          <a:prstGeom prst="rect">
            <a:avLst/>
          </a:prstGeom>
          <a:noFill/>
        </p:spPr>
        <p:txBody>
          <a:bodyPr wrap="square" lIns="91440" tIns="45720" rIns="91440" bIns="45720" rtlCol="0" anchor="t">
            <a:spAutoFit/>
          </a:bodyPr>
          <a:lstStyle/>
          <a:p>
            <a:pPr>
              <a:lnSpc>
                <a:spcPct val="150000"/>
              </a:lnSpc>
            </a:pPr>
            <a:r>
              <a:rPr lang="en-GB" sz="1350" b="1">
                <a:solidFill>
                  <a:srgbClr val="002060"/>
                </a:solidFill>
                <a:latin typeface="Arial" panose="020B0604020202020204" pitchFamily="34" charset="0"/>
                <a:cs typeface="Arial" panose="020B0604020202020204" pitchFamily="34" charset="0"/>
              </a:rPr>
              <a:t>Examples: </a:t>
            </a:r>
          </a:p>
          <a:p>
            <a:pPr>
              <a:lnSpc>
                <a:spcPct val="150000"/>
              </a:lnSpc>
            </a:pPr>
            <a:endParaRPr lang="en-GB" sz="1350" b="1">
              <a:solidFill>
                <a:srgbClr val="002060"/>
              </a:solidFill>
              <a:latin typeface="Arial" panose="020B0604020202020204" pitchFamily="34" charset="0"/>
              <a:cs typeface="Arial" panose="020B0604020202020204" pitchFamily="34" charset="0"/>
            </a:endParaRPr>
          </a:p>
          <a:p>
            <a:pPr>
              <a:lnSpc>
                <a:spcPct val="150000"/>
              </a:lnSpc>
            </a:pPr>
            <a:r>
              <a:rPr lang="en-GB" sz="1350" b="1">
                <a:solidFill>
                  <a:srgbClr val="002060"/>
                </a:solidFill>
                <a:latin typeface="Arial" panose="020B0604020202020204" pitchFamily="34" charset="0"/>
                <a:cs typeface="Arial" panose="020B0604020202020204" pitchFamily="34" charset="0"/>
              </a:rPr>
              <a:t>Adding P5678 will apply Production licence rules </a:t>
            </a:r>
          </a:p>
          <a:p>
            <a:pPr>
              <a:lnSpc>
                <a:spcPct val="150000"/>
              </a:lnSpc>
            </a:pPr>
            <a:r>
              <a:rPr lang="en-GB" sz="1350">
                <a:solidFill>
                  <a:srgbClr val="002060"/>
                </a:solidFill>
                <a:latin typeface="Arial" panose="020B0604020202020204" pitchFamily="34" charset="0"/>
                <a:cs typeface="Arial" panose="020B0604020202020204" pitchFamily="34" charset="0"/>
              </a:rPr>
              <a:t>The survey and data will become eligible for release 5 years from the Processing completion date </a:t>
            </a:r>
          </a:p>
          <a:p>
            <a:pPr>
              <a:lnSpc>
                <a:spcPct val="150000"/>
              </a:lnSpc>
            </a:pPr>
            <a:endParaRPr lang="en-GB" sz="1350" b="1">
              <a:solidFill>
                <a:srgbClr val="002060"/>
              </a:solidFill>
              <a:latin typeface="Arial" panose="020B0604020202020204" pitchFamily="34" charset="0"/>
              <a:cs typeface="Arial" panose="020B0604020202020204" pitchFamily="34" charset="0"/>
            </a:endParaRPr>
          </a:p>
          <a:p>
            <a:pPr>
              <a:lnSpc>
                <a:spcPct val="150000"/>
              </a:lnSpc>
            </a:pPr>
            <a:r>
              <a:rPr lang="en-GB" sz="1350" b="1">
                <a:solidFill>
                  <a:srgbClr val="002060"/>
                </a:solidFill>
                <a:latin typeface="Arial" panose="020B0604020202020204" pitchFamily="34" charset="0"/>
                <a:cs typeface="Arial" panose="020B0604020202020204" pitchFamily="34" charset="0"/>
              </a:rPr>
              <a:t>Adding E765 will apply Exploration licence rules</a:t>
            </a:r>
          </a:p>
          <a:p>
            <a:pPr>
              <a:lnSpc>
                <a:spcPct val="150000"/>
              </a:lnSpc>
            </a:pPr>
            <a:r>
              <a:rPr lang="en-GB" sz="1350">
                <a:solidFill>
                  <a:srgbClr val="002060"/>
                </a:solidFill>
                <a:latin typeface="Arial" panose="020B0604020202020204" pitchFamily="34" charset="0"/>
                <a:cs typeface="Arial" panose="020B0604020202020204" pitchFamily="34" charset="0"/>
              </a:rPr>
              <a:t>The survey and data will become eligible for release 10 years from the Processing completion date </a:t>
            </a:r>
          </a:p>
          <a:p>
            <a:pPr>
              <a:lnSpc>
                <a:spcPct val="150000"/>
              </a:lnSpc>
            </a:pPr>
            <a:r>
              <a:rPr lang="en-GB" sz="1350">
                <a:solidFill>
                  <a:srgbClr val="002060"/>
                </a:solidFill>
                <a:latin typeface="Arial" panose="020B0604020202020204" pitchFamily="34" charset="0"/>
                <a:cs typeface="Arial" panose="020B0604020202020204" pitchFamily="34" charset="0"/>
              </a:rPr>
              <a:t>(15 years for Field data, which is not routinely reported)</a:t>
            </a:r>
          </a:p>
          <a:p>
            <a:pPr>
              <a:lnSpc>
                <a:spcPct val="150000"/>
              </a:lnSpc>
            </a:pPr>
            <a:endParaRPr lang="en-GB" sz="1350">
              <a:solidFill>
                <a:srgbClr val="002060"/>
              </a:solidFill>
              <a:latin typeface="Arial" panose="020B0604020202020204" pitchFamily="34" charset="0"/>
              <a:cs typeface="Arial" panose="020B0604020202020204" pitchFamily="34" charset="0"/>
            </a:endParaRPr>
          </a:p>
          <a:p>
            <a:pPr>
              <a:lnSpc>
                <a:spcPct val="150000"/>
              </a:lnSpc>
            </a:pPr>
            <a:r>
              <a:rPr lang="en-GB" sz="1350" b="1">
                <a:solidFill>
                  <a:srgbClr val="002060"/>
                </a:solidFill>
                <a:latin typeface="Arial" panose="020B0604020202020204" pitchFamily="34" charset="0"/>
                <a:cs typeface="Arial" panose="020B0604020202020204" pitchFamily="34" charset="0"/>
              </a:rPr>
              <a:t>Note that records without any information in the Licence(s) field in the Projects Table were migrated from the previous system.</a:t>
            </a:r>
            <a:endParaRPr lang="en-GB" sz="1350">
              <a:solidFill>
                <a:srgbClr val="002060"/>
              </a:solidFill>
              <a:latin typeface="Arial" panose="020B0604020202020204" pitchFamily="34" charset="0"/>
              <a:cs typeface="Arial" panose="020B0604020202020204" pitchFamily="34" charset="0"/>
            </a:endParaRPr>
          </a:p>
          <a:p>
            <a:pPr>
              <a:lnSpc>
                <a:spcPct val="150000"/>
              </a:lnSpc>
            </a:pPr>
            <a:r>
              <a:rPr lang="en-GB" sz="1350">
                <a:solidFill>
                  <a:srgbClr val="002060"/>
                </a:solidFill>
                <a:latin typeface="Arial" panose="020B0604020202020204" pitchFamily="34" charset="0"/>
                <a:cs typeface="Arial" panose="020B0604020202020204" pitchFamily="34" charset="0"/>
              </a:rPr>
              <a:t>These can be updated using Suggest/Edit workflows. </a:t>
            </a:r>
            <a:r>
              <a:rPr lang="en-GB" sz="1350" b="1">
                <a:solidFill>
                  <a:srgbClr val="002060"/>
                </a:solidFill>
                <a:latin typeface="Arial" panose="020B0604020202020204" pitchFamily="34" charset="0"/>
                <a:cs typeface="Arial" panose="020B0604020202020204" pitchFamily="34" charset="0"/>
              </a:rPr>
              <a:t>Edits do not update the Release Rules and Dates</a:t>
            </a:r>
          </a:p>
        </p:txBody>
      </p:sp>
    </p:spTree>
    <p:extLst>
      <p:ext uri="{BB962C8B-B14F-4D97-AF65-F5344CB8AC3E}">
        <p14:creationId xmlns:p14="http://schemas.microsoft.com/office/powerpoint/2010/main" val="255135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1FFA8ED-F11C-7FFA-5229-F77E1923AEFA}"/>
              </a:ext>
            </a:extLst>
          </p:cNvPr>
          <p:cNvSpPr>
            <a:spLocks noGrp="1"/>
          </p:cNvSpPr>
          <p:nvPr>
            <p:ph type="title"/>
          </p:nvPr>
        </p:nvSpPr>
        <p:spPr>
          <a:xfrm>
            <a:off x="267629" y="195265"/>
            <a:ext cx="6066496" cy="376237"/>
          </a:xfrm>
        </p:spPr>
        <p:txBody>
          <a:bodyPr>
            <a:normAutofit/>
          </a:bodyPr>
          <a:lstStyle/>
          <a:p>
            <a:r>
              <a:rPr lang="en-GB" sz="2400">
                <a:solidFill>
                  <a:srgbClr val="002060"/>
                </a:solidFill>
                <a:latin typeface="Arial" panose="020B0604020202020204" pitchFamily="34" charset="0"/>
                <a:ea typeface="Calibri" panose="020F0502020204030204" pitchFamily="34" charset="0"/>
                <a:cs typeface="Arial" panose="020B0604020202020204" pitchFamily="34" charset="0"/>
              </a:rPr>
              <a:t>Reporting Exploration licence data iv</a:t>
            </a:r>
            <a:endParaRPr lang="en-GB">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27CF065-BBCF-4D09-AF47-AF619B75C88D}"/>
              </a:ext>
            </a:extLst>
          </p:cNvPr>
          <p:cNvSpPr txBox="1"/>
          <p:nvPr/>
        </p:nvSpPr>
        <p:spPr>
          <a:xfrm>
            <a:off x="267629" y="1002090"/>
            <a:ext cx="8608741" cy="3924151"/>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C00000"/>
                </a:solidFill>
                <a:latin typeface="Arial" panose="020B0604020202020204" pitchFamily="34" charset="0"/>
                <a:cs typeface="Arial" panose="020B0604020202020204" pitchFamily="34" charset="0"/>
              </a:rPr>
              <a:t>NO NDR PROJECTS ARE AUTOMATICALLY RELEASED</a:t>
            </a:r>
          </a:p>
          <a:p>
            <a:pPr defTabSz="457189">
              <a:spcBef>
                <a:spcPts val="600"/>
              </a:spcBef>
              <a:defRPr/>
            </a:pPr>
            <a:r>
              <a:rPr lang="en-GB" sz="1350">
                <a:solidFill>
                  <a:srgbClr val="002060"/>
                </a:solidFill>
                <a:latin typeface="Arial" panose="020B0604020202020204" pitchFamily="34" charset="0"/>
                <a:cs typeface="Arial" panose="020B0604020202020204" pitchFamily="34" charset="0"/>
              </a:rPr>
              <a:t>When </a:t>
            </a:r>
            <a:r>
              <a:rPr lang="en-GB" sz="1350" b="1">
                <a:solidFill>
                  <a:srgbClr val="002060"/>
                </a:solidFill>
                <a:latin typeface="Arial" panose="020B0604020202020204" pitchFamily="34" charset="0"/>
                <a:cs typeface="Arial" panose="020B0604020202020204" pitchFamily="34" charset="0"/>
              </a:rPr>
              <a:t>routinely releasable </a:t>
            </a:r>
            <a:r>
              <a:rPr lang="en-GB" sz="1350">
                <a:solidFill>
                  <a:srgbClr val="002060"/>
                </a:solidFill>
                <a:latin typeface="Arial" panose="020B0604020202020204" pitchFamily="34" charset="0"/>
                <a:cs typeface="Arial" panose="020B0604020202020204" pitchFamily="34" charset="0"/>
              </a:rPr>
              <a:t>projects become eligible for release, the NSTA NDR Team reviews and, at their discretion, approves the release of a Project.</a:t>
            </a:r>
          </a:p>
          <a:p>
            <a:pPr lvl="1" defTabSz="457189">
              <a:spcBef>
                <a:spcPts val="600"/>
              </a:spcBef>
              <a:defRPr/>
            </a:pPr>
            <a:r>
              <a:rPr lang="en-GB" sz="1350">
                <a:solidFill>
                  <a:srgbClr val="002060"/>
                </a:solidFill>
                <a:latin typeface="Arial" panose="020B0604020202020204" pitchFamily="34" charset="0"/>
                <a:cs typeface="Arial" panose="020B0604020202020204" pitchFamily="34" charset="0"/>
              </a:rPr>
              <a:t>This applies to </a:t>
            </a:r>
            <a:r>
              <a:rPr lang="en-GB" sz="1350" b="1">
                <a:solidFill>
                  <a:srgbClr val="002060"/>
                </a:solidFill>
                <a:latin typeface="Arial" panose="020B0604020202020204" pitchFamily="34" charset="0"/>
                <a:cs typeface="Arial" panose="020B0604020202020204" pitchFamily="34" charset="0"/>
              </a:rPr>
              <a:t>well, seis, mhaz, rems </a:t>
            </a:r>
            <a:r>
              <a:rPr lang="en-GB" sz="1350">
                <a:solidFill>
                  <a:srgbClr val="002060"/>
                </a:solidFill>
                <a:latin typeface="Arial" panose="020B0604020202020204" pitchFamily="34" charset="0"/>
                <a:cs typeface="Arial" panose="020B0604020202020204" pitchFamily="34" charset="0"/>
              </a:rPr>
              <a:t>and</a:t>
            </a:r>
            <a:r>
              <a:rPr lang="en-GB" sz="1350" b="1">
                <a:solidFill>
                  <a:srgbClr val="002060"/>
                </a:solidFill>
                <a:latin typeface="Arial" panose="020B0604020202020204" pitchFamily="34" charset="0"/>
                <a:cs typeface="Arial" panose="020B0604020202020204" pitchFamily="34" charset="0"/>
              </a:rPr>
              <a:t> intp </a:t>
            </a:r>
            <a:r>
              <a:rPr lang="en-GB" sz="1350">
                <a:solidFill>
                  <a:srgbClr val="002060"/>
                </a:solidFill>
                <a:latin typeface="Arial" panose="020B0604020202020204" pitchFamily="34" charset="0"/>
                <a:cs typeface="Arial" panose="020B0604020202020204" pitchFamily="34" charset="0"/>
              </a:rPr>
              <a:t>projects</a:t>
            </a:r>
          </a:p>
          <a:p>
            <a:pPr lvl="1" defTabSz="457189">
              <a:spcBef>
                <a:spcPts val="600"/>
              </a:spcBef>
              <a:defRPr/>
            </a:pPr>
            <a:r>
              <a:rPr lang="en-GB" sz="1350">
                <a:solidFill>
                  <a:srgbClr val="002060"/>
                </a:solidFill>
                <a:latin typeface="Arial" panose="020B0604020202020204" pitchFamily="34" charset="0"/>
                <a:cs typeface="Arial" panose="020B0604020202020204" pitchFamily="34" charset="0"/>
              </a:rPr>
              <a:t>A query identifies any projects that have become eligible for release since the last check</a:t>
            </a:r>
          </a:p>
          <a:p>
            <a:pPr lvl="1" defTabSz="457189">
              <a:spcBef>
                <a:spcPts val="600"/>
              </a:spcBef>
              <a:defRPr/>
            </a:pPr>
            <a:r>
              <a:rPr lang="en-GB" sz="1350">
                <a:solidFill>
                  <a:srgbClr val="002060"/>
                </a:solidFill>
                <a:latin typeface="Arial" panose="020B0604020202020204" pitchFamily="34" charset="0"/>
                <a:cs typeface="Arial" panose="020B0604020202020204" pitchFamily="34" charset="0"/>
              </a:rPr>
              <a:t>An authorised NSTA user can then “Approve” the release of the data</a:t>
            </a:r>
          </a:p>
          <a:p>
            <a:pPr defTabSz="457189">
              <a:spcBef>
                <a:spcPts val="600"/>
              </a:spcBef>
              <a:defRPr/>
            </a:pPr>
            <a:r>
              <a:rPr lang="en-GB" sz="1350">
                <a:solidFill>
                  <a:srgbClr val="002060"/>
                </a:solidFill>
                <a:latin typeface="Arial" panose="020B0604020202020204" pitchFamily="34" charset="0"/>
                <a:cs typeface="Arial" panose="020B0604020202020204" pitchFamily="34" charset="0"/>
              </a:rPr>
              <a:t>Once an NDR project has been released, it will be visible to all NDR users in </a:t>
            </a:r>
            <a:r>
              <a:rPr lang="en-GB" sz="1350" b="1">
                <a:solidFill>
                  <a:srgbClr val="002060"/>
                </a:solidFill>
                <a:latin typeface="Arial" panose="020B0604020202020204" pitchFamily="34" charset="0"/>
                <a:cs typeface="Arial" panose="020B0604020202020204" pitchFamily="34" charset="0"/>
              </a:rPr>
              <a:t>Data Discovery</a:t>
            </a:r>
          </a:p>
          <a:p>
            <a:pPr lvl="1" defTabSz="457189">
              <a:spcBef>
                <a:spcPts val="600"/>
              </a:spcBef>
              <a:defRPr/>
            </a:pPr>
            <a:r>
              <a:rPr lang="en-GB" sz="1350">
                <a:solidFill>
                  <a:srgbClr val="002060"/>
                </a:solidFill>
                <a:latin typeface="Arial" panose="020B0604020202020204" pitchFamily="34" charset="0"/>
                <a:cs typeface="Arial" panose="020B0604020202020204" pitchFamily="34" charset="0"/>
              </a:rPr>
              <a:t>All available Files for a </a:t>
            </a:r>
            <a:r>
              <a:rPr lang="en-GB" sz="1350" b="1">
                <a:solidFill>
                  <a:srgbClr val="002060"/>
                </a:solidFill>
                <a:latin typeface="Arial" panose="020B0604020202020204" pitchFamily="34" charset="0"/>
                <a:cs typeface="Arial" panose="020B0604020202020204" pitchFamily="34" charset="0"/>
              </a:rPr>
              <a:t>released</a:t>
            </a:r>
            <a:r>
              <a:rPr lang="en-GB" sz="1350">
                <a:solidFill>
                  <a:srgbClr val="002060"/>
                </a:solidFill>
                <a:latin typeface="Arial" panose="020B0604020202020204" pitchFamily="34" charset="0"/>
                <a:cs typeface="Arial" panose="020B0604020202020204" pitchFamily="34" charset="0"/>
              </a:rPr>
              <a:t> Project will be visible in the Files Table</a:t>
            </a:r>
          </a:p>
          <a:p>
            <a:pPr lvl="1" defTabSz="457189">
              <a:spcBef>
                <a:spcPts val="600"/>
              </a:spcBef>
              <a:defRPr/>
            </a:pPr>
            <a:r>
              <a:rPr lang="en-GB" sz="1350">
                <a:solidFill>
                  <a:srgbClr val="002060"/>
                </a:solidFill>
                <a:latin typeface="Arial" panose="020B0604020202020204" pitchFamily="34" charset="0"/>
                <a:cs typeface="Arial" panose="020B0604020202020204" pitchFamily="34" charset="0"/>
              </a:rPr>
              <a:t>Files that have not yet reached their Release Date cannot be previewed or downloaded</a:t>
            </a:r>
          </a:p>
          <a:p>
            <a:pPr marL="285750" indent="-285750" defTabSz="457189">
              <a:spcBef>
                <a:spcPts val="600"/>
              </a:spcBef>
              <a:buFont typeface="Arial" panose="020B0604020202020204" pitchFamily="34" charset="0"/>
              <a:buChar char="•"/>
              <a:defRPr/>
            </a:pPr>
            <a:endParaRPr lang="en-GB" sz="135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b="1">
                <a:solidFill>
                  <a:srgbClr val="C00000"/>
                </a:solidFill>
                <a:latin typeface="Arial" panose="020B0604020202020204" pitchFamily="34" charset="0"/>
                <a:cs typeface="Arial" panose="020B0604020202020204" pitchFamily="34" charset="0"/>
              </a:rPr>
              <a:t>Projects that associate to an Exploration licence ID ARE NOT ROUTINELY RELEASABLE</a:t>
            </a:r>
          </a:p>
          <a:p>
            <a:pPr lvl="1" defTabSz="457189">
              <a:spcBef>
                <a:spcPts val="600"/>
              </a:spcBef>
              <a:defRPr/>
            </a:pPr>
            <a:r>
              <a:rPr lang="en-GB" sz="1350">
                <a:solidFill>
                  <a:srgbClr val="002060"/>
                </a:solidFill>
                <a:latin typeface="Arial" panose="020B0604020202020204" pitchFamily="34" charset="0"/>
                <a:cs typeface="Arial" panose="020B0604020202020204" pitchFamily="34" charset="0"/>
              </a:rPr>
              <a:t>Such projects </a:t>
            </a:r>
            <a:r>
              <a:rPr lang="en-GB" sz="1350" b="1">
                <a:solidFill>
                  <a:srgbClr val="002060"/>
                </a:solidFill>
                <a:latin typeface="Arial" panose="020B0604020202020204" pitchFamily="34" charset="0"/>
                <a:cs typeface="Arial" panose="020B0604020202020204" pitchFamily="34" charset="0"/>
              </a:rPr>
              <a:t>cannot be released via the NDR User Interface </a:t>
            </a:r>
          </a:p>
          <a:p>
            <a:pPr lvl="1" defTabSz="457189">
              <a:spcBef>
                <a:spcPts val="600"/>
              </a:spcBef>
              <a:defRPr/>
            </a:pPr>
            <a:r>
              <a:rPr lang="en-GB" sz="1350">
                <a:solidFill>
                  <a:srgbClr val="002060"/>
                </a:solidFill>
                <a:latin typeface="Arial" panose="020B0604020202020204" pitchFamily="34" charset="0"/>
                <a:cs typeface="Arial" panose="020B0604020202020204" pitchFamily="34" charset="0"/>
              </a:rPr>
              <a:t>Exploration licence data can only be released through changes to the database</a:t>
            </a:r>
          </a:p>
          <a:p>
            <a:pPr lvl="1" defTabSz="457189">
              <a:spcBef>
                <a:spcPts val="600"/>
              </a:spcBef>
              <a:defRPr/>
            </a:pPr>
            <a:r>
              <a:rPr lang="en-GB" sz="1350">
                <a:solidFill>
                  <a:srgbClr val="002060"/>
                </a:solidFill>
                <a:latin typeface="Arial" panose="020B0604020202020204" pitchFamily="34" charset="0"/>
                <a:cs typeface="Arial" panose="020B0604020202020204" pitchFamily="34" charset="0"/>
              </a:rPr>
              <a:t>On specific instruction by authorised NSTA staff</a:t>
            </a:r>
          </a:p>
        </p:txBody>
      </p:sp>
    </p:spTree>
    <p:extLst>
      <p:ext uri="{BB962C8B-B14F-4D97-AF65-F5344CB8AC3E}">
        <p14:creationId xmlns:p14="http://schemas.microsoft.com/office/powerpoint/2010/main" val="3305414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1FFA8ED-F11C-7FFA-5229-F77E1923AEFA}"/>
              </a:ext>
            </a:extLst>
          </p:cNvPr>
          <p:cNvSpPr>
            <a:spLocks noGrp="1"/>
          </p:cNvSpPr>
          <p:nvPr>
            <p:ph type="title"/>
          </p:nvPr>
        </p:nvSpPr>
        <p:spPr>
          <a:xfrm>
            <a:off x="267629" y="195265"/>
            <a:ext cx="6066496" cy="376237"/>
          </a:xfrm>
        </p:spPr>
        <p:txBody>
          <a:bodyPr>
            <a:normAutofit/>
          </a:bodyPr>
          <a:lstStyle/>
          <a:p>
            <a:r>
              <a:rPr lang="en-GB" sz="2400">
                <a:solidFill>
                  <a:srgbClr val="002060"/>
                </a:solidFill>
                <a:latin typeface="Arial" panose="020B0604020202020204" pitchFamily="34" charset="0"/>
                <a:ea typeface="Calibri" panose="020F0502020204030204" pitchFamily="34" charset="0"/>
                <a:cs typeface="Arial" panose="020B0604020202020204" pitchFamily="34" charset="0"/>
              </a:rPr>
              <a:t>Reporting Exploration licence data v</a:t>
            </a:r>
            <a:endParaRPr lang="en-GB">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27CF065-BBCF-4D09-AF47-AF619B75C88D}"/>
              </a:ext>
            </a:extLst>
          </p:cNvPr>
          <p:cNvSpPr txBox="1"/>
          <p:nvPr/>
        </p:nvSpPr>
        <p:spPr>
          <a:xfrm>
            <a:off x="267629" y="1002090"/>
            <a:ext cx="8608741" cy="3901068"/>
          </a:xfrm>
          <a:prstGeom prst="rect">
            <a:avLst/>
          </a:prstGeom>
          <a:noFill/>
        </p:spPr>
        <p:txBody>
          <a:bodyPr wrap="square" lIns="91440" tIns="45720" rIns="91440" bIns="45720" rtlCol="0" anchor="t">
            <a:spAutoFit/>
          </a:bodyPr>
          <a:lstStyle/>
          <a:p>
            <a:pPr defTabSz="457189">
              <a:spcBef>
                <a:spcPts val="600"/>
              </a:spcBef>
              <a:defRPr/>
            </a:pPr>
            <a:r>
              <a:rPr lang="en-GB" sz="1350">
                <a:solidFill>
                  <a:srgbClr val="002060"/>
                </a:solidFill>
                <a:latin typeface="Arial" panose="020B0604020202020204" pitchFamily="34" charset="0"/>
                <a:cs typeface="Arial" panose="020B0604020202020204" pitchFamily="34" charset="0"/>
              </a:rPr>
              <a:t>All data pertaining to surveys acquired by Exploration licensees is to be reported to NDR Projects that have an E licence in the Licence(s) field, and that consequently have Exploration licence release rules applied.</a:t>
            </a:r>
          </a:p>
          <a:p>
            <a:pPr defTabSz="457189">
              <a:spcBef>
                <a:spcPts val="600"/>
              </a:spcBef>
              <a:defRPr/>
            </a:pPr>
            <a:r>
              <a:rPr lang="en-GB" sz="1350">
                <a:solidFill>
                  <a:srgbClr val="002060"/>
                </a:solidFill>
                <a:latin typeface="Arial" panose="020B0604020202020204" pitchFamily="34" charset="0"/>
                <a:cs typeface="Arial" panose="020B0604020202020204" pitchFamily="34" charset="0"/>
              </a:rPr>
              <a:t>Meaning:</a:t>
            </a:r>
          </a:p>
          <a:p>
            <a:pPr defTabSz="457189">
              <a:spcBef>
                <a:spcPts val="600"/>
              </a:spcBef>
              <a:defRPr/>
            </a:pPr>
            <a:r>
              <a:rPr lang="en-GB" sz="1350">
                <a:solidFill>
                  <a:srgbClr val="002060"/>
                </a:solidFill>
                <a:latin typeface="Arial" panose="020B0604020202020204" pitchFamily="34" charset="0"/>
                <a:cs typeface="Arial" panose="020B0604020202020204" pitchFamily="34" charset="0"/>
              </a:rPr>
              <a:t>They have a Release Date set that is 10 years later than the Processing Completion Date</a:t>
            </a:r>
          </a:p>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AND</a:t>
            </a:r>
          </a:p>
          <a:p>
            <a:pPr defTabSz="457189">
              <a:spcBef>
                <a:spcPts val="600"/>
              </a:spcBef>
              <a:defRPr/>
            </a:pPr>
            <a:r>
              <a:rPr lang="en-GB" sz="1350">
                <a:solidFill>
                  <a:srgbClr val="002060"/>
                </a:solidFill>
                <a:latin typeface="Arial" panose="020B0604020202020204" pitchFamily="34" charset="0"/>
                <a:cs typeface="Arial" panose="020B0604020202020204" pitchFamily="34" charset="0"/>
              </a:rPr>
              <a:t>They are not routinely processed for release when the Release Date arrives.</a:t>
            </a:r>
          </a:p>
          <a:p>
            <a:pPr defTabSz="457189">
              <a:spcBef>
                <a:spcPts val="600"/>
              </a:spcBef>
              <a:defRPr/>
            </a:pPr>
            <a:endParaRPr lang="en-GB" sz="135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a:solidFill>
                  <a:srgbClr val="002060"/>
                </a:solidFill>
                <a:latin typeface="Arial" panose="020B0604020202020204" pitchFamily="34" charset="0"/>
                <a:cs typeface="Arial" panose="020B0604020202020204" pitchFamily="34" charset="0"/>
              </a:rPr>
              <a:t>From time to time, Production licensees reprocess data from existing surveys, including those that have been acquired in relation to Exploration licences.</a:t>
            </a:r>
          </a:p>
          <a:p>
            <a:pPr defTabSz="457189">
              <a:spcBef>
                <a:spcPts val="600"/>
              </a:spcBef>
              <a:defRPr/>
            </a:pPr>
            <a:r>
              <a:rPr lang="en-GB" sz="1350">
                <a:solidFill>
                  <a:srgbClr val="002060"/>
                </a:solidFill>
                <a:latin typeface="Arial" panose="020B0604020202020204" pitchFamily="34" charset="0"/>
                <a:cs typeface="Arial" panose="020B0604020202020204" pitchFamily="34" charset="0"/>
              </a:rPr>
              <a:t>In such circumstances, the Production licensee must either </a:t>
            </a:r>
            <a:r>
              <a:rPr lang="en-GB" sz="1350" b="1">
                <a:solidFill>
                  <a:srgbClr val="002060"/>
                </a:solidFill>
                <a:latin typeface="Arial" panose="020B0604020202020204" pitchFamily="34" charset="0"/>
                <a:cs typeface="Arial" panose="020B0604020202020204" pitchFamily="34" charset="0"/>
              </a:rPr>
              <a:t>include the appropriate Exploration licence ID </a:t>
            </a:r>
            <a:r>
              <a:rPr lang="en-GB" sz="1350">
                <a:solidFill>
                  <a:srgbClr val="002060"/>
                </a:solidFill>
                <a:latin typeface="Arial" panose="020B0604020202020204" pitchFamily="34" charset="0"/>
                <a:cs typeface="Arial" panose="020B0604020202020204" pitchFamily="34" charset="0"/>
              </a:rPr>
              <a:t>when creating the Project or inform the NSTA if the NDR Team is to create the Project.</a:t>
            </a:r>
          </a:p>
          <a:p>
            <a:pPr defTabSz="457189">
              <a:spcBef>
                <a:spcPts val="600"/>
              </a:spcBef>
              <a:defRPr/>
            </a:pPr>
            <a:r>
              <a:rPr lang="en-GB" sz="1350">
                <a:solidFill>
                  <a:srgbClr val="002060"/>
                </a:solidFill>
                <a:latin typeface="Arial" panose="020B0604020202020204" pitchFamily="34" charset="0"/>
                <a:cs typeface="Arial" panose="020B0604020202020204" pitchFamily="34" charset="0"/>
              </a:rPr>
              <a:t>If the Production licensee does not know the correct E licence ID, the appropriate release rules can be set by adding “E0” during project creation.</a:t>
            </a:r>
          </a:p>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This is not the preferred option </a:t>
            </a:r>
            <a:r>
              <a:rPr lang="en-GB" sz="1350">
                <a:solidFill>
                  <a:srgbClr val="002060"/>
                </a:solidFill>
                <a:latin typeface="Arial" panose="020B0604020202020204" pitchFamily="34" charset="0"/>
                <a:cs typeface="Arial" panose="020B0604020202020204" pitchFamily="34" charset="0"/>
              </a:rPr>
              <a:t>– we aim to establish correct references, so if E0 is to be used it should be on the understanding that it will be corrected at the earliest opportunity.</a:t>
            </a:r>
          </a:p>
        </p:txBody>
      </p:sp>
    </p:spTree>
    <p:extLst>
      <p:ext uri="{BB962C8B-B14F-4D97-AF65-F5344CB8AC3E}">
        <p14:creationId xmlns:p14="http://schemas.microsoft.com/office/powerpoint/2010/main" val="2465223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394873"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4000">
                <a:solidFill>
                  <a:srgbClr val="002060"/>
                </a:solidFill>
                <a:latin typeface="Arial" panose="020B0604020202020204" pitchFamily="34" charset="0"/>
                <a:cs typeface="Arial" panose="020B0604020202020204" pitchFamily="34" charset="0"/>
              </a:rPr>
              <a:t>Reporting Ocean Bottom Seismic</a:t>
            </a:r>
            <a:endParaRPr kumimoji="0" lang="en-GB" sz="4000" b="0" i="0" u="none" strike="noStrike" kern="1200" cap="none" spc="0" normalizeH="0" baseline="0" noProof="0">
              <a:ln>
                <a:noFill/>
              </a:ln>
              <a:solidFill>
                <a:srgbClr val="003351"/>
              </a:solidFill>
              <a:effectLst/>
              <a:uLnTx/>
              <a:uFillTx/>
              <a:latin typeface="Arial"/>
              <a:ea typeface="+mn-ea"/>
              <a:cs typeface="+mn-cs"/>
            </a:endParaRPr>
          </a:p>
        </p:txBody>
      </p:sp>
    </p:spTree>
    <p:extLst>
      <p:ext uri="{BB962C8B-B14F-4D97-AF65-F5344CB8AC3E}">
        <p14:creationId xmlns:p14="http://schemas.microsoft.com/office/powerpoint/2010/main" val="4119322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9">
            <a:extLst>
              <a:ext uri="{FF2B5EF4-FFF2-40B4-BE49-F238E27FC236}">
                <a16:creationId xmlns:a16="http://schemas.microsoft.com/office/drawing/2014/main" id="{EA4EB336-EB0A-4681-9EEE-FAA5D725CD5C}"/>
              </a:ext>
            </a:extLst>
          </p:cNvPr>
          <p:cNvSpPr txBox="1">
            <a:spLocks noGrp="1"/>
          </p:cNvSpPr>
          <p:nvPr>
            <p:ph type="title" idx="4294967295"/>
          </p:nvPr>
        </p:nvSpPr>
        <p:spPr>
          <a:xfrm>
            <a:off x="431800" y="195265"/>
            <a:ext cx="5670062" cy="295466"/>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spAutoFit/>
          </a:bodyPr>
          <a:lstStyle>
            <a:lvl1pPr algn="l" defTabSz="914355" rtl="0" eaLnBrk="1" latinLnBrk="0" hangingPunct="1">
              <a:lnSpc>
                <a:spcPct val="90000"/>
              </a:lnSpc>
              <a:spcBef>
                <a:spcPct val="0"/>
              </a:spcBef>
              <a:buNone/>
              <a:defRPr sz="2100" b="1" kern="1200">
                <a:solidFill>
                  <a:srgbClr val="002060"/>
                </a:solidFill>
                <a:latin typeface="Arial" panose="020B0604020202020204" pitchFamily="34" charset="0"/>
                <a:ea typeface="+mj-ea"/>
                <a:cs typeface="Arial" panose="020B0604020202020204" pitchFamily="34" charset="0"/>
              </a:defRPr>
            </a:lvl1pPr>
          </a:lstStyle>
          <a:p>
            <a:pPr defTabSz="457178">
              <a:defRPr/>
            </a:pPr>
            <a:r>
              <a:rPr lang="en-GB" sz="1800" b="0" dirty="0"/>
              <a:t>Reporting OBN Seismic</a:t>
            </a:r>
            <a:endParaRPr lang="en-GB" sz="1800" b="0" dirty="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E4B5CD38-C337-EBAE-4682-B46F8236FEEC}"/>
              </a:ext>
            </a:extLst>
          </p:cNvPr>
          <p:cNvSpPr txBox="1">
            <a:spLocks/>
          </p:cNvSpPr>
          <p:nvPr/>
        </p:nvSpPr>
        <p:spPr>
          <a:xfrm>
            <a:off x="281353" y="649031"/>
            <a:ext cx="4735920" cy="392419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GB" sz="1350" i="1">
                <a:solidFill>
                  <a:srgbClr val="193768"/>
                </a:solidFill>
                <a:latin typeface="Arial" panose="020B0604020202020204"/>
              </a:rPr>
              <a:t>In 2022 bp acquired an OBN survey over </a:t>
            </a:r>
            <a:r>
              <a:rPr lang="en-GB" sz="1350" i="1" err="1">
                <a:solidFill>
                  <a:srgbClr val="193768"/>
                </a:solidFill>
                <a:latin typeface="Arial" panose="020B0604020202020204"/>
              </a:rPr>
              <a:t>Schiehallion</a:t>
            </a:r>
            <a:r>
              <a:rPr lang="en-GB" sz="1350" i="1">
                <a:solidFill>
                  <a:srgbClr val="193768"/>
                </a:solidFill>
                <a:latin typeface="Arial" panose="020B0604020202020204"/>
              </a:rPr>
              <a:t>.</a:t>
            </a:r>
            <a:endParaRPr lang="en-GB" sz="1350">
              <a:solidFill>
                <a:srgbClr val="193768"/>
              </a:solidFill>
              <a:latin typeface="Arial" panose="020B0604020202020204"/>
            </a:endParaRPr>
          </a:p>
          <a:p>
            <a:pPr marL="0" indent="0">
              <a:lnSpc>
                <a:spcPct val="110000"/>
              </a:lnSpc>
              <a:buNone/>
            </a:pPr>
            <a:r>
              <a:rPr lang="en-GB" sz="1350">
                <a:solidFill>
                  <a:srgbClr val="193768"/>
                </a:solidFill>
                <a:latin typeface="Arial" panose="020B0604020202020204"/>
              </a:rPr>
              <a:t>Consisting of 1.5 million files (&gt;800TB) direct to our cloud, including:</a:t>
            </a:r>
          </a:p>
          <a:p>
            <a:pPr>
              <a:lnSpc>
                <a:spcPct val="110000"/>
              </a:lnSpc>
            </a:pPr>
            <a:r>
              <a:rPr lang="en-US" sz="1100">
                <a:solidFill>
                  <a:srgbClr val="193768"/>
                </a:solidFill>
                <a:latin typeface="Arial" panose="020B0604020202020204"/>
              </a:rPr>
              <a:t>raw NFH field data </a:t>
            </a:r>
          </a:p>
          <a:p>
            <a:pPr>
              <a:lnSpc>
                <a:spcPct val="110000"/>
              </a:lnSpc>
            </a:pPr>
            <a:r>
              <a:rPr lang="en-US" sz="1100">
                <a:solidFill>
                  <a:srgbClr val="193768"/>
                </a:solidFill>
                <a:latin typeface="Arial" panose="020B0604020202020204"/>
              </a:rPr>
              <a:t>raw continuous field data</a:t>
            </a:r>
          </a:p>
          <a:p>
            <a:pPr>
              <a:lnSpc>
                <a:spcPct val="110000"/>
              </a:lnSpc>
            </a:pPr>
            <a:r>
              <a:rPr lang="en-US" sz="1100">
                <a:solidFill>
                  <a:srgbClr val="193768"/>
                </a:solidFill>
                <a:latin typeface="Arial" panose="020B0604020202020204"/>
              </a:rPr>
              <a:t>nav merged chunked field data</a:t>
            </a:r>
          </a:p>
          <a:p>
            <a:pPr>
              <a:lnSpc>
                <a:spcPct val="110000"/>
              </a:lnSpc>
            </a:pPr>
            <a:r>
              <a:rPr lang="en-US" sz="1100">
                <a:solidFill>
                  <a:srgbClr val="193768"/>
                </a:solidFill>
                <a:latin typeface="Arial" panose="020B0604020202020204"/>
              </a:rPr>
              <a:t>various gathers</a:t>
            </a:r>
          </a:p>
          <a:p>
            <a:pPr>
              <a:lnSpc>
                <a:spcPct val="110000"/>
              </a:lnSpc>
            </a:pPr>
            <a:r>
              <a:rPr lang="en-US" sz="1100">
                <a:solidFill>
                  <a:srgbClr val="193768"/>
                </a:solidFill>
                <a:latin typeface="Arial" panose="020B0604020202020204"/>
              </a:rPr>
              <a:t>post-stack products</a:t>
            </a:r>
          </a:p>
          <a:p>
            <a:pPr>
              <a:lnSpc>
                <a:spcPct val="110000"/>
              </a:lnSpc>
            </a:pPr>
            <a:r>
              <a:rPr lang="en-US" sz="1100">
                <a:solidFill>
                  <a:srgbClr val="193768"/>
                </a:solidFill>
                <a:latin typeface="Arial" panose="020B0604020202020204"/>
              </a:rPr>
              <a:t>navigation</a:t>
            </a:r>
          </a:p>
          <a:p>
            <a:pPr>
              <a:lnSpc>
                <a:spcPct val="110000"/>
              </a:lnSpc>
            </a:pPr>
            <a:r>
              <a:rPr lang="en-US" sz="1100">
                <a:solidFill>
                  <a:srgbClr val="193768"/>
                </a:solidFill>
                <a:latin typeface="Arial" panose="020B0604020202020204"/>
              </a:rPr>
              <a:t>observers logs</a:t>
            </a:r>
          </a:p>
          <a:p>
            <a:pPr>
              <a:lnSpc>
                <a:spcPct val="110000"/>
              </a:lnSpc>
            </a:pPr>
            <a:r>
              <a:rPr lang="en-US" sz="1100">
                <a:solidFill>
                  <a:srgbClr val="193768"/>
                </a:solidFill>
                <a:latin typeface="Arial" panose="020B0604020202020204"/>
              </a:rPr>
              <a:t>reports</a:t>
            </a:r>
          </a:p>
          <a:p>
            <a:pPr>
              <a:lnSpc>
                <a:spcPct val="110000"/>
              </a:lnSpc>
            </a:pPr>
            <a:r>
              <a:rPr lang="en-US" sz="1100">
                <a:solidFill>
                  <a:srgbClr val="193768"/>
                </a:solidFill>
                <a:latin typeface="Arial" panose="020B0604020202020204"/>
              </a:rPr>
              <a:t>various misc. supporting files</a:t>
            </a:r>
            <a:endParaRPr lang="en-GB" sz="1100">
              <a:solidFill>
                <a:srgbClr val="193768"/>
              </a:solidFill>
              <a:latin typeface="Arial" panose="020B0604020202020204"/>
            </a:endParaRPr>
          </a:p>
        </p:txBody>
      </p:sp>
      <p:sp>
        <p:nvSpPr>
          <p:cNvPr id="6" name="Content Placeholder 2">
            <a:extLst>
              <a:ext uri="{FF2B5EF4-FFF2-40B4-BE49-F238E27FC236}">
                <a16:creationId xmlns:a16="http://schemas.microsoft.com/office/drawing/2014/main" id="{59D418EE-5156-30BC-CFC4-55B5777AEFF0}"/>
              </a:ext>
            </a:extLst>
          </p:cNvPr>
          <p:cNvSpPr txBox="1">
            <a:spLocks/>
          </p:cNvSpPr>
          <p:nvPr/>
        </p:nvSpPr>
        <p:spPr>
          <a:xfrm>
            <a:off x="197282" y="4430151"/>
            <a:ext cx="8749436" cy="33205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GB" sz="1200" b="1">
                <a:solidFill>
                  <a:srgbClr val="193768"/>
                </a:solidFill>
                <a:latin typeface="Arial" panose="020B0604020202020204"/>
              </a:rPr>
              <a:t>Such data volumes not unusual with modern OBN acquisition.</a:t>
            </a:r>
          </a:p>
        </p:txBody>
      </p:sp>
      <p:pic>
        <p:nvPicPr>
          <p:cNvPr id="3" name="Graphic 2" descr="Mountains outline">
            <a:extLst>
              <a:ext uri="{FF2B5EF4-FFF2-40B4-BE49-F238E27FC236}">
                <a16:creationId xmlns:a16="http://schemas.microsoft.com/office/drawing/2014/main" id="{E5275A64-CDF3-DFCE-6705-62628AE68A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0798" y="278786"/>
            <a:ext cx="4735920" cy="4735920"/>
          </a:xfrm>
          <a:prstGeom prst="rect">
            <a:avLst/>
          </a:prstGeom>
        </p:spPr>
      </p:pic>
      <p:sp>
        <p:nvSpPr>
          <p:cNvPr id="4" name="Text Placeholder 2">
            <a:extLst>
              <a:ext uri="{FF2B5EF4-FFF2-40B4-BE49-F238E27FC236}">
                <a16:creationId xmlns:a16="http://schemas.microsoft.com/office/drawing/2014/main" id="{B0110268-706A-4B1E-84E1-8A8665E5F981}"/>
              </a:ext>
            </a:extLst>
          </p:cNvPr>
          <p:cNvSpPr txBox="1">
            <a:spLocks/>
          </p:cNvSpPr>
          <p:nvPr/>
        </p:nvSpPr>
        <p:spPr>
          <a:xfrm>
            <a:off x="0" y="4943471"/>
            <a:ext cx="9144000" cy="276225"/>
          </a:xfrm>
          <a:prstGeom prst="rect">
            <a:avLst/>
          </a:prstGeom>
          <a:solidFill>
            <a:srgbClr val="002060"/>
          </a:solidFill>
        </p:spPr>
        <p:txBody>
          <a:bodyPr/>
          <a:lstStyle>
            <a:lvl1pPr marL="0" indent="0" algn="ctr" defTabSz="1219140" rtl="0" eaLnBrk="1" latinLnBrk="0" hangingPunct="1">
              <a:lnSpc>
                <a:spcPct val="90000"/>
              </a:lnSpc>
              <a:spcBef>
                <a:spcPts val="1333"/>
              </a:spcBef>
              <a:buFont typeface="Arial" panose="020B0604020202020204" pitchFamily="34" charset="0"/>
              <a:buNone/>
              <a:defRPr sz="1733" b="1" kern="1200">
                <a:solidFill>
                  <a:srgbClr val="FFFFFF"/>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109">
              <a:defRPr/>
            </a:pPr>
            <a:r>
              <a:rPr lang="en-GB" sz="1300">
                <a:latin typeface="Arial" panose="020B0604020202020204"/>
              </a:rPr>
              <a:t>NDR User Group – 14</a:t>
            </a:r>
            <a:r>
              <a:rPr lang="en-GB" sz="1300" baseline="30000">
                <a:latin typeface="Arial" panose="020B0604020202020204"/>
              </a:rPr>
              <a:t>th</a:t>
            </a:r>
            <a:r>
              <a:rPr lang="en-GB" sz="1300">
                <a:latin typeface="Arial" panose="020B0604020202020204"/>
              </a:rPr>
              <a:t> November 2023</a:t>
            </a:r>
          </a:p>
          <a:p>
            <a:pPr defTabSz="1219109">
              <a:defRPr/>
            </a:pPr>
            <a:endParaRPr lang="en-GB" sz="1300">
              <a:latin typeface="Arial" panose="020B0604020202020204"/>
            </a:endParaRPr>
          </a:p>
          <a:p>
            <a:pPr defTabSz="1219109">
              <a:defRPr/>
            </a:pPr>
            <a:endParaRPr lang="en-GB" sz="1300">
              <a:latin typeface="Arial" panose="020B0604020202020204"/>
            </a:endParaRPr>
          </a:p>
        </p:txBody>
      </p:sp>
    </p:spTree>
    <p:extLst>
      <p:ext uri="{BB962C8B-B14F-4D97-AF65-F5344CB8AC3E}">
        <p14:creationId xmlns:p14="http://schemas.microsoft.com/office/powerpoint/2010/main" val="2797280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9">
            <a:extLst>
              <a:ext uri="{FF2B5EF4-FFF2-40B4-BE49-F238E27FC236}">
                <a16:creationId xmlns:a16="http://schemas.microsoft.com/office/drawing/2014/main" id="{EA4EB336-EB0A-4681-9EEE-FAA5D725CD5C}"/>
              </a:ext>
            </a:extLst>
          </p:cNvPr>
          <p:cNvSpPr txBox="1">
            <a:spLocks noGrp="1"/>
          </p:cNvSpPr>
          <p:nvPr>
            <p:ph type="title" idx="4294967295"/>
          </p:nvPr>
        </p:nvSpPr>
        <p:spPr>
          <a:xfrm>
            <a:off x="431800" y="195265"/>
            <a:ext cx="5670062" cy="295466"/>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spAutoFit/>
          </a:bodyPr>
          <a:lstStyle>
            <a:lvl1pPr algn="l" defTabSz="914355" rtl="0" eaLnBrk="1" latinLnBrk="0" hangingPunct="1">
              <a:lnSpc>
                <a:spcPct val="90000"/>
              </a:lnSpc>
              <a:spcBef>
                <a:spcPct val="0"/>
              </a:spcBef>
              <a:buNone/>
              <a:defRPr sz="2100" b="1" kern="1200">
                <a:solidFill>
                  <a:srgbClr val="002060"/>
                </a:solidFill>
                <a:latin typeface="Arial" panose="020B0604020202020204" pitchFamily="34" charset="0"/>
                <a:ea typeface="+mj-ea"/>
                <a:cs typeface="Arial" panose="020B0604020202020204" pitchFamily="34" charset="0"/>
              </a:defRPr>
            </a:lvl1pPr>
          </a:lstStyle>
          <a:p>
            <a:pPr defTabSz="457178">
              <a:defRPr/>
            </a:pPr>
            <a:r>
              <a:rPr lang="en-GB" sz="1800" b="0" dirty="0"/>
              <a:t>Reporting OBN Seismic (2)</a:t>
            </a:r>
            <a:endParaRPr lang="en-GB" sz="1800" b="0" dirty="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E4B5CD38-C337-EBAE-4682-B46F8236FEEC}"/>
              </a:ext>
            </a:extLst>
          </p:cNvPr>
          <p:cNvSpPr txBox="1">
            <a:spLocks/>
          </p:cNvSpPr>
          <p:nvPr/>
        </p:nvSpPr>
        <p:spPr>
          <a:xfrm>
            <a:off x="365326" y="550984"/>
            <a:ext cx="4735920" cy="3924195"/>
          </a:xfrm>
          <a:prstGeom prst="rect">
            <a:avLst/>
          </a:prstGeom>
        </p:spPr>
        <p:txBody>
          <a:bodyPr>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GB" sz="1350" i="1">
                <a:solidFill>
                  <a:srgbClr val="193768"/>
                </a:solidFill>
                <a:latin typeface="Arial" panose="020B0604020202020204"/>
              </a:rPr>
              <a:t>Issues</a:t>
            </a:r>
          </a:p>
          <a:p>
            <a:pPr marL="0" indent="0">
              <a:lnSpc>
                <a:spcPct val="110000"/>
              </a:lnSpc>
              <a:buNone/>
            </a:pPr>
            <a:endParaRPr lang="en-GB" sz="1350">
              <a:solidFill>
                <a:srgbClr val="193768"/>
              </a:solidFill>
              <a:latin typeface="Arial" panose="020B0604020202020204"/>
            </a:endParaRPr>
          </a:p>
          <a:p>
            <a:pPr marL="342900" indent="-342900">
              <a:lnSpc>
                <a:spcPct val="110000"/>
              </a:lnSpc>
              <a:buFont typeface="+mj-lt"/>
              <a:buAutoNum type="arabicPeriod"/>
            </a:pPr>
            <a:r>
              <a:rPr lang="en-GB" sz="1350">
                <a:solidFill>
                  <a:srgbClr val="193768"/>
                </a:solidFill>
                <a:latin typeface="Arial" panose="020B0604020202020204"/>
              </a:rPr>
              <a:t>Sheer scale</a:t>
            </a:r>
          </a:p>
          <a:p>
            <a:pPr marL="571500" lvl="1" indent="-228600">
              <a:lnSpc>
                <a:spcPct val="110000"/>
              </a:lnSpc>
              <a:buFont typeface="+mj-lt"/>
              <a:buAutoNum type="alphaLcParenR"/>
            </a:pPr>
            <a:r>
              <a:rPr lang="en-GB" sz="1050">
                <a:solidFill>
                  <a:srgbClr val="193768"/>
                </a:solidFill>
                <a:latin typeface="Arial" panose="020B0604020202020204"/>
              </a:rPr>
              <a:t>	Reporting timescales via standard route unworkable</a:t>
            </a:r>
          </a:p>
          <a:p>
            <a:pPr marL="342900" lvl="1" indent="0">
              <a:lnSpc>
                <a:spcPct val="110000"/>
              </a:lnSpc>
              <a:buNone/>
            </a:pPr>
            <a:endParaRPr lang="en-GB" sz="1050">
              <a:solidFill>
                <a:srgbClr val="193768"/>
              </a:solidFill>
              <a:latin typeface="Arial" panose="020B0604020202020204"/>
            </a:endParaRPr>
          </a:p>
          <a:p>
            <a:pPr marL="342900" indent="-342900">
              <a:lnSpc>
                <a:spcPct val="110000"/>
              </a:lnSpc>
              <a:buFont typeface="+mj-lt"/>
              <a:buAutoNum type="arabicPeriod"/>
            </a:pPr>
            <a:r>
              <a:rPr lang="en-GB" sz="1350">
                <a:solidFill>
                  <a:srgbClr val="193768"/>
                </a:solidFill>
                <a:latin typeface="Arial" panose="020B0604020202020204"/>
              </a:rPr>
              <a:t>Receipt to cloud</a:t>
            </a:r>
          </a:p>
          <a:p>
            <a:pPr marL="571500" lvl="1" indent="-228600">
              <a:lnSpc>
                <a:spcPct val="110000"/>
              </a:lnSpc>
              <a:buFont typeface="+mj-lt"/>
              <a:buAutoNum type="alphaLcParenR"/>
            </a:pPr>
            <a:r>
              <a:rPr lang="en-GB" sz="1050">
                <a:solidFill>
                  <a:srgbClr val="193768"/>
                </a:solidFill>
                <a:latin typeface="Arial" panose="020B0604020202020204"/>
              </a:rPr>
              <a:t>	Can incur additional charges for rehydration if reporting delayed</a:t>
            </a:r>
          </a:p>
          <a:p>
            <a:pPr marL="571500" lvl="1" indent="-228600">
              <a:lnSpc>
                <a:spcPct val="110000"/>
              </a:lnSpc>
              <a:buFont typeface="+mj-lt"/>
              <a:buAutoNum type="alphaLcParenR"/>
            </a:pPr>
            <a:r>
              <a:rPr lang="en-GB" sz="1050">
                <a:solidFill>
                  <a:srgbClr val="193768"/>
                </a:solidFill>
                <a:latin typeface="Arial" panose="020B0604020202020204"/>
              </a:rPr>
              <a:t>	More moving parts, various storage levels</a:t>
            </a:r>
          </a:p>
          <a:p>
            <a:pPr marL="571500" lvl="1" indent="-228600">
              <a:lnSpc>
                <a:spcPct val="110000"/>
              </a:lnSpc>
              <a:buFont typeface="+mj-lt"/>
              <a:buAutoNum type="alphaLcParenR"/>
            </a:pPr>
            <a:endParaRPr lang="en-GB" sz="1050">
              <a:solidFill>
                <a:srgbClr val="193768"/>
              </a:solidFill>
              <a:latin typeface="Arial" panose="020B0604020202020204"/>
            </a:endParaRPr>
          </a:p>
          <a:p>
            <a:pPr marL="342900" indent="-342900">
              <a:lnSpc>
                <a:spcPct val="110000"/>
              </a:lnSpc>
              <a:buFont typeface="+mj-lt"/>
              <a:buAutoNum type="arabicPeriod"/>
            </a:pPr>
            <a:r>
              <a:rPr lang="en-GB" sz="1350">
                <a:solidFill>
                  <a:srgbClr val="193768"/>
                </a:solidFill>
                <a:latin typeface="Arial" panose="020B0604020202020204"/>
              </a:rPr>
              <a:t>End of processing date requirement to create </a:t>
            </a:r>
            <a:r>
              <a:rPr lang="en-GB" sz="1350" err="1">
                <a:solidFill>
                  <a:srgbClr val="193768"/>
                </a:solidFill>
                <a:latin typeface="Arial" panose="020B0604020202020204"/>
              </a:rPr>
              <a:t>ProjectID</a:t>
            </a:r>
            <a:endParaRPr lang="en-GB" sz="1350">
              <a:solidFill>
                <a:srgbClr val="193768"/>
              </a:solidFill>
              <a:latin typeface="Arial" panose="020B0604020202020204"/>
            </a:endParaRPr>
          </a:p>
          <a:p>
            <a:pPr marL="571500" lvl="1" indent="-228600">
              <a:lnSpc>
                <a:spcPct val="110000"/>
              </a:lnSpc>
              <a:buFont typeface="+mj-lt"/>
              <a:buAutoNum type="alphaLcParenR"/>
            </a:pPr>
            <a:r>
              <a:rPr lang="en-GB" sz="1050">
                <a:solidFill>
                  <a:srgbClr val="193768"/>
                </a:solidFill>
                <a:latin typeface="Arial" panose="020B0604020202020204"/>
              </a:rPr>
              <a:t>	Delayed reporting of acquisition datasets by several months</a:t>
            </a:r>
          </a:p>
          <a:p>
            <a:pPr marL="571500" lvl="1" indent="-228600">
              <a:lnSpc>
                <a:spcPct val="110000"/>
              </a:lnSpc>
              <a:buFont typeface="+mj-lt"/>
              <a:buAutoNum type="alphaLcParenR"/>
            </a:pPr>
            <a:endParaRPr lang="en-GB" sz="1050">
              <a:solidFill>
                <a:srgbClr val="193768"/>
              </a:solidFill>
              <a:latin typeface="Arial" panose="020B0604020202020204"/>
            </a:endParaRPr>
          </a:p>
          <a:p>
            <a:pPr marL="342900" indent="-342900">
              <a:lnSpc>
                <a:spcPct val="110000"/>
              </a:lnSpc>
              <a:buFont typeface="+mj-lt"/>
              <a:buAutoNum type="arabicPeriod"/>
            </a:pPr>
            <a:r>
              <a:rPr lang="en-GB" sz="1350">
                <a:solidFill>
                  <a:srgbClr val="193768"/>
                </a:solidFill>
                <a:latin typeface="Arial" panose="020B0604020202020204"/>
              </a:rPr>
              <a:t>Data loading order controlling </a:t>
            </a:r>
            <a:r>
              <a:rPr lang="en-GB" sz="1350" err="1">
                <a:solidFill>
                  <a:srgbClr val="193768"/>
                </a:solidFill>
                <a:latin typeface="Arial" panose="020B0604020202020204"/>
              </a:rPr>
              <a:t>ctag</a:t>
            </a:r>
            <a:r>
              <a:rPr lang="en-GB" sz="1350">
                <a:solidFill>
                  <a:srgbClr val="193768"/>
                </a:solidFill>
                <a:latin typeface="Arial" panose="020B0604020202020204"/>
              </a:rPr>
              <a:t> availability</a:t>
            </a:r>
          </a:p>
          <a:p>
            <a:pPr marL="685800" lvl="1" indent="-342900">
              <a:lnSpc>
                <a:spcPct val="110000"/>
              </a:lnSpc>
              <a:buFont typeface="+mj-lt"/>
              <a:buAutoNum type="alphaLcParenR"/>
            </a:pPr>
            <a:r>
              <a:rPr lang="en-GB" sz="1050">
                <a:solidFill>
                  <a:srgbClr val="193768"/>
                </a:solidFill>
                <a:latin typeface="Arial" panose="020B0604020202020204"/>
              </a:rPr>
              <a:t>bp large entity with several teams involved </a:t>
            </a:r>
          </a:p>
          <a:p>
            <a:pPr marL="685800" lvl="1" indent="-342900">
              <a:lnSpc>
                <a:spcPct val="110000"/>
              </a:lnSpc>
              <a:buFont typeface="+mj-lt"/>
              <a:buAutoNum type="alphaLcParenR"/>
            </a:pPr>
            <a:r>
              <a:rPr lang="en-GB" sz="1050">
                <a:solidFill>
                  <a:srgbClr val="193768"/>
                </a:solidFill>
                <a:latin typeface="Arial" panose="020B0604020202020204"/>
              </a:rPr>
              <a:t>coordinating data in this order is a challenge (</a:t>
            </a:r>
            <a:r>
              <a:rPr lang="en-GB" sz="1050" i="1">
                <a:solidFill>
                  <a:srgbClr val="193768"/>
                </a:solidFill>
                <a:latin typeface="Arial" panose="020B0604020202020204"/>
              </a:rPr>
              <a:t>at the moment</a:t>
            </a:r>
            <a:r>
              <a:rPr lang="en-GB" sz="1050">
                <a:solidFill>
                  <a:srgbClr val="193768"/>
                </a:solidFill>
                <a:latin typeface="Arial" panose="020B0604020202020204"/>
              </a:rPr>
              <a:t>)</a:t>
            </a:r>
          </a:p>
          <a:p>
            <a:pPr marL="685800" lvl="1" indent="-342900">
              <a:lnSpc>
                <a:spcPct val="110000"/>
              </a:lnSpc>
              <a:buFont typeface="+mj-lt"/>
              <a:buAutoNum type="alphaLcParenR"/>
            </a:pPr>
            <a:endParaRPr lang="en-GB" sz="1050">
              <a:solidFill>
                <a:srgbClr val="193768"/>
              </a:solidFill>
              <a:latin typeface="Arial" panose="020B0604020202020204"/>
            </a:endParaRPr>
          </a:p>
          <a:p>
            <a:pPr marL="342900" indent="-342900">
              <a:lnSpc>
                <a:spcPct val="110000"/>
              </a:lnSpc>
              <a:buFont typeface="+mj-lt"/>
              <a:buAutoNum type="arabicPeriod"/>
            </a:pPr>
            <a:r>
              <a:rPr lang="en-GB" sz="1350">
                <a:solidFill>
                  <a:srgbClr val="193768"/>
                </a:solidFill>
                <a:latin typeface="Arial" panose="020B0604020202020204"/>
              </a:rPr>
              <a:t>Current framework not set up for OBN</a:t>
            </a:r>
          </a:p>
          <a:p>
            <a:pPr marL="685800" lvl="1" indent="-342900">
              <a:lnSpc>
                <a:spcPct val="110000"/>
              </a:lnSpc>
              <a:buFont typeface="+mj-lt"/>
              <a:buAutoNum type="alphaLcParenR"/>
            </a:pPr>
            <a:r>
              <a:rPr lang="en-GB" sz="1050">
                <a:solidFill>
                  <a:srgbClr val="193768"/>
                </a:solidFill>
                <a:latin typeface="Arial" panose="020B0604020202020204"/>
              </a:rPr>
              <a:t>Testing tar workflow with NDR</a:t>
            </a:r>
          </a:p>
          <a:p>
            <a:pPr marL="685800" lvl="1" indent="-342900">
              <a:lnSpc>
                <a:spcPct val="110000"/>
              </a:lnSpc>
              <a:buFont typeface="+mj-lt"/>
              <a:buAutoNum type="alphaLcParenR"/>
            </a:pPr>
            <a:r>
              <a:rPr lang="en-GB" sz="1050">
                <a:solidFill>
                  <a:srgbClr val="193768"/>
                </a:solidFill>
                <a:latin typeface="Arial" panose="020B0604020202020204"/>
              </a:rPr>
              <a:t>Reporting requirements not clear for OBN products</a:t>
            </a:r>
          </a:p>
          <a:p>
            <a:pPr marL="342900" indent="-342900">
              <a:lnSpc>
                <a:spcPct val="110000"/>
              </a:lnSpc>
              <a:buFont typeface="+mj-lt"/>
              <a:buAutoNum type="arabicPeriod"/>
            </a:pPr>
            <a:endParaRPr lang="en-GB" sz="1350">
              <a:solidFill>
                <a:srgbClr val="193768"/>
              </a:solidFill>
              <a:latin typeface="Arial" panose="020B0604020202020204"/>
            </a:endParaRPr>
          </a:p>
          <a:p>
            <a:pPr marL="342900" indent="-342900">
              <a:lnSpc>
                <a:spcPct val="110000"/>
              </a:lnSpc>
              <a:buFont typeface="+mj-lt"/>
              <a:buAutoNum type="arabicPeriod"/>
            </a:pPr>
            <a:endParaRPr lang="en-GB" sz="1350">
              <a:solidFill>
                <a:srgbClr val="193768"/>
              </a:solidFill>
              <a:latin typeface="Arial" panose="020B0604020202020204"/>
            </a:endParaRPr>
          </a:p>
        </p:txBody>
      </p:sp>
      <p:pic>
        <p:nvPicPr>
          <p:cNvPr id="9" name="Graphic 8" descr="Stopwatch outline">
            <a:extLst>
              <a:ext uri="{FF2B5EF4-FFF2-40B4-BE49-F238E27FC236}">
                <a16:creationId xmlns:a16="http://schemas.microsoft.com/office/drawing/2014/main" id="{A679D323-B66B-7DE8-25B3-2B21280C9D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9211" y="2012336"/>
            <a:ext cx="1352703" cy="1352703"/>
          </a:xfrm>
          <a:prstGeom prst="rect">
            <a:avLst/>
          </a:prstGeom>
        </p:spPr>
      </p:pic>
      <p:pic>
        <p:nvPicPr>
          <p:cNvPr id="11" name="Graphic 10" descr="Upload outline">
            <a:extLst>
              <a:ext uri="{FF2B5EF4-FFF2-40B4-BE49-F238E27FC236}">
                <a16:creationId xmlns:a16="http://schemas.microsoft.com/office/drawing/2014/main" id="{C1CB8E08-0840-0D0B-369A-DE262756CC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78650" y="887218"/>
            <a:ext cx="1352703" cy="1352703"/>
          </a:xfrm>
          <a:prstGeom prst="rect">
            <a:avLst/>
          </a:prstGeom>
        </p:spPr>
      </p:pic>
      <p:pic>
        <p:nvPicPr>
          <p:cNvPr id="15" name="Graphic 14" descr="Playbook outline">
            <a:extLst>
              <a:ext uri="{FF2B5EF4-FFF2-40B4-BE49-F238E27FC236}">
                <a16:creationId xmlns:a16="http://schemas.microsoft.com/office/drawing/2014/main" id="{D26F87D2-2C02-A5DA-D163-0303A8A335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78650" y="3029137"/>
            <a:ext cx="1426316" cy="1426316"/>
          </a:xfrm>
          <a:prstGeom prst="rect">
            <a:avLst/>
          </a:prstGeom>
        </p:spPr>
      </p:pic>
      <p:sp>
        <p:nvSpPr>
          <p:cNvPr id="4" name="Text Placeholder 2">
            <a:extLst>
              <a:ext uri="{FF2B5EF4-FFF2-40B4-BE49-F238E27FC236}">
                <a16:creationId xmlns:a16="http://schemas.microsoft.com/office/drawing/2014/main" id="{B0110268-706A-4B1E-84E1-8A8665E5F981}"/>
              </a:ext>
            </a:extLst>
          </p:cNvPr>
          <p:cNvSpPr txBox="1">
            <a:spLocks/>
          </p:cNvSpPr>
          <p:nvPr/>
        </p:nvSpPr>
        <p:spPr>
          <a:xfrm>
            <a:off x="0" y="4943471"/>
            <a:ext cx="9144000" cy="276225"/>
          </a:xfrm>
          <a:prstGeom prst="rect">
            <a:avLst/>
          </a:prstGeom>
          <a:solidFill>
            <a:srgbClr val="002060"/>
          </a:solidFill>
        </p:spPr>
        <p:txBody>
          <a:bodyPr/>
          <a:lstStyle>
            <a:lvl1pPr marL="0" indent="0" algn="ctr" defTabSz="1219140" rtl="0" eaLnBrk="1" latinLnBrk="0" hangingPunct="1">
              <a:lnSpc>
                <a:spcPct val="90000"/>
              </a:lnSpc>
              <a:spcBef>
                <a:spcPts val="1333"/>
              </a:spcBef>
              <a:buFont typeface="Arial" panose="020B0604020202020204" pitchFamily="34" charset="0"/>
              <a:buNone/>
              <a:defRPr sz="1733" b="1" kern="1200">
                <a:solidFill>
                  <a:srgbClr val="FFFFFF"/>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109">
              <a:defRPr/>
            </a:pPr>
            <a:r>
              <a:rPr lang="en-GB" sz="1300">
                <a:latin typeface="Arial" panose="020B0604020202020204"/>
              </a:rPr>
              <a:t>NDR User Group – 14</a:t>
            </a:r>
            <a:r>
              <a:rPr lang="en-GB" sz="1300" baseline="30000">
                <a:latin typeface="Arial" panose="020B0604020202020204"/>
              </a:rPr>
              <a:t>th</a:t>
            </a:r>
            <a:r>
              <a:rPr lang="en-GB" sz="1300">
                <a:latin typeface="Arial" panose="020B0604020202020204"/>
              </a:rPr>
              <a:t> November 2023</a:t>
            </a:r>
          </a:p>
          <a:p>
            <a:pPr defTabSz="1219109">
              <a:defRPr/>
            </a:pPr>
            <a:endParaRPr lang="en-GB" sz="1300">
              <a:latin typeface="Arial" panose="020B0604020202020204"/>
            </a:endParaRPr>
          </a:p>
          <a:p>
            <a:pPr defTabSz="1219109">
              <a:defRPr/>
            </a:pPr>
            <a:endParaRPr lang="en-GB" sz="1300">
              <a:latin typeface="Arial" panose="020B0604020202020204"/>
            </a:endParaRPr>
          </a:p>
        </p:txBody>
      </p:sp>
    </p:spTree>
    <p:extLst>
      <p:ext uri="{BB962C8B-B14F-4D97-AF65-F5344CB8AC3E}">
        <p14:creationId xmlns:p14="http://schemas.microsoft.com/office/powerpoint/2010/main" val="91290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9">
            <a:extLst>
              <a:ext uri="{FF2B5EF4-FFF2-40B4-BE49-F238E27FC236}">
                <a16:creationId xmlns:a16="http://schemas.microsoft.com/office/drawing/2014/main" id="{EA4EB336-EB0A-4681-9EEE-FAA5D725CD5C}"/>
              </a:ext>
            </a:extLst>
          </p:cNvPr>
          <p:cNvSpPr txBox="1">
            <a:spLocks noGrp="1"/>
          </p:cNvSpPr>
          <p:nvPr>
            <p:ph type="title" idx="4294967295"/>
          </p:nvPr>
        </p:nvSpPr>
        <p:spPr>
          <a:xfrm>
            <a:off x="431800" y="195265"/>
            <a:ext cx="5670062" cy="295466"/>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spAutoFit/>
          </a:bodyPr>
          <a:lstStyle>
            <a:lvl1pPr algn="l" defTabSz="914355" rtl="0" eaLnBrk="1" latinLnBrk="0" hangingPunct="1">
              <a:lnSpc>
                <a:spcPct val="90000"/>
              </a:lnSpc>
              <a:spcBef>
                <a:spcPct val="0"/>
              </a:spcBef>
              <a:buNone/>
              <a:defRPr sz="2100" b="1" kern="1200">
                <a:solidFill>
                  <a:srgbClr val="002060"/>
                </a:solidFill>
                <a:latin typeface="Arial" panose="020B0604020202020204" pitchFamily="34" charset="0"/>
                <a:ea typeface="+mj-ea"/>
                <a:cs typeface="Arial" panose="020B0604020202020204" pitchFamily="34" charset="0"/>
              </a:defRPr>
            </a:lvl1pPr>
          </a:lstStyle>
          <a:p>
            <a:pPr defTabSz="457178">
              <a:defRPr/>
            </a:pPr>
            <a:r>
              <a:rPr lang="en-GB" sz="1800" b="0" dirty="0"/>
              <a:t>Reporting OBN Seismic (3)</a:t>
            </a:r>
            <a:endParaRPr lang="en-GB" sz="1800" b="0" dirty="0">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B0110268-706A-4B1E-84E1-8A8665E5F981}"/>
              </a:ext>
            </a:extLst>
          </p:cNvPr>
          <p:cNvSpPr txBox="1">
            <a:spLocks/>
          </p:cNvSpPr>
          <p:nvPr/>
        </p:nvSpPr>
        <p:spPr>
          <a:xfrm>
            <a:off x="0" y="4943471"/>
            <a:ext cx="9144000" cy="276225"/>
          </a:xfrm>
          <a:prstGeom prst="rect">
            <a:avLst/>
          </a:prstGeom>
          <a:solidFill>
            <a:srgbClr val="002060"/>
          </a:solidFill>
        </p:spPr>
        <p:txBody>
          <a:bodyPr/>
          <a:lstStyle>
            <a:lvl1pPr marL="0" indent="0" algn="ctr" defTabSz="1219140" rtl="0" eaLnBrk="1" latinLnBrk="0" hangingPunct="1">
              <a:lnSpc>
                <a:spcPct val="90000"/>
              </a:lnSpc>
              <a:spcBef>
                <a:spcPts val="1333"/>
              </a:spcBef>
              <a:buFont typeface="Arial" panose="020B0604020202020204" pitchFamily="34" charset="0"/>
              <a:buNone/>
              <a:defRPr sz="1733" b="1" kern="1200">
                <a:solidFill>
                  <a:srgbClr val="FFFFFF"/>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109">
              <a:defRPr/>
            </a:pPr>
            <a:r>
              <a:rPr lang="en-GB" sz="1300">
                <a:latin typeface="Arial" panose="020B0604020202020204"/>
              </a:rPr>
              <a:t>NDR User Group – 14</a:t>
            </a:r>
            <a:r>
              <a:rPr lang="en-GB" sz="1300" baseline="30000">
                <a:latin typeface="Arial" panose="020B0604020202020204"/>
              </a:rPr>
              <a:t>th</a:t>
            </a:r>
            <a:r>
              <a:rPr lang="en-GB" sz="1300">
                <a:latin typeface="Arial" panose="020B0604020202020204"/>
              </a:rPr>
              <a:t> November 2023</a:t>
            </a:r>
          </a:p>
          <a:p>
            <a:pPr defTabSz="1219109">
              <a:defRPr/>
            </a:pPr>
            <a:endParaRPr lang="en-GB" sz="1300">
              <a:latin typeface="Arial" panose="020B0604020202020204"/>
            </a:endParaRPr>
          </a:p>
          <a:p>
            <a:pPr defTabSz="1219109">
              <a:defRPr/>
            </a:pPr>
            <a:endParaRPr lang="en-GB" sz="1300">
              <a:latin typeface="Arial" panose="020B0604020202020204"/>
            </a:endParaRPr>
          </a:p>
        </p:txBody>
      </p:sp>
      <p:sp>
        <p:nvSpPr>
          <p:cNvPr id="2" name="Content Placeholder 2">
            <a:extLst>
              <a:ext uri="{FF2B5EF4-FFF2-40B4-BE49-F238E27FC236}">
                <a16:creationId xmlns:a16="http://schemas.microsoft.com/office/drawing/2014/main" id="{E4B5CD38-C337-EBAE-4682-B46F8236FEEC}"/>
              </a:ext>
            </a:extLst>
          </p:cNvPr>
          <p:cNvSpPr txBox="1">
            <a:spLocks/>
          </p:cNvSpPr>
          <p:nvPr/>
        </p:nvSpPr>
        <p:spPr>
          <a:xfrm>
            <a:off x="281353" y="838013"/>
            <a:ext cx="4735920" cy="392419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GB" sz="1350" i="1">
                <a:solidFill>
                  <a:srgbClr val="193768"/>
                </a:solidFill>
                <a:latin typeface="Arial" panose="020B0604020202020204"/>
              </a:rPr>
              <a:t>Current situation for </a:t>
            </a:r>
            <a:r>
              <a:rPr lang="en-GB" sz="1350" i="1" err="1">
                <a:solidFill>
                  <a:srgbClr val="193768"/>
                </a:solidFill>
                <a:latin typeface="Arial" panose="020B0604020202020204"/>
              </a:rPr>
              <a:t>Schiehallion</a:t>
            </a:r>
            <a:r>
              <a:rPr lang="en-GB" sz="1350" i="1">
                <a:solidFill>
                  <a:srgbClr val="193768"/>
                </a:solidFill>
                <a:latin typeface="Arial" panose="020B0604020202020204"/>
              </a:rPr>
              <a:t> OBN 2022</a:t>
            </a:r>
          </a:p>
          <a:p>
            <a:pPr marL="0" indent="0">
              <a:lnSpc>
                <a:spcPct val="110000"/>
              </a:lnSpc>
              <a:buNone/>
            </a:pPr>
            <a:endParaRPr lang="en-GB" sz="1350">
              <a:solidFill>
                <a:srgbClr val="193768"/>
              </a:solidFill>
              <a:latin typeface="Arial" panose="020B0604020202020204"/>
            </a:endParaRPr>
          </a:p>
          <a:p>
            <a:pPr marL="342900" indent="-342900">
              <a:lnSpc>
                <a:spcPct val="110000"/>
              </a:lnSpc>
              <a:buFont typeface="+mj-lt"/>
              <a:buAutoNum type="arabicPeriod"/>
            </a:pPr>
            <a:r>
              <a:rPr lang="en-GB" sz="1350">
                <a:solidFill>
                  <a:srgbClr val="193768"/>
                </a:solidFill>
                <a:latin typeface="Arial" panose="020B0604020202020204"/>
              </a:rPr>
              <a:t>NSTA and NDR teams supportive and engaged</a:t>
            </a:r>
          </a:p>
          <a:p>
            <a:pPr marL="342900" indent="-342900">
              <a:lnSpc>
                <a:spcPct val="110000"/>
              </a:lnSpc>
              <a:buFont typeface="+mj-lt"/>
              <a:buAutoNum type="arabicPeriod"/>
            </a:pPr>
            <a:r>
              <a:rPr lang="en-GB" sz="1350">
                <a:solidFill>
                  <a:srgbClr val="193768"/>
                </a:solidFill>
                <a:latin typeface="Arial" panose="020B0604020202020204"/>
              </a:rPr>
              <a:t>Currently testing use of NDR tar workflow</a:t>
            </a:r>
          </a:p>
          <a:p>
            <a:pPr marL="342900" indent="-342900">
              <a:lnSpc>
                <a:spcPct val="110000"/>
              </a:lnSpc>
              <a:buFont typeface="+mj-lt"/>
              <a:buAutoNum type="arabicPeriod"/>
            </a:pPr>
            <a:r>
              <a:rPr lang="en-GB" sz="1350" err="1">
                <a:solidFill>
                  <a:srgbClr val="193768"/>
                </a:solidFill>
                <a:latin typeface="Arial" panose="020B0604020202020204"/>
              </a:rPr>
              <a:t>ProjectIDs</a:t>
            </a:r>
            <a:r>
              <a:rPr lang="en-GB" sz="1350">
                <a:solidFill>
                  <a:srgbClr val="193768"/>
                </a:solidFill>
                <a:latin typeface="Arial" panose="020B0604020202020204"/>
              </a:rPr>
              <a:t> now set up and data loading ongoing</a:t>
            </a:r>
          </a:p>
          <a:p>
            <a:pPr marL="0" indent="0">
              <a:lnSpc>
                <a:spcPct val="110000"/>
              </a:lnSpc>
              <a:buNone/>
            </a:pPr>
            <a:endParaRPr lang="en-GB" sz="1350">
              <a:solidFill>
                <a:srgbClr val="193768"/>
              </a:solidFill>
              <a:latin typeface="Arial" panose="020B0604020202020204"/>
            </a:endParaRPr>
          </a:p>
          <a:p>
            <a:pPr marL="342900" indent="-342900">
              <a:lnSpc>
                <a:spcPct val="110000"/>
              </a:lnSpc>
              <a:buFont typeface="+mj-lt"/>
              <a:buAutoNum type="arabicPeriod"/>
            </a:pPr>
            <a:endParaRPr lang="en-GB" sz="1350">
              <a:solidFill>
                <a:srgbClr val="193768"/>
              </a:solidFill>
              <a:latin typeface="Arial" panose="020B0604020202020204"/>
            </a:endParaRPr>
          </a:p>
        </p:txBody>
      </p:sp>
      <p:grpSp>
        <p:nvGrpSpPr>
          <p:cNvPr id="3" name="Group 2">
            <a:extLst>
              <a:ext uri="{FF2B5EF4-FFF2-40B4-BE49-F238E27FC236}">
                <a16:creationId xmlns:a16="http://schemas.microsoft.com/office/drawing/2014/main" id="{7B0569D1-B2B8-ED5C-F4D8-8875CFCEE179}"/>
              </a:ext>
              <a:ext uri="{C183D7F6-B498-43B3-948B-1728B52AA6E4}">
                <adec:decorative xmlns:adec="http://schemas.microsoft.com/office/drawing/2017/decorative" val="1"/>
              </a:ext>
            </a:extLst>
          </p:cNvPr>
          <p:cNvGrpSpPr/>
          <p:nvPr/>
        </p:nvGrpSpPr>
        <p:grpSpPr>
          <a:xfrm>
            <a:off x="5197642" y="1093156"/>
            <a:ext cx="3382591" cy="3136994"/>
            <a:chOff x="7377076" y="2892157"/>
            <a:chExt cx="1870051" cy="1870051"/>
          </a:xfrm>
        </p:grpSpPr>
        <p:pic>
          <p:nvPicPr>
            <p:cNvPr id="7" name="Graphic 6" descr="Database outline">
              <a:extLst>
                <a:ext uri="{FF2B5EF4-FFF2-40B4-BE49-F238E27FC236}">
                  <a16:creationId xmlns:a16="http://schemas.microsoft.com/office/drawing/2014/main" id="{BADB9ACB-2B67-BBAE-0832-5F7901A44B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7076" y="2892157"/>
              <a:ext cx="1870051" cy="1870051"/>
            </a:xfrm>
            <a:prstGeom prst="rect">
              <a:avLst/>
            </a:prstGeom>
          </p:spPr>
        </p:pic>
        <p:pic>
          <p:nvPicPr>
            <p:cNvPr id="8" name="Picture 7">
              <a:extLst>
                <a:ext uri="{FF2B5EF4-FFF2-40B4-BE49-F238E27FC236}">
                  <a16:creationId xmlns:a16="http://schemas.microsoft.com/office/drawing/2014/main" id="{3337BE7D-B444-16C7-9354-AAA57EF318A2}"/>
                </a:ext>
              </a:extLst>
            </p:cNvPr>
            <p:cNvPicPr>
              <a:picLocks noChangeAspect="1"/>
            </p:cNvPicPr>
            <p:nvPr/>
          </p:nvPicPr>
          <p:blipFill>
            <a:blip r:embed="rId5"/>
            <a:stretch>
              <a:fillRect/>
            </a:stretch>
          </p:blipFill>
          <p:spPr>
            <a:xfrm>
              <a:off x="7899587" y="3211847"/>
              <a:ext cx="804402" cy="125613"/>
            </a:xfrm>
            <a:prstGeom prst="rect">
              <a:avLst/>
            </a:prstGeom>
          </p:spPr>
        </p:pic>
      </p:grpSp>
    </p:spTree>
    <p:extLst>
      <p:ext uri="{BB962C8B-B14F-4D97-AF65-F5344CB8AC3E}">
        <p14:creationId xmlns:p14="http://schemas.microsoft.com/office/powerpoint/2010/main" val="4177422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9">
            <a:extLst>
              <a:ext uri="{FF2B5EF4-FFF2-40B4-BE49-F238E27FC236}">
                <a16:creationId xmlns:a16="http://schemas.microsoft.com/office/drawing/2014/main" id="{EA4EB336-EB0A-4681-9EEE-FAA5D725CD5C}"/>
              </a:ext>
            </a:extLst>
          </p:cNvPr>
          <p:cNvSpPr txBox="1">
            <a:spLocks noGrp="1"/>
          </p:cNvSpPr>
          <p:nvPr>
            <p:ph type="title" idx="4294967295"/>
          </p:nvPr>
        </p:nvSpPr>
        <p:spPr>
          <a:xfrm>
            <a:off x="431800" y="195265"/>
            <a:ext cx="5670062" cy="295466"/>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spAutoFit/>
          </a:bodyPr>
          <a:lstStyle>
            <a:lvl1pPr algn="l" defTabSz="914355" rtl="0" eaLnBrk="1" latinLnBrk="0" hangingPunct="1">
              <a:lnSpc>
                <a:spcPct val="90000"/>
              </a:lnSpc>
              <a:spcBef>
                <a:spcPct val="0"/>
              </a:spcBef>
              <a:buNone/>
              <a:defRPr sz="2100" b="1" kern="1200">
                <a:solidFill>
                  <a:srgbClr val="002060"/>
                </a:solidFill>
                <a:latin typeface="Arial" panose="020B0604020202020204" pitchFamily="34" charset="0"/>
                <a:ea typeface="+mj-ea"/>
                <a:cs typeface="Arial" panose="020B0604020202020204" pitchFamily="34" charset="0"/>
              </a:defRPr>
            </a:lvl1pPr>
          </a:lstStyle>
          <a:p>
            <a:pPr defTabSz="457178">
              <a:defRPr/>
            </a:pPr>
            <a:r>
              <a:rPr lang="en-GB" sz="1800" b="0" dirty="0"/>
              <a:t>Reporting OBN Seismic (4)</a:t>
            </a:r>
            <a:endParaRPr lang="en-GB" sz="1800" b="0" dirty="0">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B0110268-706A-4B1E-84E1-8A8665E5F981}"/>
              </a:ext>
            </a:extLst>
          </p:cNvPr>
          <p:cNvSpPr txBox="1">
            <a:spLocks/>
          </p:cNvSpPr>
          <p:nvPr/>
        </p:nvSpPr>
        <p:spPr>
          <a:xfrm>
            <a:off x="0" y="4943471"/>
            <a:ext cx="9144000" cy="276225"/>
          </a:xfrm>
          <a:prstGeom prst="rect">
            <a:avLst/>
          </a:prstGeom>
          <a:solidFill>
            <a:srgbClr val="002060"/>
          </a:solidFill>
        </p:spPr>
        <p:txBody>
          <a:bodyPr/>
          <a:lstStyle>
            <a:lvl1pPr marL="0" indent="0" algn="ctr" defTabSz="1219140" rtl="0" eaLnBrk="1" latinLnBrk="0" hangingPunct="1">
              <a:lnSpc>
                <a:spcPct val="90000"/>
              </a:lnSpc>
              <a:spcBef>
                <a:spcPts val="1333"/>
              </a:spcBef>
              <a:buFont typeface="Arial" panose="020B0604020202020204" pitchFamily="34" charset="0"/>
              <a:buNone/>
              <a:defRPr sz="1733" b="1" kern="1200">
                <a:solidFill>
                  <a:srgbClr val="FFFFFF"/>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109">
              <a:defRPr/>
            </a:pPr>
            <a:r>
              <a:rPr lang="en-GB" sz="1300">
                <a:latin typeface="Arial" panose="020B0604020202020204"/>
              </a:rPr>
              <a:t>NDR User Group – 14</a:t>
            </a:r>
            <a:r>
              <a:rPr lang="en-GB" sz="1300" baseline="30000">
                <a:latin typeface="Arial" panose="020B0604020202020204"/>
              </a:rPr>
              <a:t>th</a:t>
            </a:r>
            <a:r>
              <a:rPr lang="en-GB" sz="1300">
                <a:latin typeface="Arial" panose="020B0604020202020204"/>
              </a:rPr>
              <a:t> November 2023</a:t>
            </a:r>
          </a:p>
          <a:p>
            <a:pPr defTabSz="1219109">
              <a:defRPr/>
            </a:pPr>
            <a:endParaRPr lang="en-GB" sz="1300">
              <a:latin typeface="Arial" panose="020B0604020202020204"/>
            </a:endParaRPr>
          </a:p>
          <a:p>
            <a:pPr defTabSz="1219109">
              <a:defRPr/>
            </a:pPr>
            <a:endParaRPr lang="en-GB" sz="1300">
              <a:latin typeface="Arial" panose="020B0604020202020204"/>
            </a:endParaRPr>
          </a:p>
        </p:txBody>
      </p:sp>
      <p:sp>
        <p:nvSpPr>
          <p:cNvPr id="2" name="Content Placeholder 2">
            <a:extLst>
              <a:ext uri="{FF2B5EF4-FFF2-40B4-BE49-F238E27FC236}">
                <a16:creationId xmlns:a16="http://schemas.microsoft.com/office/drawing/2014/main" id="{E4B5CD38-C337-EBAE-4682-B46F8236FEEC}"/>
              </a:ext>
            </a:extLst>
          </p:cNvPr>
          <p:cNvSpPr txBox="1">
            <a:spLocks/>
          </p:cNvSpPr>
          <p:nvPr/>
        </p:nvSpPr>
        <p:spPr>
          <a:xfrm>
            <a:off x="281353" y="838013"/>
            <a:ext cx="4735920" cy="392419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GB" sz="1350" i="1">
                <a:solidFill>
                  <a:srgbClr val="193768"/>
                </a:solidFill>
                <a:latin typeface="Arial" panose="020B0604020202020204"/>
              </a:rPr>
              <a:t>What are we actually reporting?</a:t>
            </a:r>
            <a:endParaRPr lang="en-GB" sz="1350">
              <a:solidFill>
                <a:srgbClr val="193768"/>
              </a:solidFill>
              <a:latin typeface="Arial" panose="020B0604020202020204"/>
            </a:endParaRPr>
          </a:p>
          <a:p>
            <a:pPr>
              <a:lnSpc>
                <a:spcPct val="110000"/>
              </a:lnSpc>
            </a:pPr>
            <a:r>
              <a:rPr lang="en-US" sz="1100">
                <a:solidFill>
                  <a:srgbClr val="193768"/>
                </a:solidFill>
                <a:latin typeface="Arial" panose="020B0604020202020204"/>
              </a:rPr>
              <a:t>raw NFH field data </a:t>
            </a:r>
          </a:p>
          <a:p>
            <a:pPr>
              <a:lnSpc>
                <a:spcPct val="110000"/>
              </a:lnSpc>
            </a:pPr>
            <a:r>
              <a:rPr lang="en-US" sz="1100">
                <a:solidFill>
                  <a:srgbClr val="193768"/>
                </a:solidFill>
                <a:latin typeface="Arial" panose="020B0604020202020204"/>
              </a:rPr>
              <a:t>raw continuous field data</a:t>
            </a:r>
          </a:p>
          <a:p>
            <a:pPr>
              <a:lnSpc>
                <a:spcPct val="110000"/>
              </a:lnSpc>
            </a:pPr>
            <a:r>
              <a:rPr lang="en-US" sz="1100">
                <a:solidFill>
                  <a:srgbClr val="193768"/>
                </a:solidFill>
                <a:latin typeface="Arial" panose="020B0604020202020204"/>
              </a:rPr>
              <a:t>nav merged chunked field data</a:t>
            </a:r>
          </a:p>
          <a:p>
            <a:pPr>
              <a:lnSpc>
                <a:spcPct val="110000"/>
              </a:lnSpc>
            </a:pPr>
            <a:r>
              <a:rPr lang="en-US" sz="1100">
                <a:solidFill>
                  <a:srgbClr val="193768"/>
                </a:solidFill>
                <a:latin typeface="Arial" panose="020B0604020202020204"/>
              </a:rPr>
              <a:t>various gathers</a:t>
            </a:r>
          </a:p>
          <a:p>
            <a:pPr>
              <a:lnSpc>
                <a:spcPct val="110000"/>
              </a:lnSpc>
            </a:pPr>
            <a:r>
              <a:rPr lang="en-US" sz="1100">
                <a:solidFill>
                  <a:srgbClr val="193768"/>
                </a:solidFill>
                <a:latin typeface="Arial" panose="020B0604020202020204"/>
              </a:rPr>
              <a:t>post-stack products</a:t>
            </a:r>
          </a:p>
          <a:p>
            <a:pPr>
              <a:lnSpc>
                <a:spcPct val="110000"/>
              </a:lnSpc>
            </a:pPr>
            <a:r>
              <a:rPr lang="en-US" sz="1100">
                <a:solidFill>
                  <a:srgbClr val="193768"/>
                </a:solidFill>
                <a:latin typeface="Arial" panose="020B0604020202020204"/>
              </a:rPr>
              <a:t>navigation</a:t>
            </a:r>
          </a:p>
          <a:p>
            <a:pPr>
              <a:lnSpc>
                <a:spcPct val="110000"/>
              </a:lnSpc>
            </a:pPr>
            <a:r>
              <a:rPr lang="en-US" sz="1100">
                <a:solidFill>
                  <a:srgbClr val="193768"/>
                </a:solidFill>
                <a:latin typeface="Arial" panose="020B0604020202020204"/>
              </a:rPr>
              <a:t>observers logs</a:t>
            </a:r>
          </a:p>
          <a:p>
            <a:pPr>
              <a:lnSpc>
                <a:spcPct val="110000"/>
              </a:lnSpc>
            </a:pPr>
            <a:r>
              <a:rPr lang="en-US" sz="1100">
                <a:solidFill>
                  <a:srgbClr val="193768"/>
                </a:solidFill>
                <a:latin typeface="Arial" panose="020B0604020202020204"/>
              </a:rPr>
              <a:t>reports</a:t>
            </a:r>
          </a:p>
          <a:p>
            <a:pPr>
              <a:lnSpc>
                <a:spcPct val="110000"/>
              </a:lnSpc>
            </a:pPr>
            <a:r>
              <a:rPr lang="en-US" sz="1100">
                <a:solidFill>
                  <a:srgbClr val="193768"/>
                </a:solidFill>
                <a:latin typeface="Arial" panose="020B0604020202020204"/>
              </a:rPr>
              <a:t>various misc. supporting files</a:t>
            </a:r>
            <a:endParaRPr lang="en-GB" sz="1100">
              <a:solidFill>
                <a:srgbClr val="193768"/>
              </a:solidFill>
              <a:latin typeface="Arial" panose="020B0604020202020204"/>
            </a:endParaRPr>
          </a:p>
        </p:txBody>
      </p:sp>
      <p:sp>
        <p:nvSpPr>
          <p:cNvPr id="6" name="Content Placeholder 2">
            <a:extLst>
              <a:ext uri="{FF2B5EF4-FFF2-40B4-BE49-F238E27FC236}">
                <a16:creationId xmlns:a16="http://schemas.microsoft.com/office/drawing/2014/main" id="{59D418EE-5156-30BC-CFC4-55B5777AEFF0}"/>
              </a:ext>
            </a:extLst>
          </p:cNvPr>
          <p:cNvSpPr txBox="1">
            <a:spLocks/>
          </p:cNvSpPr>
          <p:nvPr/>
        </p:nvSpPr>
        <p:spPr>
          <a:xfrm>
            <a:off x="281353" y="4128907"/>
            <a:ext cx="8749436" cy="33205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GB" sz="1200" b="1">
                <a:solidFill>
                  <a:srgbClr val="193768"/>
                </a:solidFill>
                <a:latin typeface="Arial" panose="020B0604020202020204"/>
              </a:rPr>
              <a:t>But - does reporting this subset grant us relief of retention for the survey?</a:t>
            </a:r>
          </a:p>
        </p:txBody>
      </p:sp>
      <p:pic>
        <p:nvPicPr>
          <p:cNvPr id="7" name="Graphic 6" descr="Questions outline">
            <a:extLst>
              <a:ext uri="{FF2B5EF4-FFF2-40B4-BE49-F238E27FC236}">
                <a16:creationId xmlns:a16="http://schemas.microsoft.com/office/drawing/2014/main" id="{F3F3D302-9568-AFDA-92A4-477F7350BC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40087" y="929822"/>
            <a:ext cx="2897841" cy="2897841"/>
          </a:xfrm>
          <a:prstGeom prst="rect">
            <a:avLst/>
          </a:prstGeom>
        </p:spPr>
      </p:pic>
      <p:sp>
        <p:nvSpPr>
          <p:cNvPr id="8" name="Rectangle: Rounded Corners 7">
            <a:extLst>
              <a:ext uri="{FF2B5EF4-FFF2-40B4-BE49-F238E27FC236}">
                <a16:creationId xmlns:a16="http://schemas.microsoft.com/office/drawing/2014/main" id="{3EAB79E7-090F-27BE-477F-E303D8BF900E}"/>
              </a:ext>
              <a:ext uri="{C183D7F6-B498-43B3-948B-1728B52AA6E4}">
                <adec:decorative xmlns:adec="http://schemas.microsoft.com/office/drawing/2017/decorative" val="1"/>
              </a:ext>
            </a:extLst>
          </p:cNvPr>
          <p:cNvSpPr/>
          <p:nvPr/>
        </p:nvSpPr>
        <p:spPr>
          <a:xfrm>
            <a:off x="197282" y="1711138"/>
            <a:ext cx="2451789" cy="1721223"/>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649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30000"/>
          </a:blip>
          <a:srcRect/>
          <a:stretch/>
        </p:blipFill>
        <p:spPr>
          <a:xfrm flipH="1">
            <a:off x="16513" y="0"/>
            <a:ext cx="9110973" cy="514350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41327" y="1966687"/>
            <a:ext cx="8482866"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a:spcBef>
                <a:spcPts val="1000"/>
              </a:spcBef>
              <a:defRPr/>
            </a:pPr>
            <a:r>
              <a:rPr lang="en-GB" sz="4000" b="0">
                <a:solidFill>
                  <a:srgbClr val="193768"/>
                </a:solidFill>
                <a:latin typeface="+mn-lt"/>
                <a:ea typeface="+mn-ea"/>
                <a:cs typeface="+mn-cs"/>
              </a:rPr>
              <a:t>UK National Data Repository</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3"/>
          </p:nvPr>
        </p:nvSpPr>
        <p:spPr>
          <a:xfrm>
            <a:off x="397667" y="2844139"/>
            <a:ext cx="8348663" cy="523215"/>
          </a:xfrm>
          <a:prstGeom prst="rect">
            <a:avLst/>
          </a:prstGeom>
        </p:spPr>
        <p:txBody>
          <a:bodyPr/>
          <a:lstStyle/>
          <a:p>
            <a:pPr marL="0" indent="0">
              <a:buNone/>
            </a:pPr>
            <a:r>
              <a:rPr lang="en-GB"/>
              <a:t>User Group Meeting No. 11</a:t>
            </a:r>
          </a:p>
        </p:txBody>
      </p:sp>
      <p:sp>
        <p:nvSpPr>
          <p:cNvPr id="6" name="Text Placeholder 5">
            <a:extLst>
              <a:ext uri="{FF2B5EF4-FFF2-40B4-BE49-F238E27FC236}">
                <a16:creationId xmlns:a16="http://schemas.microsoft.com/office/drawing/2014/main" id="{8AC7E5D1-DADF-4E52-AC9E-C7F3D98281A0}"/>
              </a:ext>
            </a:extLst>
          </p:cNvPr>
          <p:cNvSpPr>
            <a:spLocks noGrp="1"/>
          </p:cNvSpPr>
          <p:nvPr>
            <p:ph type="body" sz="quarter" idx="12"/>
          </p:nvPr>
        </p:nvSpPr>
        <p:spPr>
          <a:xfrm>
            <a:off x="6639005" y="3732212"/>
            <a:ext cx="2161301" cy="523215"/>
          </a:xfrm>
        </p:spPr>
        <p:txBody>
          <a:bodyPr>
            <a:normAutofit fontScale="47500" lnSpcReduction="20000"/>
          </a:bodyPr>
          <a:lstStyle/>
          <a:p>
            <a:r>
              <a:rPr lang="en-GB"/>
              <a:t>14 November 2023</a:t>
            </a:r>
          </a:p>
        </p:txBody>
      </p:sp>
    </p:spTree>
    <p:extLst>
      <p:ext uri="{BB962C8B-B14F-4D97-AF65-F5344CB8AC3E}">
        <p14:creationId xmlns:p14="http://schemas.microsoft.com/office/powerpoint/2010/main" val="566596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9">
            <a:extLst>
              <a:ext uri="{FF2B5EF4-FFF2-40B4-BE49-F238E27FC236}">
                <a16:creationId xmlns:a16="http://schemas.microsoft.com/office/drawing/2014/main" id="{EA4EB336-EB0A-4681-9EEE-FAA5D725CD5C}"/>
              </a:ext>
            </a:extLst>
          </p:cNvPr>
          <p:cNvSpPr txBox="1">
            <a:spLocks noGrp="1"/>
          </p:cNvSpPr>
          <p:nvPr>
            <p:ph type="title" idx="4294967295"/>
          </p:nvPr>
        </p:nvSpPr>
        <p:spPr>
          <a:xfrm>
            <a:off x="431800" y="195265"/>
            <a:ext cx="5670062" cy="295466"/>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spAutoFit/>
          </a:bodyPr>
          <a:lstStyle>
            <a:lvl1pPr algn="l" defTabSz="914355" rtl="0" eaLnBrk="1" latinLnBrk="0" hangingPunct="1">
              <a:lnSpc>
                <a:spcPct val="90000"/>
              </a:lnSpc>
              <a:spcBef>
                <a:spcPct val="0"/>
              </a:spcBef>
              <a:buNone/>
              <a:defRPr sz="2100" b="1" kern="1200">
                <a:solidFill>
                  <a:srgbClr val="002060"/>
                </a:solidFill>
                <a:latin typeface="Arial" panose="020B0604020202020204" pitchFamily="34" charset="0"/>
                <a:ea typeface="+mj-ea"/>
                <a:cs typeface="Arial" panose="020B0604020202020204" pitchFamily="34" charset="0"/>
              </a:defRPr>
            </a:lvl1pPr>
          </a:lstStyle>
          <a:p>
            <a:pPr defTabSz="457178">
              <a:defRPr/>
            </a:pPr>
            <a:r>
              <a:rPr lang="en-GB" sz="1800" b="0" dirty="0"/>
              <a:t>Reporting OBN Seismic (5)</a:t>
            </a:r>
            <a:endParaRPr lang="en-GB" sz="1800" b="0" dirty="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E4B5CD38-C337-EBAE-4682-B46F8236FEEC}"/>
              </a:ext>
            </a:extLst>
          </p:cNvPr>
          <p:cNvSpPr txBox="1">
            <a:spLocks/>
          </p:cNvSpPr>
          <p:nvPr/>
        </p:nvSpPr>
        <p:spPr>
          <a:xfrm>
            <a:off x="281352" y="838013"/>
            <a:ext cx="5373753" cy="392419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GB" sz="1350" i="1">
                <a:solidFill>
                  <a:srgbClr val="193768"/>
                </a:solidFill>
                <a:latin typeface="Arial" panose="020B0604020202020204"/>
              </a:rPr>
              <a:t>Proposal</a:t>
            </a:r>
          </a:p>
          <a:p>
            <a:pPr marL="0" indent="0">
              <a:lnSpc>
                <a:spcPct val="110000"/>
              </a:lnSpc>
              <a:buNone/>
            </a:pPr>
            <a:endParaRPr lang="en-GB" sz="1350">
              <a:solidFill>
                <a:srgbClr val="193768"/>
              </a:solidFill>
              <a:latin typeface="Arial" panose="020B0604020202020204"/>
            </a:endParaRPr>
          </a:p>
          <a:p>
            <a:pPr marL="0" indent="0">
              <a:lnSpc>
                <a:spcPct val="110000"/>
              </a:lnSpc>
              <a:buNone/>
            </a:pPr>
            <a:r>
              <a:rPr lang="en-GB" sz="1350">
                <a:solidFill>
                  <a:srgbClr val="193768"/>
                </a:solidFill>
                <a:latin typeface="Arial" panose="020B0604020202020204"/>
              </a:rPr>
              <a:t>Significant benefit can be derived at an Industry level if we:</a:t>
            </a:r>
          </a:p>
          <a:p>
            <a:pPr marL="342900" indent="-342900">
              <a:lnSpc>
                <a:spcPct val="110000"/>
              </a:lnSpc>
              <a:buFont typeface="+mj-lt"/>
              <a:buAutoNum type="arabicPeriod"/>
            </a:pPr>
            <a:r>
              <a:rPr lang="en-GB" sz="1350">
                <a:solidFill>
                  <a:srgbClr val="193768"/>
                </a:solidFill>
                <a:latin typeface="Arial" panose="020B0604020202020204"/>
              </a:rPr>
              <a:t>Collaborate across all stakeholders</a:t>
            </a:r>
          </a:p>
          <a:p>
            <a:pPr marL="342900" lvl="1" indent="0">
              <a:lnSpc>
                <a:spcPct val="110000"/>
              </a:lnSpc>
              <a:buNone/>
            </a:pPr>
            <a:r>
              <a:rPr lang="en-GB" sz="1050">
                <a:solidFill>
                  <a:srgbClr val="193768"/>
                </a:solidFill>
                <a:latin typeface="Arial" panose="020B0604020202020204"/>
              </a:rPr>
              <a:t>We need everyone in the room: </a:t>
            </a:r>
          </a:p>
          <a:p>
            <a:pPr marL="685800" lvl="2" indent="0">
              <a:lnSpc>
                <a:spcPct val="110000"/>
              </a:lnSpc>
              <a:buNone/>
            </a:pPr>
            <a:r>
              <a:rPr lang="en-GB" sz="750">
                <a:solidFill>
                  <a:srgbClr val="193768"/>
                </a:solidFill>
                <a:latin typeface="Arial" panose="020B0604020202020204"/>
              </a:rPr>
              <a:t>Geophysicists, Contractors, Data Managers, NDR team, Regulators, Stakeholders…</a:t>
            </a:r>
          </a:p>
          <a:p>
            <a:pPr marL="342900" lvl="1" indent="0">
              <a:lnSpc>
                <a:spcPct val="110000"/>
              </a:lnSpc>
              <a:buNone/>
            </a:pPr>
            <a:r>
              <a:rPr lang="en-GB" sz="1050">
                <a:solidFill>
                  <a:srgbClr val="193768"/>
                </a:solidFill>
                <a:latin typeface="Arial" panose="020B0604020202020204"/>
              </a:rPr>
              <a:t>May enable cohesion between stakeholders:</a:t>
            </a:r>
          </a:p>
          <a:p>
            <a:pPr marL="685800" lvl="2" indent="0">
              <a:lnSpc>
                <a:spcPct val="110000"/>
              </a:lnSpc>
              <a:buNone/>
            </a:pPr>
            <a:r>
              <a:rPr lang="en-GB" sz="750">
                <a:solidFill>
                  <a:srgbClr val="193768"/>
                </a:solidFill>
                <a:latin typeface="Arial" panose="020B0604020202020204"/>
              </a:rPr>
              <a:t>MEDIN, OPRED, NSTA</a:t>
            </a:r>
          </a:p>
          <a:p>
            <a:pPr marL="342900" indent="-342900">
              <a:lnSpc>
                <a:spcPct val="110000"/>
              </a:lnSpc>
              <a:buFont typeface="+mj-lt"/>
              <a:buAutoNum type="arabicPeriod"/>
            </a:pPr>
            <a:r>
              <a:rPr lang="en-GB" sz="1350">
                <a:solidFill>
                  <a:srgbClr val="193768"/>
                </a:solidFill>
                <a:latin typeface="Arial" panose="020B0604020202020204"/>
              </a:rPr>
              <a:t>Develop best practise</a:t>
            </a:r>
          </a:p>
          <a:p>
            <a:pPr marL="342900" indent="-342900">
              <a:lnSpc>
                <a:spcPct val="110000"/>
              </a:lnSpc>
              <a:buFont typeface="+mj-lt"/>
              <a:buAutoNum type="arabicPeriod"/>
            </a:pPr>
            <a:r>
              <a:rPr lang="en-GB" sz="1350">
                <a:solidFill>
                  <a:srgbClr val="193768"/>
                </a:solidFill>
                <a:latin typeface="Arial" panose="020B0604020202020204"/>
              </a:rPr>
              <a:t>Streamline receipt of deliverables and reporting</a:t>
            </a:r>
          </a:p>
          <a:p>
            <a:pPr marL="571500" lvl="1" indent="-228600">
              <a:lnSpc>
                <a:spcPct val="110000"/>
              </a:lnSpc>
              <a:buFont typeface="+mj-lt"/>
              <a:buAutoNum type="alphaLcParenR"/>
            </a:pPr>
            <a:r>
              <a:rPr lang="en-GB" sz="1050">
                <a:solidFill>
                  <a:srgbClr val="193768"/>
                </a:solidFill>
                <a:latin typeface="Arial" panose="020B0604020202020204"/>
              </a:rPr>
              <a:t>Could acquisition contractors report directly on our behalf?</a:t>
            </a:r>
          </a:p>
          <a:p>
            <a:pPr marL="571500" lvl="1" indent="-228600">
              <a:lnSpc>
                <a:spcPct val="110000"/>
              </a:lnSpc>
              <a:buFont typeface="+mj-lt"/>
              <a:buAutoNum type="alphaLcParenR"/>
            </a:pPr>
            <a:r>
              <a:rPr lang="en-GB" sz="1050">
                <a:solidFill>
                  <a:srgbClr val="193768"/>
                </a:solidFill>
                <a:latin typeface="Arial" panose="020B0604020202020204"/>
              </a:rPr>
              <a:t>Reduce touch points</a:t>
            </a:r>
          </a:p>
          <a:p>
            <a:pPr marL="571500" lvl="1" indent="-228600">
              <a:lnSpc>
                <a:spcPct val="110000"/>
              </a:lnSpc>
              <a:buFont typeface="+mj-lt"/>
              <a:buAutoNum type="alphaLcParenR"/>
            </a:pPr>
            <a:r>
              <a:rPr lang="en-GB" sz="1050">
                <a:solidFill>
                  <a:srgbClr val="193768"/>
                </a:solidFill>
                <a:latin typeface="Arial" panose="020B0604020202020204"/>
              </a:rPr>
              <a:t>Ensure data reported before “data entropy” begins</a:t>
            </a:r>
          </a:p>
          <a:p>
            <a:pPr marL="571500" lvl="1" indent="-228600">
              <a:lnSpc>
                <a:spcPct val="110000"/>
              </a:lnSpc>
              <a:buFont typeface="+mj-lt"/>
              <a:buAutoNum type="alphaLcParenR"/>
            </a:pPr>
            <a:r>
              <a:rPr lang="en-GB" sz="1050">
                <a:solidFill>
                  <a:srgbClr val="193768"/>
                </a:solidFill>
                <a:latin typeface="Arial" panose="020B0604020202020204"/>
              </a:rPr>
              <a:t>Support clarity on OBN regulatory position (retention relief through reporting)</a:t>
            </a:r>
          </a:p>
        </p:txBody>
      </p:sp>
      <p:pic>
        <p:nvPicPr>
          <p:cNvPr id="13" name="Graphic 12" descr="Tug boat outline">
            <a:extLst>
              <a:ext uri="{FF2B5EF4-FFF2-40B4-BE49-F238E27FC236}">
                <a16:creationId xmlns:a16="http://schemas.microsoft.com/office/drawing/2014/main" id="{778C5467-425F-AB8A-1DA0-6FE742FA9D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242594" y="1987257"/>
            <a:ext cx="1319774" cy="1268260"/>
          </a:xfrm>
          <a:prstGeom prst="rect">
            <a:avLst/>
          </a:prstGeom>
        </p:spPr>
      </p:pic>
      <p:cxnSp>
        <p:nvCxnSpPr>
          <p:cNvPr id="28" name="Straight Arrow Connector 27">
            <a:extLst>
              <a:ext uri="{FF2B5EF4-FFF2-40B4-BE49-F238E27FC236}">
                <a16:creationId xmlns:a16="http://schemas.microsoft.com/office/drawing/2014/main" id="{82168090-DEA2-294D-694D-0227812B8D81}"/>
              </a:ext>
              <a:ext uri="{C183D7F6-B498-43B3-948B-1728B52AA6E4}">
                <adec:decorative xmlns:adec="http://schemas.microsoft.com/office/drawing/2017/decorative" val="1"/>
              </a:ext>
            </a:extLst>
          </p:cNvPr>
          <p:cNvCxnSpPr>
            <a:cxnSpLocks/>
          </p:cNvCxnSpPr>
          <p:nvPr/>
        </p:nvCxnSpPr>
        <p:spPr>
          <a:xfrm flipV="1">
            <a:off x="6457521" y="1870891"/>
            <a:ext cx="508764" cy="373490"/>
          </a:xfrm>
          <a:prstGeom prst="straightConnector1">
            <a:avLst/>
          </a:prstGeom>
          <a:ln>
            <a:solidFill>
              <a:srgbClr val="5F5252"/>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Satellite outline">
            <a:extLst>
              <a:ext uri="{FF2B5EF4-FFF2-40B4-BE49-F238E27FC236}">
                <a16:creationId xmlns:a16="http://schemas.microsoft.com/office/drawing/2014/main" id="{5ABCBF64-C23B-96CB-122E-681FFBEA99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95354" y="958217"/>
            <a:ext cx="943464" cy="943464"/>
          </a:xfrm>
          <a:prstGeom prst="rect">
            <a:avLst/>
          </a:prstGeom>
        </p:spPr>
      </p:pic>
      <p:cxnSp>
        <p:nvCxnSpPr>
          <p:cNvPr id="29" name="Straight Arrow Connector 28">
            <a:extLst>
              <a:ext uri="{FF2B5EF4-FFF2-40B4-BE49-F238E27FC236}">
                <a16:creationId xmlns:a16="http://schemas.microsoft.com/office/drawing/2014/main" id="{84635DC2-1AB7-08AE-6831-7804AD0F38B7}"/>
              </a:ext>
              <a:ext uri="{C183D7F6-B498-43B3-948B-1728B52AA6E4}">
                <adec:decorative xmlns:adec="http://schemas.microsoft.com/office/drawing/2017/decorative" val="1"/>
              </a:ext>
            </a:extLst>
          </p:cNvPr>
          <p:cNvCxnSpPr>
            <a:cxnSpLocks/>
          </p:cNvCxnSpPr>
          <p:nvPr/>
        </p:nvCxnSpPr>
        <p:spPr>
          <a:xfrm>
            <a:off x="7785887" y="2019582"/>
            <a:ext cx="0" cy="601805"/>
          </a:xfrm>
          <a:prstGeom prst="straightConnector1">
            <a:avLst/>
          </a:prstGeom>
          <a:ln>
            <a:solidFill>
              <a:srgbClr val="5F5252"/>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0C3DC0A-5B97-07C0-D41E-F0A51F1F6002}"/>
              </a:ext>
              <a:ext uri="{C183D7F6-B498-43B3-948B-1728B52AA6E4}">
                <adec:decorative xmlns:adec="http://schemas.microsoft.com/office/drawing/2017/decorative" val="1"/>
              </a:ext>
            </a:extLst>
          </p:cNvPr>
          <p:cNvGrpSpPr/>
          <p:nvPr/>
        </p:nvGrpSpPr>
        <p:grpSpPr>
          <a:xfrm>
            <a:off x="6861437" y="2605934"/>
            <a:ext cx="1870051" cy="1870051"/>
            <a:chOff x="7377076" y="2892157"/>
            <a:chExt cx="1870051" cy="1870051"/>
          </a:xfrm>
          <a:solidFill>
            <a:srgbClr val="003E52"/>
          </a:solidFill>
        </p:grpSpPr>
        <p:pic>
          <p:nvPicPr>
            <p:cNvPr id="9" name="Graphic 8" descr="Database outline">
              <a:extLst>
                <a:ext uri="{FF2B5EF4-FFF2-40B4-BE49-F238E27FC236}">
                  <a16:creationId xmlns:a16="http://schemas.microsoft.com/office/drawing/2014/main" id="{A146281C-0BAD-4E5E-BFDE-5B65F96A91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77076" y="2892157"/>
              <a:ext cx="1870051" cy="1870051"/>
            </a:xfrm>
            <a:prstGeom prst="rect">
              <a:avLst/>
            </a:prstGeom>
          </p:spPr>
        </p:pic>
        <p:pic>
          <p:nvPicPr>
            <p:cNvPr id="15" name="Picture 14">
              <a:extLst>
                <a:ext uri="{FF2B5EF4-FFF2-40B4-BE49-F238E27FC236}">
                  <a16:creationId xmlns:a16="http://schemas.microsoft.com/office/drawing/2014/main" id="{91537C85-A6DF-1E77-4985-2A9855D82DC9}"/>
                </a:ext>
              </a:extLst>
            </p:cNvPr>
            <p:cNvPicPr>
              <a:picLocks noChangeAspect="1"/>
            </p:cNvPicPr>
            <p:nvPr/>
          </p:nvPicPr>
          <p:blipFill>
            <a:blip r:embed="rId9"/>
            <a:stretch>
              <a:fillRect/>
            </a:stretch>
          </p:blipFill>
          <p:spPr>
            <a:xfrm>
              <a:off x="7899587" y="3211847"/>
              <a:ext cx="804402" cy="125613"/>
            </a:xfrm>
            <a:prstGeom prst="rect">
              <a:avLst/>
            </a:prstGeom>
            <a:grpFill/>
          </p:spPr>
        </p:pic>
      </p:grpSp>
      <p:sp>
        <p:nvSpPr>
          <p:cNvPr id="4" name="Text Placeholder 2">
            <a:extLst>
              <a:ext uri="{FF2B5EF4-FFF2-40B4-BE49-F238E27FC236}">
                <a16:creationId xmlns:a16="http://schemas.microsoft.com/office/drawing/2014/main" id="{B0110268-706A-4B1E-84E1-8A8665E5F981}"/>
              </a:ext>
            </a:extLst>
          </p:cNvPr>
          <p:cNvSpPr txBox="1">
            <a:spLocks/>
          </p:cNvSpPr>
          <p:nvPr/>
        </p:nvSpPr>
        <p:spPr>
          <a:xfrm>
            <a:off x="0" y="4943471"/>
            <a:ext cx="9144000" cy="276225"/>
          </a:xfrm>
          <a:prstGeom prst="rect">
            <a:avLst/>
          </a:prstGeom>
          <a:solidFill>
            <a:srgbClr val="002060"/>
          </a:solidFill>
        </p:spPr>
        <p:txBody>
          <a:bodyPr/>
          <a:lstStyle>
            <a:lvl1pPr marL="0" indent="0" algn="ctr" defTabSz="1219140" rtl="0" eaLnBrk="1" latinLnBrk="0" hangingPunct="1">
              <a:lnSpc>
                <a:spcPct val="90000"/>
              </a:lnSpc>
              <a:spcBef>
                <a:spcPts val="1333"/>
              </a:spcBef>
              <a:buFont typeface="Arial" panose="020B0604020202020204" pitchFamily="34" charset="0"/>
              <a:buNone/>
              <a:defRPr sz="1733" b="1" kern="1200">
                <a:solidFill>
                  <a:srgbClr val="FFFFFF"/>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109">
              <a:defRPr/>
            </a:pPr>
            <a:r>
              <a:rPr lang="en-GB" sz="1300">
                <a:latin typeface="Arial" panose="020B0604020202020204"/>
              </a:rPr>
              <a:t>NDR User Group – 14</a:t>
            </a:r>
            <a:r>
              <a:rPr lang="en-GB" sz="1300" baseline="30000">
                <a:latin typeface="Arial" panose="020B0604020202020204"/>
              </a:rPr>
              <a:t>th</a:t>
            </a:r>
            <a:r>
              <a:rPr lang="en-GB" sz="1300">
                <a:latin typeface="Arial" panose="020B0604020202020204"/>
              </a:rPr>
              <a:t> November 2023</a:t>
            </a:r>
          </a:p>
          <a:p>
            <a:pPr defTabSz="1219109">
              <a:defRPr/>
            </a:pPr>
            <a:endParaRPr lang="en-GB" sz="1300">
              <a:latin typeface="Arial" panose="020B0604020202020204"/>
            </a:endParaRPr>
          </a:p>
          <a:p>
            <a:pPr defTabSz="1219109">
              <a:defRPr/>
            </a:pPr>
            <a:endParaRPr lang="en-GB" sz="1300">
              <a:latin typeface="Arial" panose="020B0604020202020204"/>
            </a:endParaRPr>
          </a:p>
        </p:txBody>
      </p:sp>
    </p:spTree>
    <p:extLst>
      <p:ext uri="{BB962C8B-B14F-4D97-AF65-F5344CB8AC3E}">
        <p14:creationId xmlns:p14="http://schemas.microsoft.com/office/powerpoint/2010/main" val="3589710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9">
            <a:extLst>
              <a:ext uri="{FF2B5EF4-FFF2-40B4-BE49-F238E27FC236}">
                <a16:creationId xmlns:a16="http://schemas.microsoft.com/office/drawing/2014/main" id="{EA4EB336-EB0A-4681-9EEE-FAA5D725CD5C}"/>
              </a:ext>
            </a:extLst>
          </p:cNvPr>
          <p:cNvSpPr txBox="1">
            <a:spLocks noGrp="1"/>
          </p:cNvSpPr>
          <p:nvPr>
            <p:ph type="title" idx="4294967295"/>
          </p:nvPr>
        </p:nvSpPr>
        <p:spPr>
          <a:xfrm>
            <a:off x="431800" y="195265"/>
            <a:ext cx="5670062" cy="295466"/>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spAutoFit/>
          </a:bodyPr>
          <a:lstStyle>
            <a:lvl1pPr algn="l" defTabSz="914355" rtl="0" eaLnBrk="1" latinLnBrk="0" hangingPunct="1">
              <a:lnSpc>
                <a:spcPct val="90000"/>
              </a:lnSpc>
              <a:spcBef>
                <a:spcPct val="0"/>
              </a:spcBef>
              <a:buNone/>
              <a:defRPr sz="2100" b="1" kern="1200">
                <a:solidFill>
                  <a:srgbClr val="002060"/>
                </a:solidFill>
                <a:latin typeface="Arial" panose="020B0604020202020204" pitchFamily="34" charset="0"/>
                <a:ea typeface="+mj-ea"/>
                <a:cs typeface="Arial" panose="020B0604020202020204" pitchFamily="34" charset="0"/>
              </a:defRPr>
            </a:lvl1pPr>
          </a:lstStyle>
          <a:p>
            <a:pPr defTabSz="457178">
              <a:defRPr/>
            </a:pPr>
            <a:r>
              <a:rPr lang="en-GB" sz="1800" b="0" dirty="0"/>
              <a:t>Reporting OBN Seismic (6)</a:t>
            </a:r>
            <a:endParaRPr lang="en-GB" sz="1800" b="0" dirty="0">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B0110268-706A-4B1E-84E1-8A8665E5F981}"/>
              </a:ext>
            </a:extLst>
          </p:cNvPr>
          <p:cNvSpPr txBox="1">
            <a:spLocks/>
          </p:cNvSpPr>
          <p:nvPr/>
        </p:nvSpPr>
        <p:spPr>
          <a:xfrm>
            <a:off x="0" y="4943471"/>
            <a:ext cx="9144000" cy="276225"/>
          </a:xfrm>
          <a:prstGeom prst="rect">
            <a:avLst/>
          </a:prstGeom>
          <a:solidFill>
            <a:srgbClr val="002060"/>
          </a:solidFill>
        </p:spPr>
        <p:txBody>
          <a:bodyPr/>
          <a:lstStyle>
            <a:lvl1pPr marL="0" indent="0" algn="ctr" defTabSz="1219140" rtl="0" eaLnBrk="1" latinLnBrk="0" hangingPunct="1">
              <a:lnSpc>
                <a:spcPct val="90000"/>
              </a:lnSpc>
              <a:spcBef>
                <a:spcPts val="1333"/>
              </a:spcBef>
              <a:buFont typeface="Arial" panose="020B0604020202020204" pitchFamily="34" charset="0"/>
              <a:buNone/>
              <a:defRPr sz="1733" b="1" kern="1200">
                <a:solidFill>
                  <a:srgbClr val="FFFFFF"/>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109">
              <a:defRPr/>
            </a:pPr>
            <a:r>
              <a:rPr lang="en-GB" sz="1300">
                <a:latin typeface="Arial" panose="020B0604020202020204"/>
              </a:rPr>
              <a:t>NDR User Group – 14</a:t>
            </a:r>
            <a:r>
              <a:rPr lang="en-GB" sz="1300" baseline="30000">
                <a:latin typeface="Arial" panose="020B0604020202020204"/>
              </a:rPr>
              <a:t>th</a:t>
            </a:r>
            <a:r>
              <a:rPr lang="en-GB" sz="1300">
                <a:latin typeface="Arial" panose="020B0604020202020204"/>
              </a:rPr>
              <a:t> November 2023</a:t>
            </a:r>
          </a:p>
          <a:p>
            <a:pPr defTabSz="1219109">
              <a:defRPr/>
            </a:pPr>
            <a:endParaRPr lang="en-GB" sz="1300">
              <a:latin typeface="Arial" panose="020B0604020202020204"/>
            </a:endParaRPr>
          </a:p>
          <a:p>
            <a:pPr defTabSz="1219109">
              <a:defRPr/>
            </a:pPr>
            <a:endParaRPr lang="en-GB" sz="1300">
              <a:latin typeface="Arial" panose="020B0604020202020204"/>
            </a:endParaRPr>
          </a:p>
        </p:txBody>
      </p:sp>
      <p:sp>
        <p:nvSpPr>
          <p:cNvPr id="2" name="Content Placeholder 2">
            <a:extLst>
              <a:ext uri="{FF2B5EF4-FFF2-40B4-BE49-F238E27FC236}">
                <a16:creationId xmlns:a16="http://schemas.microsoft.com/office/drawing/2014/main" id="{E4B5CD38-C337-EBAE-4682-B46F8236FEEC}"/>
              </a:ext>
            </a:extLst>
          </p:cNvPr>
          <p:cNvSpPr txBox="1">
            <a:spLocks/>
          </p:cNvSpPr>
          <p:nvPr/>
        </p:nvSpPr>
        <p:spPr>
          <a:xfrm>
            <a:off x="281352" y="838013"/>
            <a:ext cx="5373753" cy="392419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GB" sz="1350" i="1">
                <a:solidFill>
                  <a:srgbClr val="193768"/>
                </a:solidFill>
                <a:latin typeface="Arial" panose="020B0604020202020204"/>
              </a:rPr>
              <a:t>Proposal</a:t>
            </a:r>
          </a:p>
        </p:txBody>
      </p:sp>
      <p:pic>
        <p:nvPicPr>
          <p:cNvPr id="7" name="Graphic 6" descr="Meeting outline">
            <a:extLst>
              <a:ext uri="{FF2B5EF4-FFF2-40B4-BE49-F238E27FC236}">
                <a16:creationId xmlns:a16="http://schemas.microsoft.com/office/drawing/2014/main" id="{E221EFF5-7D0C-6215-DD24-5A113482AE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5394" y="-80372"/>
            <a:ext cx="4933211" cy="4933211"/>
          </a:xfrm>
          <a:prstGeom prst="rect">
            <a:avLst/>
          </a:prstGeom>
        </p:spPr>
      </p:pic>
      <p:sp>
        <p:nvSpPr>
          <p:cNvPr id="3" name="Content Placeholder 2">
            <a:extLst>
              <a:ext uri="{FF2B5EF4-FFF2-40B4-BE49-F238E27FC236}">
                <a16:creationId xmlns:a16="http://schemas.microsoft.com/office/drawing/2014/main" id="{DA0B7F16-34EE-C2CE-134C-2803ADA09EC3}"/>
              </a:ext>
            </a:extLst>
          </p:cNvPr>
          <p:cNvSpPr txBox="1">
            <a:spLocks/>
          </p:cNvSpPr>
          <p:nvPr/>
        </p:nvSpPr>
        <p:spPr>
          <a:xfrm>
            <a:off x="2460732" y="3200309"/>
            <a:ext cx="5583821" cy="68579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GB" sz="1600" i="1">
                <a:solidFill>
                  <a:srgbClr val="193768"/>
                </a:solidFill>
                <a:latin typeface="Arial" panose="020B0604020202020204"/>
              </a:rPr>
              <a:t>NDR Work Group – OBN Seismic Reporting</a:t>
            </a:r>
          </a:p>
        </p:txBody>
      </p:sp>
    </p:spTree>
    <p:extLst>
      <p:ext uri="{BB962C8B-B14F-4D97-AF65-F5344CB8AC3E}">
        <p14:creationId xmlns:p14="http://schemas.microsoft.com/office/powerpoint/2010/main" val="312390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394873"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4000">
                <a:solidFill>
                  <a:srgbClr val="002060"/>
                </a:solidFill>
                <a:latin typeface="Arial" panose="020B0604020202020204" pitchFamily="34" charset="0"/>
                <a:cs typeface="Arial" panose="020B0604020202020204" pitchFamily="34" charset="0"/>
              </a:rPr>
              <a:t>Compliance Reports</a:t>
            </a:r>
            <a:endParaRPr kumimoji="0" lang="en-GB" sz="4000" b="0" i="0" u="none" strike="noStrike" kern="1200" cap="none" spc="0" normalizeH="0" baseline="0" noProof="0">
              <a:ln>
                <a:noFill/>
              </a:ln>
              <a:solidFill>
                <a:srgbClr val="003351"/>
              </a:solidFill>
              <a:effectLst/>
              <a:uLnTx/>
              <a:uFillTx/>
              <a:latin typeface="Arial"/>
              <a:ea typeface="+mn-ea"/>
              <a:cs typeface="+mn-cs"/>
            </a:endParaRPr>
          </a:p>
        </p:txBody>
      </p:sp>
    </p:spTree>
    <p:extLst>
      <p:ext uri="{BB962C8B-B14F-4D97-AF65-F5344CB8AC3E}">
        <p14:creationId xmlns:p14="http://schemas.microsoft.com/office/powerpoint/2010/main" val="3947898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05429" y="195262"/>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Compliance Reports (2)</a:t>
            </a:r>
          </a:p>
        </p:txBody>
      </p:sp>
      <p:sp>
        <p:nvSpPr>
          <p:cNvPr id="3" name="TextBox 2">
            <a:extLst>
              <a:ext uri="{FF2B5EF4-FFF2-40B4-BE49-F238E27FC236}">
                <a16:creationId xmlns:a16="http://schemas.microsoft.com/office/drawing/2014/main" id="{301E22F2-01E3-BCCE-AD7C-588E7EE1DEC2}"/>
              </a:ext>
            </a:extLst>
          </p:cNvPr>
          <p:cNvSpPr txBox="1"/>
          <p:nvPr/>
        </p:nvSpPr>
        <p:spPr>
          <a:xfrm>
            <a:off x="308005" y="863590"/>
            <a:ext cx="2425437" cy="3631763"/>
          </a:xfrm>
          <a:prstGeom prst="rect">
            <a:avLst/>
          </a:prstGeom>
          <a:noFill/>
        </p:spPr>
        <p:txBody>
          <a:bodyPr wrap="square" lIns="91440" tIns="45720" rIns="91440" bIns="45720" rtlCol="0" anchor="t">
            <a:spAutoFit/>
          </a:bodyPr>
          <a:lstStyle/>
          <a:p>
            <a:pPr>
              <a:spcAft>
                <a:spcPts val="1200"/>
              </a:spcAft>
            </a:pPr>
            <a:r>
              <a:rPr lang="en-GB" sz="1400">
                <a:solidFill>
                  <a:srgbClr val="193768"/>
                </a:solidFill>
                <a:latin typeface="Arial" panose="020B0604020202020204" pitchFamily="34" charset="0"/>
                <a:cs typeface="Arial" panose="020B0604020202020204" pitchFamily="34" charset="0"/>
              </a:rPr>
              <a:t>NSTA use of WONS data is evolving, using data from WONS notifications &amp; NDR APIs we’ve create several Power BI reports some of which we aim to publish on our new website </a:t>
            </a:r>
          </a:p>
          <a:p>
            <a:pPr>
              <a:spcAft>
                <a:spcPts val="1200"/>
              </a:spcAft>
            </a:pPr>
            <a:r>
              <a:rPr lang="en-GB" sz="1400">
                <a:solidFill>
                  <a:srgbClr val="193768"/>
                </a:solidFill>
                <a:latin typeface="Arial" panose="020B0604020202020204" pitchFamily="34" charset="0"/>
                <a:cs typeface="Arial" panose="020B0604020202020204" pitchFamily="34" charset="0"/>
              </a:rPr>
              <a:t>These reports will cover different aspects of wellbore compliance</a:t>
            </a:r>
          </a:p>
          <a:p>
            <a:pPr>
              <a:spcAft>
                <a:spcPts val="1200"/>
              </a:spcAft>
            </a:pPr>
            <a:r>
              <a:rPr lang="en-GB" sz="1400">
                <a:solidFill>
                  <a:srgbClr val="193768"/>
                </a:solidFill>
                <a:latin typeface="Arial" panose="020B0604020202020204" pitchFamily="34" charset="0"/>
                <a:cs typeface="Arial" panose="020B0604020202020204" pitchFamily="34" charset="0"/>
              </a:rPr>
              <a:t>By publishing this data, the NSTA’s hope is that operators will be able to identify gaps in their reporting in ‘real time</a:t>
            </a:r>
            <a:r>
              <a:rPr lang="en-GB" sz="1400">
                <a:latin typeface="Arial" panose="020B0604020202020204" pitchFamily="34" charset="0"/>
                <a:cs typeface="Arial" panose="020B0604020202020204" pitchFamily="34" charset="0"/>
              </a:rPr>
              <a:t>’</a:t>
            </a:r>
          </a:p>
        </p:txBody>
      </p:sp>
      <p:pic>
        <p:nvPicPr>
          <p:cNvPr id="8" name="Picture 7" descr="Image of PowerBI report.">
            <a:extLst>
              <a:ext uri="{FF2B5EF4-FFF2-40B4-BE49-F238E27FC236}">
                <a16:creationId xmlns:a16="http://schemas.microsoft.com/office/drawing/2014/main" id="{D0C81E56-FF2E-13E0-F054-66FB8D46302B}"/>
              </a:ext>
            </a:extLst>
          </p:cNvPr>
          <p:cNvPicPr>
            <a:picLocks noChangeAspect="1"/>
          </p:cNvPicPr>
          <p:nvPr/>
        </p:nvPicPr>
        <p:blipFill>
          <a:blip r:embed="rId2"/>
          <a:stretch>
            <a:fillRect/>
          </a:stretch>
        </p:blipFill>
        <p:spPr>
          <a:xfrm>
            <a:off x="3119284" y="810870"/>
            <a:ext cx="5529109" cy="3119170"/>
          </a:xfrm>
          <a:prstGeom prst="rect">
            <a:avLst/>
          </a:prstGeom>
        </p:spPr>
      </p:pic>
      <p:sp>
        <p:nvSpPr>
          <p:cNvPr id="10" name="TextBox 9">
            <a:extLst>
              <a:ext uri="{FF2B5EF4-FFF2-40B4-BE49-F238E27FC236}">
                <a16:creationId xmlns:a16="http://schemas.microsoft.com/office/drawing/2014/main" id="{AE73BADA-EC05-91B4-54BC-77A26C6A580B}"/>
              </a:ext>
            </a:extLst>
          </p:cNvPr>
          <p:cNvSpPr txBox="1"/>
          <p:nvPr/>
        </p:nvSpPr>
        <p:spPr>
          <a:xfrm>
            <a:off x="3119284" y="3973949"/>
            <a:ext cx="5529109" cy="1169551"/>
          </a:xfrm>
          <a:prstGeom prst="rect">
            <a:avLst/>
          </a:prstGeom>
          <a:noFill/>
        </p:spPr>
        <p:txBody>
          <a:bodyPr wrap="square" rtlCol="0">
            <a:spAutoFit/>
          </a:bodyPr>
          <a:lstStyle/>
          <a:p>
            <a:r>
              <a:rPr lang="en-GB" sz="1400">
                <a:solidFill>
                  <a:srgbClr val="193768"/>
                </a:solidFill>
                <a:latin typeface="Arial" panose="020B0604020202020204" pitchFamily="34" charset="0"/>
                <a:cs typeface="Arial" panose="020B0604020202020204" pitchFamily="34" charset="0"/>
              </a:rPr>
              <a:t>This report allows the NSTA to prioritise the reporting of items to wellbores close to the initial six-month reporting deadline</a:t>
            </a:r>
          </a:p>
          <a:p>
            <a:endParaRPr lang="en-GB" sz="1400" b="1">
              <a:solidFill>
                <a:srgbClr val="FF0000"/>
              </a:solidFill>
              <a:latin typeface="Arial" panose="020B0604020202020204" pitchFamily="34" charset="0"/>
              <a:cs typeface="Arial" panose="020B0604020202020204" pitchFamily="34" charset="0"/>
            </a:endParaRPr>
          </a:p>
          <a:p>
            <a:r>
              <a:rPr lang="en-GB" sz="1400">
                <a:solidFill>
                  <a:srgbClr val="002060"/>
                </a:solidFill>
                <a:latin typeface="Arial" panose="020B0604020202020204" pitchFamily="34" charset="0"/>
                <a:cs typeface="Arial" panose="020B0604020202020204" pitchFamily="34" charset="0"/>
              </a:rPr>
              <a:t>Publishing this data will allow operators to review their compliance in real-time </a:t>
            </a:r>
          </a:p>
        </p:txBody>
      </p:sp>
    </p:spTree>
    <p:extLst>
      <p:ext uri="{BB962C8B-B14F-4D97-AF65-F5344CB8AC3E}">
        <p14:creationId xmlns:p14="http://schemas.microsoft.com/office/powerpoint/2010/main" val="523798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A13D4F0-6CCF-F6EA-0423-F2721AC2B383}"/>
              </a:ext>
            </a:extLst>
          </p:cNvPr>
          <p:cNvSpPr>
            <a:spLocks noGrp="1"/>
          </p:cNvSpPr>
          <p:nvPr>
            <p:ph type="title"/>
          </p:nvPr>
        </p:nvSpPr>
        <p:spPr>
          <a:xfrm>
            <a:off x="431800" y="195263"/>
            <a:ext cx="5321300"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Compliance Reports (3)</a:t>
            </a:r>
          </a:p>
        </p:txBody>
      </p:sp>
      <p:sp>
        <p:nvSpPr>
          <p:cNvPr id="6" name="TextBox 5">
            <a:extLst>
              <a:ext uri="{FF2B5EF4-FFF2-40B4-BE49-F238E27FC236}">
                <a16:creationId xmlns:a16="http://schemas.microsoft.com/office/drawing/2014/main" id="{8469745A-7DA9-E37B-B7A8-DD5329E0AEB5}"/>
              </a:ext>
            </a:extLst>
          </p:cNvPr>
          <p:cNvSpPr txBox="1"/>
          <p:nvPr/>
        </p:nvSpPr>
        <p:spPr>
          <a:xfrm>
            <a:off x="348649" y="1277472"/>
            <a:ext cx="1626138" cy="2985433"/>
          </a:xfrm>
          <a:prstGeom prst="rect">
            <a:avLst/>
          </a:prstGeom>
          <a:noFill/>
        </p:spPr>
        <p:txBody>
          <a:bodyPr wrap="square" lIns="91440" tIns="45720" rIns="91440" bIns="45720" rtlCol="0" anchor="t">
            <a:spAutoFit/>
          </a:bodyPr>
          <a:lstStyle/>
          <a:p>
            <a:pPr>
              <a:spcAft>
                <a:spcPts val="1200"/>
              </a:spcAft>
            </a:pPr>
            <a:r>
              <a:rPr lang="en-GB" sz="1400">
                <a:solidFill>
                  <a:srgbClr val="193768"/>
                </a:solidFill>
                <a:latin typeface="Arial" panose="020B0604020202020204" pitchFamily="34" charset="0"/>
                <a:cs typeface="Arial" panose="020B0604020202020204" pitchFamily="34" charset="0"/>
              </a:rPr>
              <a:t>We have created a report where you can review multiple wellbores at the same time</a:t>
            </a:r>
          </a:p>
          <a:p>
            <a:pPr>
              <a:spcAft>
                <a:spcPts val="1200"/>
              </a:spcAft>
            </a:pPr>
            <a:r>
              <a:rPr lang="en-GB" sz="1400">
                <a:solidFill>
                  <a:srgbClr val="193768"/>
                </a:solidFill>
                <a:latin typeface="Arial" panose="020B0604020202020204" pitchFamily="34" charset="0"/>
                <a:cs typeface="Arial" panose="020B0604020202020204" pitchFamily="34" charset="0"/>
              </a:rPr>
              <a:t>You can also search via multiple criteria</a:t>
            </a:r>
          </a:p>
          <a:p>
            <a:pPr>
              <a:spcAft>
                <a:spcPts val="1200"/>
              </a:spcAft>
            </a:pPr>
            <a:r>
              <a:rPr lang="en-GB" sz="1400">
                <a:solidFill>
                  <a:srgbClr val="193768"/>
                </a:solidFill>
                <a:latin typeface="Arial" panose="020B0604020202020204" pitchFamily="34" charset="0"/>
                <a:cs typeface="Arial" panose="020B0604020202020204" pitchFamily="34" charset="0"/>
              </a:rPr>
              <a:t>Currently this report only looks at a select number of items</a:t>
            </a:r>
          </a:p>
        </p:txBody>
      </p:sp>
      <p:pic>
        <p:nvPicPr>
          <p:cNvPr id="4" name="Picture 3" descr="Image of PowerBI dashboard for compliance reporting.">
            <a:extLst>
              <a:ext uri="{FF2B5EF4-FFF2-40B4-BE49-F238E27FC236}">
                <a16:creationId xmlns:a16="http://schemas.microsoft.com/office/drawing/2014/main" id="{DCBBBD6A-D444-7EB7-4D77-09741FD2EA15}"/>
              </a:ext>
            </a:extLst>
          </p:cNvPr>
          <p:cNvPicPr>
            <a:picLocks noChangeAspect="1"/>
          </p:cNvPicPr>
          <p:nvPr/>
        </p:nvPicPr>
        <p:blipFill>
          <a:blip r:embed="rId2"/>
          <a:stretch>
            <a:fillRect/>
          </a:stretch>
        </p:blipFill>
        <p:spPr>
          <a:xfrm>
            <a:off x="2061115" y="1066048"/>
            <a:ext cx="6962865" cy="3613236"/>
          </a:xfrm>
          <a:prstGeom prst="rect">
            <a:avLst/>
          </a:prstGeom>
        </p:spPr>
      </p:pic>
    </p:spTree>
    <p:extLst>
      <p:ext uri="{BB962C8B-B14F-4D97-AF65-F5344CB8AC3E}">
        <p14:creationId xmlns:p14="http://schemas.microsoft.com/office/powerpoint/2010/main" val="2417754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A13D4F0-6CCF-F6EA-0423-F2721AC2B383}"/>
              </a:ext>
            </a:extLst>
          </p:cNvPr>
          <p:cNvSpPr>
            <a:spLocks noGrp="1"/>
          </p:cNvSpPr>
          <p:nvPr>
            <p:ph type="title"/>
          </p:nvPr>
        </p:nvSpPr>
        <p:spPr>
          <a:xfrm>
            <a:off x="431800" y="195263"/>
            <a:ext cx="5321300"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Compliance Reports (4)</a:t>
            </a:r>
          </a:p>
        </p:txBody>
      </p:sp>
      <p:sp>
        <p:nvSpPr>
          <p:cNvPr id="6" name="TextBox 5">
            <a:extLst>
              <a:ext uri="{FF2B5EF4-FFF2-40B4-BE49-F238E27FC236}">
                <a16:creationId xmlns:a16="http://schemas.microsoft.com/office/drawing/2014/main" id="{8469745A-7DA9-E37B-B7A8-DD5329E0AEB5}"/>
              </a:ext>
            </a:extLst>
          </p:cNvPr>
          <p:cNvSpPr txBox="1"/>
          <p:nvPr/>
        </p:nvSpPr>
        <p:spPr>
          <a:xfrm>
            <a:off x="286944" y="988516"/>
            <a:ext cx="2120209" cy="3570208"/>
          </a:xfrm>
          <a:prstGeom prst="rect">
            <a:avLst/>
          </a:prstGeom>
          <a:noFill/>
        </p:spPr>
        <p:txBody>
          <a:bodyPr wrap="square" lIns="91440" tIns="45720" rIns="91440" bIns="45720" rtlCol="0" anchor="t">
            <a:spAutoFit/>
          </a:bodyPr>
          <a:lstStyle/>
          <a:p>
            <a:pPr>
              <a:spcAft>
                <a:spcPts val="1200"/>
              </a:spcAft>
            </a:pPr>
            <a:r>
              <a:rPr lang="en-GB" sz="1400">
                <a:solidFill>
                  <a:srgbClr val="193768"/>
                </a:solidFill>
                <a:latin typeface="Arial" panose="020B0604020202020204" pitchFamily="34" charset="0"/>
                <a:cs typeface="Arial" panose="020B0604020202020204" pitchFamily="34" charset="0"/>
              </a:rPr>
              <a:t>Using our internal Data Warehouse we are now using data submitted in WONS notifications</a:t>
            </a:r>
          </a:p>
          <a:p>
            <a:pPr>
              <a:spcAft>
                <a:spcPts val="1200"/>
              </a:spcAft>
            </a:pPr>
            <a:r>
              <a:rPr lang="en-GB" sz="1400">
                <a:solidFill>
                  <a:srgbClr val="193768"/>
                </a:solidFill>
                <a:latin typeface="Arial" panose="020B0604020202020204" pitchFamily="34" charset="0"/>
                <a:cs typeface="Arial" panose="020B0604020202020204" pitchFamily="34" charset="0"/>
              </a:rPr>
              <a:t>We are now able to QC notifications submitted against items loaded to the NDR </a:t>
            </a:r>
          </a:p>
          <a:p>
            <a:pPr>
              <a:spcAft>
                <a:spcPts val="1200"/>
              </a:spcAft>
            </a:pPr>
            <a:r>
              <a:rPr lang="en-GB" sz="1400">
                <a:solidFill>
                  <a:srgbClr val="193768"/>
                </a:solidFill>
                <a:latin typeface="Arial" panose="020B0604020202020204" pitchFamily="34" charset="0"/>
                <a:cs typeface="Arial" panose="020B0604020202020204" pitchFamily="34" charset="0"/>
              </a:rPr>
              <a:t>We use the NDR API</a:t>
            </a:r>
          </a:p>
          <a:p>
            <a:pPr>
              <a:spcAft>
                <a:spcPts val="1200"/>
              </a:spcAft>
            </a:pPr>
            <a:r>
              <a:rPr lang="en-GB" sz="1400">
                <a:solidFill>
                  <a:srgbClr val="193768"/>
                </a:solidFill>
                <a:latin typeface="Arial" panose="020B0604020202020204" pitchFamily="34" charset="0"/>
                <a:cs typeface="Arial" panose="020B0604020202020204" pitchFamily="34" charset="0"/>
              </a:rPr>
              <a:t>This allows us to identify missing data, targeting specific items and improving data availability</a:t>
            </a:r>
          </a:p>
        </p:txBody>
      </p:sp>
      <p:pic>
        <p:nvPicPr>
          <p:cNvPr id="2" name="Picture 1" descr="Image of wellbore update notification report.">
            <a:extLst>
              <a:ext uri="{FF2B5EF4-FFF2-40B4-BE49-F238E27FC236}">
                <a16:creationId xmlns:a16="http://schemas.microsoft.com/office/drawing/2014/main" id="{3E8EDB28-6E9E-D3C8-E6A2-CD45BA979995}"/>
              </a:ext>
            </a:extLst>
          </p:cNvPr>
          <p:cNvPicPr>
            <a:picLocks noChangeAspect="1"/>
          </p:cNvPicPr>
          <p:nvPr/>
        </p:nvPicPr>
        <p:blipFill>
          <a:blip r:embed="rId2"/>
          <a:stretch>
            <a:fillRect/>
          </a:stretch>
        </p:blipFill>
        <p:spPr>
          <a:xfrm>
            <a:off x="2537011" y="965649"/>
            <a:ext cx="6432177" cy="3593075"/>
          </a:xfrm>
          <a:prstGeom prst="rect">
            <a:avLst/>
          </a:prstGeom>
        </p:spPr>
      </p:pic>
      <p:sp>
        <p:nvSpPr>
          <p:cNvPr id="3" name="Rectangle 2">
            <a:extLst>
              <a:ext uri="{FF2B5EF4-FFF2-40B4-BE49-F238E27FC236}">
                <a16:creationId xmlns:a16="http://schemas.microsoft.com/office/drawing/2014/main" id="{783F152E-99B7-C483-EB33-48E5B648BBD3}"/>
              </a:ext>
            </a:extLst>
          </p:cNvPr>
          <p:cNvSpPr/>
          <p:nvPr/>
        </p:nvSpPr>
        <p:spPr>
          <a:xfrm>
            <a:off x="2552946" y="4093103"/>
            <a:ext cx="2302807" cy="954107"/>
          </a:xfrm>
          <a:prstGeom prst="rect">
            <a:avLst/>
          </a:prstGeom>
          <a:noFill/>
        </p:spPr>
        <p:txBody>
          <a:bodyPr wrap="square" lIns="91440" tIns="45720" rIns="91440" bIns="45720">
            <a:spAutoFit/>
          </a:bodyPr>
          <a:lstStyle/>
          <a:p>
            <a:pPr algn="ctr"/>
            <a:r>
              <a:rPr lang="en-US" sz="2800" b="0" cap="none" spc="0">
                <a:ln w="0"/>
                <a:solidFill>
                  <a:srgbClr val="002060"/>
                </a:solidFill>
                <a:effectLst>
                  <a:outerShdw blurRad="38100" dist="19050" dir="2700000" algn="tl" rotWithShape="0">
                    <a:schemeClr val="dk1">
                      <a:alpha val="40000"/>
                    </a:schemeClr>
                  </a:outerShdw>
                </a:effectLst>
              </a:rPr>
              <a:t>Notification UAT Data</a:t>
            </a:r>
          </a:p>
        </p:txBody>
      </p:sp>
    </p:spTree>
    <p:extLst>
      <p:ext uri="{BB962C8B-B14F-4D97-AF65-F5344CB8AC3E}">
        <p14:creationId xmlns:p14="http://schemas.microsoft.com/office/powerpoint/2010/main" val="1988300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03665" y="1967646"/>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4000">
                <a:solidFill>
                  <a:srgbClr val="002060"/>
                </a:solidFill>
                <a:latin typeface="Arial" panose="020B0604020202020204" pitchFamily="34" charset="0"/>
                <a:cs typeface="Arial" panose="020B0604020202020204" pitchFamily="34" charset="0"/>
              </a:rPr>
              <a:t>Reporting Data Files for Wells</a:t>
            </a:r>
            <a:endParaRPr kumimoji="0" lang="en-GB" sz="4000" b="0" i="0" u="none" strike="noStrike" kern="1200" cap="none" spc="0" normalizeH="0" baseline="0" noProof="0">
              <a:ln>
                <a:noFill/>
              </a:ln>
              <a:solidFill>
                <a:srgbClr val="003351"/>
              </a:solidFill>
              <a:effectLst/>
              <a:uLnTx/>
              <a:uFillTx/>
              <a:latin typeface="Arial"/>
              <a:ea typeface="+mn-ea"/>
              <a:cs typeface="+mn-cs"/>
            </a:endParaRPr>
          </a:p>
        </p:txBody>
      </p:sp>
    </p:spTree>
    <p:extLst>
      <p:ext uri="{BB962C8B-B14F-4D97-AF65-F5344CB8AC3E}">
        <p14:creationId xmlns:p14="http://schemas.microsoft.com/office/powerpoint/2010/main" val="3102204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C09E-9E86-5245-7795-2B0D344BE9FD}"/>
              </a:ext>
            </a:extLst>
          </p:cNvPr>
          <p:cNvSpPr>
            <a:spLocks noGrp="1"/>
          </p:cNvSpPr>
          <p:nvPr>
            <p:ph type="ctrTitle"/>
          </p:nvPr>
        </p:nvSpPr>
        <p:spPr>
          <a:xfrm>
            <a:off x="68803" y="0"/>
            <a:ext cx="3846250" cy="335729"/>
          </a:xfrm>
        </p:spPr>
        <p:txBody>
          <a:bodyPr>
            <a:normAutofit fontScale="90000"/>
          </a:bodyPr>
          <a:lstStyle/>
          <a:p>
            <a:r>
              <a:rPr lang="en-GB" sz="2000" dirty="0"/>
              <a:t>Reporting Data File for Wells (2)</a:t>
            </a:r>
          </a:p>
        </p:txBody>
      </p:sp>
      <p:sp>
        <p:nvSpPr>
          <p:cNvPr id="4" name="TextBox 3">
            <a:extLst>
              <a:ext uri="{FF2B5EF4-FFF2-40B4-BE49-F238E27FC236}">
                <a16:creationId xmlns:a16="http://schemas.microsoft.com/office/drawing/2014/main" id="{1A0FDB74-B187-5243-68A9-71BEF92C84B5}"/>
              </a:ext>
            </a:extLst>
          </p:cNvPr>
          <p:cNvSpPr txBox="1"/>
          <p:nvPr/>
        </p:nvSpPr>
        <p:spPr>
          <a:xfrm>
            <a:off x="461865" y="176027"/>
            <a:ext cx="8830046" cy="1546577"/>
          </a:xfrm>
          <a:prstGeom prst="rect">
            <a:avLst/>
          </a:prstGeom>
          <a:noFill/>
        </p:spPr>
        <p:txBody>
          <a:bodyPr wrap="none" rtlCol="0">
            <a:spAutoFit/>
          </a:bodyPr>
          <a:lstStyle/>
          <a:p>
            <a:r>
              <a:rPr lang="en-GB" sz="1350" b="1" u="sng" dirty="0"/>
              <a:t>Reporting core analysis data to the NDR</a:t>
            </a:r>
          </a:p>
          <a:p>
            <a:endParaRPr lang="en-GB" sz="1350" dirty="0"/>
          </a:p>
          <a:p>
            <a:r>
              <a:rPr lang="en-GB" sz="1350" dirty="0"/>
              <a:t>Core Analysis data, routine and special is usually delivered from 3</a:t>
            </a:r>
            <a:r>
              <a:rPr lang="en-GB" sz="1350" baseline="30000" dirty="0"/>
              <a:t>rd</a:t>
            </a:r>
            <a:r>
              <a:rPr lang="en-GB" sz="1350" dirty="0"/>
              <a:t> party as pdf report along with the data values in</a:t>
            </a:r>
          </a:p>
          <a:p>
            <a:r>
              <a:rPr lang="en-GB" sz="1350" dirty="0"/>
              <a:t>excel sheets. These data may be loaded to software for interpreter use.</a:t>
            </a:r>
          </a:p>
          <a:p>
            <a:endParaRPr lang="en-GB" sz="1350" dirty="0"/>
          </a:p>
          <a:p>
            <a:r>
              <a:rPr lang="en-GB" sz="1350" dirty="0"/>
              <a:t>Current CTAGS for this type of data from guidance (section 5 &amp; section 6) is inconsistent i.e. not mentioned in both sections</a:t>
            </a:r>
          </a:p>
          <a:p>
            <a:r>
              <a:rPr lang="en-GB" sz="1350" dirty="0"/>
              <a:t>and only allows for PDF form and manner</a:t>
            </a:r>
          </a:p>
        </p:txBody>
      </p:sp>
      <p:sp>
        <p:nvSpPr>
          <p:cNvPr id="11" name="TextBox 10">
            <a:extLst>
              <a:ext uri="{FF2B5EF4-FFF2-40B4-BE49-F238E27FC236}">
                <a16:creationId xmlns:a16="http://schemas.microsoft.com/office/drawing/2014/main" id="{F16954DC-0784-6FC3-8CF4-D4E35626D429}"/>
              </a:ext>
            </a:extLst>
          </p:cNvPr>
          <p:cNvSpPr txBox="1"/>
          <p:nvPr/>
        </p:nvSpPr>
        <p:spPr>
          <a:xfrm>
            <a:off x="471646" y="1521316"/>
            <a:ext cx="832279" cy="923330"/>
          </a:xfrm>
          <a:prstGeom prst="rect">
            <a:avLst/>
          </a:prstGeom>
          <a:noFill/>
        </p:spPr>
        <p:txBody>
          <a:bodyPr wrap="none" rtlCol="0">
            <a:spAutoFit/>
          </a:bodyPr>
          <a:lstStyle/>
          <a:p>
            <a:r>
              <a:rPr lang="en-GB" sz="1350"/>
              <a:t> </a:t>
            </a:r>
          </a:p>
          <a:p>
            <a:r>
              <a:rPr lang="en-GB" sz="1350"/>
              <a:t>Section 5</a:t>
            </a:r>
          </a:p>
          <a:p>
            <a:endParaRPr lang="en-GB" sz="1350"/>
          </a:p>
          <a:p>
            <a:endParaRPr lang="en-GB" sz="1350"/>
          </a:p>
        </p:txBody>
      </p:sp>
      <p:pic>
        <p:nvPicPr>
          <p:cNvPr id="3" name="Picture 2" descr="Image of section 5 of the form and manner document.">
            <a:extLst>
              <a:ext uri="{FF2B5EF4-FFF2-40B4-BE49-F238E27FC236}">
                <a16:creationId xmlns:a16="http://schemas.microsoft.com/office/drawing/2014/main" id="{1A6E0F9C-F158-1332-5FBF-75B9479CDF63}"/>
              </a:ext>
            </a:extLst>
          </p:cNvPr>
          <p:cNvPicPr>
            <a:picLocks noChangeAspect="1"/>
          </p:cNvPicPr>
          <p:nvPr/>
        </p:nvPicPr>
        <p:blipFill>
          <a:blip r:embed="rId2"/>
          <a:stretch>
            <a:fillRect/>
          </a:stretch>
        </p:blipFill>
        <p:spPr>
          <a:xfrm>
            <a:off x="876919" y="2007465"/>
            <a:ext cx="6985715" cy="564286"/>
          </a:xfrm>
          <a:prstGeom prst="rect">
            <a:avLst/>
          </a:prstGeom>
          <a:ln>
            <a:solidFill>
              <a:schemeClr val="accent1"/>
            </a:solidFill>
          </a:ln>
        </p:spPr>
      </p:pic>
      <p:pic>
        <p:nvPicPr>
          <p:cNvPr id="6" name="Picture 5" descr="Image of section 5 of the form and manner document.">
            <a:extLst>
              <a:ext uri="{FF2B5EF4-FFF2-40B4-BE49-F238E27FC236}">
                <a16:creationId xmlns:a16="http://schemas.microsoft.com/office/drawing/2014/main" id="{B2FDCE2A-EE9E-6687-91FD-5791206F2B25}"/>
              </a:ext>
            </a:extLst>
          </p:cNvPr>
          <p:cNvPicPr>
            <a:picLocks noChangeAspect="1"/>
          </p:cNvPicPr>
          <p:nvPr/>
        </p:nvPicPr>
        <p:blipFill>
          <a:blip r:embed="rId3"/>
          <a:stretch>
            <a:fillRect/>
          </a:stretch>
        </p:blipFill>
        <p:spPr>
          <a:xfrm>
            <a:off x="862635" y="2571750"/>
            <a:ext cx="7000000" cy="542858"/>
          </a:xfrm>
          <a:prstGeom prst="rect">
            <a:avLst/>
          </a:prstGeom>
          <a:ln>
            <a:solidFill>
              <a:schemeClr val="accent1"/>
            </a:solidFill>
          </a:ln>
        </p:spPr>
      </p:pic>
      <p:sp>
        <p:nvSpPr>
          <p:cNvPr id="9" name="TextBox 8">
            <a:extLst>
              <a:ext uri="{FF2B5EF4-FFF2-40B4-BE49-F238E27FC236}">
                <a16:creationId xmlns:a16="http://schemas.microsoft.com/office/drawing/2014/main" id="{A8E89A88-407C-5593-7C0B-29D4052984A5}"/>
              </a:ext>
            </a:extLst>
          </p:cNvPr>
          <p:cNvSpPr txBox="1"/>
          <p:nvPr/>
        </p:nvSpPr>
        <p:spPr>
          <a:xfrm>
            <a:off x="484264" y="2985849"/>
            <a:ext cx="832279" cy="923330"/>
          </a:xfrm>
          <a:prstGeom prst="rect">
            <a:avLst/>
          </a:prstGeom>
          <a:noFill/>
        </p:spPr>
        <p:txBody>
          <a:bodyPr wrap="none" rtlCol="0">
            <a:spAutoFit/>
          </a:bodyPr>
          <a:lstStyle/>
          <a:p>
            <a:r>
              <a:rPr lang="en-GB" sz="1350"/>
              <a:t> </a:t>
            </a:r>
          </a:p>
          <a:p>
            <a:r>
              <a:rPr lang="en-GB" sz="1350"/>
              <a:t>Section 6</a:t>
            </a:r>
          </a:p>
          <a:p>
            <a:endParaRPr lang="en-GB" sz="1350"/>
          </a:p>
          <a:p>
            <a:endParaRPr lang="en-GB" sz="1350"/>
          </a:p>
        </p:txBody>
      </p:sp>
      <p:pic>
        <p:nvPicPr>
          <p:cNvPr id="15" name="Picture 14" descr="Image of section 6 of the form and manner document.">
            <a:extLst>
              <a:ext uri="{FF2B5EF4-FFF2-40B4-BE49-F238E27FC236}">
                <a16:creationId xmlns:a16="http://schemas.microsoft.com/office/drawing/2014/main" id="{5F3B98E6-9455-FF8D-F834-9278CABE0CDE}"/>
              </a:ext>
            </a:extLst>
          </p:cNvPr>
          <p:cNvPicPr>
            <a:picLocks noChangeAspect="1"/>
          </p:cNvPicPr>
          <p:nvPr/>
        </p:nvPicPr>
        <p:blipFill>
          <a:blip r:embed="rId4"/>
          <a:stretch>
            <a:fillRect/>
          </a:stretch>
        </p:blipFill>
        <p:spPr>
          <a:xfrm>
            <a:off x="696685" y="3532755"/>
            <a:ext cx="7100000" cy="678572"/>
          </a:xfrm>
          <a:prstGeom prst="rect">
            <a:avLst/>
          </a:prstGeom>
          <a:ln>
            <a:solidFill>
              <a:schemeClr val="accent1"/>
            </a:solidFill>
          </a:ln>
        </p:spPr>
      </p:pic>
      <p:pic>
        <p:nvPicPr>
          <p:cNvPr id="17" name="Picture 16" descr="Image of section 6 of the form and manner document.">
            <a:extLst>
              <a:ext uri="{FF2B5EF4-FFF2-40B4-BE49-F238E27FC236}">
                <a16:creationId xmlns:a16="http://schemas.microsoft.com/office/drawing/2014/main" id="{536E4ECC-E2CC-73E6-665C-2822A1898288}"/>
              </a:ext>
            </a:extLst>
          </p:cNvPr>
          <p:cNvPicPr>
            <a:picLocks noChangeAspect="1"/>
          </p:cNvPicPr>
          <p:nvPr/>
        </p:nvPicPr>
        <p:blipFill>
          <a:blip r:embed="rId5"/>
          <a:stretch>
            <a:fillRect/>
          </a:stretch>
        </p:blipFill>
        <p:spPr>
          <a:xfrm>
            <a:off x="696685" y="4300195"/>
            <a:ext cx="7100000" cy="678572"/>
          </a:xfrm>
          <a:prstGeom prst="rect">
            <a:avLst/>
          </a:prstGeom>
          <a:ln>
            <a:solidFill>
              <a:schemeClr val="accent1"/>
            </a:solidFill>
          </a:ln>
        </p:spPr>
      </p:pic>
    </p:spTree>
    <p:extLst>
      <p:ext uri="{BB962C8B-B14F-4D97-AF65-F5344CB8AC3E}">
        <p14:creationId xmlns:p14="http://schemas.microsoft.com/office/powerpoint/2010/main" val="1707717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C6461F-1580-86F2-CA81-DBC2BD8A1248}"/>
              </a:ext>
            </a:extLst>
          </p:cNvPr>
          <p:cNvSpPr>
            <a:spLocks noGrp="1"/>
          </p:cNvSpPr>
          <p:nvPr>
            <p:ph type="ctrTitle"/>
          </p:nvPr>
        </p:nvSpPr>
        <p:spPr>
          <a:xfrm>
            <a:off x="68803" y="0"/>
            <a:ext cx="3846250" cy="335729"/>
          </a:xfrm>
        </p:spPr>
        <p:txBody>
          <a:bodyPr>
            <a:normAutofit fontScale="90000"/>
          </a:bodyPr>
          <a:lstStyle/>
          <a:p>
            <a:r>
              <a:rPr lang="en-GB" sz="2000" dirty="0"/>
              <a:t>Reporting Data File for Wells (3)</a:t>
            </a:r>
          </a:p>
        </p:txBody>
      </p:sp>
      <p:sp>
        <p:nvSpPr>
          <p:cNvPr id="4" name="TextBox 3">
            <a:extLst>
              <a:ext uri="{FF2B5EF4-FFF2-40B4-BE49-F238E27FC236}">
                <a16:creationId xmlns:a16="http://schemas.microsoft.com/office/drawing/2014/main" id="{1A0FDB74-B187-5243-68A9-71BEF92C84B5}"/>
              </a:ext>
            </a:extLst>
          </p:cNvPr>
          <p:cNvSpPr txBox="1">
            <a:spLocks/>
          </p:cNvSpPr>
          <p:nvPr/>
        </p:nvSpPr>
        <p:spPr>
          <a:xfrm>
            <a:off x="350335" y="256479"/>
            <a:ext cx="8367355"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sng" strike="noStrike" kern="1200" cap="none" spc="0" normalizeH="0" baseline="0" noProof="0" dirty="0">
                <a:ln>
                  <a:noFill/>
                </a:ln>
                <a:solidFill>
                  <a:schemeClr val="tx1"/>
                </a:solidFill>
                <a:effectLst/>
                <a:uLnTx/>
                <a:uFillTx/>
                <a:latin typeface="+mn-lt"/>
                <a:ea typeface="+mn-ea"/>
                <a:cs typeface="+mn-cs"/>
              </a:rPr>
              <a:t>Reporting core analysis data to the NDR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chemeClr val="tx1"/>
                </a:solidFill>
                <a:effectLst/>
                <a:uLnTx/>
                <a:uFillTx/>
                <a:latin typeface="+mn-lt"/>
                <a:ea typeface="+mn-ea"/>
                <a:cs typeface="+mn-cs"/>
              </a:rPr>
              <a:t>Believe should be able to report as .txt or .csv but cannot currently do this as this form and manner only allows CTAG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chemeClr val="tx1"/>
                </a:solidFill>
                <a:effectLst/>
                <a:uLnTx/>
                <a:uFillTx/>
                <a:latin typeface="+mn-lt"/>
                <a:ea typeface="+mn-ea"/>
                <a:cs typeface="+mn-cs"/>
              </a:rPr>
              <a:t>of type CSHOT_FILE or VSP_FILE to be assigned</a:t>
            </a:r>
          </a:p>
        </p:txBody>
      </p:sp>
      <p:pic>
        <p:nvPicPr>
          <p:cNvPr id="6" name="Picture 5">
            <a:extLst>
              <a:ext uri="{FF2B5EF4-FFF2-40B4-BE49-F238E27FC236}">
                <a16:creationId xmlns:a16="http://schemas.microsoft.com/office/drawing/2014/main" id="{E8E3B528-0F6F-366B-B774-FDA80B00F3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0335" y="1186177"/>
            <a:ext cx="3357223" cy="2445089"/>
          </a:xfrm>
          <a:prstGeom prst="rect">
            <a:avLst/>
          </a:prstGeom>
          <a:ln>
            <a:solidFill>
              <a:schemeClr val="accent1"/>
            </a:solidFill>
          </a:ln>
        </p:spPr>
      </p:pic>
      <p:pic>
        <p:nvPicPr>
          <p:cNvPr id="8" name="Picture 7">
            <a:extLst>
              <a:ext uri="{FF2B5EF4-FFF2-40B4-BE49-F238E27FC236}">
                <a16:creationId xmlns:a16="http://schemas.microsoft.com/office/drawing/2014/main" id="{04D78108-3384-4FD9-FC31-12B548F1FE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55088" y="1386104"/>
            <a:ext cx="3801518" cy="2437153"/>
          </a:xfrm>
          <a:prstGeom prst="rect">
            <a:avLst/>
          </a:prstGeom>
          <a:ln>
            <a:solidFill>
              <a:schemeClr val="accent1"/>
            </a:solidFill>
          </a:ln>
        </p:spPr>
      </p:pic>
      <p:sp>
        <p:nvSpPr>
          <p:cNvPr id="2" name="TextBox 1">
            <a:extLst>
              <a:ext uri="{FF2B5EF4-FFF2-40B4-BE49-F238E27FC236}">
                <a16:creationId xmlns:a16="http://schemas.microsoft.com/office/drawing/2014/main" id="{86CA3F95-DCC0-899D-10E1-22E1FADF392F}"/>
              </a:ext>
            </a:extLst>
          </p:cNvPr>
          <p:cNvSpPr txBox="1"/>
          <p:nvPr/>
        </p:nvSpPr>
        <p:spPr>
          <a:xfrm>
            <a:off x="1063869" y="1254819"/>
            <a:ext cx="1063869" cy="300082"/>
          </a:xfrm>
          <a:prstGeom prst="rect">
            <a:avLst/>
          </a:prstGeom>
          <a:noFill/>
        </p:spPr>
        <p:txBody>
          <a:bodyPr wrap="square" rtlCol="0">
            <a:spAutoFit/>
          </a:bodyPr>
          <a:lstStyle/>
          <a:p>
            <a:r>
              <a:rPr lang="en-GB" sz="1350" b="1">
                <a:solidFill>
                  <a:srgbClr val="FF0000"/>
                </a:solidFill>
              </a:rPr>
              <a:t>CORE_CCA</a:t>
            </a:r>
          </a:p>
        </p:txBody>
      </p:sp>
      <p:pic>
        <p:nvPicPr>
          <p:cNvPr id="5" name="Picture 4">
            <a:extLst>
              <a:ext uri="{FF2B5EF4-FFF2-40B4-BE49-F238E27FC236}">
                <a16:creationId xmlns:a16="http://schemas.microsoft.com/office/drawing/2014/main" id="{A2A62AAA-4B94-B715-D337-D95232D0F26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16234" y="1899248"/>
            <a:ext cx="4510337" cy="2241929"/>
          </a:xfrm>
          <a:prstGeom prst="rect">
            <a:avLst/>
          </a:prstGeom>
          <a:ln>
            <a:solidFill>
              <a:schemeClr val="accent1"/>
            </a:solidFill>
          </a:ln>
        </p:spPr>
      </p:pic>
      <p:sp>
        <p:nvSpPr>
          <p:cNvPr id="7" name="TextBox 6">
            <a:extLst>
              <a:ext uri="{FF2B5EF4-FFF2-40B4-BE49-F238E27FC236}">
                <a16:creationId xmlns:a16="http://schemas.microsoft.com/office/drawing/2014/main" id="{4AAA2693-0578-1F34-DEA6-0D7A8E32858A}"/>
              </a:ext>
            </a:extLst>
          </p:cNvPr>
          <p:cNvSpPr txBox="1"/>
          <p:nvPr/>
        </p:nvSpPr>
        <p:spPr>
          <a:xfrm>
            <a:off x="7052021" y="3354266"/>
            <a:ext cx="1063869" cy="300082"/>
          </a:xfrm>
          <a:prstGeom prst="rect">
            <a:avLst/>
          </a:prstGeom>
          <a:noFill/>
        </p:spPr>
        <p:txBody>
          <a:bodyPr wrap="square" rtlCol="0">
            <a:spAutoFit/>
          </a:bodyPr>
          <a:lstStyle/>
          <a:p>
            <a:r>
              <a:rPr lang="en-GB" sz="1350" b="1">
                <a:solidFill>
                  <a:srgbClr val="FF0000"/>
                </a:solidFill>
              </a:rPr>
              <a:t>CCA_FILE</a:t>
            </a:r>
          </a:p>
        </p:txBody>
      </p:sp>
      <p:pic>
        <p:nvPicPr>
          <p:cNvPr id="10" name="Picture 9">
            <a:extLst>
              <a:ext uri="{FF2B5EF4-FFF2-40B4-BE49-F238E27FC236}">
                <a16:creationId xmlns:a16="http://schemas.microsoft.com/office/drawing/2014/main" id="{6AE9F208-8159-DE6A-2350-8DF78784024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6814" y="4023184"/>
            <a:ext cx="6000000" cy="1014286"/>
          </a:xfrm>
          <a:prstGeom prst="rect">
            <a:avLst/>
          </a:prstGeom>
          <a:ln>
            <a:solidFill>
              <a:schemeClr val="accent1"/>
            </a:solidFill>
          </a:ln>
        </p:spPr>
      </p:pic>
      <p:pic>
        <p:nvPicPr>
          <p:cNvPr id="12" name="Picture 11">
            <a:extLst>
              <a:ext uri="{FF2B5EF4-FFF2-40B4-BE49-F238E27FC236}">
                <a16:creationId xmlns:a16="http://schemas.microsoft.com/office/drawing/2014/main" id="{04BE5981-6F3E-3C64-E731-E879202B5F8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885177" y="4221466"/>
            <a:ext cx="871429" cy="735714"/>
          </a:xfrm>
          <a:prstGeom prst="rect">
            <a:avLst/>
          </a:prstGeom>
          <a:ln>
            <a:solidFill>
              <a:schemeClr val="accent1"/>
            </a:solidFill>
          </a:ln>
        </p:spPr>
      </p:pic>
    </p:spTree>
    <p:extLst>
      <p:ext uri="{BB962C8B-B14F-4D97-AF65-F5344CB8AC3E}">
        <p14:creationId xmlns:p14="http://schemas.microsoft.com/office/powerpoint/2010/main" val="3279378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E3C9-B2AC-218C-D59D-B5D154AB33B5}"/>
              </a:ext>
            </a:extLst>
          </p:cNvPr>
          <p:cNvSpPr>
            <a:spLocks noGrp="1"/>
          </p:cNvSpPr>
          <p:nvPr>
            <p:ph type="ctrTitle"/>
          </p:nvPr>
        </p:nvSpPr>
        <p:spPr>
          <a:xfrm>
            <a:off x="68803" y="0"/>
            <a:ext cx="3846250" cy="335729"/>
          </a:xfrm>
        </p:spPr>
        <p:txBody>
          <a:bodyPr>
            <a:normAutofit fontScale="90000"/>
          </a:bodyPr>
          <a:lstStyle/>
          <a:p>
            <a:r>
              <a:rPr lang="en-GB" sz="2000" dirty="0"/>
              <a:t>Reporting Data File for Wells (4)</a:t>
            </a:r>
          </a:p>
        </p:txBody>
      </p:sp>
      <p:sp>
        <p:nvSpPr>
          <p:cNvPr id="4" name="TextBox 3">
            <a:extLst>
              <a:ext uri="{FF2B5EF4-FFF2-40B4-BE49-F238E27FC236}">
                <a16:creationId xmlns:a16="http://schemas.microsoft.com/office/drawing/2014/main" id="{1A0FDB74-B187-5243-68A9-71BEF92C84B5}"/>
              </a:ext>
            </a:extLst>
          </p:cNvPr>
          <p:cNvSpPr txBox="1"/>
          <p:nvPr/>
        </p:nvSpPr>
        <p:spPr>
          <a:xfrm>
            <a:off x="350335" y="256480"/>
            <a:ext cx="8721170" cy="1131079"/>
          </a:xfrm>
          <a:prstGeom prst="rect">
            <a:avLst/>
          </a:prstGeom>
          <a:noFill/>
        </p:spPr>
        <p:txBody>
          <a:bodyPr wrap="none" rtlCol="0">
            <a:spAutoFit/>
          </a:bodyPr>
          <a:lstStyle/>
          <a:p>
            <a:r>
              <a:rPr lang="en-GB" sz="1350" b="1" u="sng"/>
              <a:t>Reporting DST well test data to the NDR</a:t>
            </a:r>
          </a:p>
          <a:p>
            <a:endParaRPr lang="en-GB" sz="1350"/>
          </a:p>
          <a:p>
            <a:r>
              <a:rPr lang="en-GB" sz="1350"/>
              <a:t>Digital Well test data, DST, can only be reported if reported to las or </a:t>
            </a:r>
            <a:r>
              <a:rPr lang="en-GB" sz="1350" err="1"/>
              <a:t>dlis</a:t>
            </a:r>
            <a:endParaRPr lang="en-GB" sz="1350"/>
          </a:p>
          <a:p>
            <a:endParaRPr lang="en-GB" sz="1350"/>
          </a:p>
          <a:p>
            <a:r>
              <a:rPr lang="en-GB" sz="1350"/>
              <a:t>Issue is legacy DST data is often in ascii format depth or time indexed. Currently no ability to report test data as .csv or .txt</a:t>
            </a:r>
          </a:p>
        </p:txBody>
      </p:sp>
      <p:sp>
        <p:nvSpPr>
          <p:cNvPr id="16" name="TextBox 15">
            <a:extLst>
              <a:ext uri="{FF2B5EF4-FFF2-40B4-BE49-F238E27FC236}">
                <a16:creationId xmlns:a16="http://schemas.microsoft.com/office/drawing/2014/main" id="{A7DA1A0B-8238-DE6F-65C0-4E84D646B4B5}"/>
              </a:ext>
            </a:extLst>
          </p:cNvPr>
          <p:cNvSpPr txBox="1">
            <a:spLocks/>
          </p:cNvSpPr>
          <p:nvPr/>
        </p:nvSpPr>
        <p:spPr>
          <a:xfrm>
            <a:off x="2470639" y="1498674"/>
            <a:ext cx="327953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FF0000"/>
                </a:solidFill>
                <a:effectLst/>
                <a:uLnTx/>
                <a:uFillTx/>
                <a:latin typeface="+mn-lt"/>
                <a:ea typeface="+mn-ea"/>
                <a:cs typeface="+mn-cs"/>
              </a:rPr>
              <a:t>TEST_FILE as DST not DWL_TEST although could report digital test data by reformatting to las – experience of working with time indexed data to convert to las?</a:t>
            </a:r>
          </a:p>
        </p:txBody>
      </p:sp>
      <p:pic>
        <p:nvPicPr>
          <p:cNvPr id="9" name="Picture 8">
            <a:extLst>
              <a:ext uri="{FF2B5EF4-FFF2-40B4-BE49-F238E27FC236}">
                <a16:creationId xmlns:a16="http://schemas.microsoft.com/office/drawing/2014/main" id="{B123740E-CEFF-6C1F-2C1D-B2896AADE8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0335" y="1497827"/>
            <a:ext cx="2028572" cy="1778572"/>
          </a:xfrm>
          <a:prstGeom prst="rect">
            <a:avLst/>
          </a:prstGeom>
          <a:ln>
            <a:solidFill>
              <a:schemeClr val="accent1"/>
            </a:solidFill>
          </a:ln>
        </p:spPr>
      </p:pic>
      <p:sp>
        <p:nvSpPr>
          <p:cNvPr id="17" name="TextBox 16">
            <a:extLst>
              <a:ext uri="{FF2B5EF4-FFF2-40B4-BE49-F238E27FC236}">
                <a16:creationId xmlns:a16="http://schemas.microsoft.com/office/drawing/2014/main" id="{F4B320CE-A9B7-34BE-7EF5-2ECA94F5CAC9}"/>
              </a:ext>
            </a:extLst>
          </p:cNvPr>
          <p:cNvSpPr txBox="1"/>
          <p:nvPr/>
        </p:nvSpPr>
        <p:spPr>
          <a:xfrm>
            <a:off x="350335" y="3342602"/>
            <a:ext cx="8126648" cy="507831"/>
          </a:xfrm>
          <a:prstGeom prst="rect">
            <a:avLst/>
          </a:prstGeom>
          <a:noFill/>
        </p:spPr>
        <p:txBody>
          <a:bodyPr wrap="none" rtlCol="0">
            <a:spAutoFit/>
          </a:bodyPr>
          <a:lstStyle/>
          <a:p>
            <a:r>
              <a:rPr lang="en-GB" sz="1350"/>
              <a:t>Inconsistence guidance – TEST_FILE not scanned image but can only be a scanned image.</a:t>
            </a:r>
          </a:p>
          <a:p>
            <a:r>
              <a:rPr lang="en-GB" sz="1350"/>
              <a:t>Propose requirement to be able to report other digital data as .csv or .txt as is possible with VSP/Time-depth data</a:t>
            </a:r>
          </a:p>
        </p:txBody>
      </p:sp>
      <p:pic>
        <p:nvPicPr>
          <p:cNvPr id="15" name="Picture 14">
            <a:extLst>
              <a:ext uri="{FF2B5EF4-FFF2-40B4-BE49-F238E27FC236}">
                <a16:creationId xmlns:a16="http://schemas.microsoft.com/office/drawing/2014/main" id="{D6066118-C11E-04F5-A5CA-F4155785EE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0335" y="3852944"/>
            <a:ext cx="7007143" cy="621428"/>
          </a:xfrm>
          <a:prstGeom prst="rect">
            <a:avLst/>
          </a:prstGeom>
        </p:spPr>
      </p:pic>
      <p:pic>
        <p:nvPicPr>
          <p:cNvPr id="13" name="Picture 12">
            <a:extLst>
              <a:ext uri="{FF2B5EF4-FFF2-40B4-BE49-F238E27FC236}">
                <a16:creationId xmlns:a16="http://schemas.microsoft.com/office/drawing/2014/main" id="{A16CB295-26C3-E223-B94E-6E2A0CD18C8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0335" y="4664059"/>
            <a:ext cx="7121429" cy="264286"/>
          </a:xfrm>
          <a:prstGeom prst="rect">
            <a:avLst/>
          </a:prstGeom>
        </p:spPr>
      </p:pic>
    </p:spTree>
    <p:extLst>
      <p:ext uri="{BB962C8B-B14F-4D97-AF65-F5344CB8AC3E}">
        <p14:creationId xmlns:p14="http://schemas.microsoft.com/office/powerpoint/2010/main" val="303570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Meeting etiquette &amp; structure</a:t>
            </a:r>
            <a:endParaRPr lang="en-GB">
              <a:solidFill>
                <a:srgbClr val="00335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D62EA2A-48CB-4975-BC7B-BC1D82F9E2CF}"/>
              </a:ext>
            </a:extLst>
          </p:cNvPr>
          <p:cNvSpPr txBox="1"/>
          <p:nvPr/>
        </p:nvSpPr>
        <p:spPr>
          <a:xfrm>
            <a:off x="346528" y="1017926"/>
            <a:ext cx="8450943" cy="3724096"/>
          </a:xfrm>
          <a:prstGeom prst="rect">
            <a:avLst/>
          </a:prstGeom>
          <a:noFill/>
        </p:spPr>
        <p:txBody>
          <a:bodyPr wrap="square" rtlCol="0">
            <a:spAutoFit/>
          </a:bodyPr>
          <a:lstStyle/>
          <a:p>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Please turn your cameras off and remain muted.</a:t>
            </a:r>
          </a:p>
          <a:p>
            <a:endPar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Please use the meeting chat to post your questions throughout the meeting.</a:t>
            </a:r>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latin typeface="Arial" panose="020B0604020202020204" pitchFamily="34" charset="0"/>
                <a:ea typeface="Calibri" panose="020F0502020204030204" pitchFamily="34" charset="0"/>
                <a:cs typeface="Arial" panose="020B0604020202020204" pitchFamily="34" charset="0"/>
              </a:rPr>
              <a:t>Questions raised in the meeting chat will be addressed at the end of each section of today’s presentation, time permitting.</a:t>
            </a:r>
          </a:p>
          <a:p>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latin typeface="Arial" panose="020B0604020202020204" pitchFamily="34" charset="0"/>
                <a:ea typeface="Calibri" panose="020F0502020204030204" pitchFamily="34" charset="0"/>
                <a:cs typeface="Arial" panose="020B0604020202020204" pitchFamily="34" charset="0"/>
              </a:rPr>
              <a:t>Please feel free to ask questions at the end of each section of today’s meeting. </a:t>
            </a:r>
          </a:p>
          <a:p>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latin typeface="Arial" panose="020B0604020202020204" pitchFamily="34" charset="0"/>
                <a:ea typeface="Calibri" panose="020F0502020204030204" pitchFamily="34" charset="0"/>
                <a:cs typeface="Arial" panose="020B0604020202020204" pitchFamily="34" charset="0"/>
              </a:rPr>
              <a:t>Should there be time remaining after all planned sections, we can use that for general discussion.</a:t>
            </a:r>
          </a:p>
          <a:p>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latin typeface="Arial" panose="020B0604020202020204" pitchFamily="34" charset="0"/>
                <a:ea typeface="Calibri" panose="020F0502020204030204" pitchFamily="34" charset="0"/>
                <a:cs typeface="Arial" panose="020B0604020202020204" pitchFamily="34" charset="0"/>
              </a:rPr>
              <a:t>The meeting will not be recorded - slides to be shared on the </a:t>
            </a:r>
            <a:r>
              <a:rPr lang="en-GB" sz="1600">
                <a:solidFill>
                  <a:srgbClr val="0000FF"/>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NDR User Group web page</a:t>
            </a:r>
            <a:endParaRPr lang="en-GB" sz="1600">
              <a:solidFill>
                <a:srgbClr val="0000FF"/>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3351"/>
                </a:solidFill>
                <a:latin typeface="Arial" panose="020B0604020202020204" pitchFamily="34" charset="0"/>
                <a:ea typeface="Calibri" panose="020F0502020204030204" pitchFamily="34" charset="0"/>
                <a:cs typeface="Arial" panose="020B0604020202020204" pitchFamily="34" charset="0"/>
              </a:rPr>
              <a:t> </a:t>
            </a:r>
          </a:p>
          <a:p>
            <a:r>
              <a:rPr lang="en-GB" sz="1200">
                <a:solidFill>
                  <a:srgbClr val="0000FF"/>
                </a:solidFill>
                <a:latin typeface="Arial" panose="020B0604020202020204" pitchFamily="34" charset="0"/>
                <a:ea typeface="Calibri" panose="020F0502020204030204" pitchFamily="34" charset="0"/>
                <a:cs typeface="Arial" panose="020B0604020202020204" pitchFamily="34" charset="0"/>
              </a:rPr>
              <a:t>https://www.nstauthority.co.uk/data-and-insights/data/uk-national-data-repository/ndr-user-group-and-updates/</a:t>
            </a:r>
          </a:p>
        </p:txBody>
      </p:sp>
    </p:spTree>
    <p:extLst>
      <p:ext uri="{BB962C8B-B14F-4D97-AF65-F5344CB8AC3E}">
        <p14:creationId xmlns:p14="http://schemas.microsoft.com/office/powerpoint/2010/main" val="1108920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3077-D75C-848E-5188-0E4E464E3679}"/>
              </a:ext>
            </a:extLst>
          </p:cNvPr>
          <p:cNvSpPr>
            <a:spLocks noGrp="1"/>
          </p:cNvSpPr>
          <p:nvPr>
            <p:ph type="ctrTitle"/>
          </p:nvPr>
        </p:nvSpPr>
        <p:spPr>
          <a:xfrm>
            <a:off x="68803" y="0"/>
            <a:ext cx="3846250" cy="335729"/>
          </a:xfrm>
        </p:spPr>
        <p:txBody>
          <a:bodyPr>
            <a:normAutofit fontScale="90000"/>
          </a:bodyPr>
          <a:lstStyle/>
          <a:p>
            <a:r>
              <a:rPr lang="en-GB" sz="2000" dirty="0"/>
              <a:t>Reporting Data File for Wells (5)</a:t>
            </a:r>
          </a:p>
        </p:txBody>
      </p:sp>
      <p:sp>
        <p:nvSpPr>
          <p:cNvPr id="4" name="TextBox 3">
            <a:extLst>
              <a:ext uri="{FF2B5EF4-FFF2-40B4-BE49-F238E27FC236}">
                <a16:creationId xmlns:a16="http://schemas.microsoft.com/office/drawing/2014/main" id="{1A0FDB74-B187-5243-68A9-71BEF92C84B5}"/>
              </a:ext>
            </a:extLst>
          </p:cNvPr>
          <p:cNvSpPr txBox="1"/>
          <p:nvPr/>
        </p:nvSpPr>
        <p:spPr>
          <a:xfrm>
            <a:off x="350335" y="256479"/>
            <a:ext cx="8366521" cy="2377574"/>
          </a:xfrm>
          <a:prstGeom prst="rect">
            <a:avLst/>
          </a:prstGeom>
          <a:noFill/>
        </p:spPr>
        <p:txBody>
          <a:bodyPr wrap="none" rtlCol="0">
            <a:spAutoFit/>
          </a:bodyPr>
          <a:lstStyle/>
          <a:p>
            <a:r>
              <a:rPr lang="en-GB" sz="1350" b="1" u="sng"/>
              <a:t>Reporting mud data to the NDR</a:t>
            </a:r>
          </a:p>
          <a:p>
            <a:endParaRPr lang="en-GB" sz="1350"/>
          </a:p>
          <a:p>
            <a:r>
              <a:rPr lang="en-GB" sz="1350"/>
              <a:t>Digital mud data can only be reported as las</a:t>
            </a:r>
          </a:p>
          <a:p>
            <a:endParaRPr lang="en-GB" sz="1350"/>
          </a:p>
          <a:p>
            <a:r>
              <a:rPr lang="en-GB" sz="1350"/>
              <a:t>Issue is legacy mud data is often in ascii format with depth, </a:t>
            </a:r>
            <a:r>
              <a:rPr lang="en-GB" sz="1350" err="1"/>
              <a:t>tvd</a:t>
            </a:r>
            <a:r>
              <a:rPr lang="en-GB" sz="1350"/>
              <a:t> as opposed to md and also may have mixed sample</a:t>
            </a:r>
          </a:p>
          <a:p>
            <a:r>
              <a:rPr lang="en-GB" sz="1350"/>
              <a:t>Interval down the file. Currently no ability to report test data as .csv or .txt</a:t>
            </a:r>
          </a:p>
          <a:p>
            <a:endParaRPr lang="en-GB" sz="1350"/>
          </a:p>
          <a:p>
            <a:r>
              <a:rPr lang="en-GB" sz="1350"/>
              <a:t>Have to rely on the reporter reformatting data from original form into .las without “changing the data”</a:t>
            </a:r>
          </a:p>
          <a:p>
            <a:r>
              <a:rPr lang="en-GB" sz="1350"/>
              <a:t>IE las files are usually depth indexed by MD so if using TVD which well position data has been used. When converting</a:t>
            </a:r>
          </a:p>
          <a:p>
            <a:r>
              <a:rPr lang="en-GB" sz="1350"/>
              <a:t>The data with mixed sample intervals has there been interpolation of the data between points etc?</a:t>
            </a:r>
          </a:p>
          <a:p>
            <a:r>
              <a:rPr lang="en-GB" sz="1350"/>
              <a:t>Is this an issue?</a:t>
            </a:r>
          </a:p>
        </p:txBody>
      </p:sp>
      <p:sp>
        <p:nvSpPr>
          <p:cNvPr id="8" name="TextBox 7">
            <a:extLst>
              <a:ext uri="{FF2B5EF4-FFF2-40B4-BE49-F238E27FC236}">
                <a16:creationId xmlns:a16="http://schemas.microsoft.com/office/drawing/2014/main" id="{8580856D-92C0-18E8-966F-B20498487A08}"/>
              </a:ext>
            </a:extLst>
          </p:cNvPr>
          <p:cNvSpPr txBox="1"/>
          <p:nvPr/>
        </p:nvSpPr>
        <p:spPr>
          <a:xfrm>
            <a:off x="723996" y="3004204"/>
            <a:ext cx="1889235" cy="507831"/>
          </a:xfrm>
          <a:prstGeom prst="rect">
            <a:avLst/>
          </a:prstGeom>
          <a:noFill/>
        </p:spPr>
        <p:txBody>
          <a:bodyPr wrap="none" rtlCol="0">
            <a:spAutoFit/>
          </a:bodyPr>
          <a:lstStyle/>
          <a:p>
            <a:r>
              <a:rPr lang="en-GB" sz="1350"/>
              <a:t>Sample interval changes</a:t>
            </a:r>
          </a:p>
          <a:p>
            <a:r>
              <a:rPr lang="en-GB" sz="1350"/>
              <a:t>from 5ft to 1ft</a:t>
            </a:r>
          </a:p>
        </p:txBody>
      </p:sp>
      <p:pic>
        <p:nvPicPr>
          <p:cNvPr id="6" name="Picture 5">
            <a:extLst>
              <a:ext uri="{FF2B5EF4-FFF2-40B4-BE49-F238E27FC236}">
                <a16:creationId xmlns:a16="http://schemas.microsoft.com/office/drawing/2014/main" id="{B5810460-DB02-5FB6-676D-74B2043BB0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57881" y="2610970"/>
            <a:ext cx="2634144" cy="2271804"/>
          </a:xfrm>
          <a:prstGeom prst="rect">
            <a:avLst/>
          </a:prstGeom>
          <a:ln>
            <a:solidFill>
              <a:schemeClr val="accent1"/>
            </a:solidFill>
          </a:ln>
        </p:spPr>
      </p:pic>
      <p:sp>
        <p:nvSpPr>
          <p:cNvPr id="7" name="Oval 6">
            <a:extLst>
              <a:ext uri="{FF2B5EF4-FFF2-40B4-BE49-F238E27FC236}">
                <a16:creationId xmlns:a16="http://schemas.microsoft.com/office/drawing/2014/main" id="{EFB6E833-D459-3815-4E3F-99D0ADA1EF7F}"/>
              </a:ext>
              <a:ext uri="{C183D7F6-B498-43B3-948B-1728B52AA6E4}">
                <adec:decorative xmlns:adec="http://schemas.microsoft.com/office/drawing/2017/decorative" val="1"/>
              </a:ext>
            </a:extLst>
          </p:cNvPr>
          <p:cNvSpPr/>
          <p:nvPr/>
        </p:nvSpPr>
        <p:spPr>
          <a:xfrm>
            <a:off x="2565029" y="3481379"/>
            <a:ext cx="719261"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878854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9">
            <a:extLst>
              <a:ext uri="{FF2B5EF4-FFF2-40B4-BE49-F238E27FC236}">
                <a16:creationId xmlns:a16="http://schemas.microsoft.com/office/drawing/2014/main" id="{EA4EB336-EB0A-4681-9EEE-FAA5D725CD5C}"/>
              </a:ext>
            </a:extLst>
          </p:cNvPr>
          <p:cNvSpPr txBox="1">
            <a:spLocks noGrp="1"/>
          </p:cNvSpPr>
          <p:nvPr>
            <p:ph type="title" idx="4294967295"/>
          </p:nvPr>
        </p:nvSpPr>
        <p:spPr>
          <a:xfrm>
            <a:off x="431800" y="195265"/>
            <a:ext cx="5670062" cy="295466"/>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spAutoFit/>
          </a:bodyPr>
          <a:lstStyle>
            <a:lvl1pPr algn="l" defTabSz="914355" rtl="0" eaLnBrk="1" latinLnBrk="0" hangingPunct="1">
              <a:lnSpc>
                <a:spcPct val="90000"/>
              </a:lnSpc>
              <a:spcBef>
                <a:spcPct val="0"/>
              </a:spcBef>
              <a:buNone/>
              <a:defRPr sz="2100" b="1" kern="1200">
                <a:solidFill>
                  <a:srgbClr val="002060"/>
                </a:solidFill>
                <a:latin typeface="Arial" panose="020B0604020202020204" pitchFamily="34" charset="0"/>
                <a:ea typeface="+mj-ea"/>
                <a:cs typeface="Arial" panose="020B0604020202020204" pitchFamily="34" charset="0"/>
              </a:defRPr>
            </a:lvl1pPr>
          </a:lstStyle>
          <a:p>
            <a:pPr defTabSz="457178">
              <a:defRPr/>
            </a:pPr>
            <a:r>
              <a:rPr lang="en-GB" sz="1800" dirty="0">
                <a:solidFill>
                  <a:srgbClr val="002060"/>
                </a:solidFill>
                <a:latin typeface="Arial" panose="020B0604020202020204" pitchFamily="34" charset="0"/>
                <a:cs typeface="Arial" panose="020B0604020202020204" pitchFamily="34" charset="0"/>
              </a:rPr>
              <a:t>Reporting Data Files for Wells (6)</a:t>
            </a:r>
            <a:endParaRPr lang="en-GB" sz="1800" b="0" dirty="0">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B0110268-706A-4B1E-84E1-8A8665E5F981}"/>
              </a:ext>
            </a:extLst>
          </p:cNvPr>
          <p:cNvSpPr txBox="1">
            <a:spLocks/>
          </p:cNvSpPr>
          <p:nvPr/>
        </p:nvSpPr>
        <p:spPr>
          <a:xfrm>
            <a:off x="0" y="4943471"/>
            <a:ext cx="9144000" cy="276225"/>
          </a:xfrm>
          <a:prstGeom prst="rect">
            <a:avLst/>
          </a:prstGeom>
          <a:solidFill>
            <a:srgbClr val="002060"/>
          </a:solidFill>
        </p:spPr>
        <p:txBody>
          <a:bodyPr/>
          <a:lstStyle>
            <a:lvl1pPr marL="0" indent="0" algn="ctr" defTabSz="1219140" rtl="0" eaLnBrk="1" latinLnBrk="0" hangingPunct="1">
              <a:lnSpc>
                <a:spcPct val="90000"/>
              </a:lnSpc>
              <a:spcBef>
                <a:spcPts val="1333"/>
              </a:spcBef>
              <a:buFont typeface="Arial" panose="020B0604020202020204" pitchFamily="34" charset="0"/>
              <a:buNone/>
              <a:defRPr sz="1733" b="1" kern="1200">
                <a:solidFill>
                  <a:srgbClr val="FFFFFF"/>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109">
              <a:defRPr/>
            </a:pPr>
            <a:r>
              <a:rPr lang="en-GB" sz="1300">
                <a:latin typeface="Arial" panose="020B0604020202020204"/>
              </a:rPr>
              <a:t>Digital, Accessible, Validated and Improved</a:t>
            </a:r>
          </a:p>
          <a:p>
            <a:pPr defTabSz="1219109">
              <a:defRPr/>
            </a:pPr>
            <a:endParaRPr lang="en-GB" sz="1300">
              <a:latin typeface="Arial" panose="020B0604020202020204"/>
            </a:endParaRPr>
          </a:p>
          <a:p>
            <a:pPr defTabSz="1219109">
              <a:defRPr/>
            </a:pPr>
            <a:endParaRPr lang="en-GB" sz="1300">
              <a:latin typeface="Arial" panose="020B0604020202020204"/>
            </a:endParaRPr>
          </a:p>
        </p:txBody>
      </p:sp>
      <p:sp>
        <p:nvSpPr>
          <p:cNvPr id="2" name="Content Placeholder 2">
            <a:extLst>
              <a:ext uri="{FF2B5EF4-FFF2-40B4-BE49-F238E27FC236}">
                <a16:creationId xmlns:a16="http://schemas.microsoft.com/office/drawing/2014/main" id="{89A5022A-5561-5904-8ACE-7015E33CB460}"/>
              </a:ext>
            </a:extLst>
          </p:cNvPr>
          <p:cNvSpPr txBox="1">
            <a:spLocks/>
          </p:cNvSpPr>
          <p:nvPr/>
        </p:nvSpPr>
        <p:spPr>
          <a:xfrm>
            <a:off x="281353" y="864140"/>
            <a:ext cx="8581293" cy="3924195"/>
          </a:xfrm>
          <a:prstGeom prst="rect">
            <a:avLst/>
          </a:prstGeom>
        </p:spPr>
        <p:txBody>
          <a:bodyP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a:lnSpc>
                <a:spcPct val="150000"/>
              </a:lnSpc>
              <a:buNone/>
            </a:pPr>
            <a:r>
              <a:rPr lang="en-GB" sz="1200" b="1">
                <a:solidFill>
                  <a:srgbClr val="002060"/>
                </a:solidFill>
                <a:latin typeface="Arial" panose="020B0604020202020204" pitchFamily="34" charset="0"/>
                <a:cs typeface="Arial" panose="020B0604020202020204" pitchFamily="34" charset="0"/>
              </a:rPr>
              <a:t>We need to define </a:t>
            </a:r>
            <a:r>
              <a:rPr lang="en-GB" sz="1200">
                <a:solidFill>
                  <a:srgbClr val="002060"/>
                </a:solidFill>
                <a:latin typeface="Arial" panose="020B0604020202020204" pitchFamily="34" charset="0"/>
                <a:cs typeface="Arial" panose="020B0604020202020204" pitchFamily="34" charset="0"/>
              </a:rPr>
              <a:t>the file format (e.g. .csv, .ascii) and the data format (preferably and industry standard) </a:t>
            </a:r>
          </a:p>
          <a:p>
            <a:pPr marL="342900" lvl="1" indent="0" defTabSz="457200">
              <a:lnSpc>
                <a:spcPct val="150000"/>
              </a:lnSpc>
              <a:buNone/>
            </a:pPr>
            <a:r>
              <a:rPr lang="en-GB" sz="1200">
                <a:solidFill>
                  <a:srgbClr val="002060"/>
                </a:solidFill>
                <a:latin typeface="Arial" panose="020B0604020202020204" pitchFamily="34" charset="0"/>
                <a:cs typeface="Arial" panose="020B0604020202020204" pitchFamily="34" charset="0"/>
              </a:rPr>
              <a:t>An option for reporting DWL is LAS; the file format is an </a:t>
            </a:r>
            <a:r>
              <a:rPr lang="en-GB" sz="1200" b="1">
                <a:solidFill>
                  <a:srgbClr val="002060"/>
                </a:solidFill>
                <a:latin typeface="Arial" panose="020B0604020202020204" pitchFamily="34" charset="0"/>
                <a:cs typeface="Arial" panose="020B0604020202020204" pitchFamily="34" charset="0"/>
              </a:rPr>
              <a:t>ASCII</a:t>
            </a:r>
            <a:r>
              <a:rPr lang="en-GB" sz="1200">
                <a:solidFill>
                  <a:srgbClr val="002060"/>
                </a:solidFill>
                <a:latin typeface="Arial" panose="020B0604020202020204" pitchFamily="34" charset="0"/>
                <a:cs typeface="Arial" panose="020B0604020202020204" pitchFamily="34" charset="0"/>
              </a:rPr>
              <a:t> file type – the industry standard is </a:t>
            </a:r>
            <a:r>
              <a:rPr lang="en-GB" sz="1200" b="1">
                <a:solidFill>
                  <a:srgbClr val="002060"/>
                </a:solidFill>
                <a:latin typeface="Arial" panose="020B0604020202020204" pitchFamily="34" charset="0"/>
                <a:cs typeface="Arial" panose="020B0604020202020204" pitchFamily="34" charset="0"/>
              </a:rPr>
              <a:t>LAS</a:t>
            </a:r>
          </a:p>
          <a:p>
            <a:pPr marL="0" indent="0" defTabSz="457200">
              <a:lnSpc>
                <a:spcPct val="100000"/>
              </a:lnSpc>
              <a:buNone/>
            </a:pPr>
            <a:endParaRPr lang="en-GB" sz="1200" b="1">
              <a:solidFill>
                <a:srgbClr val="002060"/>
              </a:solidFill>
              <a:latin typeface="Arial" panose="020B0604020202020204" pitchFamily="34" charset="0"/>
              <a:cs typeface="Arial" panose="020B0604020202020204" pitchFamily="34" charset="0"/>
            </a:endParaRPr>
          </a:p>
          <a:p>
            <a:pPr marL="0" indent="0" defTabSz="457200">
              <a:lnSpc>
                <a:spcPct val="100000"/>
              </a:lnSpc>
              <a:buNone/>
            </a:pPr>
            <a:r>
              <a:rPr lang="en-GB" sz="1200" b="1">
                <a:solidFill>
                  <a:srgbClr val="002060"/>
                </a:solidFill>
                <a:latin typeface="Arial" panose="020B0604020202020204" pitchFamily="34" charset="0"/>
                <a:cs typeface="Arial" panose="020B0604020202020204" pitchFamily="34" charset="0"/>
              </a:rPr>
              <a:t>PDF is suitable for Reports		</a:t>
            </a:r>
            <a:r>
              <a:rPr lang="en-GB" sz="1200">
                <a:solidFill>
                  <a:srgbClr val="002060"/>
                </a:solidFill>
                <a:latin typeface="Arial" panose="020B0604020202020204" pitchFamily="34" charset="0"/>
                <a:cs typeface="Arial" panose="020B0604020202020204" pitchFamily="34" charset="0"/>
              </a:rPr>
              <a:t>preferable that data files are reported in an accessible format,</a:t>
            </a:r>
          </a:p>
          <a:p>
            <a:pPr marL="0" indent="0" defTabSz="457200">
              <a:lnSpc>
                <a:spcPct val="100000"/>
              </a:lnSpc>
              <a:buNone/>
            </a:pPr>
            <a:r>
              <a:rPr lang="en-GB" sz="1200">
                <a:solidFill>
                  <a:srgbClr val="002060"/>
                </a:solidFill>
                <a:latin typeface="Arial" panose="020B0604020202020204" pitchFamily="34" charset="0"/>
                <a:cs typeface="Arial" panose="020B0604020202020204" pitchFamily="34" charset="0"/>
              </a:rPr>
              <a:t>					that accommodates includes structured tabular data.  </a:t>
            </a:r>
          </a:p>
          <a:p>
            <a:pPr marL="342900" lvl="1" indent="0" defTabSz="457200">
              <a:lnSpc>
                <a:spcPct val="150000"/>
              </a:lnSpc>
              <a:buNone/>
            </a:pPr>
            <a:r>
              <a:rPr lang="en-GB" sz="1200" b="1">
                <a:solidFill>
                  <a:srgbClr val="002060"/>
                </a:solidFill>
                <a:latin typeface="Arial" panose="020B0604020202020204" pitchFamily="34" charset="0"/>
                <a:cs typeface="Arial" panose="020B0604020202020204" pitchFamily="34" charset="0"/>
              </a:rPr>
              <a:t>					DRILL_DEV </a:t>
            </a:r>
            <a:r>
              <a:rPr lang="en-GB" sz="1200">
                <a:solidFill>
                  <a:srgbClr val="002060"/>
                </a:solidFill>
                <a:latin typeface="Arial" panose="020B0604020202020204" pitchFamily="34" charset="0"/>
                <a:cs typeface="Arial" panose="020B0604020202020204" pitchFamily="34" charset="0"/>
              </a:rPr>
              <a:t>is the deviation survey report,  </a:t>
            </a:r>
            <a:r>
              <a:rPr lang="en-GB" sz="1200" b="1">
                <a:solidFill>
                  <a:srgbClr val="002060"/>
                </a:solidFill>
                <a:latin typeface="Arial" panose="020B0604020202020204" pitchFamily="34" charset="0"/>
                <a:cs typeface="Arial" panose="020B0604020202020204" pitchFamily="34" charset="0"/>
              </a:rPr>
              <a:t>WDD_FILE </a:t>
            </a:r>
            <a:r>
              <a:rPr lang="en-GB" sz="1200">
                <a:solidFill>
                  <a:srgbClr val="002060"/>
                </a:solidFill>
                <a:latin typeface="Arial" panose="020B0604020202020204" pitchFamily="34" charset="0"/>
                <a:cs typeface="Arial" panose="020B0604020202020204" pitchFamily="34" charset="0"/>
              </a:rPr>
              <a:t>is a P7/2000 formatted ascii file </a:t>
            </a:r>
          </a:p>
          <a:p>
            <a:pPr marL="0" indent="0" defTabSz="457200">
              <a:lnSpc>
                <a:spcPct val="150000"/>
              </a:lnSpc>
              <a:buNone/>
            </a:pPr>
            <a:endParaRPr lang="en-GB" sz="1200">
              <a:solidFill>
                <a:srgbClr val="002060"/>
              </a:solidFill>
              <a:latin typeface="Arial" panose="020B0604020202020204" pitchFamily="34" charset="0"/>
              <a:cs typeface="Arial" panose="020B0604020202020204" pitchFamily="34" charset="0"/>
            </a:endParaRPr>
          </a:p>
          <a:p>
            <a:pPr marL="0" indent="0" defTabSz="457200">
              <a:lnSpc>
                <a:spcPct val="150000"/>
              </a:lnSpc>
              <a:buNone/>
            </a:pPr>
            <a:r>
              <a:rPr lang="en-GB" sz="1200" b="1">
                <a:solidFill>
                  <a:srgbClr val="002060"/>
                </a:solidFill>
                <a:latin typeface="Arial" panose="020B0604020202020204" pitchFamily="34" charset="0"/>
                <a:cs typeface="Arial" panose="020B0604020202020204" pitchFamily="34" charset="0"/>
              </a:rPr>
              <a:t>TEST_FILE, CCA_FILE </a:t>
            </a:r>
            <a:r>
              <a:rPr lang="en-GB" sz="1200">
                <a:solidFill>
                  <a:srgbClr val="002060"/>
                </a:solidFill>
                <a:latin typeface="Arial" panose="020B0604020202020204" pitchFamily="34" charset="0"/>
                <a:cs typeface="Arial" panose="020B0604020202020204" pitchFamily="34" charset="0"/>
              </a:rPr>
              <a:t>and</a:t>
            </a:r>
            <a:r>
              <a:rPr lang="en-GB" sz="1200" b="1">
                <a:solidFill>
                  <a:srgbClr val="002060"/>
                </a:solidFill>
                <a:latin typeface="Arial" panose="020B0604020202020204" pitchFamily="34" charset="0"/>
                <a:cs typeface="Arial" panose="020B0604020202020204" pitchFamily="34" charset="0"/>
              </a:rPr>
              <a:t> SCAL_FILE </a:t>
            </a:r>
            <a:r>
              <a:rPr lang="en-GB" sz="1200">
                <a:solidFill>
                  <a:srgbClr val="002060"/>
                </a:solidFill>
                <a:latin typeface="Arial" panose="020B0604020202020204" pitchFamily="34" charset="0"/>
                <a:cs typeface="Arial" panose="020B0604020202020204" pitchFamily="34" charset="0"/>
              </a:rPr>
              <a:t>	can currently only be reported as PDF, which is convenient neither for the submitter, nor 							the recipient (and </a:t>
            </a:r>
            <a:r>
              <a:rPr lang="en-GB" sz="1200" b="1">
                <a:solidFill>
                  <a:srgbClr val="002060"/>
                </a:solidFill>
                <a:latin typeface="Arial" panose="020B0604020202020204" pitchFamily="34" charset="0"/>
                <a:cs typeface="Arial" panose="020B0604020202020204" pitchFamily="34" charset="0"/>
              </a:rPr>
              <a:t>MUD_FILE </a:t>
            </a:r>
            <a:r>
              <a:rPr lang="en-GB" sz="1200">
                <a:solidFill>
                  <a:srgbClr val="002060"/>
                </a:solidFill>
                <a:latin typeface="Arial" panose="020B0604020202020204" pitchFamily="34" charset="0"/>
                <a:cs typeface="Arial" panose="020B0604020202020204" pitchFamily="34" charset="0"/>
              </a:rPr>
              <a:t>has never (?) been defined).</a:t>
            </a:r>
          </a:p>
          <a:p>
            <a:pPr marL="0" indent="0" defTabSz="457200">
              <a:lnSpc>
                <a:spcPct val="150000"/>
              </a:lnSpc>
              <a:buNone/>
            </a:pPr>
            <a:endParaRPr lang="en-GB" sz="1200">
              <a:solidFill>
                <a:srgbClr val="002060"/>
              </a:solidFill>
              <a:latin typeface="Arial" panose="020B0604020202020204" pitchFamily="34" charset="0"/>
              <a:cs typeface="Arial" panose="020B0604020202020204" pitchFamily="34" charset="0"/>
            </a:endParaRPr>
          </a:p>
          <a:p>
            <a:pPr marL="342900" lvl="1" indent="0" defTabSz="457200">
              <a:lnSpc>
                <a:spcPct val="150000"/>
              </a:lnSpc>
              <a:buNone/>
            </a:pPr>
            <a:r>
              <a:rPr lang="en-GB" sz="1200" b="1">
                <a:solidFill>
                  <a:srgbClr val="002060"/>
                </a:solidFill>
                <a:latin typeface="Arial" panose="020B0604020202020204" pitchFamily="34" charset="0"/>
                <a:cs typeface="Arial" panose="020B0604020202020204" pitchFamily="34" charset="0"/>
              </a:rPr>
              <a:t>What are the correct formats for reporting these types of information?</a:t>
            </a:r>
          </a:p>
          <a:p>
            <a:pPr marL="342900" lvl="1" indent="0" defTabSz="457200">
              <a:lnSpc>
                <a:spcPct val="150000"/>
              </a:lnSpc>
              <a:buNone/>
            </a:pPr>
            <a:r>
              <a:rPr lang="en-GB" sz="1200" b="1">
                <a:solidFill>
                  <a:srgbClr val="002060"/>
                </a:solidFill>
                <a:latin typeface="Arial" panose="020B0604020202020204" pitchFamily="34" charset="0"/>
                <a:cs typeface="Arial" panose="020B0604020202020204" pitchFamily="34" charset="0"/>
              </a:rPr>
              <a:t>How are they recorded/provided by acquisition contractors?</a:t>
            </a:r>
          </a:p>
          <a:p>
            <a:pPr marL="342900" lvl="1" indent="0" defTabSz="457200">
              <a:lnSpc>
                <a:spcPct val="150000"/>
              </a:lnSpc>
              <a:buNone/>
            </a:pPr>
            <a:r>
              <a:rPr lang="en-GB" sz="1200" b="1">
                <a:solidFill>
                  <a:srgbClr val="002060"/>
                </a:solidFill>
                <a:latin typeface="Arial" panose="020B0604020202020204" pitchFamily="34" charset="0"/>
                <a:cs typeface="Arial" panose="020B0604020202020204" pitchFamily="34" charset="0"/>
              </a:rPr>
              <a:t>How are they consumed by users of this information?</a:t>
            </a:r>
          </a:p>
          <a:p>
            <a:pPr marL="342900" lvl="1" indent="0" defTabSz="457200">
              <a:lnSpc>
                <a:spcPct val="150000"/>
              </a:lnSpc>
              <a:buNone/>
            </a:pPr>
            <a:r>
              <a:rPr lang="en-GB" sz="1200" b="1">
                <a:solidFill>
                  <a:srgbClr val="002060"/>
                </a:solidFill>
                <a:latin typeface="Arial" panose="020B0604020202020204" pitchFamily="34" charset="0"/>
                <a:cs typeface="Arial" panose="020B0604020202020204" pitchFamily="34" charset="0"/>
              </a:rPr>
              <a:t>What header information should be included to ensure data is fit for reuse?</a:t>
            </a:r>
          </a:p>
        </p:txBody>
      </p:sp>
    </p:spTree>
    <p:extLst>
      <p:ext uri="{BB962C8B-B14F-4D97-AF65-F5344CB8AC3E}">
        <p14:creationId xmlns:p14="http://schemas.microsoft.com/office/powerpoint/2010/main" val="1316955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9">
            <a:extLst>
              <a:ext uri="{FF2B5EF4-FFF2-40B4-BE49-F238E27FC236}">
                <a16:creationId xmlns:a16="http://schemas.microsoft.com/office/drawing/2014/main" id="{EA4EB336-EB0A-4681-9EEE-FAA5D725CD5C}"/>
              </a:ext>
            </a:extLst>
          </p:cNvPr>
          <p:cNvSpPr txBox="1">
            <a:spLocks noGrp="1"/>
          </p:cNvSpPr>
          <p:nvPr>
            <p:ph type="title" idx="4294967295"/>
          </p:nvPr>
        </p:nvSpPr>
        <p:spPr>
          <a:xfrm>
            <a:off x="431800" y="195265"/>
            <a:ext cx="5670062" cy="295466"/>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spAutoFit/>
          </a:bodyPr>
          <a:lstStyle>
            <a:lvl1pPr algn="l" defTabSz="914355" rtl="0" eaLnBrk="1" latinLnBrk="0" hangingPunct="1">
              <a:lnSpc>
                <a:spcPct val="90000"/>
              </a:lnSpc>
              <a:spcBef>
                <a:spcPct val="0"/>
              </a:spcBef>
              <a:buNone/>
              <a:defRPr sz="2100" b="1" kern="1200">
                <a:solidFill>
                  <a:srgbClr val="002060"/>
                </a:solidFill>
                <a:latin typeface="Arial" panose="020B0604020202020204" pitchFamily="34" charset="0"/>
                <a:ea typeface="+mj-ea"/>
                <a:cs typeface="Arial" panose="020B0604020202020204" pitchFamily="34" charset="0"/>
              </a:defRPr>
            </a:lvl1pPr>
          </a:lstStyle>
          <a:p>
            <a:pPr defTabSz="457178">
              <a:defRPr/>
            </a:pPr>
            <a:r>
              <a:rPr lang="en-GB" sz="1800" dirty="0">
                <a:solidFill>
                  <a:srgbClr val="002060"/>
                </a:solidFill>
                <a:latin typeface="Arial" panose="020B0604020202020204" pitchFamily="34" charset="0"/>
                <a:cs typeface="Arial" panose="020B0604020202020204" pitchFamily="34" charset="0"/>
              </a:rPr>
              <a:t>Reporting Data Files for Wells </a:t>
            </a:r>
            <a:r>
              <a:rPr lang="en-GB" sz="1800" dirty="0"/>
              <a:t>(7)</a:t>
            </a:r>
            <a:endParaRPr lang="en-GB" sz="1800" b="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E0D41E2-6E8D-6C0D-2FF3-094B33963EB7}"/>
              </a:ext>
            </a:extLst>
          </p:cNvPr>
          <p:cNvSpPr txBox="1">
            <a:spLocks/>
          </p:cNvSpPr>
          <p:nvPr/>
        </p:nvSpPr>
        <p:spPr>
          <a:xfrm>
            <a:off x="336885" y="643501"/>
            <a:ext cx="4470246" cy="41472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a:lnSpc>
                <a:spcPct val="160000"/>
              </a:lnSpc>
              <a:buNone/>
            </a:pPr>
            <a:r>
              <a:rPr lang="en-GB" sz="1200">
                <a:solidFill>
                  <a:srgbClr val="002060"/>
                </a:solidFill>
                <a:latin typeface="Arial" panose="020B0604020202020204" pitchFamily="34" charset="0"/>
                <a:cs typeface="Arial" panose="020B0604020202020204" pitchFamily="34" charset="0"/>
              </a:rPr>
              <a:t>NDR principals require that the correct file type and appropriate data formatting standards are determined and documented. </a:t>
            </a:r>
          </a:p>
          <a:p>
            <a:pPr marL="0" indent="0" defTabSz="457200">
              <a:lnSpc>
                <a:spcPct val="160000"/>
              </a:lnSpc>
              <a:buNone/>
            </a:pPr>
            <a:r>
              <a:rPr lang="en-GB" sz="1200">
                <a:solidFill>
                  <a:srgbClr val="002060"/>
                </a:solidFill>
                <a:latin typeface="Arial" panose="020B0604020202020204" pitchFamily="34" charset="0"/>
                <a:cs typeface="Arial" panose="020B0604020202020204" pitchFamily="34" charset="0"/>
              </a:rPr>
              <a:t>Where both are agreed by the NSTA, we can configure the system to accept data that is formatted accordingly.</a:t>
            </a:r>
          </a:p>
          <a:p>
            <a:pPr marL="0" indent="0" defTabSz="457200">
              <a:lnSpc>
                <a:spcPct val="160000"/>
              </a:lnSpc>
              <a:buNone/>
            </a:pPr>
            <a:endParaRPr lang="en-GB" sz="1200">
              <a:solidFill>
                <a:srgbClr val="002060"/>
              </a:solidFill>
              <a:latin typeface="Arial" panose="020B0604020202020204" pitchFamily="34" charset="0"/>
              <a:cs typeface="Arial" panose="020B0604020202020204" pitchFamily="34" charset="0"/>
            </a:endParaRPr>
          </a:p>
          <a:p>
            <a:pPr marL="0" indent="0" defTabSz="457200">
              <a:lnSpc>
                <a:spcPct val="160000"/>
              </a:lnSpc>
              <a:buNone/>
            </a:pPr>
            <a:r>
              <a:rPr lang="en-GB" sz="1200">
                <a:solidFill>
                  <a:srgbClr val="002060"/>
                </a:solidFill>
                <a:latin typeface="Arial" panose="020B0604020202020204" pitchFamily="34" charset="0"/>
                <a:cs typeface="Arial" panose="020B0604020202020204" pitchFamily="34" charset="0"/>
              </a:rPr>
              <a:t>Data that preceded Data Quality requirements (summer 2021): </a:t>
            </a:r>
          </a:p>
          <a:p>
            <a:pPr indent="0" defTabSz="457200">
              <a:lnSpc>
                <a:spcPct val="160000"/>
              </a:lnSpc>
              <a:buNone/>
            </a:pPr>
            <a:r>
              <a:rPr lang="en-GB" sz="1200" b="1">
                <a:solidFill>
                  <a:srgbClr val="002060"/>
                </a:solidFill>
                <a:latin typeface="Arial" panose="020B0604020202020204" pitchFamily="34" charset="0"/>
                <a:cs typeface="Arial" panose="020B0604020202020204" pitchFamily="34" charset="0"/>
              </a:rPr>
              <a:t>FFMT</a:t>
            </a:r>
            <a:r>
              <a:rPr lang="en-GB" sz="1200">
                <a:solidFill>
                  <a:srgbClr val="002060"/>
                </a:solidFill>
                <a:latin typeface="Arial" panose="020B0604020202020204" pitchFamily="34" charset="0"/>
                <a:cs typeface="Arial" panose="020B0604020202020204" pitchFamily="34" charset="0"/>
              </a:rPr>
              <a:t> often misleading or incorrect </a:t>
            </a:r>
          </a:p>
          <a:p>
            <a:pPr indent="0" defTabSz="457200">
              <a:lnSpc>
                <a:spcPct val="160000"/>
              </a:lnSpc>
              <a:buNone/>
            </a:pPr>
            <a:r>
              <a:rPr lang="en-GB" sz="1200" b="1">
                <a:solidFill>
                  <a:srgbClr val="002060"/>
                </a:solidFill>
                <a:latin typeface="Arial" panose="020B0604020202020204" pitchFamily="34" charset="0"/>
                <a:cs typeface="Arial" panose="020B0604020202020204" pitchFamily="34" charset="0"/>
              </a:rPr>
              <a:t>ASCII</a:t>
            </a:r>
            <a:r>
              <a:rPr lang="en-GB" sz="1200">
                <a:solidFill>
                  <a:srgbClr val="002060"/>
                </a:solidFill>
                <a:latin typeface="Arial" panose="020B0604020202020204" pitchFamily="34" charset="0"/>
                <a:cs typeface="Arial" panose="020B0604020202020204" pitchFamily="34" charset="0"/>
              </a:rPr>
              <a:t> and </a:t>
            </a:r>
            <a:r>
              <a:rPr lang="en-GB" sz="1200" b="1">
                <a:solidFill>
                  <a:srgbClr val="002060"/>
                </a:solidFill>
                <a:latin typeface="Arial" panose="020B0604020202020204" pitchFamily="34" charset="0"/>
                <a:cs typeface="Arial" panose="020B0604020202020204" pitchFamily="34" charset="0"/>
              </a:rPr>
              <a:t>UNK/UNKN/UNKNOWN </a:t>
            </a:r>
            <a:r>
              <a:rPr lang="en-GB" sz="1200">
                <a:solidFill>
                  <a:srgbClr val="002060"/>
                </a:solidFill>
                <a:latin typeface="Arial" panose="020B0604020202020204" pitchFamily="34" charset="0"/>
                <a:cs typeface="Arial" panose="020B0604020202020204" pitchFamily="34" charset="0"/>
              </a:rPr>
              <a:t>are mostly csv and </a:t>
            </a:r>
            <a:r>
              <a:rPr lang="en-GB" sz="1200" err="1">
                <a:solidFill>
                  <a:srgbClr val="002060"/>
                </a:solidFill>
                <a:latin typeface="Arial" panose="020B0604020202020204" pitchFamily="34" charset="0"/>
                <a:cs typeface="Arial" panose="020B0604020202020204" pitchFamily="34" charset="0"/>
              </a:rPr>
              <a:t>xls</a:t>
            </a:r>
            <a:r>
              <a:rPr lang="en-GB" sz="1200">
                <a:solidFill>
                  <a:srgbClr val="002060"/>
                </a:solidFill>
                <a:latin typeface="Arial" panose="020B0604020202020204" pitchFamily="34" charset="0"/>
                <a:cs typeface="Arial" panose="020B0604020202020204" pitchFamily="34" charset="0"/>
              </a:rPr>
              <a:t>, but also Zip, Jpeg, TXT and ASCII etc.</a:t>
            </a:r>
          </a:p>
        </p:txBody>
      </p:sp>
      <p:graphicFrame>
        <p:nvGraphicFramePr>
          <p:cNvPr id="2" name="Table 4">
            <a:extLst>
              <a:ext uri="{FF2B5EF4-FFF2-40B4-BE49-F238E27FC236}">
                <a16:creationId xmlns:a16="http://schemas.microsoft.com/office/drawing/2014/main" id="{DD67D68B-7B9B-9BC5-1D52-624C4E4561F7}"/>
              </a:ext>
            </a:extLst>
          </p:cNvPr>
          <p:cNvGraphicFramePr>
            <a:graphicFrameLocks noGrp="1"/>
          </p:cNvGraphicFramePr>
          <p:nvPr>
            <p:extLst>
              <p:ext uri="{D42A27DB-BD31-4B8C-83A1-F6EECF244321}">
                <p14:modId xmlns:p14="http://schemas.microsoft.com/office/powerpoint/2010/main" val="2730522875"/>
              </p:ext>
            </p:extLst>
          </p:nvPr>
        </p:nvGraphicFramePr>
        <p:xfrm>
          <a:off x="4807131" y="643501"/>
          <a:ext cx="3999984" cy="4147080"/>
        </p:xfrm>
        <a:graphic>
          <a:graphicData uri="http://schemas.openxmlformats.org/drawingml/2006/table">
            <a:tbl>
              <a:tblPr firstRow="1" bandRow="1">
                <a:tableStyleId>{5C22544A-7EE6-4342-B048-85BDC9FD1C3A}</a:tableStyleId>
              </a:tblPr>
              <a:tblGrid>
                <a:gridCol w="1706880">
                  <a:extLst>
                    <a:ext uri="{9D8B030D-6E8A-4147-A177-3AD203B41FA5}">
                      <a16:colId xmlns:a16="http://schemas.microsoft.com/office/drawing/2014/main" val="883132658"/>
                    </a:ext>
                  </a:extLst>
                </a:gridCol>
                <a:gridCol w="740229">
                  <a:extLst>
                    <a:ext uri="{9D8B030D-6E8A-4147-A177-3AD203B41FA5}">
                      <a16:colId xmlns:a16="http://schemas.microsoft.com/office/drawing/2014/main" val="1100870570"/>
                    </a:ext>
                  </a:extLst>
                </a:gridCol>
                <a:gridCol w="783771">
                  <a:extLst>
                    <a:ext uri="{9D8B030D-6E8A-4147-A177-3AD203B41FA5}">
                      <a16:colId xmlns:a16="http://schemas.microsoft.com/office/drawing/2014/main" val="2388782476"/>
                    </a:ext>
                  </a:extLst>
                </a:gridCol>
                <a:gridCol w="769104">
                  <a:extLst>
                    <a:ext uri="{9D8B030D-6E8A-4147-A177-3AD203B41FA5}">
                      <a16:colId xmlns:a16="http://schemas.microsoft.com/office/drawing/2014/main" val="272518733"/>
                    </a:ext>
                  </a:extLst>
                </a:gridCol>
              </a:tblGrid>
              <a:tr h="259200">
                <a:tc>
                  <a:txBody>
                    <a:bodyPr/>
                    <a:lstStyle/>
                    <a:p>
                      <a:r>
                        <a:rPr lang="en-GB" sz="1100"/>
                        <a:t>FFMT Label*</a:t>
                      </a:r>
                    </a:p>
                  </a:txBody>
                  <a:tcPr/>
                </a:tc>
                <a:tc>
                  <a:txBody>
                    <a:bodyPr/>
                    <a:lstStyle/>
                    <a:p>
                      <a:r>
                        <a:rPr lang="en-GB" sz="1100"/>
                        <a:t>CCA_FILE</a:t>
                      </a:r>
                    </a:p>
                  </a:txBody>
                  <a:tcPr/>
                </a:tc>
                <a:tc>
                  <a:txBody>
                    <a:bodyPr/>
                    <a:lstStyle/>
                    <a:p>
                      <a:r>
                        <a:rPr lang="en-GB" sz="1100"/>
                        <a:t>SCAL_FILE</a:t>
                      </a:r>
                    </a:p>
                  </a:txBody>
                  <a:tcPr/>
                </a:tc>
                <a:tc>
                  <a:txBody>
                    <a:bodyPr/>
                    <a:lstStyle/>
                    <a:p>
                      <a:r>
                        <a:rPr lang="en-GB" sz="1100"/>
                        <a:t>TEST_FILE</a:t>
                      </a:r>
                    </a:p>
                  </a:txBody>
                  <a:tcPr/>
                </a:tc>
                <a:extLst>
                  <a:ext uri="{0D108BD9-81ED-4DB2-BD59-A6C34878D82A}">
                    <a16:rowId xmlns:a16="http://schemas.microsoft.com/office/drawing/2014/main" val="54708868"/>
                  </a:ext>
                </a:extLst>
              </a:tr>
              <a:tr h="259200">
                <a:tc>
                  <a:txBody>
                    <a:bodyPr/>
                    <a:lstStyle/>
                    <a:p>
                      <a:r>
                        <a:rPr lang="en-GB" sz="1100"/>
                        <a:t>ASCII</a:t>
                      </a:r>
                    </a:p>
                  </a:txBody>
                  <a:tcPr/>
                </a:tc>
                <a:tc>
                  <a:txBody>
                    <a:bodyPr/>
                    <a:lstStyle/>
                    <a:p>
                      <a:pPr lvl="0" algn="r"/>
                      <a:r>
                        <a:rPr lang="en-GB" sz="1100"/>
                        <a:t>1,260</a:t>
                      </a:r>
                    </a:p>
                  </a:txBody>
                  <a:tcPr/>
                </a:tc>
                <a:tc>
                  <a:txBody>
                    <a:bodyPr/>
                    <a:lstStyle/>
                    <a:p>
                      <a:pPr lvl="0" algn="r"/>
                      <a:r>
                        <a:rPr lang="en-GB" sz="1100"/>
                        <a:t>432</a:t>
                      </a:r>
                    </a:p>
                  </a:txBody>
                  <a:tcPr/>
                </a:tc>
                <a:tc>
                  <a:txBody>
                    <a:bodyPr/>
                    <a:lstStyle/>
                    <a:p>
                      <a:pPr lvl="0" algn="r"/>
                      <a:r>
                        <a:rPr lang="en-GB" sz="1100"/>
                        <a:t>1,247</a:t>
                      </a:r>
                    </a:p>
                  </a:txBody>
                  <a:tcPr/>
                </a:tc>
                <a:extLst>
                  <a:ext uri="{0D108BD9-81ED-4DB2-BD59-A6C34878D82A}">
                    <a16:rowId xmlns:a16="http://schemas.microsoft.com/office/drawing/2014/main" val="1921539546"/>
                  </a:ext>
                </a:extLst>
              </a:tr>
              <a:tr h="259200">
                <a:tc>
                  <a:txBody>
                    <a:bodyPr/>
                    <a:lstStyle/>
                    <a:p>
                      <a:r>
                        <a:rPr lang="en-GB" sz="1100"/>
                        <a:t>CGM</a:t>
                      </a:r>
                    </a:p>
                  </a:txBody>
                  <a:tcPr/>
                </a:tc>
                <a:tc>
                  <a:txBody>
                    <a:bodyPr/>
                    <a:lstStyle/>
                    <a:p>
                      <a:pPr lvl="0" algn="r"/>
                      <a:r>
                        <a:rPr lang="en-GB" sz="1100"/>
                        <a:t>1</a:t>
                      </a:r>
                    </a:p>
                  </a:txBody>
                  <a:tcPr/>
                </a:tc>
                <a:tc>
                  <a:txBody>
                    <a:bodyPr/>
                    <a:lstStyle/>
                    <a:p>
                      <a:pPr lvl="0" algn="r"/>
                      <a:endParaRPr lang="en-GB" sz="1100"/>
                    </a:p>
                  </a:txBody>
                  <a:tcPr/>
                </a:tc>
                <a:tc>
                  <a:txBody>
                    <a:bodyPr/>
                    <a:lstStyle/>
                    <a:p>
                      <a:pPr lvl="0" algn="r"/>
                      <a:endParaRPr lang="en-GB" sz="1100"/>
                    </a:p>
                  </a:txBody>
                  <a:tcPr/>
                </a:tc>
                <a:extLst>
                  <a:ext uri="{0D108BD9-81ED-4DB2-BD59-A6C34878D82A}">
                    <a16:rowId xmlns:a16="http://schemas.microsoft.com/office/drawing/2014/main" val="357677447"/>
                  </a:ext>
                </a:extLst>
              </a:tr>
              <a:tr h="259200">
                <a:tc>
                  <a:txBody>
                    <a:bodyPr/>
                    <a:lstStyle/>
                    <a:p>
                      <a:r>
                        <a:rPr lang="en-GB" sz="1100"/>
                        <a:t>CSV</a:t>
                      </a:r>
                    </a:p>
                  </a:txBody>
                  <a:tcPr/>
                </a:tc>
                <a:tc>
                  <a:txBody>
                    <a:bodyPr/>
                    <a:lstStyle/>
                    <a:p>
                      <a:pPr lvl="0" algn="r"/>
                      <a:r>
                        <a:rPr lang="en-GB" sz="1100"/>
                        <a:t>1</a:t>
                      </a:r>
                    </a:p>
                  </a:txBody>
                  <a:tcPr/>
                </a:tc>
                <a:tc>
                  <a:txBody>
                    <a:bodyPr/>
                    <a:lstStyle/>
                    <a:p>
                      <a:pPr lvl="0" algn="r"/>
                      <a:endParaRPr lang="en-GB" sz="1100"/>
                    </a:p>
                  </a:txBody>
                  <a:tcPr/>
                </a:tc>
                <a:tc>
                  <a:txBody>
                    <a:bodyPr/>
                    <a:lstStyle/>
                    <a:p>
                      <a:pPr lvl="0" algn="r"/>
                      <a:endParaRPr lang="en-GB" sz="1100"/>
                    </a:p>
                  </a:txBody>
                  <a:tcPr/>
                </a:tc>
                <a:extLst>
                  <a:ext uri="{0D108BD9-81ED-4DB2-BD59-A6C34878D82A}">
                    <a16:rowId xmlns:a16="http://schemas.microsoft.com/office/drawing/2014/main" val="3172692443"/>
                  </a:ext>
                </a:extLst>
              </a:tr>
              <a:tr h="259200">
                <a:tc>
                  <a:txBody>
                    <a:bodyPr/>
                    <a:lstStyle/>
                    <a:p>
                      <a:r>
                        <a:rPr lang="en-GB" sz="1100"/>
                        <a:t>DLIS</a:t>
                      </a:r>
                    </a:p>
                  </a:txBody>
                  <a:tcPr/>
                </a:tc>
                <a:tc>
                  <a:txBody>
                    <a:bodyPr/>
                    <a:lstStyle/>
                    <a:p>
                      <a:pPr lvl="0" algn="r"/>
                      <a:r>
                        <a:rPr lang="en-GB" sz="1100"/>
                        <a:t>11</a:t>
                      </a:r>
                    </a:p>
                  </a:txBody>
                  <a:tcPr/>
                </a:tc>
                <a:tc>
                  <a:txBody>
                    <a:bodyPr/>
                    <a:lstStyle/>
                    <a:p>
                      <a:pPr lvl="0" algn="r"/>
                      <a:endParaRPr lang="en-GB" sz="1100"/>
                    </a:p>
                  </a:txBody>
                  <a:tcPr/>
                </a:tc>
                <a:tc>
                  <a:txBody>
                    <a:bodyPr/>
                    <a:lstStyle/>
                    <a:p>
                      <a:pPr lvl="0" algn="r"/>
                      <a:r>
                        <a:rPr lang="en-GB" sz="1100"/>
                        <a:t>43</a:t>
                      </a:r>
                    </a:p>
                  </a:txBody>
                  <a:tcPr/>
                </a:tc>
                <a:extLst>
                  <a:ext uri="{0D108BD9-81ED-4DB2-BD59-A6C34878D82A}">
                    <a16:rowId xmlns:a16="http://schemas.microsoft.com/office/drawing/2014/main" val="2257304693"/>
                  </a:ext>
                </a:extLst>
              </a:tr>
              <a:tr h="259200">
                <a:tc>
                  <a:txBody>
                    <a:bodyPr/>
                    <a:lstStyle/>
                    <a:p>
                      <a:r>
                        <a:rPr lang="en-GB" sz="1100"/>
                        <a:t>DOC</a:t>
                      </a:r>
                    </a:p>
                  </a:txBody>
                  <a:tcPr/>
                </a:tc>
                <a:tc>
                  <a:txBody>
                    <a:bodyPr/>
                    <a:lstStyle/>
                    <a:p>
                      <a:pPr lvl="0" algn="r"/>
                      <a:r>
                        <a:rPr lang="en-GB" sz="1100"/>
                        <a:t>4</a:t>
                      </a:r>
                    </a:p>
                  </a:txBody>
                  <a:tcPr/>
                </a:tc>
                <a:tc>
                  <a:txBody>
                    <a:bodyPr/>
                    <a:lstStyle/>
                    <a:p>
                      <a:pPr lvl="0" algn="r"/>
                      <a:r>
                        <a:rPr lang="en-GB" sz="1100"/>
                        <a:t>2</a:t>
                      </a:r>
                    </a:p>
                  </a:txBody>
                  <a:tcPr/>
                </a:tc>
                <a:tc>
                  <a:txBody>
                    <a:bodyPr/>
                    <a:lstStyle/>
                    <a:p>
                      <a:pPr lvl="0" algn="r"/>
                      <a:r>
                        <a:rPr lang="en-GB" sz="1100"/>
                        <a:t>3</a:t>
                      </a:r>
                    </a:p>
                  </a:txBody>
                  <a:tcPr/>
                </a:tc>
                <a:extLst>
                  <a:ext uri="{0D108BD9-81ED-4DB2-BD59-A6C34878D82A}">
                    <a16:rowId xmlns:a16="http://schemas.microsoft.com/office/drawing/2014/main" val="883475014"/>
                  </a:ext>
                </a:extLst>
              </a:tr>
              <a:tr h="259200">
                <a:tc>
                  <a:txBody>
                    <a:bodyPr/>
                    <a:lstStyle/>
                    <a:p>
                      <a:r>
                        <a:rPr lang="en-GB" sz="1100"/>
                        <a:t>LAS</a:t>
                      </a:r>
                    </a:p>
                  </a:txBody>
                  <a:tcPr/>
                </a:tc>
                <a:tc>
                  <a:txBody>
                    <a:bodyPr/>
                    <a:lstStyle/>
                    <a:p>
                      <a:pPr lvl="0" algn="r"/>
                      <a:r>
                        <a:rPr lang="en-GB" sz="1100"/>
                        <a:t>54</a:t>
                      </a:r>
                    </a:p>
                  </a:txBody>
                  <a:tcPr/>
                </a:tc>
                <a:tc>
                  <a:txBody>
                    <a:bodyPr/>
                    <a:lstStyle/>
                    <a:p>
                      <a:pPr lvl="0" algn="r"/>
                      <a:r>
                        <a:rPr lang="en-GB" sz="1100"/>
                        <a:t>43</a:t>
                      </a:r>
                    </a:p>
                  </a:txBody>
                  <a:tcPr/>
                </a:tc>
                <a:tc>
                  <a:txBody>
                    <a:bodyPr/>
                    <a:lstStyle/>
                    <a:p>
                      <a:pPr lvl="0" algn="r"/>
                      <a:r>
                        <a:rPr lang="en-GB" sz="1100"/>
                        <a:t>183</a:t>
                      </a:r>
                    </a:p>
                  </a:txBody>
                  <a:tcPr/>
                </a:tc>
                <a:extLst>
                  <a:ext uri="{0D108BD9-81ED-4DB2-BD59-A6C34878D82A}">
                    <a16:rowId xmlns:a16="http://schemas.microsoft.com/office/drawing/2014/main" val="2319785330"/>
                  </a:ext>
                </a:extLst>
              </a:tr>
              <a:tr h="259200">
                <a:tc>
                  <a:txBody>
                    <a:bodyPr/>
                    <a:lstStyle/>
                    <a:p>
                      <a:r>
                        <a:rPr lang="en-GB" sz="1100"/>
                        <a:t>LIS</a:t>
                      </a:r>
                    </a:p>
                  </a:txBody>
                  <a:tcPr/>
                </a:tc>
                <a:tc>
                  <a:txBody>
                    <a:bodyPr/>
                    <a:lstStyle/>
                    <a:p>
                      <a:pPr lvl="0" algn="r"/>
                      <a:r>
                        <a:rPr lang="en-GB" sz="1100"/>
                        <a:t>8</a:t>
                      </a:r>
                    </a:p>
                  </a:txBody>
                  <a:tcPr/>
                </a:tc>
                <a:tc>
                  <a:txBody>
                    <a:bodyPr/>
                    <a:lstStyle/>
                    <a:p>
                      <a:pPr lvl="0" algn="r"/>
                      <a:endParaRPr lang="en-GB" sz="1100"/>
                    </a:p>
                  </a:txBody>
                  <a:tcPr/>
                </a:tc>
                <a:tc>
                  <a:txBody>
                    <a:bodyPr/>
                    <a:lstStyle/>
                    <a:p>
                      <a:pPr lvl="0" algn="r"/>
                      <a:r>
                        <a:rPr lang="en-GB" sz="1100"/>
                        <a:t>1</a:t>
                      </a:r>
                    </a:p>
                  </a:txBody>
                  <a:tcPr/>
                </a:tc>
                <a:extLst>
                  <a:ext uri="{0D108BD9-81ED-4DB2-BD59-A6C34878D82A}">
                    <a16:rowId xmlns:a16="http://schemas.microsoft.com/office/drawing/2014/main" val="2850146823"/>
                  </a:ext>
                </a:extLst>
              </a:tr>
              <a:tr h="259200">
                <a:tc>
                  <a:txBody>
                    <a:bodyPr/>
                    <a:lstStyle/>
                    <a:p>
                      <a:r>
                        <a:rPr lang="en-GB" sz="1100"/>
                        <a:t>MS EXCEL</a:t>
                      </a:r>
                    </a:p>
                  </a:txBody>
                  <a:tcPr/>
                </a:tc>
                <a:tc>
                  <a:txBody>
                    <a:bodyPr/>
                    <a:lstStyle/>
                    <a:p>
                      <a:pPr lvl="0" algn="r"/>
                      <a:endParaRPr lang="en-GB" sz="1100"/>
                    </a:p>
                  </a:txBody>
                  <a:tcPr/>
                </a:tc>
                <a:tc>
                  <a:txBody>
                    <a:bodyPr/>
                    <a:lstStyle/>
                    <a:p>
                      <a:pPr lvl="0" algn="r"/>
                      <a:endParaRPr lang="en-GB" sz="1100"/>
                    </a:p>
                  </a:txBody>
                  <a:tcPr/>
                </a:tc>
                <a:tc>
                  <a:txBody>
                    <a:bodyPr/>
                    <a:lstStyle/>
                    <a:p>
                      <a:pPr lvl="0" algn="r"/>
                      <a:r>
                        <a:rPr lang="en-GB" sz="1100"/>
                        <a:t>1</a:t>
                      </a:r>
                    </a:p>
                  </a:txBody>
                  <a:tcPr/>
                </a:tc>
                <a:extLst>
                  <a:ext uri="{0D108BD9-81ED-4DB2-BD59-A6C34878D82A}">
                    <a16:rowId xmlns:a16="http://schemas.microsoft.com/office/drawing/2014/main" val="49059103"/>
                  </a:ext>
                </a:extLst>
              </a:tr>
              <a:tr h="259200">
                <a:tc>
                  <a:txBody>
                    <a:bodyPr/>
                    <a:lstStyle/>
                    <a:p>
                      <a:r>
                        <a:rPr lang="en-GB" sz="1100"/>
                        <a:t>P7/2000</a:t>
                      </a:r>
                    </a:p>
                  </a:txBody>
                  <a:tcPr/>
                </a:tc>
                <a:tc>
                  <a:txBody>
                    <a:bodyPr/>
                    <a:lstStyle/>
                    <a:p>
                      <a:pPr lvl="0" algn="r"/>
                      <a:r>
                        <a:rPr lang="en-GB" sz="1100"/>
                        <a:t>6</a:t>
                      </a:r>
                    </a:p>
                  </a:txBody>
                  <a:tcPr/>
                </a:tc>
                <a:tc>
                  <a:txBody>
                    <a:bodyPr/>
                    <a:lstStyle/>
                    <a:p>
                      <a:pPr lvl="0" algn="r"/>
                      <a:endParaRPr lang="en-GB" sz="1100"/>
                    </a:p>
                  </a:txBody>
                  <a:tcPr/>
                </a:tc>
                <a:tc>
                  <a:txBody>
                    <a:bodyPr/>
                    <a:lstStyle/>
                    <a:p>
                      <a:pPr lvl="0" algn="r"/>
                      <a:r>
                        <a:rPr lang="en-GB" sz="1100"/>
                        <a:t>2</a:t>
                      </a:r>
                    </a:p>
                  </a:txBody>
                  <a:tcPr/>
                </a:tc>
                <a:extLst>
                  <a:ext uri="{0D108BD9-81ED-4DB2-BD59-A6C34878D82A}">
                    <a16:rowId xmlns:a16="http://schemas.microsoft.com/office/drawing/2014/main" val="3796399692"/>
                  </a:ext>
                </a:extLst>
              </a:tr>
              <a:tr h="259200">
                <a:tc>
                  <a:txBody>
                    <a:bodyPr/>
                    <a:lstStyle/>
                    <a:p>
                      <a:r>
                        <a:rPr lang="en-GB" sz="1100"/>
                        <a:t>PDF</a:t>
                      </a:r>
                    </a:p>
                  </a:txBody>
                  <a:tcPr/>
                </a:tc>
                <a:tc>
                  <a:txBody>
                    <a:bodyPr/>
                    <a:lstStyle/>
                    <a:p>
                      <a:pPr lvl="0" algn="r"/>
                      <a:r>
                        <a:rPr lang="en-GB" sz="1100"/>
                        <a:t>64</a:t>
                      </a:r>
                    </a:p>
                  </a:txBody>
                  <a:tcPr/>
                </a:tc>
                <a:tc>
                  <a:txBody>
                    <a:bodyPr/>
                    <a:lstStyle/>
                    <a:p>
                      <a:pPr lvl="0" algn="r"/>
                      <a:r>
                        <a:rPr lang="en-GB" sz="1100"/>
                        <a:t>24</a:t>
                      </a:r>
                    </a:p>
                  </a:txBody>
                  <a:tcPr/>
                </a:tc>
                <a:tc>
                  <a:txBody>
                    <a:bodyPr/>
                    <a:lstStyle/>
                    <a:p>
                      <a:pPr lvl="0" algn="r"/>
                      <a:r>
                        <a:rPr lang="en-GB" sz="1100"/>
                        <a:t>33</a:t>
                      </a:r>
                    </a:p>
                  </a:txBody>
                  <a:tcPr/>
                </a:tc>
                <a:extLst>
                  <a:ext uri="{0D108BD9-81ED-4DB2-BD59-A6C34878D82A}">
                    <a16:rowId xmlns:a16="http://schemas.microsoft.com/office/drawing/2014/main" val="1613196773"/>
                  </a:ext>
                </a:extLst>
              </a:tr>
              <a:tr h="259200">
                <a:tc>
                  <a:txBody>
                    <a:bodyPr/>
                    <a:lstStyle/>
                    <a:p>
                      <a:r>
                        <a:rPr lang="en-GB" sz="1100"/>
                        <a:t>PLAIN</a:t>
                      </a:r>
                    </a:p>
                  </a:txBody>
                  <a:tcPr/>
                </a:tc>
                <a:tc>
                  <a:txBody>
                    <a:bodyPr/>
                    <a:lstStyle/>
                    <a:p>
                      <a:pPr lvl="0" algn="r"/>
                      <a:endParaRPr lang="en-GB" sz="1100"/>
                    </a:p>
                  </a:txBody>
                  <a:tcPr/>
                </a:tc>
                <a:tc>
                  <a:txBody>
                    <a:bodyPr/>
                    <a:lstStyle/>
                    <a:p>
                      <a:pPr lvl="0" algn="r"/>
                      <a:endParaRPr lang="en-GB" sz="1100"/>
                    </a:p>
                  </a:txBody>
                  <a:tcPr/>
                </a:tc>
                <a:tc>
                  <a:txBody>
                    <a:bodyPr/>
                    <a:lstStyle/>
                    <a:p>
                      <a:pPr lvl="0" algn="r"/>
                      <a:r>
                        <a:rPr lang="en-GB" sz="1100"/>
                        <a:t>4</a:t>
                      </a:r>
                    </a:p>
                  </a:txBody>
                  <a:tcPr/>
                </a:tc>
                <a:extLst>
                  <a:ext uri="{0D108BD9-81ED-4DB2-BD59-A6C34878D82A}">
                    <a16:rowId xmlns:a16="http://schemas.microsoft.com/office/drawing/2014/main" val="816680707"/>
                  </a:ext>
                </a:extLst>
              </a:tr>
              <a:tr h="259200">
                <a:tc>
                  <a:txBody>
                    <a:bodyPr/>
                    <a:lstStyle/>
                    <a:p>
                      <a:r>
                        <a:rPr lang="en-GB" sz="1100"/>
                        <a:t>TIFF</a:t>
                      </a:r>
                    </a:p>
                  </a:txBody>
                  <a:tcPr/>
                </a:tc>
                <a:tc>
                  <a:txBody>
                    <a:bodyPr/>
                    <a:lstStyle/>
                    <a:p>
                      <a:pPr lvl="0" algn="r"/>
                      <a:r>
                        <a:rPr lang="en-GB" sz="1100"/>
                        <a:t>8</a:t>
                      </a:r>
                    </a:p>
                  </a:txBody>
                  <a:tcPr/>
                </a:tc>
                <a:tc>
                  <a:txBody>
                    <a:bodyPr/>
                    <a:lstStyle/>
                    <a:p>
                      <a:pPr lvl="0" algn="r"/>
                      <a:endParaRPr lang="en-GB" sz="1100"/>
                    </a:p>
                  </a:txBody>
                  <a:tcPr/>
                </a:tc>
                <a:tc>
                  <a:txBody>
                    <a:bodyPr/>
                    <a:lstStyle/>
                    <a:p>
                      <a:pPr lvl="0" algn="r"/>
                      <a:r>
                        <a:rPr lang="en-GB" sz="1100"/>
                        <a:t>41</a:t>
                      </a:r>
                    </a:p>
                  </a:txBody>
                  <a:tcPr/>
                </a:tc>
                <a:extLst>
                  <a:ext uri="{0D108BD9-81ED-4DB2-BD59-A6C34878D82A}">
                    <a16:rowId xmlns:a16="http://schemas.microsoft.com/office/drawing/2014/main" val="2932961336"/>
                  </a:ext>
                </a:extLst>
              </a:tr>
              <a:tr h="259200">
                <a:tc>
                  <a:txBody>
                    <a:bodyPr/>
                    <a:lstStyle/>
                    <a:p>
                      <a:r>
                        <a:rPr lang="en-GB" sz="1100"/>
                        <a:t>UNK/UNKN/UNKNOWN</a:t>
                      </a:r>
                    </a:p>
                  </a:txBody>
                  <a:tcPr/>
                </a:tc>
                <a:tc>
                  <a:txBody>
                    <a:bodyPr/>
                    <a:lstStyle/>
                    <a:p>
                      <a:pPr lvl="0" algn="r"/>
                      <a:r>
                        <a:rPr lang="en-GB" sz="1100"/>
                        <a:t>278</a:t>
                      </a:r>
                    </a:p>
                  </a:txBody>
                  <a:tcPr/>
                </a:tc>
                <a:tc>
                  <a:txBody>
                    <a:bodyPr/>
                    <a:lstStyle/>
                    <a:p>
                      <a:pPr lvl="0" algn="r"/>
                      <a:r>
                        <a:rPr lang="en-GB" sz="1100"/>
                        <a:t>189</a:t>
                      </a:r>
                    </a:p>
                  </a:txBody>
                  <a:tcPr/>
                </a:tc>
                <a:tc>
                  <a:txBody>
                    <a:bodyPr/>
                    <a:lstStyle/>
                    <a:p>
                      <a:pPr lvl="0" algn="r"/>
                      <a:r>
                        <a:rPr lang="en-GB" sz="1100"/>
                        <a:t>323</a:t>
                      </a:r>
                    </a:p>
                  </a:txBody>
                  <a:tcPr/>
                </a:tc>
                <a:extLst>
                  <a:ext uri="{0D108BD9-81ED-4DB2-BD59-A6C34878D82A}">
                    <a16:rowId xmlns:a16="http://schemas.microsoft.com/office/drawing/2014/main" val="3948897136"/>
                  </a:ext>
                </a:extLst>
              </a:tr>
              <a:tr h="0">
                <a:tc>
                  <a:txBody>
                    <a:bodyPr/>
                    <a:lstStyle/>
                    <a:p>
                      <a:endParaRPr lang="en-GB" sz="1100"/>
                    </a:p>
                  </a:txBody>
                  <a:tcPr/>
                </a:tc>
                <a:tc>
                  <a:txBody>
                    <a:bodyPr/>
                    <a:lstStyle/>
                    <a:p>
                      <a:pPr lvl="0" algn="r"/>
                      <a:endParaRPr lang="en-GB" sz="1100"/>
                    </a:p>
                  </a:txBody>
                  <a:tcPr/>
                </a:tc>
                <a:tc>
                  <a:txBody>
                    <a:bodyPr/>
                    <a:lstStyle/>
                    <a:p>
                      <a:pPr lvl="0" algn="r"/>
                      <a:endParaRPr lang="en-GB" sz="1100"/>
                    </a:p>
                  </a:txBody>
                  <a:tcPr/>
                </a:tc>
                <a:tc>
                  <a:txBody>
                    <a:bodyPr/>
                    <a:lstStyle/>
                    <a:p>
                      <a:pPr lvl="0" algn="r"/>
                      <a:endParaRPr lang="en-GB" sz="1100"/>
                    </a:p>
                  </a:txBody>
                  <a:tcPr/>
                </a:tc>
                <a:extLst>
                  <a:ext uri="{0D108BD9-81ED-4DB2-BD59-A6C34878D82A}">
                    <a16:rowId xmlns:a16="http://schemas.microsoft.com/office/drawing/2014/main" val="1948964304"/>
                  </a:ext>
                </a:extLst>
              </a:tr>
              <a:tr h="259200">
                <a:tc>
                  <a:txBody>
                    <a:bodyPr/>
                    <a:lstStyle/>
                    <a:p>
                      <a:r>
                        <a:rPr lang="en-GB" sz="1100" i="1" dirty="0">
                          <a:solidFill>
                            <a:schemeClr val="tx1"/>
                          </a:solidFill>
                        </a:rPr>
                        <a:t>Excel</a:t>
                      </a:r>
                    </a:p>
                  </a:txBody>
                  <a:tcPr/>
                </a:tc>
                <a:tc>
                  <a:txBody>
                    <a:bodyPr/>
                    <a:lstStyle/>
                    <a:p>
                      <a:pPr lvl="0" algn="r"/>
                      <a:r>
                        <a:rPr lang="en-GB" sz="1100" i="1" dirty="0">
                          <a:solidFill>
                            <a:schemeClr val="tx1"/>
                          </a:solidFill>
                        </a:rPr>
                        <a:t>821</a:t>
                      </a:r>
                    </a:p>
                  </a:txBody>
                  <a:tcPr/>
                </a:tc>
                <a:tc>
                  <a:txBody>
                    <a:bodyPr/>
                    <a:lstStyle/>
                    <a:p>
                      <a:pPr lvl="0" algn="r"/>
                      <a:r>
                        <a:rPr lang="en-GB" sz="1100" i="1" dirty="0">
                          <a:solidFill>
                            <a:schemeClr val="tx1"/>
                          </a:solidFill>
                        </a:rPr>
                        <a:t>551</a:t>
                      </a:r>
                    </a:p>
                  </a:txBody>
                  <a:tcPr/>
                </a:tc>
                <a:tc>
                  <a:txBody>
                    <a:bodyPr/>
                    <a:lstStyle/>
                    <a:p>
                      <a:pPr lvl="0" algn="r"/>
                      <a:r>
                        <a:rPr lang="en-GB" sz="1100" i="1" dirty="0">
                          <a:solidFill>
                            <a:schemeClr val="tx1"/>
                          </a:solidFill>
                        </a:rPr>
                        <a:t>732</a:t>
                      </a:r>
                    </a:p>
                  </a:txBody>
                  <a:tcPr/>
                </a:tc>
                <a:extLst>
                  <a:ext uri="{0D108BD9-81ED-4DB2-BD59-A6C34878D82A}">
                    <a16:rowId xmlns:a16="http://schemas.microsoft.com/office/drawing/2014/main" val="3979671943"/>
                  </a:ext>
                </a:extLst>
              </a:tr>
            </a:tbl>
          </a:graphicData>
        </a:graphic>
      </p:graphicFrame>
      <p:sp>
        <p:nvSpPr>
          <p:cNvPr id="4" name="Text Placeholder 2">
            <a:extLst>
              <a:ext uri="{FF2B5EF4-FFF2-40B4-BE49-F238E27FC236}">
                <a16:creationId xmlns:a16="http://schemas.microsoft.com/office/drawing/2014/main" id="{B0110268-706A-4B1E-84E1-8A8665E5F981}"/>
              </a:ext>
            </a:extLst>
          </p:cNvPr>
          <p:cNvSpPr txBox="1">
            <a:spLocks/>
          </p:cNvSpPr>
          <p:nvPr/>
        </p:nvSpPr>
        <p:spPr>
          <a:xfrm>
            <a:off x="0" y="4943471"/>
            <a:ext cx="9144000" cy="276225"/>
          </a:xfrm>
          <a:prstGeom prst="rect">
            <a:avLst/>
          </a:prstGeom>
          <a:solidFill>
            <a:srgbClr val="002060"/>
          </a:solidFill>
        </p:spPr>
        <p:txBody>
          <a:bodyPr/>
          <a:lstStyle>
            <a:lvl1pPr marL="0" indent="0" algn="ctr" defTabSz="1219140" rtl="0" eaLnBrk="1" latinLnBrk="0" hangingPunct="1">
              <a:lnSpc>
                <a:spcPct val="90000"/>
              </a:lnSpc>
              <a:spcBef>
                <a:spcPts val="1333"/>
              </a:spcBef>
              <a:buFont typeface="Arial" panose="020B0604020202020204" pitchFamily="34" charset="0"/>
              <a:buNone/>
              <a:defRPr sz="1733" b="1" kern="1200">
                <a:solidFill>
                  <a:srgbClr val="FFFFFF"/>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109">
              <a:defRPr/>
            </a:pPr>
            <a:r>
              <a:rPr lang="en-GB" sz="1300">
                <a:latin typeface="Arial" panose="020B0604020202020204"/>
              </a:rPr>
              <a:t>Digital, Accessible, Validated and Improved</a:t>
            </a:r>
          </a:p>
          <a:p>
            <a:pPr defTabSz="1219109">
              <a:defRPr/>
            </a:pPr>
            <a:endParaRPr lang="en-GB" sz="1300">
              <a:latin typeface="Arial" panose="020B0604020202020204"/>
            </a:endParaRPr>
          </a:p>
          <a:p>
            <a:pPr defTabSz="1219109">
              <a:defRPr/>
            </a:pPr>
            <a:endParaRPr lang="en-GB" sz="1300">
              <a:latin typeface="Arial" panose="020B0604020202020204"/>
            </a:endParaRPr>
          </a:p>
        </p:txBody>
      </p:sp>
    </p:spTree>
    <p:extLst>
      <p:ext uri="{BB962C8B-B14F-4D97-AF65-F5344CB8AC3E}">
        <p14:creationId xmlns:p14="http://schemas.microsoft.com/office/powerpoint/2010/main" val="1699988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47919"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4000">
                <a:solidFill>
                  <a:srgbClr val="002060"/>
                </a:solidFill>
                <a:latin typeface="Arial" panose="020B0604020202020204" pitchFamily="34" charset="0"/>
                <a:cs typeface="Arial" panose="020B0604020202020204" pitchFamily="34" charset="0"/>
              </a:rPr>
              <a:t>Reporting Field or Regional Studies</a:t>
            </a:r>
            <a:endParaRPr kumimoji="0" lang="en-GB" sz="4000" b="0" i="0" u="none" strike="noStrike" kern="1200" cap="none" spc="0" normalizeH="0" baseline="0" noProof="0">
              <a:ln>
                <a:noFill/>
              </a:ln>
              <a:solidFill>
                <a:srgbClr val="003351"/>
              </a:solidFill>
              <a:effectLst/>
              <a:uLnTx/>
              <a:uFillTx/>
              <a:latin typeface="Arial"/>
              <a:ea typeface="+mn-ea"/>
              <a:cs typeface="+mn-cs"/>
            </a:endParaRPr>
          </a:p>
        </p:txBody>
      </p:sp>
    </p:spTree>
    <p:extLst>
      <p:ext uri="{BB962C8B-B14F-4D97-AF65-F5344CB8AC3E}">
        <p14:creationId xmlns:p14="http://schemas.microsoft.com/office/powerpoint/2010/main" val="3399184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9">
            <a:extLst>
              <a:ext uri="{FF2B5EF4-FFF2-40B4-BE49-F238E27FC236}">
                <a16:creationId xmlns:a16="http://schemas.microsoft.com/office/drawing/2014/main" id="{EA4EB336-EB0A-4681-9EEE-FAA5D725CD5C}"/>
              </a:ext>
            </a:extLst>
          </p:cNvPr>
          <p:cNvSpPr txBox="1">
            <a:spLocks noGrp="1"/>
          </p:cNvSpPr>
          <p:nvPr>
            <p:ph type="title" idx="4294967295"/>
          </p:nvPr>
        </p:nvSpPr>
        <p:spPr>
          <a:xfrm>
            <a:off x="431800" y="195265"/>
            <a:ext cx="5670062" cy="295466"/>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spAutoFit/>
          </a:bodyPr>
          <a:lstStyle>
            <a:lvl1pPr algn="l" defTabSz="914355" rtl="0" eaLnBrk="1" latinLnBrk="0" hangingPunct="1">
              <a:lnSpc>
                <a:spcPct val="90000"/>
              </a:lnSpc>
              <a:spcBef>
                <a:spcPct val="0"/>
              </a:spcBef>
              <a:buNone/>
              <a:defRPr sz="2100" b="1" kern="1200">
                <a:solidFill>
                  <a:srgbClr val="002060"/>
                </a:solidFill>
                <a:latin typeface="Arial" panose="020B0604020202020204" pitchFamily="34" charset="0"/>
                <a:ea typeface="+mj-ea"/>
                <a:cs typeface="Arial" panose="020B0604020202020204" pitchFamily="34" charset="0"/>
              </a:defRPr>
            </a:lvl1pPr>
          </a:lstStyle>
          <a:p>
            <a:pPr defTabSz="457178">
              <a:defRPr/>
            </a:pPr>
            <a:r>
              <a:rPr lang="en-GB" sz="1800" b="0" dirty="0">
                <a:latin typeface="Arial" panose="020B0604020202020204" pitchFamily="34" charset="0"/>
                <a:cs typeface="Arial" panose="020B0604020202020204" pitchFamily="34" charset="0"/>
              </a:rPr>
              <a:t>Reporting Generic Field Reports and Studies etc.</a:t>
            </a:r>
          </a:p>
        </p:txBody>
      </p:sp>
      <p:sp>
        <p:nvSpPr>
          <p:cNvPr id="2" name="Content Placeholder 2">
            <a:extLst>
              <a:ext uri="{FF2B5EF4-FFF2-40B4-BE49-F238E27FC236}">
                <a16:creationId xmlns:a16="http://schemas.microsoft.com/office/drawing/2014/main" id="{E4B5CD38-C337-EBAE-4682-B46F8236FEEC}"/>
              </a:ext>
            </a:extLst>
          </p:cNvPr>
          <p:cNvSpPr txBox="1">
            <a:spLocks/>
          </p:cNvSpPr>
          <p:nvPr/>
        </p:nvSpPr>
        <p:spPr>
          <a:xfrm>
            <a:off x="281353" y="838013"/>
            <a:ext cx="4735920" cy="3924195"/>
          </a:xfrm>
          <a:prstGeom prst="rect">
            <a:avLst/>
          </a:prstGeom>
        </p:spPr>
        <p:txBody>
          <a:bodyP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GB" sz="1350">
                <a:solidFill>
                  <a:srgbClr val="193768"/>
                </a:solidFill>
                <a:latin typeface="Arial" panose="020B0604020202020204"/>
              </a:rPr>
              <a:t>Functionality is in place to enable reporting of “other licence information” that does not relate to a specific wellbore or survey.</a:t>
            </a:r>
          </a:p>
          <a:p>
            <a:pPr marL="0" indent="0">
              <a:lnSpc>
                <a:spcPct val="110000"/>
              </a:lnSpc>
              <a:buNone/>
            </a:pPr>
            <a:r>
              <a:rPr lang="en-GB" sz="1350">
                <a:solidFill>
                  <a:srgbClr val="193768"/>
                </a:solidFill>
                <a:latin typeface="Arial" panose="020B0604020202020204"/>
              </a:rPr>
              <a:t>The ability to create “Interpretation” projects has been in place for some time</a:t>
            </a:r>
          </a:p>
          <a:p>
            <a:pPr marL="0" indent="0">
              <a:lnSpc>
                <a:spcPct val="110000"/>
              </a:lnSpc>
              <a:buNone/>
            </a:pPr>
            <a:r>
              <a:rPr lang="en-GB" sz="1350">
                <a:solidFill>
                  <a:srgbClr val="193768"/>
                </a:solidFill>
                <a:latin typeface="Arial" panose="020B0604020202020204"/>
              </a:rPr>
              <a:t>Only recently have we created intp projects, to accommodate regional studies and reports migrated from the NHDA </a:t>
            </a:r>
          </a:p>
          <a:p>
            <a:pPr marL="0" indent="0">
              <a:lnSpc>
                <a:spcPct val="110000"/>
              </a:lnSpc>
              <a:buNone/>
            </a:pPr>
            <a:endParaRPr lang="en-GB" sz="1350">
              <a:solidFill>
                <a:srgbClr val="193768"/>
              </a:solidFill>
              <a:latin typeface="Arial" panose="020B0604020202020204"/>
            </a:endParaRPr>
          </a:p>
          <a:p>
            <a:pPr marL="0" indent="0">
              <a:lnSpc>
                <a:spcPct val="110000"/>
              </a:lnSpc>
              <a:buNone/>
            </a:pPr>
            <a:r>
              <a:rPr lang="en-GB" sz="1350">
                <a:solidFill>
                  <a:srgbClr val="193768"/>
                </a:solidFill>
                <a:latin typeface="Arial" panose="020B0604020202020204"/>
              </a:rPr>
              <a:t>Reporting Guidance refers to “Other Licence Information” which is not always routinely reportable, </a:t>
            </a:r>
          </a:p>
          <a:p>
            <a:pPr marL="0" indent="0">
              <a:lnSpc>
                <a:spcPct val="110000"/>
              </a:lnSpc>
              <a:buNone/>
            </a:pPr>
            <a:r>
              <a:rPr lang="en-GB" sz="1350">
                <a:solidFill>
                  <a:srgbClr val="193768"/>
                </a:solidFill>
                <a:latin typeface="Arial" panose="020B0604020202020204"/>
              </a:rPr>
              <a:t>This includes: </a:t>
            </a:r>
          </a:p>
          <a:p>
            <a:pPr>
              <a:lnSpc>
                <a:spcPct val="110000"/>
              </a:lnSpc>
            </a:pPr>
            <a:r>
              <a:rPr lang="en-GB" sz="1350">
                <a:solidFill>
                  <a:srgbClr val="193768"/>
                </a:solidFill>
                <a:latin typeface="Arial" panose="020B0604020202020204"/>
              </a:rPr>
              <a:t>Subsurface, reservoir, and other geological studies</a:t>
            </a:r>
          </a:p>
          <a:p>
            <a:pPr>
              <a:lnSpc>
                <a:spcPct val="110000"/>
              </a:lnSpc>
            </a:pPr>
            <a:r>
              <a:rPr lang="en-GB" sz="1350">
                <a:solidFill>
                  <a:srgbClr val="193768"/>
                </a:solidFill>
                <a:latin typeface="Arial" panose="020B0604020202020204"/>
              </a:rPr>
              <a:t>Multi well reports and field studies</a:t>
            </a:r>
          </a:p>
          <a:p>
            <a:pPr marL="0" indent="0">
              <a:lnSpc>
                <a:spcPct val="110000"/>
              </a:lnSpc>
              <a:buNone/>
            </a:pPr>
            <a:r>
              <a:rPr lang="en-GB" sz="1350">
                <a:solidFill>
                  <a:srgbClr val="193768"/>
                </a:solidFill>
                <a:latin typeface="Arial" panose="020B0604020202020204"/>
              </a:rPr>
              <a:t>Rather than a well or survey, the information may be associated with a Field, a Licence or another reference</a:t>
            </a:r>
          </a:p>
        </p:txBody>
      </p:sp>
      <p:pic>
        <p:nvPicPr>
          <p:cNvPr id="5" name="Picture 4" descr="Image of NDR map.">
            <a:extLst>
              <a:ext uri="{FF2B5EF4-FFF2-40B4-BE49-F238E27FC236}">
                <a16:creationId xmlns:a16="http://schemas.microsoft.com/office/drawing/2014/main" id="{ED58A5EC-13C5-B640-B6EC-93EAF5E492B4}"/>
              </a:ext>
            </a:extLst>
          </p:cNvPr>
          <p:cNvPicPr>
            <a:picLocks noChangeAspect="1"/>
          </p:cNvPicPr>
          <p:nvPr/>
        </p:nvPicPr>
        <p:blipFill>
          <a:blip r:embed="rId3"/>
          <a:stretch>
            <a:fillRect/>
          </a:stretch>
        </p:blipFill>
        <p:spPr>
          <a:xfrm>
            <a:off x="5076485" y="881451"/>
            <a:ext cx="3852983" cy="3507669"/>
          </a:xfrm>
          <a:prstGeom prst="rect">
            <a:avLst/>
          </a:prstGeom>
          <a:ln>
            <a:solidFill>
              <a:schemeClr val="tx1"/>
            </a:solidFill>
          </a:ln>
        </p:spPr>
      </p:pic>
      <p:sp>
        <p:nvSpPr>
          <p:cNvPr id="6" name="Content Placeholder 2">
            <a:extLst>
              <a:ext uri="{FF2B5EF4-FFF2-40B4-BE49-F238E27FC236}">
                <a16:creationId xmlns:a16="http://schemas.microsoft.com/office/drawing/2014/main" id="{59D418EE-5156-30BC-CFC4-55B5777AEFF0}"/>
              </a:ext>
            </a:extLst>
          </p:cNvPr>
          <p:cNvSpPr txBox="1">
            <a:spLocks/>
          </p:cNvSpPr>
          <p:nvPr/>
        </p:nvSpPr>
        <p:spPr>
          <a:xfrm>
            <a:off x="281353" y="4611413"/>
            <a:ext cx="8749436" cy="33205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n-GB" sz="1200" b="1">
                <a:solidFill>
                  <a:srgbClr val="193768"/>
                </a:solidFill>
                <a:latin typeface="Arial" panose="020B0604020202020204"/>
              </a:rPr>
              <a:t>Contact the NDR Team if you have been asked to report information that should be loaded to an Interpretation project</a:t>
            </a:r>
          </a:p>
        </p:txBody>
      </p:sp>
      <p:sp>
        <p:nvSpPr>
          <p:cNvPr id="4" name="Text Placeholder 2">
            <a:extLst>
              <a:ext uri="{FF2B5EF4-FFF2-40B4-BE49-F238E27FC236}">
                <a16:creationId xmlns:a16="http://schemas.microsoft.com/office/drawing/2014/main" id="{B0110268-706A-4B1E-84E1-8A8665E5F981}"/>
              </a:ext>
            </a:extLst>
          </p:cNvPr>
          <p:cNvSpPr txBox="1">
            <a:spLocks/>
          </p:cNvSpPr>
          <p:nvPr/>
        </p:nvSpPr>
        <p:spPr>
          <a:xfrm>
            <a:off x="0" y="4943471"/>
            <a:ext cx="9144000" cy="276225"/>
          </a:xfrm>
          <a:prstGeom prst="rect">
            <a:avLst/>
          </a:prstGeom>
          <a:solidFill>
            <a:srgbClr val="002060"/>
          </a:solidFill>
        </p:spPr>
        <p:txBody>
          <a:bodyPr/>
          <a:lstStyle>
            <a:lvl1pPr marL="0" indent="0" algn="ctr" defTabSz="1219140" rtl="0" eaLnBrk="1" latinLnBrk="0" hangingPunct="1">
              <a:lnSpc>
                <a:spcPct val="90000"/>
              </a:lnSpc>
              <a:spcBef>
                <a:spcPts val="1333"/>
              </a:spcBef>
              <a:buFont typeface="Arial" panose="020B0604020202020204" pitchFamily="34" charset="0"/>
              <a:buNone/>
              <a:defRPr sz="1733" b="1" kern="1200">
                <a:solidFill>
                  <a:srgbClr val="FFFFFF"/>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109">
              <a:defRPr/>
            </a:pPr>
            <a:r>
              <a:rPr lang="en-GB" sz="1300">
                <a:latin typeface="Arial" panose="020B0604020202020204"/>
              </a:rPr>
              <a:t>Digital, Accessible, Validated and Improved</a:t>
            </a:r>
          </a:p>
          <a:p>
            <a:pPr defTabSz="1219109">
              <a:defRPr/>
            </a:pPr>
            <a:endParaRPr lang="en-GB" sz="1300">
              <a:latin typeface="Arial" panose="020B0604020202020204"/>
            </a:endParaRPr>
          </a:p>
          <a:p>
            <a:pPr defTabSz="1219109">
              <a:defRPr/>
            </a:pPr>
            <a:endParaRPr lang="en-GB" sz="1300">
              <a:latin typeface="Arial" panose="020B0604020202020204"/>
            </a:endParaRPr>
          </a:p>
        </p:txBody>
      </p:sp>
    </p:spTree>
    <p:extLst>
      <p:ext uri="{BB962C8B-B14F-4D97-AF65-F5344CB8AC3E}">
        <p14:creationId xmlns:p14="http://schemas.microsoft.com/office/powerpoint/2010/main" val="2835632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47919"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4000">
                <a:solidFill>
                  <a:srgbClr val="002060"/>
                </a:solidFill>
                <a:latin typeface="Arial" panose="020B0604020202020204" pitchFamily="34" charset="0"/>
                <a:cs typeface="Arial" panose="020B0604020202020204" pitchFamily="34" charset="0"/>
              </a:rPr>
              <a:t>Wells missing from WONS &amp; NDR</a:t>
            </a:r>
            <a:endParaRPr kumimoji="0" lang="en-GB" sz="4000" b="0" i="0" u="none" strike="noStrike" kern="1200" cap="none" spc="0" normalizeH="0" baseline="0" noProof="0">
              <a:ln>
                <a:noFill/>
              </a:ln>
              <a:solidFill>
                <a:srgbClr val="003351"/>
              </a:solidFill>
              <a:effectLst/>
              <a:uLnTx/>
              <a:uFillTx/>
              <a:latin typeface="Arial"/>
              <a:ea typeface="+mn-ea"/>
              <a:cs typeface="+mn-cs"/>
            </a:endParaRPr>
          </a:p>
        </p:txBody>
      </p:sp>
    </p:spTree>
    <p:extLst>
      <p:ext uri="{BB962C8B-B14F-4D97-AF65-F5344CB8AC3E}">
        <p14:creationId xmlns:p14="http://schemas.microsoft.com/office/powerpoint/2010/main" val="4285148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9">
            <a:extLst>
              <a:ext uri="{FF2B5EF4-FFF2-40B4-BE49-F238E27FC236}">
                <a16:creationId xmlns:a16="http://schemas.microsoft.com/office/drawing/2014/main" id="{EA4EB336-EB0A-4681-9EEE-FAA5D725CD5C}"/>
              </a:ext>
            </a:extLst>
          </p:cNvPr>
          <p:cNvSpPr txBox="1">
            <a:spLocks noGrp="1"/>
          </p:cNvSpPr>
          <p:nvPr>
            <p:ph type="title" idx="4294967295"/>
          </p:nvPr>
        </p:nvSpPr>
        <p:spPr>
          <a:xfrm>
            <a:off x="431800" y="195265"/>
            <a:ext cx="5670062" cy="295466"/>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spAutoFit/>
          </a:bodyPr>
          <a:lstStyle>
            <a:lvl1pPr algn="l" defTabSz="914355" rtl="0" eaLnBrk="1" latinLnBrk="0" hangingPunct="1">
              <a:lnSpc>
                <a:spcPct val="90000"/>
              </a:lnSpc>
              <a:spcBef>
                <a:spcPct val="0"/>
              </a:spcBef>
              <a:buNone/>
              <a:defRPr sz="2100" b="1" kern="1200">
                <a:solidFill>
                  <a:srgbClr val="002060"/>
                </a:solidFill>
                <a:latin typeface="Arial" panose="020B0604020202020204" pitchFamily="34" charset="0"/>
                <a:ea typeface="+mj-ea"/>
                <a:cs typeface="Arial" panose="020B0604020202020204" pitchFamily="34" charset="0"/>
              </a:defRPr>
            </a:lvl1pPr>
          </a:lstStyle>
          <a:p>
            <a:pPr defTabSz="457178">
              <a:defRPr/>
            </a:pPr>
            <a:r>
              <a:rPr lang="en-GB" sz="1800" b="0">
                <a:latin typeface="Arial" panose="020B0604020202020204" pitchFamily="34" charset="0"/>
                <a:cs typeface="Arial" panose="020B0604020202020204" pitchFamily="34" charset="0"/>
              </a:rPr>
              <a:t>Wells missing from WONS and from the NDR</a:t>
            </a:r>
          </a:p>
        </p:txBody>
      </p:sp>
      <p:sp>
        <p:nvSpPr>
          <p:cNvPr id="4" name="Text Placeholder 2">
            <a:extLst>
              <a:ext uri="{FF2B5EF4-FFF2-40B4-BE49-F238E27FC236}">
                <a16:creationId xmlns:a16="http://schemas.microsoft.com/office/drawing/2014/main" id="{B0110268-706A-4B1E-84E1-8A8665E5F981}"/>
              </a:ext>
            </a:extLst>
          </p:cNvPr>
          <p:cNvSpPr txBox="1">
            <a:spLocks/>
          </p:cNvSpPr>
          <p:nvPr/>
        </p:nvSpPr>
        <p:spPr>
          <a:xfrm>
            <a:off x="0" y="4943471"/>
            <a:ext cx="9144000" cy="276225"/>
          </a:xfrm>
          <a:prstGeom prst="rect">
            <a:avLst/>
          </a:prstGeom>
          <a:solidFill>
            <a:srgbClr val="002060"/>
          </a:solidFill>
        </p:spPr>
        <p:txBody>
          <a:bodyPr/>
          <a:lstStyle>
            <a:lvl1pPr marL="0" indent="0" algn="ctr" defTabSz="1219140" rtl="0" eaLnBrk="1" latinLnBrk="0" hangingPunct="1">
              <a:lnSpc>
                <a:spcPct val="90000"/>
              </a:lnSpc>
              <a:spcBef>
                <a:spcPts val="1333"/>
              </a:spcBef>
              <a:buFont typeface="Arial" panose="020B0604020202020204" pitchFamily="34" charset="0"/>
              <a:buNone/>
              <a:defRPr sz="1733" b="1" kern="1200">
                <a:solidFill>
                  <a:srgbClr val="FFFFFF"/>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109">
              <a:defRPr/>
            </a:pPr>
            <a:r>
              <a:rPr lang="en-GB" sz="1300">
                <a:latin typeface="Arial" panose="020B0604020202020204"/>
              </a:rPr>
              <a:t>Digital, Accessible, Validated and Improved</a:t>
            </a:r>
          </a:p>
          <a:p>
            <a:pPr defTabSz="1219109">
              <a:defRPr/>
            </a:pPr>
            <a:endParaRPr lang="en-GB" sz="1300">
              <a:latin typeface="Arial" panose="020B0604020202020204"/>
            </a:endParaRPr>
          </a:p>
          <a:p>
            <a:pPr defTabSz="1219109">
              <a:defRPr/>
            </a:pPr>
            <a:endParaRPr lang="en-GB" sz="1300">
              <a:latin typeface="Arial" panose="020B0604020202020204"/>
            </a:endParaRPr>
          </a:p>
        </p:txBody>
      </p:sp>
      <p:sp>
        <p:nvSpPr>
          <p:cNvPr id="2" name="TextBox 1">
            <a:extLst>
              <a:ext uri="{FF2B5EF4-FFF2-40B4-BE49-F238E27FC236}">
                <a16:creationId xmlns:a16="http://schemas.microsoft.com/office/drawing/2014/main" id="{10B2E8D6-76BF-9061-F14C-C7CB94F4DB84}"/>
              </a:ext>
            </a:extLst>
          </p:cNvPr>
          <p:cNvSpPr txBox="1"/>
          <p:nvPr/>
        </p:nvSpPr>
        <p:spPr>
          <a:xfrm>
            <a:off x="249011" y="796156"/>
            <a:ext cx="8645978" cy="3716402"/>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193768"/>
                </a:solidFill>
                <a:latin typeface="Arial" panose="020B0604020202020204"/>
              </a:rPr>
              <a:t>Wellbores exist in the real world that are not recorded in WONS</a:t>
            </a:r>
          </a:p>
          <a:p>
            <a:pPr defTabSz="457189">
              <a:spcBef>
                <a:spcPts val="600"/>
              </a:spcBef>
              <a:defRPr/>
            </a:pPr>
            <a:endParaRPr lang="en-GB" sz="1350" b="1">
              <a:solidFill>
                <a:srgbClr val="193768"/>
              </a:solidFill>
              <a:latin typeface="Arial" panose="020B0604020202020204"/>
            </a:endParaRP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Often these will be mechanical sidetracks, but not exclusively</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The NSTA has been advised that licensee corporate systems include such ‘missing’ well records</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This was raised by the NSTA and discussed at ISC SIG #20, August 2023</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Licensees were advised that the NSTA will conduct a review, aligned to WIOS Operator review</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Records for wellbores that are missing from WONS will be added, which will update the NSTA SoR for wells</a:t>
            </a:r>
          </a:p>
          <a:p>
            <a:pPr defTabSz="457189">
              <a:spcBef>
                <a:spcPts val="600"/>
              </a:spcBef>
              <a:defRPr/>
            </a:pPr>
            <a:endParaRPr lang="en-GB" sz="1350">
              <a:solidFill>
                <a:srgbClr val="193768"/>
              </a:solidFill>
              <a:latin typeface="Arial" panose="020B0604020202020204"/>
            </a:endParaRP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Records for Wells in the NDR are based on the NSTA SoR for wells</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Only wells that exist in the SoR can be added to the NDR</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A weekly review of both systems flags any records in the SoR that are not included in the NDR</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Usually and new records will be recently spudded wells – the NDR team creates a new Well project</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Any records that are added to the SoR as a result of the aforementioned review will be included in the NDR</a:t>
            </a:r>
          </a:p>
        </p:txBody>
      </p:sp>
    </p:spTree>
    <p:extLst>
      <p:ext uri="{BB962C8B-B14F-4D97-AF65-F5344CB8AC3E}">
        <p14:creationId xmlns:p14="http://schemas.microsoft.com/office/powerpoint/2010/main" val="1513862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12751" y="1967645"/>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2060"/>
                </a:solidFill>
                <a:effectLst/>
                <a:uLnTx/>
                <a:uFillTx/>
                <a:latin typeface="Arial"/>
                <a:ea typeface="+mn-ea"/>
                <a:cs typeface="+mn-cs"/>
              </a:rPr>
              <a:t>Updates and </a:t>
            </a:r>
            <a:r>
              <a:rPr lang="en-GB" sz="4000">
                <a:solidFill>
                  <a:srgbClr val="002060"/>
                </a:solidFill>
                <a:latin typeface="Arial"/>
                <a:ea typeface="+mn-ea"/>
                <a:cs typeface="+mn-cs"/>
              </a:rPr>
              <a:t>D</a:t>
            </a:r>
            <a:r>
              <a:rPr kumimoji="0" lang="en-GB" sz="4000" b="0" i="0" u="none" strike="noStrike" kern="1200" cap="none" spc="0" normalizeH="0" baseline="0" noProof="0" err="1">
                <a:ln>
                  <a:noFill/>
                </a:ln>
                <a:solidFill>
                  <a:srgbClr val="002060"/>
                </a:solidFill>
                <a:effectLst/>
                <a:uLnTx/>
                <a:uFillTx/>
                <a:latin typeface="Arial"/>
                <a:ea typeface="+mn-ea"/>
                <a:cs typeface="+mn-cs"/>
              </a:rPr>
              <a:t>evelopments</a:t>
            </a:r>
            <a:endParaRPr kumimoji="0" lang="en-GB" sz="4000" b="0" i="0" u="none" strike="noStrike" kern="1200" cap="none" spc="0" normalizeH="0" baseline="0" noProof="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3953280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47919"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4000">
                <a:solidFill>
                  <a:srgbClr val="002060"/>
                </a:solidFill>
                <a:latin typeface="Arial" panose="020B0604020202020204" pitchFamily="34" charset="0"/>
                <a:cs typeface="Arial" panose="020B0604020202020204" pitchFamily="34" charset="0"/>
              </a:rPr>
              <a:t>Metadata issues: Format Labelling</a:t>
            </a:r>
            <a:endParaRPr kumimoji="0" lang="en-GB" sz="4000" b="0" i="0" u="none" strike="noStrike" kern="1200" cap="none" spc="0" normalizeH="0" baseline="0" noProof="0">
              <a:ln>
                <a:noFill/>
              </a:ln>
              <a:solidFill>
                <a:srgbClr val="003351"/>
              </a:solidFill>
              <a:effectLst/>
              <a:uLnTx/>
              <a:uFillTx/>
              <a:latin typeface="Arial"/>
              <a:ea typeface="+mn-ea"/>
              <a:cs typeface="+mn-cs"/>
            </a:endParaRPr>
          </a:p>
        </p:txBody>
      </p:sp>
    </p:spTree>
    <p:extLst>
      <p:ext uri="{BB962C8B-B14F-4D97-AF65-F5344CB8AC3E}">
        <p14:creationId xmlns:p14="http://schemas.microsoft.com/office/powerpoint/2010/main" val="4024750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Resolving metadata issues: Format Labelling</a:t>
            </a:r>
            <a:endParaRPr lang="en-GB">
              <a:solidFill>
                <a:srgbClr val="FF0000"/>
              </a:solidFill>
              <a:highlight>
                <a:srgbClr val="FFFF00"/>
              </a:highlight>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1" y="796156"/>
            <a:ext cx="6813640" cy="4124206"/>
          </a:xfrm>
          <a:prstGeom prst="rect">
            <a:avLst/>
          </a:prstGeom>
          <a:noFill/>
        </p:spPr>
        <p:txBody>
          <a:bodyPr wrap="square" lIns="91440" tIns="45720" rIns="91440" bIns="45720" rtlCol="0" anchor="t">
            <a:spAutoFit/>
          </a:bodyPr>
          <a:lstStyle/>
          <a:p>
            <a:pPr defTabSz="457189">
              <a:spcBef>
                <a:spcPts val="600"/>
              </a:spcBef>
              <a:defRPr/>
            </a:pPr>
            <a:r>
              <a:rPr lang="en-GB" sz="1200" b="1">
                <a:solidFill>
                  <a:srgbClr val="193768"/>
                </a:solidFill>
                <a:latin typeface="Arial" panose="020B0604020202020204"/>
              </a:rPr>
              <a:t>Incorrect File Format label:</a:t>
            </a:r>
            <a:r>
              <a:rPr lang="en-GB" sz="1200">
                <a:solidFill>
                  <a:srgbClr val="193768"/>
                </a:solidFill>
                <a:latin typeface="Arial" panose="020B0604020202020204"/>
              </a:rPr>
              <a:t>		&gt;221,000 files labelled as PDF 					</a:t>
            </a:r>
            <a:r>
              <a:rPr lang="en-GB" sz="1200" b="1">
                <a:solidFill>
                  <a:srgbClr val="193768"/>
                </a:solidFill>
                <a:latin typeface="Arial" panose="020B0604020202020204"/>
              </a:rPr>
              <a:t>					</a:t>
            </a:r>
            <a:r>
              <a:rPr lang="en-GB" sz="1200">
                <a:solidFill>
                  <a:srgbClr val="193768"/>
                </a:solidFill>
                <a:latin typeface="Arial" panose="020B0604020202020204"/>
              </a:rPr>
              <a:t>1,903 files labelled with a suffix other than </a:t>
            </a:r>
            <a:r>
              <a:rPr lang="en-GB" sz="1200" b="1">
                <a:solidFill>
                  <a:srgbClr val="193768"/>
                </a:solidFill>
                <a:latin typeface="Arial" panose="020B0604020202020204"/>
              </a:rPr>
              <a:t>.pdf</a:t>
            </a:r>
          </a:p>
          <a:p>
            <a:pPr defTabSz="457189">
              <a:spcBef>
                <a:spcPts val="600"/>
              </a:spcBef>
              <a:defRPr/>
            </a:pPr>
            <a:endParaRPr lang="en-GB" sz="1200">
              <a:solidFill>
                <a:srgbClr val="193768"/>
              </a:solidFill>
              <a:latin typeface="Arial" panose="020B0604020202020204"/>
            </a:endParaRPr>
          </a:p>
          <a:p>
            <a:pPr defTabSz="457189">
              <a:spcBef>
                <a:spcPts val="600"/>
              </a:spcBef>
              <a:defRPr/>
            </a:pPr>
            <a:r>
              <a:rPr lang="en-GB" sz="1200" b="1">
                <a:solidFill>
                  <a:srgbClr val="193768"/>
                </a:solidFill>
                <a:latin typeface="Arial" panose="020B0604020202020204"/>
              </a:rPr>
              <a:t>Progress to date:		</a:t>
            </a:r>
            <a:r>
              <a:rPr lang="en-GB" sz="1200">
                <a:solidFill>
                  <a:srgbClr val="193768"/>
                </a:solidFill>
                <a:latin typeface="Arial" panose="020B0604020202020204"/>
              </a:rPr>
              <a:t>		Review of all mislabelled files</a:t>
            </a:r>
          </a:p>
          <a:p>
            <a:pPr defTabSz="457189">
              <a:spcBef>
                <a:spcPts val="600"/>
              </a:spcBef>
              <a:defRPr/>
            </a:pPr>
            <a:r>
              <a:rPr lang="en-GB" sz="1200">
                <a:solidFill>
                  <a:srgbClr val="193768"/>
                </a:solidFill>
                <a:latin typeface="Arial" panose="020B0604020202020204"/>
              </a:rPr>
              <a:t>						Actual File Format determined</a:t>
            </a:r>
          </a:p>
          <a:p>
            <a:pPr defTabSz="457189">
              <a:spcBef>
                <a:spcPts val="600"/>
              </a:spcBef>
              <a:defRPr/>
            </a:pPr>
            <a:r>
              <a:rPr lang="en-GB" sz="1200">
                <a:solidFill>
                  <a:srgbClr val="193768"/>
                </a:solidFill>
                <a:latin typeface="Arial" panose="020B0604020202020204"/>
              </a:rPr>
              <a:t>						Mostly programmatically – remnants directly</a:t>
            </a:r>
          </a:p>
          <a:p>
            <a:pPr defTabSz="457189">
              <a:spcBef>
                <a:spcPts val="600"/>
              </a:spcBef>
              <a:defRPr/>
            </a:pPr>
            <a:r>
              <a:rPr lang="en-GB" sz="1200">
                <a:solidFill>
                  <a:srgbClr val="193768"/>
                </a:solidFill>
                <a:latin typeface="Arial" panose="020B0604020202020204"/>
              </a:rPr>
              <a:t>						Planned changes communicated to ISCs</a:t>
            </a:r>
          </a:p>
          <a:p>
            <a:pPr defTabSz="457189">
              <a:spcBef>
                <a:spcPts val="600"/>
              </a:spcBef>
              <a:defRPr/>
            </a:pPr>
            <a:endParaRPr lang="en-GB" sz="1200">
              <a:solidFill>
                <a:srgbClr val="193768"/>
              </a:solidFill>
              <a:latin typeface="Arial" panose="020B0604020202020204"/>
            </a:endParaRPr>
          </a:p>
          <a:p>
            <a:pPr defTabSz="457189">
              <a:spcBef>
                <a:spcPts val="600"/>
              </a:spcBef>
              <a:defRPr/>
            </a:pPr>
            <a:r>
              <a:rPr lang="en-GB" sz="1200" b="1">
                <a:solidFill>
                  <a:srgbClr val="193768"/>
                </a:solidFill>
                <a:latin typeface="Arial" panose="020B0604020202020204"/>
              </a:rPr>
              <a:t>Next steps:		</a:t>
            </a:r>
            <a:r>
              <a:rPr lang="en-GB" sz="1200">
                <a:solidFill>
                  <a:srgbClr val="193768"/>
                </a:solidFill>
                <a:latin typeface="Arial" panose="020B0604020202020204"/>
              </a:rPr>
              <a:t>			Plan and test application of changes to labels </a:t>
            </a:r>
          </a:p>
          <a:p>
            <a:pPr defTabSz="457189">
              <a:spcBef>
                <a:spcPts val="600"/>
              </a:spcBef>
              <a:defRPr/>
            </a:pPr>
            <a:r>
              <a:rPr lang="en-GB" sz="1200">
                <a:solidFill>
                  <a:srgbClr val="193768"/>
                </a:solidFill>
                <a:latin typeface="Arial" panose="020B0604020202020204"/>
              </a:rPr>
              <a:t>						Apply changes to incorrectly labelled PDFs</a:t>
            </a:r>
          </a:p>
          <a:p>
            <a:pPr defTabSz="457189">
              <a:spcBef>
                <a:spcPts val="600"/>
              </a:spcBef>
              <a:defRPr/>
            </a:pPr>
            <a:endParaRPr lang="en-GB" sz="1200">
              <a:solidFill>
                <a:srgbClr val="193768"/>
              </a:solidFill>
              <a:latin typeface="Arial" panose="020B0604020202020204"/>
            </a:endParaRPr>
          </a:p>
          <a:p>
            <a:pPr defTabSz="457189">
              <a:spcBef>
                <a:spcPts val="600"/>
              </a:spcBef>
              <a:defRPr/>
            </a:pPr>
            <a:r>
              <a:rPr lang="en-GB" sz="1200" b="1">
                <a:solidFill>
                  <a:srgbClr val="193768"/>
                </a:solidFill>
                <a:latin typeface="Arial" panose="020B0604020202020204"/>
              </a:rPr>
              <a:t>Future actions:</a:t>
            </a:r>
            <a:r>
              <a:rPr lang="en-GB" sz="1200">
                <a:solidFill>
                  <a:srgbClr val="193768"/>
                </a:solidFill>
                <a:latin typeface="Arial" panose="020B0604020202020204"/>
              </a:rPr>
              <a:t>				Repeat a file type at a time.</a:t>
            </a:r>
          </a:p>
          <a:p>
            <a:pPr defTabSz="457189">
              <a:spcBef>
                <a:spcPts val="600"/>
              </a:spcBef>
              <a:defRPr/>
            </a:pPr>
            <a:r>
              <a:rPr lang="en-GB" sz="1200">
                <a:solidFill>
                  <a:srgbClr val="193768"/>
                </a:solidFill>
                <a:latin typeface="Arial" panose="020B0604020202020204"/>
              </a:rPr>
              <a:t>						Rationalise equivalents (e.g. SEGY and SEG-Y)</a:t>
            </a:r>
          </a:p>
          <a:p>
            <a:pPr defTabSz="457189">
              <a:spcBef>
                <a:spcPts val="600"/>
              </a:spcBef>
              <a:defRPr/>
            </a:pPr>
            <a:endParaRPr lang="en-GB" sz="1200">
              <a:solidFill>
                <a:srgbClr val="193768"/>
              </a:solidFill>
              <a:latin typeface="Arial" panose="020B0604020202020204"/>
            </a:endParaRPr>
          </a:p>
          <a:p>
            <a:pPr marL="285750" indent="-285750" defTabSz="457189">
              <a:spcBef>
                <a:spcPts val="600"/>
              </a:spcBef>
              <a:buFont typeface="Arial" panose="020B0604020202020204" pitchFamily="34" charset="0"/>
              <a:buChar char="•"/>
              <a:defRPr/>
            </a:pPr>
            <a:r>
              <a:rPr lang="en-GB" sz="1200" b="1">
                <a:solidFill>
                  <a:srgbClr val="193768"/>
                </a:solidFill>
                <a:latin typeface="Arial" panose="020B0604020202020204"/>
              </a:rPr>
              <a:t>To be clear – it is only the metadata label “File Format” that will be changed. </a:t>
            </a:r>
          </a:p>
          <a:p>
            <a:pPr marL="285750" indent="-285750" defTabSz="457189">
              <a:spcBef>
                <a:spcPts val="600"/>
              </a:spcBef>
              <a:buFont typeface="Arial" panose="020B0604020202020204" pitchFamily="34" charset="0"/>
              <a:buChar char="•"/>
              <a:defRPr/>
            </a:pPr>
            <a:r>
              <a:rPr lang="en-GB" sz="1200" b="1">
                <a:solidFill>
                  <a:srgbClr val="193768"/>
                </a:solidFill>
                <a:latin typeface="Arial" panose="020B0604020202020204"/>
              </a:rPr>
              <a:t>The file itself will not be modified – let’s call a spade a spade…</a:t>
            </a:r>
          </a:p>
        </p:txBody>
      </p:sp>
      <p:graphicFrame>
        <p:nvGraphicFramePr>
          <p:cNvPr id="4" name="Table 3">
            <a:extLst>
              <a:ext uri="{FF2B5EF4-FFF2-40B4-BE49-F238E27FC236}">
                <a16:creationId xmlns:a16="http://schemas.microsoft.com/office/drawing/2014/main" id="{89BBB2A4-36B3-FDF8-F713-FBA791E3E6A1}"/>
              </a:ext>
            </a:extLst>
          </p:cNvPr>
          <p:cNvGraphicFramePr>
            <a:graphicFrameLocks noGrp="1"/>
          </p:cNvGraphicFramePr>
          <p:nvPr>
            <p:extLst>
              <p:ext uri="{D42A27DB-BD31-4B8C-83A1-F6EECF244321}">
                <p14:modId xmlns:p14="http://schemas.microsoft.com/office/powerpoint/2010/main" val="3732121931"/>
              </p:ext>
            </p:extLst>
          </p:nvPr>
        </p:nvGraphicFramePr>
        <p:xfrm>
          <a:off x="7167154" y="796156"/>
          <a:ext cx="1402080" cy="4209707"/>
        </p:xfrm>
        <a:graphic>
          <a:graphicData uri="http://schemas.openxmlformats.org/drawingml/2006/table">
            <a:tbl>
              <a:tblPr firstRow="1"/>
              <a:tblGrid>
                <a:gridCol w="1003606">
                  <a:extLst>
                    <a:ext uri="{9D8B030D-6E8A-4147-A177-3AD203B41FA5}">
                      <a16:colId xmlns:a16="http://schemas.microsoft.com/office/drawing/2014/main" val="2614066885"/>
                    </a:ext>
                  </a:extLst>
                </a:gridCol>
                <a:gridCol w="398474">
                  <a:extLst>
                    <a:ext uri="{9D8B030D-6E8A-4147-A177-3AD203B41FA5}">
                      <a16:colId xmlns:a16="http://schemas.microsoft.com/office/drawing/2014/main" val="3938247616"/>
                    </a:ext>
                  </a:extLst>
                </a:gridCol>
              </a:tblGrid>
              <a:tr h="135797">
                <a:tc>
                  <a:txBody>
                    <a:bodyPr/>
                    <a:lstStyle/>
                    <a:p>
                      <a:pPr algn="l" fontAlgn="b"/>
                      <a:r>
                        <a:rPr lang="en-GB" sz="800" b="1" i="0" u="none" strike="noStrike" baseline="0">
                          <a:effectLst/>
                          <a:latin typeface="Arial" panose="020B0604020202020204" pitchFamily="34" charset="0"/>
                        </a:rPr>
                        <a:t> To be File Format</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800" b="1" i="0" u="none" strike="noStrike" baseline="0">
                          <a:effectLst/>
                          <a:latin typeface="Arial" panose="020B0604020202020204" pitchFamily="34" charset="0"/>
                        </a:rPr>
                        <a:t>Count</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231193295"/>
                  </a:ext>
                </a:extLst>
              </a:tr>
              <a:tr h="135797">
                <a:tc>
                  <a:txBody>
                    <a:bodyPr/>
                    <a:lstStyle/>
                    <a:p>
                      <a:pPr algn="l" fontAlgn="b"/>
                      <a:r>
                        <a:rPr lang="en-GB" sz="800" b="1" i="0" u="none" strike="noStrike" baseline="0">
                          <a:effectLst/>
                          <a:latin typeface="Arial" panose="020B0604020202020204" pitchFamily="34" charset="0"/>
                        </a:rPr>
                        <a:t> TIFF</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0" u="none" strike="noStrike" baseline="0">
                          <a:effectLst/>
                          <a:latin typeface="Arial" panose="020B0604020202020204" pitchFamily="34" charset="0"/>
                        </a:rPr>
                        <a:t>997 </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993093"/>
                  </a:ext>
                </a:extLst>
              </a:tr>
              <a:tr h="135797">
                <a:tc>
                  <a:txBody>
                    <a:bodyPr/>
                    <a:lstStyle/>
                    <a:p>
                      <a:pPr algn="l" fontAlgn="b"/>
                      <a:r>
                        <a:rPr lang="en-GB" sz="800" b="1" i="1" u="none" strike="noStrike" baseline="0">
                          <a:solidFill>
                            <a:srgbClr val="C00000"/>
                          </a:solidFill>
                          <a:effectLst/>
                          <a:latin typeface="Arial" panose="020B0604020202020204" pitchFamily="34" charset="0"/>
                        </a:rPr>
                        <a:t> ZIP</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a:solidFill>
                            <a:srgbClr val="C00000"/>
                          </a:solidFill>
                          <a:effectLst/>
                          <a:latin typeface="Arial" panose="020B0604020202020204" pitchFamily="34" charset="0"/>
                        </a:rPr>
                        <a:t>305</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627091"/>
                  </a:ext>
                </a:extLst>
              </a:tr>
              <a:tr h="135797">
                <a:tc>
                  <a:txBody>
                    <a:bodyPr/>
                    <a:lstStyle/>
                    <a:p>
                      <a:pPr algn="l" fontAlgn="b"/>
                      <a:r>
                        <a:rPr lang="en-GB" sz="800" b="1" i="1" u="none" strike="noStrike" baseline="0">
                          <a:solidFill>
                            <a:srgbClr val="C00000"/>
                          </a:solidFill>
                          <a:effectLst/>
                          <a:latin typeface="Arial" panose="020B0604020202020204" pitchFamily="34" charset="0"/>
                        </a:rPr>
                        <a:t> MS WORD</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a:solidFill>
                            <a:srgbClr val="C00000"/>
                          </a:solidFill>
                          <a:effectLst/>
                          <a:latin typeface="Arial" panose="020B0604020202020204" pitchFamily="34" charset="0"/>
                        </a:rPr>
                        <a:t>138</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795999"/>
                  </a:ext>
                </a:extLst>
              </a:tr>
              <a:tr h="135797">
                <a:tc>
                  <a:txBody>
                    <a:bodyPr/>
                    <a:lstStyle/>
                    <a:p>
                      <a:pPr algn="l" fontAlgn="b"/>
                      <a:r>
                        <a:rPr lang="en-GB" sz="800" b="1" i="0" u="none" strike="noStrike" baseline="0">
                          <a:effectLst/>
                          <a:latin typeface="Arial" panose="020B0604020202020204" pitchFamily="34" charset="0"/>
                        </a:rPr>
                        <a:t> JPG</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0" u="none" strike="noStrike" baseline="0">
                          <a:effectLst/>
                          <a:latin typeface="Arial" panose="020B0604020202020204" pitchFamily="34" charset="0"/>
                        </a:rPr>
                        <a:t>100</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396582"/>
                  </a:ext>
                </a:extLst>
              </a:tr>
              <a:tr h="135797">
                <a:tc>
                  <a:txBody>
                    <a:bodyPr/>
                    <a:lstStyle/>
                    <a:p>
                      <a:pPr algn="l" fontAlgn="b"/>
                      <a:r>
                        <a:rPr lang="en-GB" sz="800" b="1" i="0" u="none" strike="noStrike" baseline="0">
                          <a:effectLst/>
                          <a:latin typeface="Arial" panose="020B0604020202020204" pitchFamily="34" charset="0"/>
                        </a:rPr>
                        <a:t> LAS</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0" u="none" strike="noStrike" baseline="0">
                          <a:effectLst/>
                          <a:latin typeface="Arial" panose="020B0604020202020204" pitchFamily="34" charset="0"/>
                        </a:rPr>
                        <a:t>79</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416219"/>
                  </a:ext>
                </a:extLst>
              </a:tr>
              <a:tr h="135797">
                <a:tc>
                  <a:txBody>
                    <a:bodyPr/>
                    <a:lstStyle/>
                    <a:p>
                      <a:pPr algn="l" fontAlgn="b"/>
                      <a:r>
                        <a:rPr lang="en-GB" sz="800" b="1" i="0" u="none" strike="noStrike" baseline="0">
                          <a:effectLst/>
                          <a:latin typeface="Arial" panose="020B0604020202020204" pitchFamily="34" charset="0"/>
                        </a:rPr>
                        <a:t> PDS</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0" u="none" strike="noStrike" baseline="0">
                          <a:effectLst/>
                          <a:latin typeface="Arial" panose="020B0604020202020204" pitchFamily="34" charset="0"/>
                        </a:rPr>
                        <a:t>59</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3977901"/>
                  </a:ext>
                </a:extLst>
              </a:tr>
              <a:tr h="135797">
                <a:tc>
                  <a:txBody>
                    <a:bodyPr/>
                    <a:lstStyle/>
                    <a:p>
                      <a:pPr algn="l" fontAlgn="b"/>
                      <a:r>
                        <a:rPr lang="en-GB" sz="800" b="1" i="1" u="none" strike="noStrike" baseline="0">
                          <a:solidFill>
                            <a:srgbClr val="C00000"/>
                          </a:solidFill>
                          <a:effectLst/>
                          <a:latin typeface="Arial" panose="020B0604020202020204" pitchFamily="34" charset="0"/>
                        </a:rPr>
                        <a:t> MS EXCEL</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a:solidFill>
                            <a:srgbClr val="C00000"/>
                          </a:solidFill>
                          <a:effectLst/>
                          <a:latin typeface="Arial" panose="020B0604020202020204" pitchFamily="34" charset="0"/>
                        </a:rPr>
                        <a:t>55</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98869"/>
                  </a:ext>
                </a:extLst>
              </a:tr>
              <a:tr h="135797">
                <a:tc>
                  <a:txBody>
                    <a:bodyPr/>
                    <a:lstStyle/>
                    <a:p>
                      <a:pPr algn="l" fontAlgn="b"/>
                      <a:r>
                        <a:rPr lang="en-GB" sz="800" b="1" i="0" u="none" strike="noStrike" baseline="0">
                          <a:effectLst/>
                          <a:latin typeface="Arial" panose="020B0604020202020204" pitchFamily="34" charset="0"/>
                        </a:rPr>
                        <a:t> CGM</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0" u="none" strike="noStrike" baseline="0">
                          <a:effectLst/>
                          <a:latin typeface="Arial" panose="020B0604020202020204" pitchFamily="34" charset="0"/>
                        </a:rPr>
                        <a:t>38</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811759"/>
                  </a:ext>
                </a:extLst>
              </a:tr>
              <a:tr h="135797">
                <a:tc>
                  <a:txBody>
                    <a:bodyPr/>
                    <a:lstStyle/>
                    <a:p>
                      <a:pPr algn="l" fontAlgn="b"/>
                      <a:r>
                        <a:rPr lang="en-GB" sz="800" b="1" i="1" u="none" strike="noStrike" baseline="0">
                          <a:solidFill>
                            <a:srgbClr val="C00000"/>
                          </a:solidFill>
                          <a:effectLst/>
                          <a:latin typeface="Arial" panose="020B0604020202020204" pitchFamily="34" charset="0"/>
                        </a:rPr>
                        <a:t> MS POWERPOINT</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a:solidFill>
                            <a:srgbClr val="C00000"/>
                          </a:solidFill>
                          <a:effectLst/>
                          <a:latin typeface="Arial" panose="020B0604020202020204" pitchFamily="34" charset="0"/>
                        </a:rPr>
                        <a:t>31</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267827"/>
                  </a:ext>
                </a:extLst>
              </a:tr>
              <a:tr h="135797">
                <a:tc>
                  <a:txBody>
                    <a:bodyPr/>
                    <a:lstStyle/>
                    <a:p>
                      <a:pPr algn="l" fontAlgn="b"/>
                      <a:r>
                        <a:rPr lang="en-GB" sz="800" b="1" i="0" u="none" strike="noStrike" baseline="0">
                          <a:effectLst/>
                          <a:latin typeface="Arial" panose="020B0604020202020204" pitchFamily="34" charset="0"/>
                        </a:rPr>
                        <a:t> SEG-Y</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0" u="none" strike="noStrike" baseline="0">
                          <a:effectLst/>
                          <a:latin typeface="Arial" panose="020B0604020202020204" pitchFamily="34" charset="0"/>
                        </a:rPr>
                        <a:t>13</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943148"/>
                  </a:ext>
                </a:extLst>
              </a:tr>
              <a:tr h="135797">
                <a:tc>
                  <a:txBody>
                    <a:bodyPr/>
                    <a:lstStyle/>
                    <a:p>
                      <a:pPr algn="l" fontAlgn="b"/>
                      <a:r>
                        <a:rPr lang="en-GB" sz="800" b="1" i="1" u="none" strike="noStrike" baseline="0">
                          <a:solidFill>
                            <a:srgbClr val="C00000"/>
                          </a:solidFill>
                          <a:effectLst/>
                          <a:latin typeface="Arial" panose="020B0604020202020204" pitchFamily="34" charset="0"/>
                        </a:rPr>
                        <a:t> LNK</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a:solidFill>
                            <a:srgbClr val="C00000"/>
                          </a:solidFill>
                          <a:effectLst/>
                          <a:latin typeface="Arial" panose="020B0604020202020204" pitchFamily="34" charset="0"/>
                        </a:rPr>
                        <a:t>13</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6335728"/>
                  </a:ext>
                </a:extLst>
              </a:tr>
              <a:tr h="135797">
                <a:tc>
                  <a:txBody>
                    <a:bodyPr/>
                    <a:lstStyle/>
                    <a:p>
                      <a:pPr algn="l" fontAlgn="b"/>
                      <a:r>
                        <a:rPr lang="en-GB" sz="800" b="1" i="0" u="none" strike="noStrike" baseline="0">
                          <a:effectLst/>
                          <a:latin typeface="Arial" panose="020B0604020202020204" pitchFamily="34" charset="0"/>
                        </a:rPr>
                        <a:t> PLAIN TEXT</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0" u="none" strike="noStrike" baseline="0">
                          <a:effectLst/>
                          <a:latin typeface="Arial" panose="020B0604020202020204" pitchFamily="34" charset="0"/>
                        </a:rPr>
                        <a:t>11</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041416"/>
                  </a:ext>
                </a:extLst>
              </a:tr>
              <a:tr h="135797">
                <a:tc>
                  <a:txBody>
                    <a:bodyPr/>
                    <a:lstStyle/>
                    <a:p>
                      <a:pPr algn="l" fontAlgn="b"/>
                      <a:r>
                        <a:rPr lang="en-GB" sz="800" b="1" i="0" u="none" strike="noStrike" baseline="0">
                          <a:effectLst/>
                          <a:latin typeface="Arial" panose="020B0604020202020204" pitchFamily="34" charset="0"/>
                        </a:rPr>
                        <a:t> ASCII</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0" u="none" strike="noStrike" baseline="0">
                          <a:effectLst/>
                          <a:latin typeface="Arial" panose="020B0604020202020204" pitchFamily="34" charset="0"/>
                        </a:rPr>
                        <a:t>10</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707472"/>
                  </a:ext>
                </a:extLst>
              </a:tr>
              <a:tr h="135797">
                <a:tc>
                  <a:txBody>
                    <a:bodyPr/>
                    <a:lstStyle/>
                    <a:p>
                      <a:pPr algn="l" fontAlgn="b"/>
                      <a:r>
                        <a:rPr lang="en-GB" sz="800" b="1" i="0" u="none" strike="noStrike" baseline="0">
                          <a:effectLst/>
                          <a:latin typeface="Arial" panose="020B0604020202020204" pitchFamily="34" charset="0"/>
                        </a:rPr>
                        <a:t> DLIS</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0" u="none" strike="noStrike" baseline="0">
                          <a:effectLst/>
                          <a:latin typeface="Arial" panose="020B0604020202020204" pitchFamily="34" charset="0"/>
                        </a:rPr>
                        <a:t>9</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892843"/>
                  </a:ext>
                </a:extLst>
              </a:tr>
              <a:tr h="135797">
                <a:tc>
                  <a:txBody>
                    <a:bodyPr/>
                    <a:lstStyle/>
                    <a:p>
                      <a:pPr algn="l" fontAlgn="b"/>
                      <a:r>
                        <a:rPr lang="en-GB" sz="800" b="1" i="1" u="none" strike="noStrike" baseline="0">
                          <a:solidFill>
                            <a:srgbClr val="C00000"/>
                          </a:solidFill>
                          <a:effectLst/>
                          <a:latin typeface="Arial" panose="020B0604020202020204" pitchFamily="34" charset="0"/>
                        </a:rPr>
                        <a:t> META</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a:solidFill>
                            <a:srgbClr val="C00000"/>
                          </a:solidFill>
                          <a:effectLst/>
                          <a:latin typeface="Arial" panose="020B0604020202020204" pitchFamily="34" charset="0"/>
                        </a:rPr>
                        <a:t>8</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812862"/>
                  </a:ext>
                </a:extLst>
              </a:tr>
              <a:tr h="135797">
                <a:tc>
                  <a:txBody>
                    <a:bodyPr/>
                    <a:lstStyle/>
                    <a:p>
                      <a:pPr algn="l" fontAlgn="b"/>
                      <a:r>
                        <a:rPr lang="en-GB" sz="800" b="1" i="1" u="none" strike="noStrike" baseline="0">
                          <a:solidFill>
                            <a:srgbClr val="C00000"/>
                          </a:solidFill>
                          <a:effectLst/>
                          <a:latin typeface="Arial" panose="020B0604020202020204" pitchFamily="34" charset="0"/>
                        </a:rPr>
                        <a:t> WRF</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a:solidFill>
                            <a:srgbClr val="C00000"/>
                          </a:solidFill>
                          <a:effectLst/>
                          <a:latin typeface="Arial" panose="020B0604020202020204" pitchFamily="34" charset="0"/>
                        </a:rPr>
                        <a:t>6</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778546"/>
                  </a:ext>
                </a:extLst>
              </a:tr>
              <a:tr h="135797">
                <a:tc>
                  <a:txBody>
                    <a:bodyPr/>
                    <a:lstStyle/>
                    <a:p>
                      <a:pPr algn="l" fontAlgn="b"/>
                      <a:r>
                        <a:rPr lang="en-GB" sz="800" b="1" i="0" u="none" strike="noStrike" baseline="0">
                          <a:effectLst/>
                          <a:latin typeface="Arial" panose="020B0604020202020204" pitchFamily="34" charset="0"/>
                        </a:rPr>
                        <a:t> PNG</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0" u="none" strike="noStrike" baseline="0">
                          <a:effectLst/>
                          <a:latin typeface="Arial" panose="020B0604020202020204" pitchFamily="34" charset="0"/>
                        </a:rPr>
                        <a:t>5</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049496"/>
                  </a:ext>
                </a:extLst>
              </a:tr>
              <a:tr h="135797">
                <a:tc>
                  <a:txBody>
                    <a:bodyPr/>
                    <a:lstStyle/>
                    <a:p>
                      <a:pPr algn="l" fontAlgn="b"/>
                      <a:r>
                        <a:rPr lang="en-GB" sz="800" b="1" i="0" u="none" strike="noStrike" baseline="0">
                          <a:effectLst/>
                          <a:latin typeface="Arial" panose="020B0604020202020204" pitchFamily="34" charset="0"/>
                        </a:rPr>
                        <a:t> CSV</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0" u="none" strike="noStrike" baseline="0">
                          <a:effectLst/>
                          <a:latin typeface="Arial" panose="020B0604020202020204" pitchFamily="34" charset="0"/>
                        </a:rPr>
                        <a:t>5</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80635"/>
                  </a:ext>
                </a:extLst>
              </a:tr>
              <a:tr h="135797">
                <a:tc>
                  <a:txBody>
                    <a:bodyPr/>
                    <a:lstStyle/>
                    <a:p>
                      <a:pPr algn="l" fontAlgn="b"/>
                      <a:r>
                        <a:rPr lang="en-GB" sz="800" b="1" i="0" u="none" strike="noStrike" baseline="0">
                          <a:effectLst/>
                          <a:latin typeface="Arial" panose="020B0604020202020204" pitchFamily="34" charset="0"/>
                        </a:rPr>
                        <a:t> TAR</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0" u="none" strike="noStrike" baseline="0">
                          <a:effectLst/>
                          <a:latin typeface="Arial" panose="020B0604020202020204" pitchFamily="34" charset="0"/>
                        </a:rPr>
                        <a:t>4</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819183"/>
                  </a:ext>
                </a:extLst>
              </a:tr>
              <a:tr h="135797">
                <a:tc>
                  <a:txBody>
                    <a:bodyPr/>
                    <a:lstStyle/>
                    <a:p>
                      <a:pPr algn="l" fontAlgn="b"/>
                      <a:r>
                        <a:rPr lang="en-GB" sz="800" b="1" i="1" u="none" strike="noStrike" baseline="0">
                          <a:solidFill>
                            <a:srgbClr val="C00000"/>
                          </a:solidFill>
                          <a:effectLst/>
                          <a:latin typeface="Arial" panose="020B0604020202020204" pitchFamily="34" charset="0"/>
                        </a:rPr>
                        <a:t> EMF</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a:solidFill>
                            <a:srgbClr val="C00000"/>
                          </a:solidFill>
                          <a:effectLst/>
                          <a:latin typeface="Arial" panose="020B0604020202020204" pitchFamily="34" charset="0"/>
                        </a:rPr>
                        <a:t>3</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644865"/>
                  </a:ext>
                </a:extLst>
              </a:tr>
              <a:tr h="135797">
                <a:tc>
                  <a:txBody>
                    <a:bodyPr/>
                    <a:lstStyle/>
                    <a:p>
                      <a:pPr algn="l" fontAlgn="b"/>
                      <a:r>
                        <a:rPr lang="en-GB" sz="800" b="1" i="1" u="none" strike="noStrike" baseline="0">
                          <a:solidFill>
                            <a:srgbClr val="C00000"/>
                          </a:solidFill>
                          <a:effectLst/>
                          <a:latin typeface="Arial" panose="020B0604020202020204" pitchFamily="34" charset="0"/>
                        </a:rPr>
                        <a:t> DWG</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a:solidFill>
                            <a:srgbClr val="C00000"/>
                          </a:solidFill>
                          <a:effectLst/>
                          <a:latin typeface="Arial" panose="020B0604020202020204" pitchFamily="34" charset="0"/>
                        </a:rPr>
                        <a:t>3</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428457"/>
                  </a:ext>
                </a:extLst>
              </a:tr>
              <a:tr h="135797">
                <a:tc>
                  <a:txBody>
                    <a:bodyPr/>
                    <a:lstStyle/>
                    <a:p>
                      <a:pPr algn="l" fontAlgn="b"/>
                      <a:r>
                        <a:rPr lang="en-GB" sz="800" b="1" i="0" u="none" strike="noStrike" baseline="0">
                          <a:effectLst/>
                          <a:latin typeface="Arial" panose="020B0604020202020204" pitchFamily="34" charset="0"/>
                        </a:rPr>
                        <a:t> P7/2000</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0" u="none" strike="noStrike" baseline="0">
                          <a:effectLst/>
                          <a:latin typeface="Arial" panose="020B0604020202020204" pitchFamily="34" charset="0"/>
                        </a:rPr>
                        <a:t>2</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307656"/>
                  </a:ext>
                </a:extLst>
              </a:tr>
              <a:tr h="135797">
                <a:tc>
                  <a:txBody>
                    <a:bodyPr/>
                    <a:lstStyle/>
                    <a:p>
                      <a:pPr algn="l" fontAlgn="b"/>
                      <a:r>
                        <a:rPr lang="en-GB" sz="800" b="1" i="1" u="none" strike="noStrike" baseline="0">
                          <a:solidFill>
                            <a:srgbClr val="C00000"/>
                          </a:solidFill>
                          <a:effectLst/>
                          <a:latin typeface="Arial" panose="020B0604020202020204" pitchFamily="34" charset="0"/>
                        </a:rPr>
                        <a:t> ODF</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a:solidFill>
                            <a:srgbClr val="C00000"/>
                          </a:solidFill>
                          <a:effectLst/>
                          <a:latin typeface="Arial" panose="020B0604020202020204" pitchFamily="34" charset="0"/>
                        </a:rPr>
                        <a:t>1</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282117"/>
                  </a:ext>
                </a:extLst>
              </a:tr>
              <a:tr h="135797">
                <a:tc>
                  <a:txBody>
                    <a:bodyPr/>
                    <a:lstStyle/>
                    <a:p>
                      <a:pPr algn="l" fontAlgn="b"/>
                      <a:r>
                        <a:rPr lang="en-GB" sz="800" b="1" i="1" u="none" strike="noStrike" baseline="0">
                          <a:solidFill>
                            <a:srgbClr val="C00000"/>
                          </a:solidFill>
                          <a:effectLst/>
                          <a:latin typeface="Arial" panose="020B0604020202020204" pitchFamily="34" charset="0"/>
                        </a:rPr>
                        <a:t> HTM</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a:solidFill>
                            <a:srgbClr val="C00000"/>
                          </a:solidFill>
                          <a:effectLst/>
                          <a:latin typeface="Arial" panose="020B0604020202020204" pitchFamily="34" charset="0"/>
                        </a:rPr>
                        <a:t>1</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734462"/>
                  </a:ext>
                </a:extLst>
              </a:tr>
              <a:tr h="135797">
                <a:tc>
                  <a:txBody>
                    <a:bodyPr/>
                    <a:lstStyle/>
                    <a:p>
                      <a:pPr algn="l" fontAlgn="b"/>
                      <a:r>
                        <a:rPr lang="en-GB" sz="800" b="1" i="1" u="none" strike="noStrike" baseline="0">
                          <a:solidFill>
                            <a:srgbClr val="C00000"/>
                          </a:solidFill>
                          <a:effectLst/>
                          <a:latin typeface="Arial" panose="020B0604020202020204" pitchFamily="34" charset="0"/>
                        </a:rPr>
                        <a:t> SUR</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a:solidFill>
                            <a:srgbClr val="C00000"/>
                          </a:solidFill>
                          <a:effectLst/>
                          <a:latin typeface="Arial" panose="020B0604020202020204" pitchFamily="34" charset="0"/>
                        </a:rPr>
                        <a:t>1</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585183"/>
                  </a:ext>
                </a:extLst>
              </a:tr>
              <a:tr h="135797">
                <a:tc>
                  <a:txBody>
                    <a:bodyPr/>
                    <a:lstStyle/>
                    <a:p>
                      <a:pPr algn="l" fontAlgn="b"/>
                      <a:r>
                        <a:rPr lang="en-GB" sz="800" b="1" i="1" u="none" strike="noStrike" baseline="0">
                          <a:solidFill>
                            <a:srgbClr val="C00000"/>
                          </a:solidFill>
                          <a:effectLst/>
                          <a:latin typeface="Arial" panose="020B0604020202020204" pitchFamily="34" charset="0"/>
                        </a:rPr>
                        <a:t> GIF</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a:solidFill>
                            <a:srgbClr val="C00000"/>
                          </a:solidFill>
                          <a:effectLst/>
                          <a:latin typeface="Arial" panose="020B0604020202020204" pitchFamily="34" charset="0"/>
                        </a:rPr>
                        <a:t>1</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68437"/>
                  </a:ext>
                </a:extLst>
              </a:tr>
              <a:tr h="135797">
                <a:tc>
                  <a:txBody>
                    <a:bodyPr/>
                    <a:lstStyle/>
                    <a:p>
                      <a:pPr algn="l" fontAlgn="b"/>
                      <a:r>
                        <a:rPr lang="en-GB" sz="800" b="1" i="0" u="none" strike="noStrike" baseline="0">
                          <a:effectLst/>
                          <a:latin typeface="Arial" panose="020B0604020202020204" pitchFamily="34" charset="0"/>
                        </a:rPr>
                        <a:t> BITMAP</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0" u="none" strike="noStrike" baseline="0">
                          <a:effectLst/>
                          <a:latin typeface="Arial" panose="020B0604020202020204" pitchFamily="34" charset="0"/>
                        </a:rPr>
                        <a:t>1</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955092"/>
                  </a:ext>
                </a:extLst>
              </a:tr>
              <a:tr h="135797">
                <a:tc>
                  <a:txBody>
                    <a:bodyPr/>
                    <a:lstStyle/>
                    <a:p>
                      <a:pPr algn="l" fontAlgn="b"/>
                      <a:r>
                        <a:rPr lang="en-GB" sz="800" b="1" i="1" u="none" strike="noStrike" baseline="0">
                          <a:solidFill>
                            <a:srgbClr val="C00000"/>
                          </a:solidFill>
                          <a:effectLst/>
                          <a:latin typeface="Arial" panose="020B0604020202020204" pitchFamily="34" charset="0"/>
                        </a:rPr>
                        <a:t> RICH TEXT</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a:solidFill>
                            <a:srgbClr val="C00000"/>
                          </a:solidFill>
                          <a:effectLst/>
                          <a:latin typeface="Arial" panose="020B0604020202020204" pitchFamily="34" charset="0"/>
                        </a:rPr>
                        <a:t>1</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90308"/>
                  </a:ext>
                </a:extLst>
              </a:tr>
              <a:tr h="135797">
                <a:tc>
                  <a:txBody>
                    <a:bodyPr/>
                    <a:lstStyle/>
                    <a:p>
                      <a:pPr algn="l" fontAlgn="b"/>
                      <a:r>
                        <a:rPr lang="en-GB" sz="800" b="1" i="1" u="none" strike="noStrike" baseline="0">
                          <a:solidFill>
                            <a:srgbClr val="C00000"/>
                          </a:solidFill>
                          <a:effectLst/>
                          <a:latin typeface="Arial" panose="020B0604020202020204" pitchFamily="34" charset="0"/>
                        </a:rPr>
                        <a:t> PMD</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a:solidFill>
                            <a:srgbClr val="C00000"/>
                          </a:solidFill>
                          <a:effectLst/>
                          <a:latin typeface="Arial" panose="020B0604020202020204" pitchFamily="34" charset="0"/>
                        </a:rPr>
                        <a:t>1</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1731307"/>
                  </a:ext>
                </a:extLst>
              </a:tr>
              <a:tr h="135797">
                <a:tc>
                  <a:txBody>
                    <a:bodyPr/>
                    <a:lstStyle/>
                    <a:p>
                      <a:pPr algn="l" fontAlgn="b"/>
                      <a:r>
                        <a:rPr lang="en-GB" sz="800" b="1" i="1" u="none" strike="noStrike" baseline="0">
                          <a:solidFill>
                            <a:srgbClr val="C00000"/>
                          </a:solidFill>
                          <a:effectLst/>
                          <a:latin typeface="Arial" panose="020B0604020202020204" pitchFamily="34" charset="0"/>
                        </a:rPr>
                        <a:t> MSG</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fontAlgn="b"/>
                      <a:r>
                        <a:rPr lang="en-GB" sz="800" b="1" i="1" u="none" strike="noStrike" baseline="0" dirty="0">
                          <a:solidFill>
                            <a:srgbClr val="C00000"/>
                          </a:solidFill>
                          <a:effectLst/>
                          <a:latin typeface="Arial" panose="020B0604020202020204" pitchFamily="34" charset="0"/>
                        </a:rPr>
                        <a:t>1</a:t>
                      </a:r>
                    </a:p>
                  </a:txBody>
                  <a:tcPr marL="6190" marR="6190" marT="6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701216"/>
                  </a:ext>
                </a:extLst>
              </a:tr>
            </a:tbl>
          </a:graphicData>
        </a:graphic>
      </p:graphicFrame>
    </p:spTree>
    <p:extLst>
      <p:ext uri="{BB962C8B-B14F-4D97-AF65-F5344CB8AC3E}">
        <p14:creationId xmlns:p14="http://schemas.microsoft.com/office/powerpoint/2010/main" val="349394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Agenda</a:t>
            </a:r>
            <a:endParaRPr lang="en-GB">
              <a:solidFill>
                <a:srgbClr val="00335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7A49F9F-7FA4-4EF8-A3DD-10DF6EA97A7C}"/>
              </a:ext>
            </a:extLst>
          </p:cNvPr>
          <p:cNvSpPr txBox="1"/>
          <p:nvPr/>
        </p:nvSpPr>
        <p:spPr>
          <a:xfrm>
            <a:off x="65938" y="647088"/>
            <a:ext cx="8892481" cy="4062651"/>
          </a:xfrm>
          <a:prstGeom prst="rect">
            <a:avLst/>
          </a:prstGeom>
          <a:noFill/>
        </p:spPr>
        <p:txBody>
          <a:bodyPr wrap="square" rtlCol="0">
            <a:spAutoFit/>
          </a:bodyPr>
          <a:lstStyle/>
          <a:p>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GB" sz="1400" b="1" dirty="0">
                <a:solidFill>
                  <a:srgbClr val="002060"/>
                </a:solidFill>
                <a:latin typeface="Arial" panose="020B0604020202020204" pitchFamily="34" charset="0"/>
                <a:ea typeface="Calibri" panose="020F0502020204030204" pitchFamily="34" charset="0"/>
                <a:cs typeface="Arial" panose="020B0604020202020204" pitchFamily="34" charset="0"/>
              </a:rPr>
              <a:t>I</a:t>
            </a:r>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ntroduction and general topics  (</a:t>
            </a:r>
            <a:r>
              <a:rPr lang="en-GB" sz="1400" b="1" dirty="0">
                <a:solidFill>
                  <a:srgbClr val="002060"/>
                </a:solidFill>
                <a:latin typeface="Arial" panose="020B0604020202020204" pitchFamily="34" charset="0"/>
                <a:ea typeface="Calibri" panose="020F0502020204030204" pitchFamily="34" charset="0"/>
                <a:cs typeface="Arial" panose="020B0604020202020204" pitchFamily="34" charset="0"/>
              </a:rPr>
              <a:t>10:30</a:t>
            </a:r>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1200150" lvl="1" indent="-285750">
              <a:buFont typeface="Arial" panose="020B0604020202020204" pitchFamily="34" charset="0"/>
              <a:buChar char="•"/>
            </a:pP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Last meeting Recap, Version releases, Updates to documentation</a:t>
            </a:r>
          </a:p>
          <a:p>
            <a:pPr marL="457200"/>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Discussion Points  (10:35)</a:t>
            </a:r>
          </a:p>
          <a:p>
            <a:pPr marL="1200150" lvl="1" indent="-285750">
              <a:buFont typeface="Arial" panose="020B0604020202020204" pitchFamily="34" charset="0"/>
              <a:buChar char="•"/>
            </a:pP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Reporting Exploration licence data – how is confidentiality managed?	</a:t>
            </a:r>
            <a:r>
              <a:rPr lang="en-GB" sz="1400" dirty="0">
                <a:solidFill>
                  <a:srgbClr val="002060"/>
                </a:solidFill>
                <a:latin typeface="Arial" panose="020B0604020202020204" pitchFamily="34" charset="0"/>
                <a:cs typeface="Arial" panose="020B0604020202020204" pitchFamily="34" charset="0"/>
              </a:rPr>
              <a:t>Andy Thompson</a:t>
            </a:r>
            <a:endParaRPr lang="en-GB" sz="1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200150" lvl="1" indent="-285750">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Reporting Data Files for Wells – Core </a:t>
            </a:r>
            <a:r>
              <a:rPr lang="en-GB" sz="1400" dirty="0" err="1">
                <a:solidFill>
                  <a:srgbClr val="002060"/>
                </a:solidFill>
                <a:latin typeface="Arial" panose="020B0604020202020204" pitchFamily="34" charset="0"/>
                <a:cs typeface="Arial" panose="020B0604020202020204" pitchFamily="34" charset="0"/>
              </a:rPr>
              <a:t>Analysis,Well</a:t>
            </a:r>
            <a:r>
              <a:rPr lang="en-GB" sz="1400" dirty="0">
                <a:solidFill>
                  <a:srgbClr val="002060"/>
                </a:solidFill>
                <a:latin typeface="Arial" panose="020B0604020202020204" pitchFamily="34" charset="0"/>
                <a:cs typeface="Arial" panose="020B0604020202020204" pitchFamily="34" charset="0"/>
              </a:rPr>
              <a:t> Test and data		Jayne Scarisbrick</a:t>
            </a:r>
          </a:p>
          <a:p>
            <a:pPr marL="1200150" lvl="1" indent="-285750">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Compliance Reports									Robert Swiergon</a:t>
            </a:r>
          </a:p>
          <a:p>
            <a:pPr marL="1200150" lvl="1" indent="-285750">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Reporting OBN seismic data – what to report?					Lewis </a:t>
            </a:r>
            <a:r>
              <a:rPr lang="en-GB" sz="1400">
                <a:solidFill>
                  <a:srgbClr val="002060"/>
                </a:solidFill>
                <a:latin typeface="Arial" panose="020B0604020202020204" pitchFamily="34" charset="0"/>
                <a:cs typeface="Arial" panose="020B0604020202020204" pitchFamily="34" charset="0"/>
              </a:rPr>
              <a:t>Faryma</a:t>
            </a:r>
            <a:endParaRPr lang="en-GB" sz="1400" dirty="0">
              <a:solidFill>
                <a:srgbClr val="002060"/>
              </a:solidFill>
              <a:latin typeface="Arial" panose="020B0604020202020204" pitchFamily="34" charset="0"/>
              <a:cs typeface="Arial" panose="020B0604020202020204" pitchFamily="34" charset="0"/>
            </a:endParaRPr>
          </a:p>
          <a:p>
            <a:pPr marL="1200150" lvl="1" indent="-285750">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Wells missing from WONS and from the NDR					Andy Thompson</a:t>
            </a:r>
          </a:p>
          <a:p>
            <a:pPr marL="1200150" lvl="1" indent="-285750">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Reporting Generic Field Reports and Studies etc.				Andy Thompson</a:t>
            </a:r>
          </a:p>
          <a:p>
            <a:pPr marL="1200150" lvl="1" indent="-285750">
              <a:buFont typeface="Arial" panose="020B0604020202020204" pitchFamily="34" charset="0"/>
              <a:buChar char="•"/>
            </a:pPr>
            <a:endParaRPr lang="en-GB" sz="1400" dirty="0">
              <a:solidFill>
                <a:srgbClr val="002060"/>
              </a:solidFill>
              <a:latin typeface="Arial" panose="020B0604020202020204" pitchFamily="34" charset="0"/>
              <a:cs typeface="Arial" panose="020B0604020202020204" pitchFamily="34" charset="0"/>
            </a:endParaRPr>
          </a:p>
          <a:p>
            <a:pPr marL="457200"/>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Planned Updates and Developments </a:t>
            </a:r>
            <a:r>
              <a:rPr lang="en-GB" sz="1400" b="1" dirty="0">
                <a:solidFill>
                  <a:srgbClr val="002060"/>
                </a:solidFill>
                <a:latin typeface="Arial" panose="020B0604020202020204" pitchFamily="34" charset="0"/>
                <a:ea typeface="Calibri" panose="020F0502020204030204" pitchFamily="34" charset="0"/>
                <a:cs typeface="Arial" panose="020B0604020202020204" pitchFamily="34" charset="0"/>
              </a:rPr>
              <a:t>(12:05) </a:t>
            </a:r>
            <a:r>
              <a:rPr lang="en-GB" sz="1400" b="1" dirty="0">
                <a:solidFill>
                  <a:srgbClr val="C00000"/>
                </a:solidFill>
                <a:latin typeface="Arial" panose="020B0604020202020204" pitchFamily="34" charset="0"/>
                <a:ea typeface="Calibri" panose="020F0502020204030204" pitchFamily="34" charset="0"/>
                <a:cs typeface="Arial" panose="020B0604020202020204" pitchFamily="34" charset="0"/>
              </a:rPr>
              <a:t>FIRE ALARM TEST (12:00)</a:t>
            </a:r>
          </a:p>
          <a:p>
            <a:pPr marL="1200150" lvl="1" indent="-285750">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Project	- NHDA collection to the NDR</a:t>
            </a:r>
          </a:p>
          <a:p>
            <a:pPr marL="1200150" lvl="1" indent="-285750">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Project	- File Format corrections – status and procedure - PDF</a:t>
            </a:r>
          </a:p>
          <a:p>
            <a:pPr marL="1200150" lvl="1" indent="-285750">
              <a:buFont typeface="Arial" panose="020B0604020202020204" pitchFamily="34" charset="0"/>
              <a:buChar char="•"/>
            </a:pPr>
            <a:endParaRPr lang="en-GB" sz="1400" dirty="0">
              <a:solidFill>
                <a:srgbClr val="CF0C71"/>
              </a:solidFill>
              <a:latin typeface="Arial" panose="020B0604020202020204" pitchFamily="34" charset="0"/>
              <a:ea typeface="Calibri" panose="020F0502020204030204" pitchFamily="34" charset="0"/>
              <a:cs typeface="Arial" panose="020B0604020202020204" pitchFamily="34" charset="0"/>
            </a:endParaRPr>
          </a:p>
          <a:p>
            <a:pPr marL="457200"/>
            <a:r>
              <a:rPr lang="en-GB" sz="1400" b="1" dirty="0">
                <a:solidFill>
                  <a:srgbClr val="002060"/>
                </a:solidFill>
                <a:latin typeface="Arial" panose="020B0604020202020204" pitchFamily="34" charset="0"/>
                <a:cs typeface="Arial" panose="020B0604020202020204" pitchFamily="34" charset="0"/>
              </a:rPr>
              <a:t>Next steps – 3-month outlook  (12:20)</a:t>
            </a:r>
          </a:p>
          <a:p>
            <a:pPr marL="1200150" lvl="1" indent="-285750">
              <a:buFont typeface="Arial" panose="020B0604020202020204" pitchFamily="34" charset="0"/>
              <a:buChar char="•"/>
            </a:pP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Development plan summary, Dates for your diary and Contact information</a:t>
            </a:r>
          </a:p>
          <a:p>
            <a:pPr marL="1200150" lvl="1" indent="-285750">
              <a:buFont typeface="Arial" panose="020B0604020202020204" pitchFamily="34" charset="0"/>
              <a:buChar char="•"/>
            </a:pP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AOB</a:t>
            </a:r>
          </a:p>
        </p:txBody>
      </p:sp>
    </p:spTree>
    <p:extLst>
      <p:ext uri="{BB962C8B-B14F-4D97-AF65-F5344CB8AC3E}">
        <p14:creationId xmlns:p14="http://schemas.microsoft.com/office/powerpoint/2010/main" val="2715294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4000">
                <a:solidFill>
                  <a:srgbClr val="002060"/>
                </a:solidFill>
                <a:latin typeface="Arial" panose="020B0604020202020204" pitchFamily="34" charset="0"/>
                <a:cs typeface="Arial" panose="020B0604020202020204" pitchFamily="34" charset="0"/>
              </a:rPr>
              <a:t>NHDA to NDR Data Migration</a:t>
            </a:r>
            <a:endParaRPr kumimoji="0" lang="en-GB" sz="4000" b="0" i="0" u="none" strike="noStrike" kern="1200" cap="none" spc="0" normalizeH="0" baseline="0" noProof="0">
              <a:ln>
                <a:noFill/>
              </a:ln>
              <a:solidFill>
                <a:srgbClr val="003351"/>
              </a:solidFill>
              <a:effectLst/>
              <a:uLnTx/>
              <a:uFillTx/>
              <a:latin typeface="Arial"/>
              <a:ea typeface="+mn-ea"/>
              <a:cs typeface="+mn-cs"/>
            </a:endParaRPr>
          </a:p>
        </p:txBody>
      </p:sp>
    </p:spTree>
    <p:extLst>
      <p:ext uri="{BB962C8B-B14F-4D97-AF65-F5344CB8AC3E}">
        <p14:creationId xmlns:p14="http://schemas.microsoft.com/office/powerpoint/2010/main" val="485678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5089342" cy="376237"/>
          </a:xfrm>
        </p:spPr>
        <p:txBody>
          <a:bodyPr lIns="0" tIns="0" rIns="91440" bIns="45720" anchor="t">
            <a:noAutofit/>
          </a:bodyPr>
          <a:lstStyle/>
          <a:p>
            <a:r>
              <a:rPr lang="en-GB" sz="2400">
                <a:solidFill>
                  <a:srgbClr val="193768"/>
                </a:solidFill>
                <a:latin typeface="Arial" panose="020B0604020202020204" pitchFamily="34" charset="0"/>
                <a:cs typeface="Arial" panose="020B0604020202020204" pitchFamily="34" charset="0"/>
              </a:rPr>
              <a:t>National Hydrocarbons Data Archive</a:t>
            </a:r>
            <a:endParaRPr lang="en-GB">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DDA87741-9D98-EDED-487A-5834329321FF}"/>
              </a:ext>
            </a:extLst>
          </p:cNvPr>
          <p:cNvSpPr/>
          <p:nvPr/>
        </p:nvSpPr>
        <p:spPr>
          <a:xfrm>
            <a:off x="473827" y="897845"/>
            <a:ext cx="2053767" cy="338554"/>
          </a:xfrm>
          <a:prstGeom prst="rect">
            <a:avLst/>
          </a:prstGeom>
        </p:spPr>
        <p:txBody>
          <a:bodyPr wrap="none">
            <a:spAutoFit/>
          </a:bodyPr>
          <a:lstStyle/>
          <a:p>
            <a:r>
              <a:rPr lang="en-GB" sz="1600" b="1">
                <a:solidFill>
                  <a:srgbClr val="002060"/>
                </a:solidFill>
                <a:latin typeface="Arial" panose="020B0604020202020204"/>
              </a:rPr>
              <a:t>What is the NHDA?</a:t>
            </a:r>
          </a:p>
        </p:txBody>
      </p:sp>
      <p:sp>
        <p:nvSpPr>
          <p:cNvPr id="9" name="TextBox 8">
            <a:extLst>
              <a:ext uri="{FF2B5EF4-FFF2-40B4-BE49-F238E27FC236}">
                <a16:creationId xmlns:a16="http://schemas.microsoft.com/office/drawing/2014/main" id="{891CDEBD-62D8-CD87-3CC9-D0A0A9F43FB4}"/>
              </a:ext>
            </a:extLst>
          </p:cNvPr>
          <p:cNvSpPr txBox="1"/>
          <p:nvPr/>
        </p:nvSpPr>
        <p:spPr>
          <a:xfrm>
            <a:off x="396372" y="1271798"/>
            <a:ext cx="8334389" cy="3785652"/>
          </a:xfrm>
          <a:prstGeom prst="rect">
            <a:avLst/>
          </a:prstGeom>
          <a:noFill/>
        </p:spPr>
        <p:txBody>
          <a:bodyPr wrap="square" lIns="0" rIns="0" rtlCol="0">
            <a:spAutoFit/>
          </a:bodyPr>
          <a:lstStyle/>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NDR precursor managed by the BGS on behalf of the DTI (originally), then DECC</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Enabling:</a:t>
            </a:r>
          </a:p>
          <a:p>
            <a:pPr marL="628650" lvl="1" indent="-171450">
              <a:lnSpc>
                <a:spcPct val="150000"/>
              </a:lnSpc>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Data reporting of licence data in accordance with PON9</a:t>
            </a:r>
          </a:p>
          <a:p>
            <a:pPr marL="628650" lvl="1" indent="-171450">
              <a:lnSpc>
                <a:spcPct val="150000"/>
              </a:lnSpc>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Relief of licensee obligation to retain data ‘in perpetuity’</a:t>
            </a:r>
          </a:p>
          <a:p>
            <a:pPr marL="628650" lvl="1" indent="-171450">
              <a:lnSpc>
                <a:spcPct val="150000"/>
              </a:lnSpc>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Access to petroleum licence information</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Submissions suspended in 2016 when ‘OGA’ announced plans to implement an NDR.</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Archived data remains held by the BGS</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Some will have been reported via CDA’s UKOilandGasData service</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Some will have been reported directly to the NHDA</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BGS and NSTA currently collaborating to ensure that ALL reported offshore petroleum licence data is under one roof</a:t>
            </a:r>
          </a:p>
          <a:p>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hlinkClick r:id="rId2"/>
              </a:rPr>
              <a:t>https://www.bgs.ac.uk/geological-data/national-geoscience-data-centre/national-hydrocarbons-data-archive/</a:t>
            </a:r>
            <a:r>
              <a:rPr lang="en-GB" sz="1200">
                <a:solidFill>
                  <a:srgbClr val="002060"/>
                </a:solidFill>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1FBB6BE0-F3C7-DB88-074D-CC6665396D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22805" y="1271798"/>
            <a:ext cx="2265304" cy="2245125"/>
          </a:xfrm>
          <a:prstGeom prst="rect">
            <a:avLst/>
          </a:prstGeom>
          <a:ln>
            <a:noFill/>
          </a:ln>
        </p:spPr>
      </p:pic>
    </p:spTree>
    <p:extLst>
      <p:ext uri="{BB962C8B-B14F-4D97-AF65-F5344CB8AC3E}">
        <p14:creationId xmlns:p14="http://schemas.microsoft.com/office/powerpoint/2010/main" val="4033968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5554888" cy="376237"/>
          </a:xfrm>
        </p:spPr>
        <p:txBody>
          <a:bodyPr lIns="0" tIns="0" rIns="91440" bIns="45720" anchor="t">
            <a:noAutofit/>
          </a:bodyPr>
          <a:lstStyle/>
          <a:p>
            <a:r>
              <a:rPr lang="en-GB" sz="2400" dirty="0">
                <a:solidFill>
                  <a:srgbClr val="193768"/>
                </a:solidFill>
                <a:latin typeface="Arial" panose="020B0604020202020204" pitchFamily="34" charset="0"/>
                <a:cs typeface="Arial" panose="020B0604020202020204" pitchFamily="34" charset="0"/>
              </a:rPr>
              <a:t>National Hydrocarbons Data Archive</a:t>
            </a:r>
            <a:r>
              <a:rPr lang="en-GB" sz="2000" dirty="0">
                <a:solidFill>
                  <a:schemeClr val="bg1"/>
                </a:solidFill>
                <a:latin typeface="Arial" panose="020B0604020202020204" pitchFamily="34" charset="0"/>
                <a:cs typeface="Arial" panose="020B0604020202020204" pitchFamily="34" charset="0"/>
              </a:rPr>
              <a:t> 2</a:t>
            </a:r>
            <a:endParaRPr lang="en-GB"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DDA87741-9D98-EDED-487A-5834329321FF}"/>
              </a:ext>
            </a:extLst>
          </p:cNvPr>
          <p:cNvSpPr/>
          <p:nvPr/>
        </p:nvSpPr>
        <p:spPr>
          <a:xfrm>
            <a:off x="249012" y="900918"/>
            <a:ext cx="2852063" cy="338554"/>
          </a:xfrm>
          <a:prstGeom prst="rect">
            <a:avLst/>
          </a:prstGeom>
        </p:spPr>
        <p:txBody>
          <a:bodyPr wrap="none" lIns="91440" tIns="45720" rIns="91440" bIns="45720" anchor="t">
            <a:spAutoFit/>
          </a:bodyPr>
          <a:lstStyle/>
          <a:p>
            <a:pPr defTabSz="609585">
              <a:defRPr/>
            </a:pPr>
            <a:r>
              <a:rPr lang="en-GB" sz="1600" b="1">
                <a:solidFill>
                  <a:srgbClr val="002060"/>
                </a:solidFill>
                <a:latin typeface="Arial" panose="020B0604020202020204"/>
              </a:rPr>
              <a:t>Summary Project approach</a:t>
            </a:r>
          </a:p>
        </p:txBody>
      </p:sp>
      <p:sp>
        <p:nvSpPr>
          <p:cNvPr id="9" name="TextBox 8">
            <a:extLst>
              <a:ext uri="{FF2B5EF4-FFF2-40B4-BE49-F238E27FC236}">
                <a16:creationId xmlns:a16="http://schemas.microsoft.com/office/drawing/2014/main" id="{891CDEBD-62D8-CD87-3CC9-D0A0A9F43FB4}"/>
              </a:ext>
            </a:extLst>
          </p:cNvPr>
          <p:cNvSpPr txBox="1"/>
          <p:nvPr/>
        </p:nvSpPr>
        <p:spPr>
          <a:xfrm>
            <a:off x="396372" y="1271798"/>
            <a:ext cx="8334389" cy="3659143"/>
          </a:xfrm>
          <a:prstGeom prst="rect">
            <a:avLst/>
          </a:prstGeom>
          <a:noFill/>
        </p:spPr>
        <p:txBody>
          <a:bodyPr wrap="square" lIns="0" tIns="45720" rIns="0" bIns="45720" rtlCol="0" anchor="t">
            <a:spAutoFit/>
          </a:bodyPr>
          <a:lstStyle/>
          <a:p>
            <a:pPr>
              <a:lnSpc>
                <a:spcPct val="150000"/>
              </a:lnSpc>
            </a:pPr>
            <a:r>
              <a:rPr lang="en-GB" sz="1200" b="1">
                <a:solidFill>
                  <a:srgbClr val="002060"/>
                </a:solidFill>
                <a:latin typeface="Arial" panose="020B0604020202020204" pitchFamily="34" charset="0"/>
                <a:cs typeface="Arial" panose="020B0604020202020204" pitchFamily="34" charset="0"/>
              </a:rPr>
              <a:t>BGS has provided NSTA with data archived the NHDA</a:t>
            </a:r>
          </a:p>
          <a:p>
            <a:pPr lvl="1">
              <a:lnSpc>
                <a:spcPct val="150000"/>
              </a:lnSpc>
            </a:pPr>
            <a:r>
              <a:rPr lang="en-GB" sz="1200">
                <a:solidFill>
                  <a:srgbClr val="002060"/>
                </a:solidFill>
                <a:latin typeface="Arial" panose="020B0604020202020204" pitchFamily="34" charset="0"/>
                <a:cs typeface="Arial" panose="020B0604020202020204" pitchFamily="34" charset="0"/>
              </a:rPr>
              <a:t>Objective is to migrate offshore petroleum licence information from the NHDA to the NDR</a:t>
            </a:r>
          </a:p>
          <a:p>
            <a:pPr lvl="1">
              <a:lnSpc>
                <a:spcPct val="150000"/>
              </a:lnSpc>
            </a:pPr>
            <a:r>
              <a:rPr lang="en-GB" sz="1200">
                <a:solidFill>
                  <a:srgbClr val="002060"/>
                </a:solidFill>
                <a:latin typeface="Arial" panose="020B0604020202020204" pitchFamily="34" charset="0"/>
                <a:cs typeface="Arial" panose="020B0604020202020204" pitchFamily="34" charset="0"/>
              </a:rPr>
              <a:t>Licence data that is successfully migrated to the NDR is no longer required to be held in the NHDA</a:t>
            </a:r>
          </a:p>
          <a:p>
            <a:pPr>
              <a:lnSpc>
                <a:spcPct val="150000"/>
              </a:lnSpc>
            </a:pPr>
            <a:endParaRPr lang="en-GB" sz="1200">
              <a:solidFill>
                <a:srgbClr val="002060"/>
              </a:solidFill>
              <a:latin typeface="Arial" panose="020B0604020202020204" pitchFamily="34" charset="0"/>
              <a:cs typeface="Arial" panose="020B0604020202020204" pitchFamily="34" charset="0"/>
            </a:endParaRPr>
          </a:p>
          <a:p>
            <a:pPr>
              <a:lnSpc>
                <a:spcPct val="150000"/>
              </a:lnSpc>
            </a:pPr>
            <a:r>
              <a:rPr lang="en-GB" sz="1200" b="1">
                <a:solidFill>
                  <a:srgbClr val="002060"/>
                </a:solidFill>
                <a:latin typeface="Arial" panose="020B0604020202020204" pitchFamily="34" charset="0"/>
                <a:cs typeface="Arial" panose="020B0604020202020204" pitchFamily="34" charset="0"/>
              </a:rPr>
              <a:t>Data was provided on magnetic tape (primarily seismic data) and on a USB drive (primarily well data)</a:t>
            </a:r>
          </a:p>
          <a:p>
            <a:pPr lvl="1">
              <a:lnSpc>
                <a:spcPct val="150000"/>
              </a:lnSpc>
            </a:pPr>
            <a:r>
              <a:rPr lang="en-GB" sz="1200">
                <a:solidFill>
                  <a:srgbClr val="002060"/>
                </a:solidFill>
                <a:latin typeface="Arial" panose="020B0604020202020204" pitchFamily="34" charset="0"/>
                <a:cs typeface="Arial" panose="020B0604020202020204" pitchFamily="34" charset="0"/>
              </a:rPr>
              <a:t>NDR Project teams have conducted file level analysis on all provided content.</a:t>
            </a:r>
          </a:p>
          <a:p>
            <a:pPr lvl="2">
              <a:lnSpc>
                <a:spcPct val="150000"/>
              </a:lnSpc>
            </a:pPr>
            <a:r>
              <a:rPr lang="en-GB" sz="1200">
                <a:solidFill>
                  <a:srgbClr val="002060"/>
                </a:solidFill>
                <a:latin typeface="Arial" panose="020B0604020202020204" pitchFamily="34" charset="0"/>
                <a:cs typeface="Arial" panose="020B0604020202020204" pitchFamily="34" charset="0"/>
              </a:rPr>
              <a:t>Confirmed and logged the information provided</a:t>
            </a:r>
          </a:p>
          <a:p>
            <a:pPr lvl="2">
              <a:lnSpc>
                <a:spcPct val="150000"/>
              </a:lnSpc>
            </a:pPr>
            <a:r>
              <a:rPr lang="en-GB" sz="1200">
                <a:solidFill>
                  <a:srgbClr val="002060"/>
                </a:solidFill>
                <a:latin typeface="Arial" panose="020B0604020202020204" pitchFamily="34" charset="0"/>
                <a:cs typeface="Arial" panose="020B0604020202020204" pitchFamily="34" charset="0"/>
              </a:rPr>
              <a:t>Compared NHDA holdings to NDR holdings (file level, including SHA512 comparisons)</a:t>
            </a:r>
          </a:p>
          <a:p>
            <a:pPr lvl="2">
              <a:lnSpc>
                <a:spcPct val="150000"/>
              </a:lnSpc>
            </a:pPr>
            <a:r>
              <a:rPr lang="en-GB" sz="1200">
                <a:solidFill>
                  <a:srgbClr val="002060"/>
                </a:solidFill>
                <a:latin typeface="Arial" panose="020B0604020202020204" pitchFamily="34" charset="0"/>
                <a:cs typeface="Arial" panose="020B0604020202020204" pitchFamily="34" charset="0"/>
              </a:rPr>
              <a:t>~60% already present in the NDR (70% for wells, 23% for seismic)</a:t>
            </a:r>
          </a:p>
          <a:p>
            <a:pPr>
              <a:lnSpc>
                <a:spcPct val="150000"/>
              </a:lnSpc>
            </a:pPr>
            <a:endParaRPr lang="en-GB" sz="1200">
              <a:solidFill>
                <a:srgbClr val="002060"/>
              </a:solidFill>
              <a:latin typeface="Arial" panose="020B0604020202020204" pitchFamily="34" charset="0"/>
              <a:cs typeface="Arial" panose="020B0604020202020204" pitchFamily="34" charset="0"/>
            </a:endParaRPr>
          </a:p>
          <a:p>
            <a:pPr>
              <a:lnSpc>
                <a:spcPct val="150000"/>
              </a:lnSpc>
            </a:pPr>
            <a:r>
              <a:rPr lang="en-GB" sz="1200" b="1">
                <a:solidFill>
                  <a:srgbClr val="002060"/>
                </a:solidFill>
                <a:latin typeface="Arial" panose="020B0604020202020204" pitchFamily="34" charset="0"/>
                <a:cs typeface="Arial" panose="020B0604020202020204" pitchFamily="34" charset="0"/>
              </a:rPr>
              <a:t>Refined list of files opened, contents reviewed and described</a:t>
            </a:r>
          </a:p>
          <a:p>
            <a:pPr lvl="1">
              <a:lnSpc>
                <a:spcPct val="150000"/>
              </a:lnSpc>
            </a:pPr>
            <a:r>
              <a:rPr lang="en-GB" sz="1200">
                <a:solidFill>
                  <a:srgbClr val="002060"/>
                </a:solidFill>
                <a:latin typeface="Arial" panose="020B0604020202020204" pitchFamily="34" charset="0"/>
                <a:cs typeface="Arial" panose="020B0604020202020204" pitchFamily="34" charset="0"/>
              </a:rPr>
              <a:t>Duplicated files identified and removed (often contained within existing NDR zip files)</a:t>
            </a:r>
          </a:p>
          <a:p>
            <a:pPr lvl="1">
              <a:lnSpc>
                <a:spcPct val="150000"/>
              </a:lnSpc>
            </a:pPr>
            <a:r>
              <a:rPr lang="en-GB" sz="1200">
                <a:solidFill>
                  <a:srgbClr val="002060"/>
                </a:solidFill>
                <a:latin typeface="Arial" panose="020B0604020202020204" pitchFamily="34" charset="0"/>
                <a:cs typeface="Arial" panose="020B0604020202020204" pitchFamily="34" charset="0"/>
              </a:rPr>
              <a:t>Remaining files were identified to be migrated to the NDR</a:t>
            </a:r>
          </a:p>
        </p:txBody>
      </p:sp>
      <p:grpSp>
        <p:nvGrpSpPr>
          <p:cNvPr id="4" name="Group 3" descr="Image of NDR logo">
            <a:extLst>
              <a:ext uri="{FF2B5EF4-FFF2-40B4-BE49-F238E27FC236}">
                <a16:creationId xmlns:a16="http://schemas.microsoft.com/office/drawing/2014/main" id="{F865DC19-AD64-6921-CB2B-3C19031DB879}"/>
              </a:ext>
            </a:extLst>
          </p:cNvPr>
          <p:cNvGrpSpPr/>
          <p:nvPr/>
        </p:nvGrpSpPr>
        <p:grpSpPr>
          <a:xfrm>
            <a:off x="4906108" y="795552"/>
            <a:ext cx="3596053" cy="3486302"/>
            <a:chOff x="3667268" y="1284438"/>
            <a:chExt cx="1816339" cy="1796953"/>
          </a:xfrm>
        </p:grpSpPr>
        <p:sp>
          <p:nvSpPr>
            <p:cNvPr id="5" name="Rectangle 4">
              <a:extLst>
                <a:ext uri="{FF2B5EF4-FFF2-40B4-BE49-F238E27FC236}">
                  <a16:creationId xmlns:a16="http://schemas.microsoft.com/office/drawing/2014/main" id="{0537ED7A-7796-4771-E128-207D78106D61}"/>
                </a:ext>
              </a:extLst>
            </p:cNvPr>
            <p:cNvSpPr/>
            <p:nvPr/>
          </p:nvSpPr>
          <p:spPr>
            <a:xfrm>
              <a:off x="3667268" y="1327390"/>
              <a:ext cx="1816339" cy="171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pic>
          <p:nvPicPr>
            <p:cNvPr id="6" name="Graphic 6">
              <a:extLst>
                <a:ext uri="{FF2B5EF4-FFF2-40B4-BE49-F238E27FC236}">
                  <a16:creationId xmlns:a16="http://schemas.microsoft.com/office/drawing/2014/main" id="{7F28AB12-AB91-FFFD-F72B-F9E2D32696D7}"/>
                </a:ext>
              </a:extLst>
            </p:cNvPr>
            <p:cNvPicPr>
              <a:picLocks noChangeAspect="1"/>
            </p:cNvPicPr>
            <p:nvPr/>
          </p:nvPicPr>
          <p:blipFill>
            <a:blip r:embed="rId2">
              <a:alphaModFix amt="1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46995" y="1284438"/>
              <a:ext cx="1670493" cy="1796953"/>
            </a:xfrm>
            <a:prstGeom prst="rect">
              <a:avLst/>
            </a:prstGeom>
          </p:spPr>
        </p:pic>
      </p:grpSp>
    </p:spTree>
    <p:extLst>
      <p:ext uri="{BB962C8B-B14F-4D97-AF65-F5344CB8AC3E}">
        <p14:creationId xmlns:p14="http://schemas.microsoft.com/office/powerpoint/2010/main" val="4065447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5554888" cy="376237"/>
          </a:xfrm>
        </p:spPr>
        <p:txBody>
          <a:bodyPr lIns="0" tIns="0" rIns="91440" bIns="45720" anchor="t">
            <a:noAutofit/>
          </a:bodyPr>
          <a:lstStyle/>
          <a:p>
            <a:r>
              <a:rPr lang="en-GB" sz="2400" dirty="0">
                <a:solidFill>
                  <a:srgbClr val="193768"/>
                </a:solidFill>
                <a:latin typeface="Arial" panose="020B0604020202020204" pitchFamily="34" charset="0"/>
                <a:cs typeface="Arial" panose="020B0604020202020204" pitchFamily="34" charset="0"/>
              </a:rPr>
              <a:t>National Hydrocarbons Data </a:t>
            </a:r>
            <a:r>
              <a:rPr lang="en-GB" sz="2400" dirty="0">
                <a:latin typeface="Arial" panose="020B0604020202020204" pitchFamily="34" charset="0"/>
                <a:cs typeface="Arial" panose="020B0604020202020204" pitchFamily="34" charset="0"/>
              </a:rPr>
              <a:t>Archive (2)</a:t>
            </a:r>
          </a:p>
        </p:txBody>
      </p:sp>
      <p:sp>
        <p:nvSpPr>
          <p:cNvPr id="9" name="TextBox 8">
            <a:extLst>
              <a:ext uri="{FF2B5EF4-FFF2-40B4-BE49-F238E27FC236}">
                <a16:creationId xmlns:a16="http://schemas.microsoft.com/office/drawing/2014/main" id="{891CDEBD-62D8-CD87-3CC9-D0A0A9F43FB4}"/>
              </a:ext>
            </a:extLst>
          </p:cNvPr>
          <p:cNvSpPr txBox="1"/>
          <p:nvPr/>
        </p:nvSpPr>
        <p:spPr>
          <a:xfrm>
            <a:off x="404805" y="878884"/>
            <a:ext cx="8334389" cy="4154984"/>
          </a:xfrm>
          <a:prstGeom prst="rect">
            <a:avLst/>
          </a:prstGeom>
          <a:noFill/>
        </p:spPr>
        <p:txBody>
          <a:bodyPr wrap="square" lIns="0" tIns="45720" rIns="0" bIns="45720" rtlCol="0" anchor="t">
            <a:spAutoFit/>
          </a:bodyPr>
          <a:lstStyle/>
          <a:p>
            <a:r>
              <a:rPr lang="en-GB" sz="1200" b="1">
                <a:solidFill>
                  <a:srgbClr val="002060"/>
                </a:solidFill>
                <a:latin typeface="Arial"/>
                <a:cs typeface="Arial"/>
              </a:rPr>
              <a:t>Well reports, logs and other data on USB drive:</a:t>
            </a:r>
          </a:p>
          <a:p>
            <a:pPr marL="628650" lvl="1" indent="-171450">
              <a:buFont typeface="Arial" panose="020B0604020202020204" pitchFamily="34" charset="0"/>
              <a:buChar char="•"/>
            </a:pPr>
            <a:endParaRPr lang="en-GB" sz="1200">
              <a:solidFill>
                <a:srgbClr val="002060"/>
              </a:solidFill>
              <a:latin typeface="Arial"/>
              <a:cs typeface="Arial"/>
            </a:endParaRPr>
          </a:p>
          <a:p>
            <a:pPr lvl="1">
              <a:lnSpc>
                <a:spcPct val="150000"/>
              </a:lnSpc>
            </a:pPr>
            <a:r>
              <a:rPr lang="en-GB" sz="1200">
                <a:solidFill>
                  <a:srgbClr val="002060"/>
                </a:solidFill>
                <a:latin typeface="Arial"/>
                <a:cs typeface="Arial"/>
              </a:rPr>
              <a:t>2,310 files have been loaded directly to NDR</a:t>
            </a:r>
          </a:p>
          <a:p>
            <a:pPr lvl="1">
              <a:lnSpc>
                <a:spcPct val="150000"/>
              </a:lnSpc>
            </a:pPr>
            <a:r>
              <a:rPr lang="en-GB" sz="1200">
                <a:solidFill>
                  <a:srgbClr val="002060"/>
                </a:solidFill>
                <a:latin typeface="Arial"/>
                <a:cs typeface="Arial"/>
              </a:rPr>
              <a:t>Certain of those needed to be conditioned or formatted to meet NDR quality criteria and data exchange standards</a:t>
            </a:r>
          </a:p>
          <a:p>
            <a:pPr marL="1085850" lvl="2" indent="-171450">
              <a:lnSpc>
                <a:spcPct val="150000"/>
              </a:lnSpc>
              <a:buFont typeface="Arial" panose="020B0604020202020204" pitchFamily="34" charset="0"/>
              <a:buChar char="•"/>
            </a:pPr>
            <a:r>
              <a:rPr lang="en-GB" sz="1200">
                <a:solidFill>
                  <a:srgbClr val="002060"/>
                </a:solidFill>
                <a:latin typeface="Arial"/>
                <a:cs typeface="Arial"/>
              </a:rPr>
              <a:t>683 files converted to searchable PDF</a:t>
            </a:r>
          </a:p>
          <a:p>
            <a:pPr marL="1085850" lvl="2" indent="-171450">
              <a:lnSpc>
                <a:spcPct val="150000"/>
              </a:lnSpc>
              <a:buFont typeface="Arial" panose="020B0604020202020204" pitchFamily="34" charset="0"/>
              <a:buChar char="•"/>
            </a:pPr>
            <a:r>
              <a:rPr lang="en-GB" sz="1200">
                <a:solidFill>
                  <a:srgbClr val="002060"/>
                </a:solidFill>
                <a:latin typeface="Arial"/>
                <a:cs typeface="Arial"/>
              </a:rPr>
              <a:t>72 digital well log files converted from LIS to LAS</a:t>
            </a:r>
          </a:p>
          <a:p>
            <a:pPr lvl="1">
              <a:lnSpc>
                <a:spcPct val="150000"/>
              </a:lnSpc>
            </a:pPr>
            <a:r>
              <a:rPr lang="en-GB" sz="1200">
                <a:solidFill>
                  <a:srgbClr val="002060"/>
                </a:solidFill>
                <a:latin typeface="Arial"/>
                <a:cs typeface="Arial"/>
              </a:rPr>
              <a:t>389 files remain  – over 300 can probably be converted to NDR compatible formats</a:t>
            </a:r>
          </a:p>
          <a:p>
            <a:pPr lvl="1">
              <a:lnSpc>
                <a:spcPct val="150000"/>
              </a:lnSpc>
            </a:pPr>
            <a:r>
              <a:rPr lang="en-GB" sz="1200">
                <a:solidFill>
                  <a:srgbClr val="002060"/>
                </a:solidFill>
                <a:latin typeface="Arial"/>
                <a:cs typeface="Arial"/>
              </a:rPr>
              <a:t>e.g. Well deviation survey data in Excel format can convert to P7/2000</a:t>
            </a:r>
          </a:p>
          <a:p>
            <a:pPr lvl="1"/>
            <a:endParaRPr lang="en-GB" sz="1200">
              <a:solidFill>
                <a:srgbClr val="002060"/>
              </a:solidFill>
              <a:latin typeface="Arial"/>
              <a:cs typeface="Arial"/>
            </a:endParaRPr>
          </a:p>
          <a:p>
            <a:r>
              <a:rPr lang="en-GB" sz="1200" b="1">
                <a:solidFill>
                  <a:srgbClr val="002060"/>
                </a:solidFill>
                <a:latin typeface="Arial"/>
                <a:cs typeface="Arial"/>
              </a:rPr>
              <a:t>Seismic data on tape:</a:t>
            </a:r>
          </a:p>
          <a:p>
            <a:pPr marL="628650" lvl="1" indent="-171450">
              <a:buFont typeface="Arial" panose="020B0604020202020204" pitchFamily="34" charset="0"/>
              <a:buChar char="•"/>
            </a:pPr>
            <a:endParaRPr lang="en-GB" sz="1200">
              <a:solidFill>
                <a:srgbClr val="002060"/>
              </a:solidFill>
              <a:latin typeface="Arial"/>
              <a:cs typeface="Arial"/>
            </a:endParaRPr>
          </a:p>
          <a:p>
            <a:pPr lvl="1">
              <a:lnSpc>
                <a:spcPct val="150000"/>
              </a:lnSpc>
            </a:pPr>
            <a:r>
              <a:rPr lang="en-GB" sz="1200">
                <a:solidFill>
                  <a:srgbClr val="002060"/>
                </a:solidFill>
                <a:latin typeface="Arial"/>
                <a:cs typeface="Arial"/>
              </a:rPr>
              <a:t>1,101 files have been loaded directly to NDR</a:t>
            </a:r>
          </a:p>
          <a:p>
            <a:pPr lvl="1">
              <a:lnSpc>
                <a:spcPct val="150000"/>
              </a:lnSpc>
            </a:pPr>
            <a:r>
              <a:rPr lang="en-GB" sz="1200">
                <a:solidFill>
                  <a:srgbClr val="002060"/>
                </a:solidFill>
                <a:latin typeface="Arial"/>
                <a:cs typeface="Arial"/>
              </a:rPr>
              <a:t>Certain of those needed to be conditioned to meet NDR quality criteria and data exchange standards</a:t>
            </a:r>
          </a:p>
          <a:p>
            <a:pPr marL="1085850" lvl="2" indent="-171450">
              <a:lnSpc>
                <a:spcPct val="150000"/>
              </a:lnSpc>
              <a:buFont typeface="Arial" panose="020B0604020202020204" pitchFamily="34" charset="0"/>
              <a:buChar char="•"/>
            </a:pPr>
            <a:r>
              <a:rPr lang="en-GB" sz="1200">
                <a:solidFill>
                  <a:srgbClr val="002060"/>
                </a:solidFill>
                <a:latin typeface="Arial"/>
                <a:cs typeface="Arial"/>
              </a:rPr>
              <a:t>Navigation-seismic merge of 3D SEG-D in ‘tape native’ format, to cloud compatible SEG-Y</a:t>
            </a:r>
          </a:p>
          <a:p>
            <a:pPr marL="1085850" lvl="2" indent="-171450">
              <a:lnSpc>
                <a:spcPct val="150000"/>
              </a:lnSpc>
              <a:buFont typeface="Arial" panose="020B0604020202020204" pitchFamily="34" charset="0"/>
              <a:buChar char="•"/>
            </a:pPr>
            <a:r>
              <a:rPr lang="en-GB" sz="1200">
                <a:solidFill>
                  <a:srgbClr val="002060"/>
                </a:solidFill>
                <a:latin typeface="Arial"/>
                <a:cs typeface="Arial"/>
              </a:rPr>
              <a:t>XY’s added to 2D SEG-Y headers to meet SEG minimum standard </a:t>
            </a:r>
          </a:p>
          <a:p>
            <a:pPr lvl="1"/>
            <a:endParaRPr lang="en-GB" sz="1200">
              <a:solidFill>
                <a:srgbClr val="002060"/>
              </a:solidFill>
              <a:highlight>
                <a:srgbClr val="FFFF00"/>
              </a:highlight>
              <a:latin typeface="Arial"/>
              <a:cs typeface="Arial"/>
            </a:endParaRPr>
          </a:p>
          <a:p>
            <a:pPr lvl="1"/>
            <a:r>
              <a:rPr lang="en-GB" sz="1200" b="0" i="0">
                <a:solidFill>
                  <a:srgbClr val="000000"/>
                </a:solidFill>
                <a:effectLst/>
                <a:latin typeface="Calibri" panose="020F0502020204030204" pitchFamily="34" charset="0"/>
              </a:rPr>
              <a:t>	</a:t>
            </a:r>
            <a:r>
              <a:rPr lang="en-GB" sz="1200" b="1" i="0">
                <a:solidFill>
                  <a:srgbClr val="C00000"/>
                </a:solidFill>
                <a:effectLst/>
                <a:latin typeface="Calibri" panose="020F0502020204030204" pitchFamily="34" charset="0"/>
              </a:rPr>
              <a:t>All migrated files have descriptions containing the wording ‘File loaded by NSTA from BGS NHDA archive.’</a:t>
            </a:r>
          </a:p>
        </p:txBody>
      </p:sp>
      <p:grpSp>
        <p:nvGrpSpPr>
          <p:cNvPr id="4" name="Group 3" descr="Image of NDR logo">
            <a:extLst>
              <a:ext uri="{FF2B5EF4-FFF2-40B4-BE49-F238E27FC236}">
                <a16:creationId xmlns:a16="http://schemas.microsoft.com/office/drawing/2014/main" id="{F865DC19-AD64-6921-CB2B-3C19031DB879}"/>
              </a:ext>
            </a:extLst>
          </p:cNvPr>
          <p:cNvGrpSpPr/>
          <p:nvPr/>
        </p:nvGrpSpPr>
        <p:grpSpPr>
          <a:xfrm>
            <a:off x="4906108" y="795552"/>
            <a:ext cx="3596053" cy="3486302"/>
            <a:chOff x="3667268" y="1284438"/>
            <a:chExt cx="1816339" cy="1796953"/>
          </a:xfrm>
        </p:grpSpPr>
        <p:sp>
          <p:nvSpPr>
            <p:cNvPr id="5" name="Rectangle 4">
              <a:extLst>
                <a:ext uri="{FF2B5EF4-FFF2-40B4-BE49-F238E27FC236}">
                  <a16:creationId xmlns:a16="http://schemas.microsoft.com/office/drawing/2014/main" id="{0537ED7A-7796-4771-E128-207D78106D61}"/>
                </a:ext>
              </a:extLst>
            </p:cNvPr>
            <p:cNvSpPr/>
            <p:nvPr/>
          </p:nvSpPr>
          <p:spPr>
            <a:xfrm>
              <a:off x="3667268" y="1327390"/>
              <a:ext cx="1816339" cy="171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pic>
          <p:nvPicPr>
            <p:cNvPr id="6" name="Graphic 6">
              <a:extLst>
                <a:ext uri="{FF2B5EF4-FFF2-40B4-BE49-F238E27FC236}">
                  <a16:creationId xmlns:a16="http://schemas.microsoft.com/office/drawing/2014/main" id="{7F28AB12-AB91-FFFD-F72B-F9E2D32696D7}"/>
                </a:ext>
              </a:extLst>
            </p:cNvPr>
            <p:cNvPicPr>
              <a:picLocks noChangeAspect="1"/>
            </p:cNvPicPr>
            <p:nvPr/>
          </p:nvPicPr>
          <p:blipFill>
            <a:blip r:embed="rId2">
              <a:alphaModFix amt="1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46995" y="1284438"/>
              <a:ext cx="1670493" cy="1796953"/>
            </a:xfrm>
            <a:prstGeom prst="rect">
              <a:avLst/>
            </a:prstGeom>
          </p:spPr>
        </p:pic>
      </p:grpSp>
    </p:spTree>
    <p:extLst>
      <p:ext uri="{BB962C8B-B14F-4D97-AF65-F5344CB8AC3E}">
        <p14:creationId xmlns:p14="http://schemas.microsoft.com/office/powerpoint/2010/main" val="3091666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9">
            <a:extLst>
              <a:ext uri="{FF2B5EF4-FFF2-40B4-BE49-F238E27FC236}">
                <a16:creationId xmlns:a16="http://schemas.microsoft.com/office/drawing/2014/main" id="{EA4EB336-EB0A-4681-9EEE-FAA5D725CD5C}"/>
              </a:ext>
            </a:extLst>
          </p:cNvPr>
          <p:cNvSpPr txBox="1">
            <a:spLocks noGrp="1"/>
          </p:cNvSpPr>
          <p:nvPr>
            <p:ph type="title" idx="4294967295"/>
          </p:nvPr>
        </p:nvSpPr>
        <p:spPr>
          <a:xfrm>
            <a:off x="431799" y="195265"/>
            <a:ext cx="5916749" cy="337015"/>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spAutoFit/>
          </a:bodyPr>
          <a:lstStyle>
            <a:lvl1pPr algn="l" defTabSz="914355" rtl="0" eaLnBrk="1" latinLnBrk="0" hangingPunct="1">
              <a:lnSpc>
                <a:spcPct val="90000"/>
              </a:lnSpc>
              <a:spcBef>
                <a:spcPct val="0"/>
              </a:spcBef>
              <a:buNone/>
              <a:defRPr sz="2100" b="1" kern="1200">
                <a:solidFill>
                  <a:srgbClr val="002060"/>
                </a:solidFill>
                <a:latin typeface="Arial" panose="020B0604020202020204" pitchFamily="34" charset="0"/>
                <a:ea typeface="+mj-ea"/>
                <a:cs typeface="Arial" panose="020B0604020202020204" pitchFamily="34" charset="0"/>
              </a:defRPr>
            </a:lvl1pPr>
          </a:lstStyle>
          <a:p>
            <a:pPr defTabSz="457178">
              <a:defRPr/>
            </a:pPr>
            <a:r>
              <a:rPr lang="en-GB" b="0" dirty="0">
                <a:latin typeface="Arial" panose="020B0604020202020204" pitchFamily="34" charset="0"/>
                <a:cs typeface="Arial" panose="020B0604020202020204" pitchFamily="34" charset="0"/>
              </a:rPr>
              <a:t>NHDA Data provided to NSTA on USB drive</a:t>
            </a:r>
          </a:p>
        </p:txBody>
      </p:sp>
      <p:graphicFrame>
        <p:nvGraphicFramePr>
          <p:cNvPr id="3" name="Table 2">
            <a:extLst>
              <a:ext uri="{FF2B5EF4-FFF2-40B4-BE49-F238E27FC236}">
                <a16:creationId xmlns:a16="http://schemas.microsoft.com/office/drawing/2014/main" id="{1C442BEA-3EAF-51A9-2F3E-41DAFC48A17B}"/>
              </a:ext>
            </a:extLst>
          </p:cNvPr>
          <p:cNvGraphicFramePr>
            <a:graphicFrameLocks noGrp="1"/>
          </p:cNvGraphicFramePr>
          <p:nvPr>
            <p:extLst>
              <p:ext uri="{D42A27DB-BD31-4B8C-83A1-F6EECF244321}">
                <p14:modId xmlns:p14="http://schemas.microsoft.com/office/powerpoint/2010/main" val="70530807"/>
              </p:ext>
            </p:extLst>
          </p:nvPr>
        </p:nvGraphicFramePr>
        <p:xfrm>
          <a:off x="431799" y="890830"/>
          <a:ext cx="8427490" cy="2791882"/>
        </p:xfrm>
        <a:graphic>
          <a:graphicData uri="http://schemas.openxmlformats.org/drawingml/2006/table">
            <a:tbl>
              <a:tblPr firstRow="1"/>
              <a:tblGrid>
                <a:gridCol w="1236144">
                  <a:extLst>
                    <a:ext uri="{9D8B030D-6E8A-4147-A177-3AD203B41FA5}">
                      <a16:colId xmlns:a16="http://schemas.microsoft.com/office/drawing/2014/main" val="297700126"/>
                    </a:ext>
                  </a:extLst>
                </a:gridCol>
                <a:gridCol w="694821">
                  <a:extLst>
                    <a:ext uri="{9D8B030D-6E8A-4147-A177-3AD203B41FA5}">
                      <a16:colId xmlns:a16="http://schemas.microsoft.com/office/drawing/2014/main" val="415730406"/>
                    </a:ext>
                  </a:extLst>
                </a:gridCol>
                <a:gridCol w="825100">
                  <a:extLst>
                    <a:ext uri="{9D8B030D-6E8A-4147-A177-3AD203B41FA5}">
                      <a16:colId xmlns:a16="http://schemas.microsoft.com/office/drawing/2014/main" val="3813137461"/>
                    </a:ext>
                  </a:extLst>
                </a:gridCol>
                <a:gridCol w="835957">
                  <a:extLst>
                    <a:ext uri="{9D8B030D-6E8A-4147-A177-3AD203B41FA5}">
                      <a16:colId xmlns:a16="http://schemas.microsoft.com/office/drawing/2014/main" val="2458794064"/>
                    </a:ext>
                  </a:extLst>
                </a:gridCol>
                <a:gridCol w="759960">
                  <a:extLst>
                    <a:ext uri="{9D8B030D-6E8A-4147-A177-3AD203B41FA5}">
                      <a16:colId xmlns:a16="http://schemas.microsoft.com/office/drawing/2014/main" val="1702638237"/>
                    </a:ext>
                  </a:extLst>
                </a:gridCol>
                <a:gridCol w="4075508">
                  <a:extLst>
                    <a:ext uri="{9D8B030D-6E8A-4147-A177-3AD203B41FA5}">
                      <a16:colId xmlns:a16="http://schemas.microsoft.com/office/drawing/2014/main" val="2365834152"/>
                    </a:ext>
                  </a:extLst>
                </a:gridCol>
              </a:tblGrid>
              <a:tr h="454042">
                <a:tc>
                  <a:txBody>
                    <a:bodyPr/>
                    <a:lstStyle/>
                    <a:p>
                      <a:pPr lvl="0" algn="l" fontAlgn="b"/>
                      <a:r>
                        <a:rPr lang="en-GB" sz="1400" b="1" i="0" u="none" strike="noStrike" kern="1200">
                          <a:solidFill>
                            <a:schemeClr val="bg1"/>
                          </a:solidFill>
                          <a:effectLst/>
                          <a:latin typeface="Arial" panose="020B0604020202020204" pitchFamily="34" charset="0"/>
                          <a:ea typeface="+mn-ea"/>
                          <a:cs typeface="Arial" panose="020B0604020202020204" pitchFamily="34" charset="0"/>
                        </a:rPr>
                        <a:t>  Folder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lvl="0" algn="ctr" fontAlgn="b"/>
                      <a:r>
                        <a:rPr lang="en-GB" sz="1400" b="1" i="0" u="none" strike="noStrike" kern="1200">
                          <a:solidFill>
                            <a:schemeClr val="bg1"/>
                          </a:solidFill>
                          <a:effectLst/>
                          <a:latin typeface="Arial" panose="020B0604020202020204" pitchFamily="34" charset="0"/>
                          <a:ea typeface="+mn-ea"/>
                          <a:cs typeface="Arial" panose="020B0604020202020204" pitchFamily="34" charset="0"/>
                        </a:rPr>
                        <a:t>NHDA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lvl="0" algn="ctr" fontAlgn="b"/>
                      <a:r>
                        <a:rPr lang="en-GB" sz="1400" b="1" i="0" u="none" strike="noStrike" kern="1200">
                          <a:solidFill>
                            <a:schemeClr val="bg1"/>
                          </a:solidFill>
                          <a:effectLst/>
                          <a:latin typeface="Arial" panose="020B0604020202020204" pitchFamily="34" charset="0"/>
                          <a:ea typeface="+mn-ea"/>
                          <a:cs typeface="Arial" panose="020B0604020202020204" pitchFamily="34" charset="0"/>
                        </a:rPr>
                        <a:t>Already</a:t>
                      </a:r>
                    </a:p>
                    <a:p>
                      <a:pPr lvl="0" algn="ctr" fontAlgn="b"/>
                      <a:r>
                        <a:rPr lang="en-GB" sz="1400" b="1" i="0" u="none" strike="noStrike" kern="1200">
                          <a:solidFill>
                            <a:schemeClr val="bg1"/>
                          </a:solidFill>
                          <a:effectLst/>
                          <a:latin typeface="Arial" panose="020B0604020202020204" pitchFamily="34" charset="0"/>
                          <a:ea typeface="+mn-ea"/>
                          <a:cs typeface="Arial" panose="020B0604020202020204" pitchFamily="34" charset="0"/>
                        </a:rPr>
                        <a:t>in NDR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lvl="0" algn="ctr" fontAlgn="b"/>
                      <a:r>
                        <a:rPr lang="en-GB" sz="1400" b="1" i="0" u="none" strike="noStrike" kern="1200">
                          <a:solidFill>
                            <a:schemeClr val="bg1"/>
                          </a:solidFill>
                          <a:effectLst/>
                          <a:latin typeface="Arial" panose="020B0604020202020204" pitchFamily="34" charset="0"/>
                          <a:ea typeface="+mn-ea"/>
                          <a:cs typeface="Arial" panose="020B0604020202020204" pitchFamily="34" charset="0"/>
                        </a:rPr>
                        <a:t>Migrated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lvl="0" algn="ctr" fontAlgn="b"/>
                      <a:r>
                        <a:rPr lang="en-GB" sz="1400" b="1" i="0" u="none" strike="noStrike" kern="1200">
                          <a:solidFill>
                            <a:schemeClr val="bg1"/>
                          </a:solidFill>
                          <a:effectLst/>
                          <a:latin typeface="Arial" panose="020B0604020202020204" pitchFamily="34" charset="0"/>
                          <a:ea typeface="+mn-ea"/>
                          <a:cs typeface="Arial" panose="020B0604020202020204" pitchFamily="34" charset="0"/>
                        </a:rPr>
                        <a:t>Remain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GB" sz="1400" b="1" i="0" u="none" strike="noStrike">
                          <a:solidFill>
                            <a:schemeClr val="bg1"/>
                          </a:solidFill>
                          <a:effectLst/>
                          <a:latin typeface="Arial" panose="020B0604020202020204" pitchFamily="34" charset="0"/>
                          <a:cs typeface="Arial" panose="020B0604020202020204" pitchFamily="34" charset="0"/>
                        </a:rPr>
                        <a:t>Action</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74617883"/>
                  </a:ext>
                </a:extLst>
              </a:tr>
              <a:tr h="389640">
                <a:tc>
                  <a:txBody>
                    <a:bodyPr/>
                    <a:lstStyle/>
                    <a:p>
                      <a:pPr algn="l" fontAlgn="b"/>
                      <a:r>
                        <a:rPr lang="en-GB" sz="1400" b="1" i="0" u="none" strike="noStrike">
                          <a:solidFill>
                            <a:srgbClr val="002060"/>
                          </a:solidFill>
                          <a:effectLst/>
                          <a:latin typeface="Arial" panose="020B0604020202020204" pitchFamily="34" charset="0"/>
                          <a:cs typeface="Arial" panose="020B0604020202020204" pitchFamily="34" charset="0"/>
                        </a:rPr>
                        <a:t>  Licences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370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84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270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16</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2060"/>
                          </a:solidFill>
                          <a:effectLst/>
                          <a:latin typeface="Arial" panose="020B0604020202020204" pitchFamily="34" charset="0"/>
                          <a:cs typeface="Arial" panose="020B0604020202020204" pitchFamily="34" charset="0"/>
                        </a:rPr>
                        <a:t>Not relevant / corrupted / format not compliant</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51660383"/>
                  </a:ext>
                </a:extLst>
              </a:tr>
              <a:tr h="389640">
                <a:tc>
                  <a:txBody>
                    <a:bodyPr/>
                    <a:lstStyle/>
                    <a:p>
                      <a:pPr algn="l" fontAlgn="b"/>
                      <a:r>
                        <a:rPr lang="en-GB" sz="1400" b="1" i="0" u="none" strike="noStrike">
                          <a:solidFill>
                            <a:srgbClr val="002060"/>
                          </a:solidFill>
                          <a:effectLst/>
                          <a:latin typeface="Arial" panose="020B0604020202020204" pitchFamily="34" charset="0"/>
                          <a:cs typeface="Arial" panose="020B0604020202020204" pitchFamily="34" charset="0"/>
                        </a:rPr>
                        <a:t>  Site Surveys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41</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20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19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400" b="0" i="0" u="none" strike="noStrike">
                          <a:solidFill>
                            <a:srgbClr val="002060"/>
                          </a:solidFill>
                          <a:effectLst/>
                          <a:latin typeface="Arial" panose="020B0604020202020204" pitchFamily="34" charset="0"/>
                          <a:cs typeface="Arial" panose="020B0604020202020204" pitchFamily="34" charset="0"/>
                        </a:rPr>
                        <a:t>Not relevant / not reportable information</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53296712"/>
                  </a:ext>
                </a:extLst>
              </a:tr>
              <a:tr h="389640">
                <a:tc>
                  <a:txBody>
                    <a:bodyPr/>
                    <a:lstStyle/>
                    <a:p>
                      <a:pPr algn="l" fontAlgn="b"/>
                      <a:r>
                        <a:rPr lang="en-GB" sz="1400" b="1" i="0" u="none" strike="noStrike">
                          <a:solidFill>
                            <a:srgbClr val="002060"/>
                          </a:solidFill>
                          <a:effectLst/>
                          <a:latin typeface="Arial" panose="020B0604020202020204" pitchFamily="34" charset="0"/>
                          <a:cs typeface="Arial" panose="020B0604020202020204" pitchFamily="34" charset="0"/>
                        </a:rPr>
                        <a:t>  Wells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7,572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5,430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1,830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312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2060"/>
                          </a:solidFill>
                          <a:effectLst/>
                          <a:latin typeface="Arial" panose="020B0604020202020204" pitchFamily="34" charset="0"/>
                          <a:cs typeface="Arial" panose="020B0604020202020204" pitchFamily="34" charset="0"/>
                        </a:rPr>
                        <a:t>Format not compliant – convert to e.g. .txt or .pdf</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55867535"/>
                  </a:ext>
                </a:extLst>
              </a:tr>
              <a:tr h="389640">
                <a:tc>
                  <a:txBody>
                    <a:bodyPr/>
                    <a:lstStyle/>
                    <a:p>
                      <a:pPr algn="l" fontAlgn="b"/>
                      <a:r>
                        <a:rPr lang="en-GB" sz="1400" b="1" i="0" u="none" strike="noStrike">
                          <a:solidFill>
                            <a:srgbClr val="002060"/>
                          </a:solidFill>
                          <a:effectLst/>
                          <a:latin typeface="Arial" panose="020B0604020202020204" pitchFamily="34" charset="0"/>
                          <a:cs typeface="Arial" panose="020B0604020202020204" pitchFamily="34" charset="0"/>
                        </a:rPr>
                        <a:t>  Well Logs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804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600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190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14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2060"/>
                          </a:solidFill>
                          <a:effectLst/>
                          <a:latin typeface="Arial" panose="020B0604020202020204" pitchFamily="34" charset="0"/>
                          <a:cs typeface="Arial" panose="020B0604020202020204" pitchFamily="34" charset="0"/>
                        </a:rPr>
                        <a:t>Format not compliant – adapt NDR rule set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25248401"/>
                  </a:ext>
                </a:extLst>
              </a:tr>
              <a:tr h="389640">
                <a:tc>
                  <a:txBody>
                    <a:bodyPr/>
                    <a:lstStyle/>
                    <a:p>
                      <a:pPr algn="l" fontAlgn="b"/>
                      <a:r>
                        <a:rPr lang="en-GB" sz="1400" b="1" i="0" u="none" strike="noStrike">
                          <a:solidFill>
                            <a:srgbClr val="002060"/>
                          </a:solidFill>
                          <a:effectLst/>
                          <a:latin typeface="Arial" panose="020B0604020202020204" pitchFamily="34" charset="0"/>
                          <a:cs typeface="Arial" panose="020B0604020202020204" pitchFamily="34" charset="0"/>
                        </a:rPr>
                        <a:t>  Well SEG-Y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115</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87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28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GB" sz="1400" b="0" i="0" u="none" strike="noStrike">
                          <a:solidFill>
                            <a:srgbClr val="002060"/>
                          </a:solidFill>
                          <a:effectLst/>
                          <a:latin typeface="Arial" panose="020B0604020202020204" pitchFamily="34" charset="0"/>
                          <a:cs typeface="Arial" panose="020B0604020202020204" pitchFamily="34" charset="0"/>
                        </a:rPr>
                        <a:t>Nav merge XY to headers and upload</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9444470"/>
                  </a:ext>
                </a:extLst>
              </a:tr>
              <a:tr h="389640">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endParaRPr lang="en-GB" sz="1400" b="0" i="0" u="none" strike="noStrike" kern="1200">
                        <a:solidFill>
                          <a:srgbClr val="002060"/>
                        </a:solidFill>
                        <a:effectLst/>
                        <a:latin typeface="Arial" panose="020B0604020202020204" pitchFamily="34" charset="0"/>
                        <a:ea typeface="+mn-ea"/>
                        <a:cs typeface="Arial" panose="020B0604020202020204" pitchFamily="34" charset="0"/>
                      </a:endParaRP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685800" rtl="0" eaLnBrk="1" fontAlgn="b" latinLnBrk="0" hangingPunct="1"/>
                      <a:r>
                        <a:rPr lang="en-GB" sz="1400" b="1" i="0" u="none" strike="noStrike" kern="1200">
                          <a:solidFill>
                            <a:srgbClr val="002060"/>
                          </a:solidFill>
                          <a:effectLst/>
                          <a:latin typeface="Arial" panose="020B0604020202020204" pitchFamily="34" charset="0"/>
                          <a:ea typeface="+mn-ea"/>
                          <a:cs typeface="Arial" panose="020B0604020202020204" pitchFamily="34" charset="0"/>
                        </a:rPr>
                        <a:t>8,902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685800" rtl="0" eaLnBrk="1" fontAlgn="b" latinLnBrk="0" hangingPunct="1"/>
                      <a:r>
                        <a:rPr lang="en-GB" sz="1400" b="1" i="0" u="none" strike="noStrike" kern="1200">
                          <a:solidFill>
                            <a:srgbClr val="002060"/>
                          </a:solidFill>
                          <a:effectLst/>
                          <a:latin typeface="Arial" panose="020B0604020202020204" pitchFamily="34" charset="0"/>
                          <a:ea typeface="+mn-ea"/>
                          <a:cs typeface="Arial" panose="020B0604020202020204" pitchFamily="34" charset="0"/>
                        </a:rPr>
                        <a:t>6,203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685800" rtl="0" eaLnBrk="1" fontAlgn="b" latinLnBrk="0" hangingPunct="1"/>
                      <a:r>
                        <a:rPr lang="en-GB" sz="1400" b="1" i="0" u="none" strike="noStrike" kern="1200">
                          <a:solidFill>
                            <a:srgbClr val="002060"/>
                          </a:solidFill>
                          <a:effectLst/>
                          <a:latin typeface="Arial" panose="020B0604020202020204" pitchFamily="34" charset="0"/>
                          <a:ea typeface="+mn-ea"/>
                          <a:cs typeface="Arial" panose="020B0604020202020204" pitchFamily="34" charset="0"/>
                        </a:rPr>
                        <a:t>2,310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685800" rtl="0" eaLnBrk="1" fontAlgn="b" latinLnBrk="0" hangingPunct="1"/>
                      <a:r>
                        <a:rPr lang="en-GB" sz="1400" b="1" i="0" u="none" strike="noStrike" kern="1200">
                          <a:solidFill>
                            <a:srgbClr val="002060"/>
                          </a:solidFill>
                          <a:effectLst/>
                          <a:latin typeface="Arial" panose="020B0604020202020204" pitchFamily="34" charset="0"/>
                          <a:ea typeface="+mn-ea"/>
                          <a:cs typeface="Arial" panose="020B0604020202020204" pitchFamily="34" charset="0"/>
                        </a:rPr>
                        <a:t>389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2060"/>
                          </a:solidFill>
                          <a:effectLst/>
                          <a:latin typeface="Arial" panose="020B0604020202020204" pitchFamily="34" charset="0"/>
                          <a:cs typeface="Arial" panose="020B0604020202020204" pitchFamily="34" charset="0"/>
                        </a:rPr>
                        <a:t>                                                      Progress - 96%</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88212427"/>
                  </a:ext>
                </a:extLst>
              </a:tr>
            </a:tbl>
          </a:graphicData>
        </a:graphic>
      </p:graphicFrame>
      <p:sp>
        <p:nvSpPr>
          <p:cNvPr id="5" name="TextBox 4">
            <a:extLst>
              <a:ext uri="{FF2B5EF4-FFF2-40B4-BE49-F238E27FC236}">
                <a16:creationId xmlns:a16="http://schemas.microsoft.com/office/drawing/2014/main" id="{4D1B296D-44B7-176D-4898-29C26C9BE67D}"/>
              </a:ext>
            </a:extLst>
          </p:cNvPr>
          <p:cNvSpPr txBox="1"/>
          <p:nvPr/>
        </p:nvSpPr>
        <p:spPr>
          <a:xfrm>
            <a:off x="610519" y="3912982"/>
            <a:ext cx="8533481" cy="800219"/>
          </a:xfrm>
          <a:prstGeom prst="rect">
            <a:avLst/>
          </a:prstGeom>
          <a:noFill/>
        </p:spPr>
        <p:txBody>
          <a:bodyPr wrap="square" lIns="91440" tIns="45720" rIns="91440" bIns="45720" rtlCol="0" anchor="t">
            <a:spAutoFit/>
          </a:bodyPr>
          <a:lstStyle/>
          <a:p>
            <a:pPr marL="628650" lvl="1"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The project expect that approximately 50 files will not be migrated for one reason or another.</a:t>
            </a:r>
          </a:p>
          <a:p>
            <a:pPr marL="628650" lvl="1"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A record of file-by-file analysis and actions, decisions and comments is being maintained as we progress. </a:t>
            </a:r>
          </a:p>
          <a:p>
            <a:pPr marL="628650" lvl="1"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The NSTA will share the record with the BGS as a final deliverable of the project</a:t>
            </a:r>
          </a:p>
        </p:txBody>
      </p:sp>
      <p:sp>
        <p:nvSpPr>
          <p:cNvPr id="4" name="Text Placeholder 2">
            <a:extLst>
              <a:ext uri="{FF2B5EF4-FFF2-40B4-BE49-F238E27FC236}">
                <a16:creationId xmlns:a16="http://schemas.microsoft.com/office/drawing/2014/main" id="{B0110268-706A-4B1E-84E1-8A8665E5F981}"/>
              </a:ext>
            </a:extLst>
          </p:cNvPr>
          <p:cNvSpPr txBox="1">
            <a:spLocks/>
          </p:cNvSpPr>
          <p:nvPr/>
        </p:nvSpPr>
        <p:spPr>
          <a:xfrm>
            <a:off x="0" y="4943471"/>
            <a:ext cx="9144000" cy="276225"/>
          </a:xfrm>
          <a:prstGeom prst="rect">
            <a:avLst/>
          </a:prstGeom>
          <a:solidFill>
            <a:srgbClr val="002060"/>
          </a:solidFill>
        </p:spPr>
        <p:txBody>
          <a:bodyPr/>
          <a:lstStyle>
            <a:lvl1pPr marL="0" indent="0" algn="ctr" defTabSz="1219140" rtl="0" eaLnBrk="1" latinLnBrk="0" hangingPunct="1">
              <a:lnSpc>
                <a:spcPct val="90000"/>
              </a:lnSpc>
              <a:spcBef>
                <a:spcPts val="1333"/>
              </a:spcBef>
              <a:buFont typeface="Arial" panose="020B0604020202020204" pitchFamily="34" charset="0"/>
              <a:buNone/>
              <a:defRPr sz="1733" b="1" kern="1200">
                <a:solidFill>
                  <a:srgbClr val="FFFFFF"/>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109">
              <a:defRPr/>
            </a:pPr>
            <a:r>
              <a:rPr lang="en-GB" sz="1300">
                <a:latin typeface="Arial" panose="020B0604020202020204"/>
              </a:rPr>
              <a:t>Digital, Accessible, Validated and Improved</a:t>
            </a:r>
          </a:p>
          <a:p>
            <a:pPr defTabSz="1219109">
              <a:defRPr/>
            </a:pPr>
            <a:endParaRPr lang="en-GB" sz="1300">
              <a:latin typeface="Arial" panose="020B0604020202020204"/>
            </a:endParaRPr>
          </a:p>
          <a:p>
            <a:pPr defTabSz="1219109">
              <a:defRPr/>
            </a:pPr>
            <a:endParaRPr lang="en-GB" sz="1300">
              <a:latin typeface="Arial" panose="020B0604020202020204"/>
            </a:endParaRPr>
          </a:p>
        </p:txBody>
      </p:sp>
    </p:spTree>
    <p:extLst>
      <p:ext uri="{BB962C8B-B14F-4D97-AF65-F5344CB8AC3E}">
        <p14:creationId xmlns:p14="http://schemas.microsoft.com/office/powerpoint/2010/main" val="3685181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9">
            <a:extLst>
              <a:ext uri="{FF2B5EF4-FFF2-40B4-BE49-F238E27FC236}">
                <a16:creationId xmlns:a16="http://schemas.microsoft.com/office/drawing/2014/main" id="{EA4EB336-EB0A-4681-9EEE-FAA5D725CD5C}"/>
              </a:ext>
            </a:extLst>
          </p:cNvPr>
          <p:cNvSpPr txBox="1">
            <a:spLocks noGrp="1"/>
          </p:cNvSpPr>
          <p:nvPr>
            <p:ph type="title" idx="4294967295"/>
          </p:nvPr>
        </p:nvSpPr>
        <p:spPr>
          <a:xfrm>
            <a:off x="431799" y="195265"/>
            <a:ext cx="5916749" cy="337015"/>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spAutoFit/>
          </a:bodyPr>
          <a:lstStyle>
            <a:lvl1pPr algn="l" defTabSz="914355" rtl="0" eaLnBrk="1" latinLnBrk="0" hangingPunct="1">
              <a:lnSpc>
                <a:spcPct val="90000"/>
              </a:lnSpc>
              <a:spcBef>
                <a:spcPct val="0"/>
              </a:spcBef>
              <a:buNone/>
              <a:defRPr sz="2100" b="1" kern="1200">
                <a:solidFill>
                  <a:srgbClr val="002060"/>
                </a:solidFill>
                <a:latin typeface="Arial" panose="020B0604020202020204" pitchFamily="34" charset="0"/>
                <a:ea typeface="+mj-ea"/>
                <a:cs typeface="Arial" panose="020B0604020202020204" pitchFamily="34" charset="0"/>
              </a:defRPr>
            </a:lvl1pPr>
          </a:lstStyle>
          <a:p>
            <a:pPr defTabSz="457178">
              <a:defRPr/>
            </a:pPr>
            <a:r>
              <a:rPr lang="en-GB" b="0" dirty="0">
                <a:latin typeface="Arial" panose="020B0604020202020204" pitchFamily="34" charset="0"/>
                <a:cs typeface="Arial" panose="020B0604020202020204" pitchFamily="34" charset="0"/>
              </a:rPr>
              <a:t>NHDA Data provided to NSTA on tape</a:t>
            </a:r>
          </a:p>
        </p:txBody>
      </p:sp>
      <p:graphicFrame>
        <p:nvGraphicFramePr>
          <p:cNvPr id="3" name="Table 2">
            <a:extLst>
              <a:ext uri="{FF2B5EF4-FFF2-40B4-BE49-F238E27FC236}">
                <a16:creationId xmlns:a16="http://schemas.microsoft.com/office/drawing/2014/main" id="{1C442BEA-3EAF-51A9-2F3E-41DAFC48A17B}"/>
              </a:ext>
            </a:extLst>
          </p:cNvPr>
          <p:cNvGraphicFramePr>
            <a:graphicFrameLocks noGrp="1"/>
          </p:cNvGraphicFramePr>
          <p:nvPr>
            <p:extLst>
              <p:ext uri="{D42A27DB-BD31-4B8C-83A1-F6EECF244321}">
                <p14:modId xmlns:p14="http://schemas.microsoft.com/office/powerpoint/2010/main" val="2669651660"/>
              </p:ext>
            </p:extLst>
          </p:nvPr>
        </p:nvGraphicFramePr>
        <p:xfrm>
          <a:off x="431799" y="943600"/>
          <a:ext cx="8533480" cy="2727480"/>
        </p:xfrm>
        <a:graphic>
          <a:graphicData uri="http://schemas.openxmlformats.org/drawingml/2006/table">
            <a:tbl>
              <a:tblPr firstRow="1"/>
              <a:tblGrid>
                <a:gridCol w="942557">
                  <a:extLst>
                    <a:ext uri="{9D8B030D-6E8A-4147-A177-3AD203B41FA5}">
                      <a16:colId xmlns:a16="http://schemas.microsoft.com/office/drawing/2014/main" val="297700126"/>
                    </a:ext>
                  </a:extLst>
                </a:gridCol>
                <a:gridCol w="6464475">
                  <a:extLst>
                    <a:ext uri="{9D8B030D-6E8A-4147-A177-3AD203B41FA5}">
                      <a16:colId xmlns:a16="http://schemas.microsoft.com/office/drawing/2014/main" val="415730406"/>
                    </a:ext>
                  </a:extLst>
                </a:gridCol>
                <a:gridCol w="1126448">
                  <a:extLst>
                    <a:ext uri="{9D8B030D-6E8A-4147-A177-3AD203B41FA5}">
                      <a16:colId xmlns:a16="http://schemas.microsoft.com/office/drawing/2014/main" val="2365834152"/>
                    </a:ext>
                  </a:extLst>
                </a:gridCol>
              </a:tblGrid>
              <a:tr h="389640">
                <a:tc>
                  <a:txBody>
                    <a:bodyPr/>
                    <a:lstStyle/>
                    <a:p>
                      <a:pPr algn="ctr" fontAlgn="b"/>
                      <a:r>
                        <a:rPr lang="en-GB" sz="1400" b="1" i="0" u="none" strike="noStrike">
                          <a:solidFill>
                            <a:schemeClr val="bg1"/>
                          </a:solidFill>
                          <a:effectLst/>
                          <a:latin typeface="Arial" panose="020B0604020202020204" pitchFamily="34" charset="0"/>
                          <a:cs typeface="Arial" panose="020B0604020202020204" pitchFamily="34" charset="0"/>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400" b="1" i="0" u="none" strike="noStrike">
                          <a:solidFill>
                            <a:schemeClr val="bg1"/>
                          </a:solidFill>
                          <a:effectLst/>
                          <a:latin typeface="Arial" panose="020B0604020202020204" pitchFamily="34" charset="0"/>
                          <a:cs typeface="Arial" panose="020B0604020202020204" pitchFamily="34" charset="0"/>
                        </a:rPr>
                        <a:t>Comments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GB" sz="1400" b="1" i="0" u="none" strike="noStrike">
                          <a:solidFill>
                            <a:schemeClr val="bg1"/>
                          </a:solidFill>
                          <a:effectLst/>
                          <a:latin typeface="Arial" panose="020B0604020202020204" pitchFamily="34" charset="0"/>
                          <a:cs typeface="Arial" panose="020B0604020202020204" pitchFamily="34" charset="0"/>
                        </a:rPr>
                        <a:t>Status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74617883"/>
                  </a:ext>
                </a:extLst>
              </a:tr>
              <a:tr h="389640">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593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400" b="0" i="0" u="none" strike="noStrike" dirty="0">
                          <a:solidFill>
                            <a:srgbClr val="002060"/>
                          </a:solidFill>
                          <a:effectLst/>
                          <a:latin typeface="Arial" panose="020B0604020202020204" pitchFamily="34" charset="0"/>
                          <a:cs typeface="Arial" panose="020B0604020202020204" pitchFamily="34" charset="0"/>
                        </a:rPr>
                        <a:t>NHDA content already loaded to the NDR</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a:solidFill>
                          <a:srgbClr val="002060"/>
                        </a:solidFill>
                        <a:effectLst/>
                        <a:latin typeface="Arial" panose="020B0604020202020204" pitchFamily="34" charset="0"/>
                        <a:cs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51660383"/>
                  </a:ext>
                </a:extLst>
              </a:tr>
              <a:tr h="389640">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1074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2060"/>
                          </a:solidFill>
                          <a:effectLst/>
                          <a:latin typeface="Arial" panose="020B0604020202020204" pitchFamily="34" charset="0"/>
                          <a:cs typeface="Arial" panose="020B0604020202020204" pitchFamily="34" charset="0"/>
                        </a:rPr>
                        <a:t>Nav-seis merge to meet NDR data quality requirements and migrated</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a:solidFill>
                          <a:srgbClr val="002060"/>
                        </a:solidFill>
                        <a:effectLst/>
                        <a:latin typeface="Arial" panose="020B0604020202020204" pitchFamily="34" charset="0"/>
                        <a:cs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53296712"/>
                  </a:ext>
                </a:extLst>
              </a:tr>
              <a:tr h="389640">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27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2060"/>
                          </a:solidFill>
                          <a:effectLst/>
                          <a:latin typeface="Arial" panose="020B0604020202020204" pitchFamily="34" charset="0"/>
                          <a:cs typeface="Arial" panose="020B0604020202020204" pitchFamily="34" charset="0"/>
                        </a:rPr>
                        <a:t>Compliant processed seismic migrated without intervention</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a:solidFill>
                          <a:srgbClr val="002060"/>
                        </a:solidFill>
                        <a:effectLst/>
                        <a:latin typeface="Arial" panose="020B0604020202020204" pitchFamily="34" charset="0"/>
                        <a:cs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55867535"/>
                  </a:ext>
                </a:extLst>
              </a:tr>
              <a:tr h="389640">
                <a:tc>
                  <a:txBody>
                    <a:bodyPr/>
                    <a:lstStyle/>
                    <a:p>
                      <a:pPr algn="r" fontAlgn="b"/>
                      <a:r>
                        <a:rPr lang="en-GB" sz="1400" b="0" i="0" u="none" strike="noStrike">
                          <a:solidFill>
                            <a:srgbClr val="002060"/>
                          </a:solidFill>
                          <a:effectLst/>
                          <a:latin typeface="Arial" panose="020B0604020202020204" pitchFamily="34" charset="0"/>
                          <a:cs typeface="Arial" panose="020B0604020202020204" pitchFamily="34" charset="0"/>
                        </a:rPr>
                        <a:t>612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2060"/>
                          </a:solidFill>
                          <a:effectLst/>
                          <a:latin typeface="Arial" panose="020B0604020202020204" pitchFamily="34" charset="0"/>
                          <a:cs typeface="Arial" panose="020B0604020202020204" pitchFamily="34" charset="0"/>
                        </a:rPr>
                        <a:t>Mainly 2D raw field seismic - new archival procedure for tape native formats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a:solidFill>
                          <a:srgbClr val="002060"/>
                        </a:solidFill>
                        <a:effectLst/>
                        <a:latin typeface="Arial" panose="020B0604020202020204" pitchFamily="34" charset="0"/>
                        <a:cs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25248401"/>
                  </a:ext>
                </a:extLst>
              </a:tr>
              <a:tr h="389640">
                <a:tc>
                  <a:txBody>
                    <a:bodyPr/>
                    <a:lstStyle/>
                    <a:p>
                      <a:pPr algn="r" fontAlgn="b"/>
                      <a:r>
                        <a:rPr lang="en-GB" sz="1400" b="0" i="0" u="none" strike="noStrike" dirty="0">
                          <a:solidFill>
                            <a:srgbClr val="002060"/>
                          </a:solidFill>
                          <a:effectLst/>
                          <a:latin typeface="Arial" panose="020B0604020202020204" pitchFamily="34" charset="0"/>
                          <a:cs typeface="Arial" panose="020B0604020202020204" pitchFamily="34" charset="0"/>
                        </a:rPr>
                        <a:t>259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400" b="0" i="0" u="none" strike="noStrike" dirty="0">
                          <a:solidFill>
                            <a:srgbClr val="002060"/>
                          </a:solidFill>
                          <a:effectLst/>
                          <a:latin typeface="Arial" panose="020B0604020202020204" pitchFamily="34" charset="0"/>
                          <a:cs typeface="Arial" panose="020B0604020202020204" pitchFamily="34" charset="0"/>
                        </a:rPr>
                        <a:t>Formats not compatible with NDR requirements - reformat and migrate</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1400" b="0" i="0" u="none" strike="noStrike" dirty="0">
                        <a:solidFill>
                          <a:srgbClr val="002060"/>
                        </a:solidFill>
                        <a:effectLst/>
                        <a:latin typeface="Arial" panose="020B0604020202020204" pitchFamily="34" charset="0"/>
                        <a:cs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299444470"/>
                  </a:ext>
                </a:extLst>
              </a:tr>
              <a:tr h="389640">
                <a:tc>
                  <a:txBody>
                    <a:bodyPr/>
                    <a:lstStyle/>
                    <a:p>
                      <a:pPr algn="r" fontAlgn="b"/>
                      <a:r>
                        <a:rPr lang="en-GB" sz="1400" b="1" i="0" u="none" strike="noStrike" dirty="0">
                          <a:solidFill>
                            <a:srgbClr val="002060"/>
                          </a:solidFill>
                          <a:effectLst/>
                          <a:latin typeface="Arial" panose="020B0604020202020204" pitchFamily="34" charset="0"/>
                          <a:cs typeface="Arial" panose="020B0604020202020204" pitchFamily="34" charset="0"/>
                        </a:rPr>
                        <a:t>2565</a:t>
                      </a:r>
                      <a:endParaRPr lang="en-GB" sz="1400" b="0" i="0" u="none" strike="noStrike" dirty="0">
                        <a:solidFill>
                          <a:srgbClr val="002060"/>
                        </a:solidFill>
                        <a:effectLst/>
                        <a:latin typeface="Arial" panose="020B0604020202020204" pitchFamily="34" charset="0"/>
                        <a:cs typeface="Arial" panose="020B0604020202020204" pitchFamily="34" charset="0"/>
                      </a:endParaRPr>
                    </a:p>
                  </a:txBody>
                  <a:tcPr marL="9525" marR="144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400" b="1" i="0" u="none" strike="noStrike" dirty="0">
                          <a:solidFill>
                            <a:srgbClr val="002060"/>
                          </a:solidFill>
                          <a:effectLst/>
                          <a:latin typeface="Arial" panose="020B0604020202020204" pitchFamily="34" charset="0"/>
                          <a:cs typeface="Arial" panose="020B0604020202020204" pitchFamily="34" charset="0"/>
                        </a:rPr>
                        <a:t>All data files included on NHDA tapes provide to the NSTA</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200" b="1" i="0" u="none" strike="noStrike" dirty="0">
                          <a:solidFill>
                            <a:srgbClr val="002060"/>
                          </a:solidFill>
                          <a:effectLst/>
                          <a:latin typeface="Arial" panose="020B0604020202020204" pitchFamily="34" charset="0"/>
                          <a:cs typeface="Arial" panose="020B0604020202020204" pitchFamily="34" charset="0"/>
                        </a:rPr>
                        <a:t>Progress 66%</a:t>
                      </a:r>
                      <a:endParaRPr lang="en-GB" sz="1200" b="0" i="0" u="none" strike="noStrike" dirty="0">
                        <a:solidFill>
                          <a:srgbClr val="002060"/>
                        </a:solidFill>
                        <a:effectLst/>
                        <a:latin typeface="Arial" panose="020B0604020202020204" pitchFamily="34" charset="0"/>
                        <a:cs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239840458"/>
                  </a:ext>
                </a:extLst>
              </a:tr>
            </a:tbl>
          </a:graphicData>
        </a:graphic>
      </p:graphicFrame>
      <p:sp>
        <p:nvSpPr>
          <p:cNvPr id="6" name="TextBox 5">
            <a:extLst>
              <a:ext uri="{FF2B5EF4-FFF2-40B4-BE49-F238E27FC236}">
                <a16:creationId xmlns:a16="http://schemas.microsoft.com/office/drawing/2014/main" id="{246483F1-F02A-0BB7-4818-B8D09B257321}"/>
              </a:ext>
            </a:extLst>
          </p:cNvPr>
          <p:cNvSpPr txBox="1"/>
          <p:nvPr/>
        </p:nvSpPr>
        <p:spPr>
          <a:xfrm>
            <a:off x="249066" y="3927520"/>
            <a:ext cx="8533481" cy="800219"/>
          </a:xfrm>
          <a:prstGeom prst="rect">
            <a:avLst/>
          </a:prstGeom>
          <a:noFill/>
        </p:spPr>
        <p:txBody>
          <a:bodyPr wrap="square" lIns="91440" tIns="45720" rIns="91440" bIns="45720" rtlCol="0" anchor="t">
            <a:spAutoFit/>
          </a:bodyPr>
          <a:lstStyle/>
          <a:p>
            <a:pPr marL="742950" lvl="1" indent="-2857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The project anticipates there being files that cannot be migrated – too soon to provide an estimate</a:t>
            </a:r>
          </a:p>
          <a:p>
            <a:pPr marL="742950" lvl="1" indent="-2857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A record of file-by-file analysis and actions, decisions and comments is being maintained as we progress</a:t>
            </a:r>
          </a:p>
          <a:p>
            <a:pPr marL="742950" lvl="1" indent="-285750" defTabSz="457189">
              <a:spcBef>
                <a:spcPts val="600"/>
              </a:spcBef>
              <a:buFont typeface="Arial" panose="020B0604020202020204" pitchFamily="34" charset="0"/>
              <a:buChar char="•"/>
              <a:defRPr/>
            </a:pPr>
            <a:r>
              <a:rPr lang="en-GB" sz="1200" dirty="0">
                <a:solidFill>
                  <a:srgbClr val="002060"/>
                </a:solidFill>
                <a:latin typeface="Arial" panose="020B0604020202020204" pitchFamily="34" charset="0"/>
                <a:cs typeface="Arial" panose="020B0604020202020204" pitchFamily="34" charset="0"/>
              </a:rPr>
              <a:t>The NSTA will share the record with the BGS as a final deliverable of the project</a:t>
            </a:r>
          </a:p>
        </p:txBody>
      </p:sp>
      <p:sp>
        <p:nvSpPr>
          <p:cNvPr id="4" name="Text Placeholder 2">
            <a:extLst>
              <a:ext uri="{FF2B5EF4-FFF2-40B4-BE49-F238E27FC236}">
                <a16:creationId xmlns:a16="http://schemas.microsoft.com/office/drawing/2014/main" id="{B0110268-706A-4B1E-84E1-8A8665E5F981}"/>
              </a:ext>
            </a:extLst>
          </p:cNvPr>
          <p:cNvSpPr txBox="1">
            <a:spLocks/>
          </p:cNvSpPr>
          <p:nvPr/>
        </p:nvSpPr>
        <p:spPr>
          <a:xfrm>
            <a:off x="0" y="4943471"/>
            <a:ext cx="9144000" cy="276225"/>
          </a:xfrm>
          <a:prstGeom prst="rect">
            <a:avLst/>
          </a:prstGeom>
          <a:solidFill>
            <a:srgbClr val="002060"/>
          </a:solidFill>
        </p:spPr>
        <p:txBody>
          <a:bodyPr/>
          <a:lstStyle>
            <a:lvl1pPr marL="0" indent="0" algn="ctr" defTabSz="1219140" rtl="0" eaLnBrk="1" latinLnBrk="0" hangingPunct="1">
              <a:lnSpc>
                <a:spcPct val="90000"/>
              </a:lnSpc>
              <a:spcBef>
                <a:spcPts val="1333"/>
              </a:spcBef>
              <a:buFont typeface="Arial" panose="020B0604020202020204" pitchFamily="34" charset="0"/>
              <a:buNone/>
              <a:defRPr sz="1733" b="1" kern="1200">
                <a:solidFill>
                  <a:srgbClr val="FFFFFF"/>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109">
              <a:defRPr/>
            </a:pPr>
            <a:r>
              <a:rPr lang="en-GB" sz="1300">
                <a:latin typeface="Arial" panose="020B0604020202020204"/>
              </a:rPr>
              <a:t>Digital, Accessible, Validated and Improved</a:t>
            </a:r>
          </a:p>
          <a:p>
            <a:pPr defTabSz="1219109">
              <a:defRPr/>
            </a:pPr>
            <a:endParaRPr lang="en-GB" sz="1300">
              <a:latin typeface="Arial" panose="020B0604020202020204"/>
            </a:endParaRPr>
          </a:p>
          <a:p>
            <a:pPr defTabSz="1219109">
              <a:defRPr/>
            </a:pPr>
            <a:endParaRPr lang="en-GB" sz="1300">
              <a:latin typeface="Arial" panose="020B0604020202020204"/>
            </a:endParaRPr>
          </a:p>
        </p:txBody>
      </p:sp>
    </p:spTree>
    <p:extLst>
      <p:ext uri="{BB962C8B-B14F-4D97-AF65-F5344CB8AC3E}">
        <p14:creationId xmlns:p14="http://schemas.microsoft.com/office/powerpoint/2010/main" val="160085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Next steps</a:t>
            </a:r>
          </a:p>
        </p:txBody>
      </p:sp>
    </p:spTree>
    <p:extLst>
      <p:ext uri="{BB962C8B-B14F-4D97-AF65-F5344CB8AC3E}">
        <p14:creationId xmlns:p14="http://schemas.microsoft.com/office/powerpoint/2010/main" val="2696622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Next steps – 3-month outlook</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1254931"/>
            <a:ext cx="8533481" cy="3524042"/>
          </a:xfrm>
          <a:prstGeom prst="rect">
            <a:avLst/>
          </a:prstGeom>
          <a:noFill/>
        </p:spPr>
        <p:txBody>
          <a:bodyPr wrap="square" lIns="91440" tIns="45720" rIns="91440" bIns="45720" rtlCol="0" anchor="t">
            <a:spAutoFit/>
          </a:bodyPr>
          <a:lstStyle/>
          <a:p>
            <a:pPr lvl="1" defTabSz="457189">
              <a:spcBef>
                <a:spcPts val="600"/>
              </a:spcBef>
              <a:defRPr/>
            </a:pPr>
            <a:r>
              <a:rPr lang="en-GB" sz="1400" b="1" u="sng">
                <a:solidFill>
                  <a:srgbClr val="002060"/>
                </a:solidFill>
                <a:latin typeface="Arial" panose="020B0604020202020204" pitchFamily="34" charset="0"/>
                <a:cs typeface="Arial" panose="020B0604020202020204" pitchFamily="34" charset="0"/>
              </a:rPr>
              <a:t>Active Projects</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File format label corrections – Complete “PDF” then address other file types</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NHDA archive to NDR -  seismic and well information</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Project Table UI/UX updates</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Migrate ‘other’ sources of licence information</a:t>
            </a:r>
          </a:p>
          <a:p>
            <a:pPr marL="742950" lvl="1" indent="-285750" defTabSz="457189">
              <a:spcBef>
                <a:spcPts val="600"/>
              </a:spcBef>
              <a:buFont typeface="Arial" panose="020B0604020202020204" pitchFamily="34" charset="0"/>
              <a:buChar char="•"/>
              <a:defRPr/>
            </a:pPr>
            <a:endParaRPr lang="en-GB" sz="1400">
              <a:solidFill>
                <a:srgbClr val="002060"/>
              </a:solidFill>
              <a:latin typeface="Arial" panose="020B0604020202020204" pitchFamily="34" charset="0"/>
              <a:cs typeface="Arial" panose="020B0604020202020204" pitchFamily="34" charset="0"/>
            </a:endParaRPr>
          </a:p>
          <a:p>
            <a:pPr lvl="1" defTabSz="457189">
              <a:spcBef>
                <a:spcPts val="600"/>
              </a:spcBef>
              <a:defRPr/>
            </a:pPr>
            <a:r>
              <a:rPr lang="en-GB" sz="1400" b="1" u="sng">
                <a:solidFill>
                  <a:srgbClr val="002060"/>
                </a:solidFill>
                <a:latin typeface="Arial" panose="020B0604020202020204" pitchFamily="34" charset="0"/>
                <a:cs typeface="Arial" panose="020B0604020202020204" pitchFamily="34" charset="0"/>
              </a:rPr>
              <a:t>Under consideration/planning</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NDR Project ‘active dates’ amendment workflow (for NSTA users)</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Revise and standardise “Release Rule” attribute</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Offline archive to NDR (continued)</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Seismic survey metadata to NSTA Open Data</a:t>
            </a:r>
          </a:p>
          <a:p>
            <a:pPr defTabSz="457189">
              <a:spcBef>
                <a:spcPts val="600"/>
              </a:spcBef>
              <a:defRPr/>
            </a:pPr>
            <a:endParaRPr lang="en-GB" sz="1400" b="1">
              <a:solidFill>
                <a:srgbClr val="002060"/>
              </a:solidFill>
              <a:highlight>
                <a:srgbClr val="FFFF00"/>
              </a:highlight>
              <a:latin typeface="Arial" panose="020B0604020202020204" pitchFamily="34" charset="0"/>
              <a:cs typeface="Arial" panose="020B0604020202020204" pitchFamily="34" charset="0"/>
            </a:endParaRPr>
          </a:p>
        </p:txBody>
      </p:sp>
      <p:grpSp>
        <p:nvGrpSpPr>
          <p:cNvPr id="3" name="Group 2" descr="Image of NDR logo">
            <a:extLst>
              <a:ext uri="{FF2B5EF4-FFF2-40B4-BE49-F238E27FC236}">
                <a16:creationId xmlns:a16="http://schemas.microsoft.com/office/drawing/2014/main" id="{9C17681F-9848-BF34-19A2-DB0AB676A146}"/>
              </a:ext>
            </a:extLst>
          </p:cNvPr>
          <p:cNvGrpSpPr/>
          <p:nvPr/>
        </p:nvGrpSpPr>
        <p:grpSpPr>
          <a:xfrm>
            <a:off x="4906108" y="795552"/>
            <a:ext cx="3596053" cy="3486302"/>
            <a:chOff x="3667268" y="1284438"/>
            <a:chExt cx="1816339" cy="1796953"/>
          </a:xfrm>
        </p:grpSpPr>
        <p:sp>
          <p:nvSpPr>
            <p:cNvPr id="4" name="Rectangle 3">
              <a:extLst>
                <a:ext uri="{FF2B5EF4-FFF2-40B4-BE49-F238E27FC236}">
                  <a16:creationId xmlns:a16="http://schemas.microsoft.com/office/drawing/2014/main" id="{30010489-1A9A-B325-8216-290BFF2CC524}"/>
                </a:ext>
              </a:extLst>
            </p:cNvPr>
            <p:cNvSpPr/>
            <p:nvPr/>
          </p:nvSpPr>
          <p:spPr>
            <a:xfrm>
              <a:off x="3667268" y="1327390"/>
              <a:ext cx="1816339" cy="171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pic>
          <p:nvPicPr>
            <p:cNvPr id="5" name="Graphic 6">
              <a:extLst>
                <a:ext uri="{FF2B5EF4-FFF2-40B4-BE49-F238E27FC236}">
                  <a16:creationId xmlns:a16="http://schemas.microsoft.com/office/drawing/2014/main" id="{18FCD7C7-4A87-0716-72D0-EFF4B3176174}"/>
                </a:ext>
              </a:extLst>
            </p:cNvPr>
            <p:cNvPicPr>
              <a:picLocks noChangeAspect="1"/>
            </p:cNvPicPr>
            <p:nvPr/>
          </p:nvPicPr>
          <p:blipFill>
            <a:blip r:embed="rId2">
              <a:alphaModFix amt="1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46995" y="1284438"/>
              <a:ext cx="1670493" cy="1796953"/>
            </a:xfrm>
            <a:prstGeom prst="rect">
              <a:avLst/>
            </a:prstGeom>
          </p:spPr>
        </p:pic>
      </p:grpSp>
    </p:spTree>
    <p:extLst>
      <p:ext uri="{BB962C8B-B14F-4D97-AF65-F5344CB8AC3E}">
        <p14:creationId xmlns:p14="http://schemas.microsoft.com/office/powerpoint/2010/main" val="3360235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Contact Information</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780147"/>
            <a:ext cx="8533481" cy="4108817"/>
          </a:xfrm>
          <a:prstGeom prst="rect">
            <a:avLst/>
          </a:prstGeom>
          <a:noFill/>
        </p:spPr>
        <p:txBody>
          <a:bodyPr wrap="square" lIns="91440" tIns="45720" rIns="91440" bIns="45720" rtlCol="0" anchor="t">
            <a:spAutoFit/>
          </a:bodyPr>
          <a:lstStyle/>
          <a:p>
            <a:pPr defTabSz="457189">
              <a:spcBef>
                <a:spcPts val="600"/>
              </a:spcBef>
              <a:defRPr/>
            </a:pPr>
            <a:r>
              <a:rPr lang="en-GB" sz="1400" b="1">
                <a:solidFill>
                  <a:srgbClr val="002060"/>
                </a:solidFill>
                <a:latin typeface="Arial" panose="020B0604020202020204"/>
              </a:rPr>
              <a:t>NSTA NDR Team</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NDR Team </a:t>
            </a:r>
            <a:r>
              <a:rPr lang="en-GB" sz="1400" kern="0" baseline="0">
                <a:solidFill>
                  <a:srgbClr val="002060"/>
                </a:solidFill>
                <a:latin typeface="Arial" panose="020B0604020202020204" pitchFamily="34" charset="0"/>
                <a:cs typeface="Arial" panose="020B0604020202020204" pitchFamily="34" charset="0"/>
              </a:rPr>
              <a:t>- email our mailbox </a:t>
            </a:r>
            <a:r>
              <a:rPr lang="en-GB" sz="1400" kern="0" baseline="0">
                <a:latin typeface="Arial" panose="020B0604020202020204" pitchFamily="34" charset="0"/>
                <a:cs typeface="Arial" panose="020B0604020202020204" pitchFamily="34" charset="0"/>
                <a:hlinkClick r:id="rId2"/>
              </a:rPr>
              <a:t>ndr@nstauthority.co.uk</a:t>
            </a:r>
            <a:r>
              <a:rPr lang="en-GB" sz="1400" kern="0" baseline="0">
                <a:latin typeface="Arial" panose="020B0604020202020204" pitchFamily="34" charset="0"/>
                <a:cs typeface="Arial" panose="020B0604020202020204" pitchFamily="34" charset="0"/>
              </a:rPr>
              <a:t> </a:t>
            </a:r>
            <a:endParaRPr lang="en-GB" sz="1400">
              <a:solidFill>
                <a:srgbClr val="0065A2">
                  <a:lumMod val="50000"/>
                </a:srgbClr>
              </a:solidFill>
              <a:latin typeface="Arial" panose="020B0604020202020204"/>
            </a:endParaRP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General enquires in relation to the National Data Repository</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Referrals to NSTA colleagues or Support Centre, where appropriate</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hlinkClick r:id="rId3"/>
              </a:rPr>
              <a:t>Register for the NDR User Group mailing list</a:t>
            </a:r>
            <a:r>
              <a:rPr lang="en-GB" sz="1400">
                <a:solidFill>
                  <a:srgbClr val="002060"/>
                </a:solidFill>
                <a:latin typeface="Arial" panose="020B0604020202020204"/>
              </a:rPr>
              <a:t> – updates and User Group invitations</a:t>
            </a:r>
            <a:endParaRPr lang="en-GB" sz="1400">
              <a:solidFill>
                <a:srgbClr val="002060"/>
              </a:solidFill>
              <a:highlight>
                <a:srgbClr val="00FF00"/>
              </a:highlight>
              <a:latin typeface="Arial" panose="020B0604020202020204"/>
            </a:endParaRPr>
          </a:p>
          <a:p>
            <a:pPr lvl="1" defTabSz="457189">
              <a:spcBef>
                <a:spcPts val="600"/>
              </a:spcBef>
              <a:defRPr/>
            </a:pPr>
            <a:endParaRPr lang="en-GB" sz="1400">
              <a:solidFill>
                <a:srgbClr val="002060"/>
              </a:solidFill>
              <a:latin typeface="Arial" panose="020B0604020202020204"/>
            </a:endParaRPr>
          </a:p>
          <a:p>
            <a:pPr defTabSz="457189">
              <a:spcBef>
                <a:spcPts val="600"/>
              </a:spcBef>
              <a:defRPr/>
            </a:pPr>
            <a:r>
              <a:rPr lang="en-GB" sz="1400" b="1">
                <a:solidFill>
                  <a:srgbClr val="002060"/>
                </a:solidFill>
                <a:latin typeface="Arial" panose="020B0604020202020204"/>
              </a:rPr>
              <a:t>NDR Support Centre</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Technical support for matters in relation to using the National Data Repository </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Advice on how to use the UI, uploading data, downloads, ordering on media, metadata services</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Osokey and Moveout technical expertise</a:t>
            </a:r>
          </a:p>
          <a:p>
            <a:pPr marL="742950" lvl="1" indent="-285750" defTabSz="457189">
              <a:spcBef>
                <a:spcPts val="600"/>
              </a:spcBef>
              <a:buFont typeface="Arial" panose="020B0604020202020204" pitchFamily="34" charset="0"/>
              <a:buChar char="•"/>
              <a:defRPr/>
            </a:pPr>
            <a:r>
              <a:rPr lang="en-GB" sz="1400">
                <a:solidFill>
                  <a:srgbClr val="0065A2">
                    <a:lumMod val="50000"/>
                  </a:srgbClr>
                </a:solidFill>
                <a:latin typeface="Arial" panose="020B0604020202020204"/>
                <a:hlinkClick r:id="rId4"/>
              </a:rPr>
              <a:t>support@uk-ndr.co.uk</a:t>
            </a:r>
            <a:r>
              <a:rPr lang="en-GB" sz="1400">
                <a:solidFill>
                  <a:srgbClr val="0065A2">
                    <a:lumMod val="50000"/>
                  </a:srgbClr>
                </a:solidFill>
                <a:latin typeface="Arial" panose="020B0604020202020204"/>
              </a:rPr>
              <a:t> </a:t>
            </a:r>
          </a:p>
          <a:p>
            <a:pPr marL="742950" lvl="1" indent="-285750" defTabSz="457189">
              <a:spcBef>
                <a:spcPts val="600"/>
              </a:spcBef>
              <a:buFont typeface="Arial" panose="020B0604020202020204" pitchFamily="34" charset="0"/>
              <a:buChar char="•"/>
              <a:defRPr/>
            </a:pPr>
            <a:r>
              <a:rPr lang="en-GB" sz="1400">
                <a:solidFill>
                  <a:srgbClr val="0065A2">
                    <a:lumMod val="50000"/>
                  </a:srgbClr>
                </a:solidFill>
                <a:latin typeface="Arial" panose="020B0604020202020204"/>
                <a:hlinkClick r:id="rId5"/>
              </a:rPr>
              <a:t>https://support.uk-ndr.co.uk/</a:t>
            </a:r>
            <a:r>
              <a:rPr lang="en-GB" sz="1400">
                <a:solidFill>
                  <a:srgbClr val="0065A2">
                    <a:lumMod val="50000"/>
                  </a:srgbClr>
                </a:solidFill>
                <a:latin typeface="Arial" panose="020B0604020202020204"/>
              </a:rPr>
              <a:t> </a:t>
            </a:r>
            <a:endParaRPr lang="en-GB" sz="1400" b="1">
              <a:solidFill>
                <a:srgbClr val="0065A2">
                  <a:lumMod val="50000"/>
                </a:srgbClr>
              </a:solidFill>
              <a:latin typeface="Arial" panose="020B0604020202020204"/>
            </a:endParaRP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                  in app Support Centre launch – raise tickets, support articles and video explainers</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                  Support Centre chat option</a:t>
            </a:r>
          </a:p>
        </p:txBody>
      </p:sp>
      <p:pic>
        <p:nvPicPr>
          <p:cNvPr id="4" name="Picture 3" descr="image of support chat button from the NDR support centre">
            <a:extLst>
              <a:ext uri="{FF2B5EF4-FFF2-40B4-BE49-F238E27FC236}">
                <a16:creationId xmlns:a16="http://schemas.microsoft.com/office/drawing/2014/main" id="{0F0AC943-7CC2-AFD2-D3F2-A42B712158D9}"/>
              </a:ext>
            </a:extLst>
          </p:cNvPr>
          <p:cNvPicPr>
            <a:picLocks noChangeAspect="1"/>
          </p:cNvPicPr>
          <p:nvPr/>
        </p:nvPicPr>
        <p:blipFill>
          <a:blip r:embed="rId6"/>
          <a:stretch>
            <a:fillRect/>
          </a:stretch>
        </p:blipFill>
        <p:spPr>
          <a:xfrm>
            <a:off x="1054477" y="4521450"/>
            <a:ext cx="774324" cy="301873"/>
          </a:xfrm>
          <a:prstGeom prst="rect">
            <a:avLst/>
          </a:prstGeom>
        </p:spPr>
      </p:pic>
      <p:pic>
        <p:nvPicPr>
          <p:cNvPr id="6" name="Picture 5" descr="image of support button from the NDR support centre">
            <a:extLst>
              <a:ext uri="{FF2B5EF4-FFF2-40B4-BE49-F238E27FC236}">
                <a16:creationId xmlns:a16="http://schemas.microsoft.com/office/drawing/2014/main" id="{12D39A51-DF0C-DD92-AF3C-ECF7BD993A0B}"/>
              </a:ext>
            </a:extLst>
          </p:cNvPr>
          <p:cNvPicPr>
            <a:picLocks noChangeAspect="1"/>
          </p:cNvPicPr>
          <p:nvPr/>
        </p:nvPicPr>
        <p:blipFill>
          <a:blip r:embed="rId7"/>
          <a:stretch>
            <a:fillRect/>
          </a:stretch>
        </p:blipFill>
        <p:spPr>
          <a:xfrm>
            <a:off x="1082593" y="4264260"/>
            <a:ext cx="729273" cy="274124"/>
          </a:xfrm>
          <a:prstGeom prst="rect">
            <a:avLst/>
          </a:prstGeom>
        </p:spPr>
      </p:pic>
    </p:spTree>
    <p:extLst>
      <p:ext uri="{BB962C8B-B14F-4D97-AF65-F5344CB8AC3E}">
        <p14:creationId xmlns:p14="http://schemas.microsoft.com/office/powerpoint/2010/main" val="2189793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31800" y="1976615"/>
            <a:ext cx="8388350" cy="748313"/>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Thank You</a:t>
            </a:r>
          </a:p>
        </p:txBody>
      </p:sp>
    </p:spTree>
    <p:extLst>
      <p:ext uri="{BB962C8B-B14F-4D97-AF65-F5344CB8AC3E}">
        <p14:creationId xmlns:p14="http://schemas.microsoft.com/office/powerpoint/2010/main" val="3000273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September meeting – Recap and Activity</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1087882"/>
            <a:ext cx="8533481" cy="3524042"/>
          </a:xfrm>
          <a:prstGeom prst="rect">
            <a:avLst/>
          </a:prstGeom>
          <a:noFill/>
        </p:spPr>
        <p:txBody>
          <a:bodyPr wrap="square" lIns="91440" tIns="45720" rIns="91440" bIns="45720" rtlCol="0" anchor="t">
            <a:spAutoFit/>
          </a:bodyPr>
          <a:lstStyle/>
          <a:p>
            <a:pPr defTabSz="457189">
              <a:spcBef>
                <a:spcPts val="600"/>
              </a:spcBef>
              <a:defRPr/>
            </a:pPr>
            <a:r>
              <a:rPr lang="en-GB" sz="1400" b="1">
                <a:solidFill>
                  <a:srgbClr val="002060"/>
                </a:solidFill>
                <a:latin typeface="Arial" panose="020B0604020202020204" pitchFamily="34" charset="0"/>
                <a:cs typeface="Arial" panose="020B0604020202020204" pitchFamily="34" charset="0"/>
              </a:rPr>
              <a:t>Development plan – continuous improvement</a:t>
            </a:r>
          </a:p>
          <a:p>
            <a:pPr marL="742931" lvl="1" indent="-285743" defTabSz="457178">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Legacy SEG-D reporting solution and procedure</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NHDA archive to NDR -  seismic, well and other information</a:t>
            </a:r>
          </a:p>
          <a:p>
            <a:pPr marL="742931" lvl="1" indent="-285743" defTabSz="457178">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Edit Data Request UI for DMs – track status of your Project/File Edit requests</a:t>
            </a:r>
            <a:endParaRPr lang="en-GB" sz="1400" strike="sngStrike">
              <a:solidFill>
                <a:srgbClr val="193768"/>
              </a:solidFill>
              <a:latin typeface="Arial" panose="020B0604020202020204" pitchFamily="34" charset="0"/>
              <a:cs typeface="Arial" panose="020B0604020202020204" pitchFamily="34" charset="0"/>
            </a:endParaRPr>
          </a:p>
          <a:p>
            <a:pPr marL="742931" lvl="1" indent="-285743" defTabSz="457178">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CRS assignment workflow for surveys</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File Format label corrections</a:t>
            </a:r>
          </a:p>
          <a:p>
            <a:pPr lvl="1" defTabSz="457189">
              <a:spcBef>
                <a:spcPts val="600"/>
              </a:spcBef>
              <a:defRPr/>
            </a:pPr>
            <a:endParaRPr lang="en-GB" sz="140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400" b="1">
                <a:solidFill>
                  <a:srgbClr val="002060"/>
                </a:solidFill>
                <a:latin typeface="Arial" panose="020B0604020202020204" pitchFamily="34" charset="0"/>
                <a:cs typeface="Arial" panose="020B0604020202020204" pitchFamily="34" charset="0"/>
              </a:rPr>
              <a:t>NSTA strategic projects</a:t>
            </a:r>
          </a:p>
          <a:p>
            <a:pPr marL="742931" lvl="1" indent="-285743" defTabSz="457178">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Licensee specific NDR User Group events</a:t>
            </a: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Review and plan to migrate remaining offline data collection</a:t>
            </a: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Review and plan to migrate ‘other’ sources of licence information</a:t>
            </a:r>
          </a:p>
          <a:p>
            <a:pPr defTabSz="457189">
              <a:spcBef>
                <a:spcPts val="600"/>
              </a:spcBef>
              <a:defRPr/>
            </a:pPr>
            <a:endParaRPr lang="en-GB" sz="1400" b="1">
              <a:solidFill>
                <a:srgbClr val="002060"/>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9547E99B-9B66-0698-D82D-2051AC893FA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53121" y="3463191"/>
            <a:ext cx="177028" cy="177028"/>
          </a:xfrm>
          <a:prstGeom prst="rect">
            <a:avLst/>
          </a:prstGeom>
        </p:spPr>
      </p:pic>
      <p:pic>
        <p:nvPicPr>
          <p:cNvPr id="6" name="Graphic 5">
            <a:extLst>
              <a:ext uri="{FF2B5EF4-FFF2-40B4-BE49-F238E27FC236}">
                <a16:creationId xmlns:a16="http://schemas.microsoft.com/office/drawing/2014/main" id="{32B81345-2F08-A7C3-611B-0A136A15CF2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6699" y="2310393"/>
            <a:ext cx="177028" cy="177028"/>
          </a:xfrm>
          <a:prstGeom prst="rect">
            <a:avLst/>
          </a:prstGeom>
        </p:spPr>
      </p:pic>
      <p:pic>
        <p:nvPicPr>
          <p:cNvPr id="7" name="Graphic 6">
            <a:extLst>
              <a:ext uri="{FF2B5EF4-FFF2-40B4-BE49-F238E27FC236}">
                <a16:creationId xmlns:a16="http://schemas.microsoft.com/office/drawing/2014/main" id="{22FE3A89-F264-71CF-BB29-3C6903663DD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01327" y="2019833"/>
            <a:ext cx="177028" cy="177028"/>
          </a:xfrm>
          <a:prstGeom prst="rect">
            <a:avLst/>
          </a:prstGeom>
        </p:spPr>
      </p:pic>
      <p:pic>
        <p:nvPicPr>
          <p:cNvPr id="9" name="Graphic 8">
            <a:extLst>
              <a:ext uri="{FF2B5EF4-FFF2-40B4-BE49-F238E27FC236}">
                <a16:creationId xmlns:a16="http://schemas.microsoft.com/office/drawing/2014/main" id="{C5720CF1-D084-B042-955B-5D07F294C45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52410" y="1439434"/>
            <a:ext cx="177028" cy="177028"/>
          </a:xfrm>
          <a:prstGeom prst="rect">
            <a:avLst/>
          </a:prstGeom>
        </p:spPr>
      </p:pic>
      <p:pic>
        <p:nvPicPr>
          <p:cNvPr id="10" name="Graphic 9" descr="Circle with left arrow with solid fill">
            <a:extLst>
              <a:ext uri="{FF2B5EF4-FFF2-40B4-BE49-F238E27FC236}">
                <a16:creationId xmlns:a16="http://schemas.microsoft.com/office/drawing/2014/main" id="{1D52AF16-1458-937E-F63D-64FC19AFF0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3389483" y="2575762"/>
            <a:ext cx="238469" cy="238469"/>
          </a:xfrm>
          <a:prstGeom prst="rect">
            <a:avLst/>
          </a:prstGeom>
        </p:spPr>
      </p:pic>
      <p:pic>
        <p:nvPicPr>
          <p:cNvPr id="11" name="Graphic 10" descr="Circle with left arrow with solid fill">
            <a:extLst>
              <a:ext uri="{FF2B5EF4-FFF2-40B4-BE49-F238E27FC236}">
                <a16:creationId xmlns:a16="http://schemas.microsoft.com/office/drawing/2014/main" id="{5D933B1B-F6BC-2FC6-9D29-D6A2C91B8B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5799345" y="1720568"/>
            <a:ext cx="238469" cy="238469"/>
          </a:xfrm>
          <a:prstGeom prst="rect">
            <a:avLst/>
          </a:prstGeom>
        </p:spPr>
      </p:pic>
      <p:pic>
        <p:nvPicPr>
          <p:cNvPr id="12" name="Graphic 11" descr="Pause with solid fill">
            <a:extLst>
              <a:ext uri="{FF2B5EF4-FFF2-40B4-BE49-F238E27FC236}">
                <a16:creationId xmlns:a16="http://schemas.microsoft.com/office/drawing/2014/main" id="{3EB061CC-86CA-1D3E-08F4-097C31B720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99344" y="3733451"/>
            <a:ext cx="238469" cy="238469"/>
          </a:xfrm>
          <a:prstGeom prst="rect">
            <a:avLst/>
          </a:prstGeom>
        </p:spPr>
      </p:pic>
      <p:pic>
        <p:nvPicPr>
          <p:cNvPr id="14" name="Graphic 13" descr="Circle with left arrow with solid fill">
            <a:extLst>
              <a:ext uri="{FF2B5EF4-FFF2-40B4-BE49-F238E27FC236}">
                <a16:creationId xmlns:a16="http://schemas.microsoft.com/office/drawing/2014/main" id="{4BE9729A-4C35-D62C-C505-E1F5A1D9F0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6195609" y="4038217"/>
            <a:ext cx="238469" cy="238469"/>
          </a:xfrm>
          <a:prstGeom prst="rect">
            <a:avLst/>
          </a:prstGeom>
        </p:spPr>
      </p:pic>
    </p:spTree>
    <p:extLst>
      <p:ext uri="{BB962C8B-B14F-4D97-AF65-F5344CB8AC3E}">
        <p14:creationId xmlns:p14="http://schemas.microsoft.com/office/powerpoint/2010/main" val="103432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Version, documentation and other updates</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1" y="796156"/>
            <a:ext cx="8645978" cy="3978012"/>
          </a:xfrm>
          <a:prstGeom prst="rect">
            <a:avLst/>
          </a:prstGeom>
          <a:noFill/>
        </p:spPr>
        <p:txBody>
          <a:bodyPr wrap="square" lIns="91440" tIns="45720" rIns="91440" bIns="45720" rtlCol="0" anchor="t">
            <a:spAutoFit/>
          </a:bodyPr>
          <a:lstStyle/>
          <a:p>
            <a:pPr defTabSz="457189">
              <a:spcBef>
                <a:spcPts val="600"/>
              </a:spcBef>
              <a:defRPr/>
            </a:pPr>
            <a:endParaRPr lang="en-GB" sz="1350" b="1">
              <a:solidFill>
                <a:srgbClr val="193768"/>
              </a:solidFill>
              <a:latin typeface="Arial" panose="020B0604020202020204"/>
            </a:endParaRPr>
          </a:p>
          <a:p>
            <a:pPr defTabSz="457189">
              <a:spcBef>
                <a:spcPts val="600"/>
              </a:spcBef>
              <a:defRPr/>
            </a:pPr>
            <a:r>
              <a:rPr lang="en-GB" sz="1350" b="1">
                <a:solidFill>
                  <a:srgbClr val="193768"/>
                </a:solidFill>
                <a:latin typeface="Arial" panose="020B0604020202020204"/>
              </a:rPr>
              <a:t>Version release	-  v20231101_15		Interim release – No notice to NDR stakeholders yet</a:t>
            </a:r>
          </a:p>
          <a:p>
            <a:pPr defTabSz="457189">
              <a:spcBef>
                <a:spcPts val="600"/>
              </a:spcBef>
              <a:defRPr/>
            </a:pPr>
            <a:endParaRPr lang="en-GB" sz="1350">
              <a:solidFill>
                <a:srgbClr val="193768"/>
              </a:solidFill>
              <a:latin typeface="Arial" panose="020B0604020202020204"/>
            </a:endParaRP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Functionality	- Basemap update, Improvements to Clear Filters, Well ID filter recognises “space”</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Usability	- </a:t>
            </a:r>
            <a:r>
              <a:rPr lang="en-GB" sz="1350" b="1">
                <a:solidFill>
                  <a:srgbClr val="193768"/>
                </a:solidFill>
                <a:latin typeface="Arial" panose="020B0604020202020204"/>
              </a:rPr>
              <a:t>Project IDs Table: </a:t>
            </a:r>
            <a:r>
              <a:rPr lang="en-GB" sz="1350">
                <a:solidFill>
                  <a:srgbClr val="193768"/>
                </a:solidFill>
                <a:latin typeface="Arial" panose="020B0604020202020204"/>
              </a:rPr>
              <a:t>Multi select options for </a:t>
            </a:r>
            <a:r>
              <a:rPr lang="en-GB" sz="1350" b="1">
                <a:solidFill>
                  <a:srgbClr val="193768"/>
                </a:solidFill>
                <a:latin typeface="Arial" panose="020B0604020202020204"/>
              </a:rPr>
              <a:t>Area</a:t>
            </a:r>
            <a:r>
              <a:rPr lang="en-GB" sz="1350">
                <a:solidFill>
                  <a:srgbClr val="193768"/>
                </a:solidFill>
                <a:latin typeface="Arial" panose="020B0604020202020204"/>
              </a:rPr>
              <a:t> - </a:t>
            </a:r>
            <a:r>
              <a:rPr lang="en-GB" sz="1350" b="1">
                <a:solidFill>
                  <a:srgbClr val="193768"/>
                </a:solidFill>
                <a:latin typeface="Arial" panose="020B0604020202020204"/>
              </a:rPr>
              <a:t>Project Type </a:t>
            </a:r>
            <a:r>
              <a:rPr lang="en-GB" sz="1350">
                <a:solidFill>
                  <a:srgbClr val="193768"/>
                </a:solidFill>
                <a:latin typeface="Arial" panose="020B0604020202020204"/>
              </a:rPr>
              <a:t>- </a:t>
            </a:r>
            <a:r>
              <a:rPr lang="en-GB" sz="1350" b="1">
                <a:solidFill>
                  <a:srgbClr val="193768"/>
                </a:solidFill>
                <a:latin typeface="Arial" panose="020B0604020202020204"/>
              </a:rPr>
              <a:t>Seismic Type</a:t>
            </a:r>
          </a:p>
          <a:p>
            <a:pPr defTabSz="457189">
              <a:spcBef>
                <a:spcPts val="600"/>
              </a:spcBef>
              <a:defRPr/>
            </a:pPr>
            <a:r>
              <a:rPr lang="en-GB" sz="1350">
                <a:solidFill>
                  <a:srgbClr val="193768"/>
                </a:solidFill>
                <a:latin typeface="Arial" panose="020B0604020202020204"/>
              </a:rPr>
              <a:t>			- </a:t>
            </a:r>
            <a:r>
              <a:rPr lang="en-GB" sz="1350" b="1">
                <a:solidFill>
                  <a:srgbClr val="193768"/>
                </a:solidFill>
                <a:latin typeface="Arial" panose="020B0604020202020204"/>
              </a:rPr>
              <a:t>Suggest/Edit: </a:t>
            </a:r>
            <a:r>
              <a:rPr lang="en-GB" sz="1350">
                <a:solidFill>
                  <a:srgbClr val="193768"/>
                </a:solidFill>
                <a:latin typeface="Arial" panose="020B0604020202020204"/>
              </a:rPr>
              <a:t>Set CRS drop down includes EPSG codes</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Reporting 	- </a:t>
            </a:r>
            <a:r>
              <a:rPr lang="en-GB" sz="1350" b="1">
                <a:solidFill>
                  <a:srgbClr val="193768"/>
                </a:solidFill>
                <a:latin typeface="Arial" panose="020B0604020202020204"/>
              </a:rPr>
              <a:t>Submit Data </a:t>
            </a:r>
            <a:r>
              <a:rPr lang="en-GB" sz="1350">
                <a:solidFill>
                  <a:srgbClr val="193768"/>
                </a:solidFill>
                <a:latin typeface="Arial" panose="020B0604020202020204"/>
              </a:rPr>
              <a:t>screen includes Well/Survey ID next to Project ID</a:t>
            </a:r>
          </a:p>
          <a:p>
            <a:pPr defTabSz="457189">
              <a:spcBef>
                <a:spcPts val="600"/>
              </a:spcBef>
              <a:defRPr/>
            </a:pPr>
            <a:endParaRPr lang="en-GB" sz="1350" b="1">
              <a:solidFill>
                <a:srgbClr val="193768"/>
              </a:solidFill>
              <a:latin typeface="Arial" panose="020B0604020202020204"/>
            </a:endParaRPr>
          </a:p>
          <a:p>
            <a:pPr defTabSz="457189">
              <a:spcBef>
                <a:spcPts val="600"/>
              </a:spcBef>
              <a:defRPr/>
            </a:pPr>
            <a:r>
              <a:rPr lang="en-GB" sz="1350" b="1">
                <a:solidFill>
                  <a:srgbClr val="193768"/>
                </a:solidFill>
                <a:latin typeface="Arial" panose="020B0604020202020204"/>
              </a:rPr>
              <a:t>Information Reporting – ‘Form and Manner’ 	 Notice to NDR stakeholders	08.11.23</a:t>
            </a:r>
          </a:p>
          <a:p>
            <a:pPr defTabSz="457189">
              <a:spcBef>
                <a:spcPts val="600"/>
              </a:spcBef>
              <a:defRPr/>
            </a:pPr>
            <a:r>
              <a:rPr lang="en-GB" sz="1350">
                <a:solidFill>
                  <a:srgbClr val="193768"/>
                </a:solidFill>
                <a:latin typeface="Arial" panose="020B0604020202020204"/>
              </a:rPr>
              <a:t>		</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Table 15	Redundant C Tags removed (</a:t>
            </a:r>
            <a:r>
              <a:rPr lang="en-GB" sz="1350" b="1">
                <a:solidFill>
                  <a:srgbClr val="193768"/>
                </a:solidFill>
                <a:latin typeface="Arial" panose="020B0604020202020204"/>
              </a:rPr>
              <a:t>Horizon</a:t>
            </a:r>
            <a:r>
              <a:rPr lang="en-GB" sz="1350">
                <a:solidFill>
                  <a:srgbClr val="193768"/>
                </a:solidFill>
                <a:latin typeface="Arial" panose="020B0604020202020204"/>
              </a:rPr>
              <a:t> and </a:t>
            </a:r>
            <a:r>
              <a:rPr lang="en-GB" sz="1350" b="1" err="1">
                <a:solidFill>
                  <a:srgbClr val="193768"/>
                </a:solidFill>
                <a:latin typeface="Arial" panose="020B0604020202020204"/>
              </a:rPr>
              <a:t>Data_Processed</a:t>
            </a:r>
            <a:r>
              <a:rPr lang="en-GB" sz="1350">
                <a:solidFill>
                  <a:srgbClr val="193768"/>
                </a:solidFill>
                <a:latin typeface="Arial" panose="020B0604020202020204"/>
              </a:rPr>
              <a:t>)</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Section 9	TAR-SEG-D Specification section – detailing components and naming conventions etc.</a:t>
            </a:r>
          </a:p>
          <a:p>
            <a:pPr marL="285750" indent="-285750" defTabSz="457189">
              <a:spcBef>
                <a:spcPts val="600"/>
              </a:spcBef>
              <a:buFont typeface="Arial" panose="020B0604020202020204" pitchFamily="34" charset="0"/>
              <a:buChar char="•"/>
              <a:defRPr/>
            </a:pPr>
            <a:r>
              <a:rPr kumimoji="0" lang="en-GB" sz="1350" b="0" i="0" u="none" strike="noStrike" kern="1200" cap="none" spc="0" normalizeH="0" baseline="0" noProof="0">
                <a:ln>
                  <a:noFill/>
                </a:ln>
                <a:solidFill>
                  <a:srgbClr val="193768"/>
                </a:solidFill>
                <a:effectLst/>
                <a:uLnTx/>
                <a:uFillTx/>
                <a:latin typeface="Arial" panose="020B0604020202020204"/>
                <a:ea typeface="+mn-ea"/>
                <a:cs typeface="+mn-cs"/>
              </a:rPr>
              <a:t>Table 16	Definition of FFID – Field File ID, filename for raw data files</a:t>
            </a:r>
          </a:p>
          <a:p>
            <a:pPr defTabSz="457189">
              <a:spcBef>
                <a:spcPts val="600"/>
              </a:spcBef>
              <a:defRPr/>
            </a:pPr>
            <a:r>
              <a:rPr lang="en-GB" sz="1200">
                <a:solidFill>
                  <a:srgbClr val="0000FF"/>
                </a:solidFill>
                <a:latin typeface="Arial" panose="020B0604020202020204"/>
                <a:hlinkClick r:id="rId2">
                  <a:extLst>
                    <a:ext uri="{A12FA001-AC4F-418D-AE19-62706E023703}">
                      <ahyp:hlinkClr xmlns:ahyp="http://schemas.microsoft.com/office/drawing/2018/hyperlinkcolor" val="tx"/>
                    </a:ext>
                  </a:extLst>
                </a:hlinkClick>
              </a:rPr>
              <a:t>https://www.nstauthority.co.uk/media/cytbo5r4/information-reporting-form-and-manner-for-ndr-november-2023.pdf</a:t>
            </a:r>
            <a:r>
              <a:rPr lang="en-GB" sz="1200">
                <a:solidFill>
                  <a:srgbClr val="0000FF"/>
                </a:solidFill>
                <a:latin typeface="Arial" panose="020B0604020202020204"/>
              </a:rPr>
              <a:t> </a:t>
            </a:r>
            <a:endParaRPr lang="en-GB" sz="1200" b="1">
              <a:solidFill>
                <a:srgbClr val="0000FF"/>
              </a:solidFill>
              <a:latin typeface="Arial" panose="020B0604020202020204"/>
            </a:endParaRPr>
          </a:p>
        </p:txBody>
      </p:sp>
    </p:spTree>
    <p:extLst>
      <p:ext uri="{BB962C8B-B14F-4D97-AF65-F5344CB8AC3E}">
        <p14:creationId xmlns:p14="http://schemas.microsoft.com/office/powerpoint/2010/main" val="81102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0"/>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11956" y="1961563"/>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2060"/>
                </a:solidFill>
                <a:effectLst/>
                <a:uLnTx/>
                <a:uFillTx/>
                <a:latin typeface="Arial"/>
                <a:ea typeface="+mn-ea"/>
                <a:cs typeface="+mn-cs"/>
              </a:rPr>
              <a:t>Q&amp;A</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2"/>
          </p:nvPr>
        </p:nvSpPr>
        <p:spPr>
          <a:xfrm>
            <a:off x="431800" y="2816873"/>
            <a:ext cx="8348663" cy="523215"/>
          </a:xfrm>
          <a:prstGeom prst="rect">
            <a:avLst/>
          </a:prstGeom>
        </p:spPr>
        <p:txBody>
          <a:bodyPr>
            <a:normAutofit fontScale="92500" lnSpcReduction="20000"/>
          </a:bodyPr>
          <a:lstStyle/>
          <a:p>
            <a:pPr marL="0" indent="0">
              <a:buNone/>
            </a:pPr>
            <a:r>
              <a:rPr lang="en-GB">
                <a:solidFill>
                  <a:srgbClr val="002060"/>
                </a:solidFill>
              </a:rPr>
              <a:t>General topics</a:t>
            </a:r>
          </a:p>
        </p:txBody>
      </p:sp>
    </p:spTree>
    <p:extLst>
      <p:ext uri="{BB962C8B-B14F-4D97-AF65-F5344CB8AC3E}">
        <p14:creationId xmlns:p14="http://schemas.microsoft.com/office/powerpoint/2010/main" val="230743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30335" y="1985231"/>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2060"/>
                </a:solidFill>
                <a:effectLst/>
                <a:uLnTx/>
                <a:uFillTx/>
                <a:latin typeface="Arial"/>
                <a:ea typeface="+mn-ea"/>
                <a:cs typeface="+mn-cs"/>
              </a:rPr>
              <a:t>Discussion Points</a:t>
            </a:r>
          </a:p>
        </p:txBody>
      </p:sp>
    </p:spTree>
    <p:extLst>
      <p:ext uri="{BB962C8B-B14F-4D97-AF65-F5344CB8AC3E}">
        <p14:creationId xmlns:p14="http://schemas.microsoft.com/office/powerpoint/2010/main" val="1923699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12751" y="1967646"/>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4000">
                <a:solidFill>
                  <a:srgbClr val="002060"/>
                </a:solidFill>
                <a:latin typeface="Arial" panose="020B0604020202020204" pitchFamily="34" charset="0"/>
                <a:cs typeface="Arial" panose="020B0604020202020204" pitchFamily="34" charset="0"/>
              </a:rPr>
              <a:t>Reporting Exploration Licence Data</a:t>
            </a:r>
            <a:endParaRPr kumimoji="0" lang="en-GB" sz="4000" b="0" i="0" u="none" strike="noStrike" kern="1200" cap="none" spc="0" normalizeH="0" baseline="0" noProof="0">
              <a:ln>
                <a:noFill/>
              </a:ln>
              <a:solidFill>
                <a:srgbClr val="003351"/>
              </a:solidFill>
              <a:effectLst/>
              <a:uLnTx/>
              <a:uFillTx/>
              <a:latin typeface="Arial"/>
              <a:ea typeface="+mn-ea"/>
              <a:cs typeface="+mn-cs"/>
            </a:endParaRPr>
          </a:p>
        </p:txBody>
      </p:sp>
    </p:spTree>
    <p:extLst>
      <p:ext uri="{BB962C8B-B14F-4D97-AF65-F5344CB8AC3E}">
        <p14:creationId xmlns:p14="http://schemas.microsoft.com/office/powerpoint/2010/main" val="2430728861"/>
      </p:ext>
    </p:extLst>
  </p:cSld>
  <p:clrMapOvr>
    <a:masterClrMapping/>
  </p:clrMapOvr>
</p:sld>
</file>

<file path=ppt/theme/theme1.xml><?xml version="1.0" encoding="utf-8"?>
<a:theme xmlns:a="http://schemas.openxmlformats.org/drawingml/2006/main" name="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6f71bc7-eed5-4ebc-893f-d76acaddfc24">
      <UserInfo>
        <DisplayName>David Lecore (North Sea Transition Authority)</DisplayName>
        <AccountId>32</AccountId>
        <AccountType/>
      </UserInfo>
      <UserInfo>
        <DisplayName>Phil Harrison (North Sea Transition Authority)</DisplayName>
        <AccountId>14</AccountId>
        <AccountType/>
      </UserInfo>
    </SharedWithUsers>
    <lcf76f155ced4ddcb4097134ff3c332f xmlns="4b1a9e67-4bd3-4e10-8ceb-d8428c69d47a">
      <Terms xmlns="http://schemas.microsoft.com/office/infopath/2007/PartnerControls"/>
    </lcf76f155ced4ddcb4097134ff3c332f>
    <TaxCatchAll xmlns="66f71bc7-eed5-4ebc-893f-d76acaddfc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A1CE390250D747B635895183CF047A" ma:contentTypeVersion="16" ma:contentTypeDescription="Create a new document." ma:contentTypeScope="" ma:versionID="f63adda29b1a1c83298ca7bfea6ae703">
  <xsd:schema xmlns:xsd="http://www.w3.org/2001/XMLSchema" xmlns:xs="http://www.w3.org/2001/XMLSchema" xmlns:p="http://schemas.microsoft.com/office/2006/metadata/properties" xmlns:ns2="4b1a9e67-4bd3-4e10-8ceb-d8428c69d47a" xmlns:ns3="66f71bc7-eed5-4ebc-893f-d76acaddfc24" targetNamespace="http://schemas.microsoft.com/office/2006/metadata/properties" ma:root="true" ma:fieldsID="ca73be0472afd62f338706228910e4a2" ns2:_="" ns3:_="">
    <xsd:import namespace="4b1a9e67-4bd3-4e10-8ceb-d8428c69d47a"/>
    <xsd:import namespace="66f71bc7-eed5-4ebc-893f-d76acaddfc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a9e67-4bd3-4e10-8ceb-d8428c69d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110710f-af1f-4457-9596-69bff0e437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f71bc7-eed5-4ebc-893f-d76acaddfc2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24c2800-ae55-4920-8405-8945bcf78682}" ma:internalName="TaxCatchAll" ma:showField="CatchAllData" ma:web="66f71bc7-eed5-4ebc-893f-d76acaddfc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A2D43-9AE9-4122-9B56-05E4F6FE6115}">
  <ds:schemaRefs>
    <ds:schemaRef ds:uri="http://schemas.microsoft.com/sharepoint/v3/contenttype/forms"/>
  </ds:schemaRefs>
</ds:datastoreItem>
</file>

<file path=customXml/itemProps2.xml><?xml version="1.0" encoding="utf-8"?>
<ds:datastoreItem xmlns:ds="http://schemas.openxmlformats.org/officeDocument/2006/customXml" ds:itemID="{1AAFB752-9F3A-401C-8907-B37242933A67}">
  <ds:schemaRefs>
    <ds:schemaRef ds:uri="4b1a9e67-4bd3-4e10-8ceb-d8428c69d47a"/>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 ds:uri="http://purl.org/dc/dcmitype/"/>
    <ds:schemaRef ds:uri="http://schemas.microsoft.com/office/infopath/2007/PartnerControls"/>
    <ds:schemaRef ds:uri="66f71bc7-eed5-4ebc-893f-d76acaddfc24"/>
  </ds:schemaRefs>
</ds:datastoreItem>
</file>

<file path=customXml/itemProps3.xml><?xml version="1.0" encoding="utf-8"?>
<ds:datastoreItem xmlns:ds="http://schemas.openxmlformats.org/officeDocument/2006/customXml" ds:itemID="{0CCD5D1E-AFBB-472C-AB1A-1C0E8499CE30}">
  <ds:schemaRefs>
    <ds:schemaRef ds:uri="4b1a9e67-4bd3-4e10-8ceb-d8428c69d47a"/>
    <ds:schemaRef ds:uri="66f71bc7-eed5-4ebc-893f-d76acaddfc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TotalTime>
  <Words>4425</Words>
  <Application>Microsoft Office PowerPoint</Application>
  <PresentationFormat>On-screen Show (16:9)</PresentationFormat>
  <Paragraphs>627</Paragraphs>
  <Slides>49</Slides>
  <Notes>27</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49</vt:i4>
      </vt:variant>
    </vt:vector>
  </HeadingPairs>
  <TitlesOfParts>
    <vt:vector size="63" baseType="lpstr">
      <vt:lpstr>Arial</vt:lpstr>
      <vt:lpstr>Calibri</vt:lpstr>
      <vt:lpstr>Calibri Light</vt:lpstr>
      <vt:lpstr>Helvetica 45 Light</vt:lpstr>
      <vt:lpstr>Custom Design</vt:lpstr>
      <vt:lpstr>OGA_Master_template_16:9</vt:lpstr>
      <vt:lpstr>1_OGA_Master_template_16:9</vt:lpstr>
      <vt:lpstr>2_OGA_Master_template_16:9</vt:lpstr>
      <vt:lpstr>3_OGA_Master_template_16:9</vt:lpstr>
      <vt:lpstr>4_OGA_Master_template_16:9</vt:lpstr>
      <vt:lpstr>5_OGA_Master_template_16:9</vt:lpstr>
      <vt:lpstr>1_Custom Design</vt:lpstr>
      <vt:lpstr>7_OGA_Master_template_16:9</vt:lpstr>
      <vt:lpstr>Office Theme</vt:lpstr>
      <vt:lpstr>Safety Moment  Please take note of the fire exits.  The assembly point is the rainbow steps on Flourmill Lane.  There is a planned fire alarm test at 12pm.</vt:lpstr>
      <vt:lpstr>UK National Data Repository</vt:lpstr>
      <vt:lpstr>Meeting etiquette &amp; structure</vt:lpstr>
      <vt:lpstr>Agenda</vt:lpstr>
      <vt:lpstr>September meeting – Recap and Activity</vt:lpstr>
      <vt:lpstr>Version, documentation and other updates</vt:lpstr>
      <vt:lpstr>Q&amp;A</vt:lpstr>
      <vt:lpstr>Discussion Points</vt:lpstr>
      <vt:lpstr>Reporting Exploration Licence Data</vt:lpstr>
      <vt:lpstr>Reporting Exploration licence data i</vt:lpstr>
      <vt:lpstr>Reporting Exploration licence data ii</vt:lpstr>
      <vt:lpstr>Reporting Exploration licence data iii</vt:lpstr>
      <vt:lpstr>Reporting Exploration licence data iv</vt:lpstr>
      <vt:lpstr>Reporting Exploration licence data v</vt:lpstr>
      <vt:lpstr>Reporting Ocean Bottom Seismic</vt:lpstr>
      <vt:lpstr>Reporting OBN Seismic</vt:lpstr>
      <vt:lpstr>Reporting OBN Seismic (2)</vt:lpstr>
      <vt:lpstr>Reporting OBN Seismic (3)</vt:lpstr>
      <vt:lpstr>Reporting OBN Seismic (4)</vt:lpstr>
      <vt:lpstr>Reporting OBN Seismic (5)</vt:lpstr>
      <vt:lpstr>Reporting OBN Seismic (6)</vt:lpstr>
      <vt:lpstr>Compliance Reports</vt:lpstr>
      <vt:lpstr>Compliance Reports (2)</vt:lpstr>
      <vt:lpstr>Compliance Reports (3)</vt:lpstr>
      <vt:lpstr>Compliance Reports (4)</vt:lpstr>
      <vt:lpstr>Reporting Data Files for Wells</vt:lpstr>
      <vt:lpstr>Reporting Data File for Wells (2)</vt:lpstr>
      <vt:lpstr>Reporting Data File for Wells (3)</vt:lpstr>
      <vt:lpstr>Reporting Data File for Wells (4)</vt:lpstr>
      <vt:lpstr>Reporting Data File for Wells (5)</vt:lpstr>
      <vt:lpstr>Reporting Data Files for Wells (6)</vt:lpstr>
      <vt:lpstr>Reporting Data Files for Wells (7)</vt:lpstr>
      <vt:lpstr>Reporting Field or Regional Studies</vt:lpstr>
      <vt:lpstr>Reporting Generic Field Reports and Studies etc.</vt:lpstr>
      <vt:lpstr>Wells missing from WONS &amp; NDR</vt:lpstr>
      <vt:lpstr>Wells missing from WONS and from the NDR</vt:lpstr>
      <vt:lpstr>Updates and Developments</vt:lpstr>
      <vt:lpstr>Metadata issues: Format Labelling</vt:lpstr>
      <vt:lpstr>Resolving metadata issues: Format Labelling</vt:lpstr>
      <vt:lpstr>NHDA to NDR Data Migration</vt:lpstr>
      <vt:lpstr>National Hydrocarbons Data Archive</vt:lpstr>
      <vt:lpstr>National Hydrocarbons Data Archive 2</vt:lpstr>
      <vt:lpstr>National Hydrocarbons Data Archive (2)</vt:lpstr>
      <vt:lpstr>NHDA Data provided to NSTA on USB drive</vt:lpstr>
      <vt:lpstr>NHDA Data provided to NSTA on tape</vt:lpstr>
      <vt:lpstr>Next steps</vt:lpstr>
      <vt:lpstr>Next steps – 3-month outlook</vt:lpstr>
      <vt:lpstr>Contact Information</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"Richardson Nicholas (Oil and Gas Authority)"</dc:creator>
  <cp:lastModifiedBy>Alan Stewart (North Sea Transition Authority)</cp:lastModifiedBy>
  <cp:revision>2</cp:revision>
  <cp:lastPrinted>2016-10-24T07:58:33Z</cp:lastPrinted>
  <dcterms:created xsi:type="dcterms:W3CDTF">2016-10-17T11:59:42Z</dcterms:created>
  <dcterms:modified xsi:type="dcterms:W3CDTF">2023-11-22T09:41:32Z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2016-10-16T23:00:00Z</vt:filetime>
  </property>
  <property fmtid="{D5CDD505-2E9C-101B-9397-08002B2CF9AE}" pid="3" name="Creator">
    <vt:lpwstr>Adobe InDesign CC 2015 (Macintosh)</vt:lpwstr>
  </property>
  <property fmtid="{D5CDD505-2E9C-101B-9397-08002B2CF9AE}" pid="4" name="LastSaved">
    <vt:filetime>2016-10-16T23:00:00Z</vt:filetime>
  </property>
  <property fmtid="{D5CDD505-2E9C-101B-9397-08002B2CF9AE}" pid="5" name="ContentTypeId">
    <vt:lpwstr>0x01010068A1CE390250D747B635895183CF047A</vt:lpwstr>
  </property>
  <property fmtid="{D5CDD505-2E9C-101B-9397-08002B2CF9AE}" pid="6" name="_dlc_DocIdItemGuid">
    <vt:lpwstr>9670c90e-f094-4c9b-aa74-5ec05bb7bd9b</vt:lpwstr>
  </property>
  <property fmtid="{D5CDD505-2E9C-101B-9397-08002B2CF9AE}" pid="7" name="TaxKeyword">
    <vt:lpwstr/>
  </property>
  <property fmtid="{D5CDD505-2E9C-101B-9397-08002B2CF9AE}" pid="8" name="Sub Category">
    <vt:lpwstr/>
  </property>
  <property fmtid="{D5CDD505-2E9C-101B-9397-08002B2CF9AE}" pid="9" name="Category">
    <vt:lpwstr>95;#08_Stakeholder Engagement|39c15162-aeca-4c6b-b803-3f5ed1b8be5c</vt:lpwstr>
  </property>
  <property fmtid="{D5CDD505-2E9C-101B-9397-08002B2CF9AE}" pid="10" name="MediaServiceImageTags">
    <vt:lpwstr/>
  </property>
</Properties>
</file>