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6.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4"/>
    <p:sldMasterId id="2147483839" r:id="rId5"/>
    <p:sldMasterId id="2147483852" r:id="rId6"/>
    <p:sldMasterId id="2147483866" r:id="rId7"/>
    <p:sldMasterId id="2147483883" r:id="rId8"/>
    <p:sldMasterId id="2147483899" r:id="rId9"/>
    <p:sldMasterId id="2147483929" r:id="rId10"/>
  </p:sldMasterIdLst>
  <p:notesMasterIdLst>
    <p:notesMasterId r:id="rId47"/>
  </p:notesMasterIdLst>
  <p:handoutMasterIdLst>
    <p:handoutMasterId r:id="rId48"/>
  </p:handoutMasterIdLst>
  <p:sldIdLst>
    <p:sldId id="3706" r:id="rId11"/>
    <p:sldId id="1466" r:id="rId12"/>
    <p:sldId id="1460" r:id="rId13"/>
    <p:sldId id="3716" r:id="rId14"/>
    <p:sldId id="3689" r:id="rId15"/>
    <p:sldId id="3720" r:id="rId16"/>
    <p:sldId id="2146847506" r:id="rId17"/>
    <p:sldId id="2146847504" r:id="rId18"/>
    <p:sldId id="2146847526" r:id="rId19"/>
    <p:sldId id="2146847525" r:id="rId20"/>
    <p:sldId id="3705" r:id="rId21"/>
    <p:sldId id="854" r:id="rId22"/>
    <p:sldId id="2146847510" r:id="rId23"/>
    <p:sldId id="2146847507" r:id="rId24"/>
    <p:sldId id="2146847511" r:id="rId25"/>
    <p:sldId id="3691" r:id="rId26"/>
    <p:sldId id="3714" r:id="rId27"/>
    <p:sldId id="1502" r:id="rId28"/>
    <p:sldId id="2146847499" r:id="rId29"/>
    <p:sldId id="2146847523" r:id="rId30"/>
    <p:sldId id="2146847508" r:id="rId31"/>
    <p:sldId id="2146847497" r:id="rId32"/>
    <p:sldId id="2146847512" r:id="rId33"/>
    <p:sldId id="3694" r:id="rId34"/>
    <p:sldId id="3692" r:id="rId35"/>
    <p:sldId id="3712" r:id="rId36"/>
    <p:sldId id="1492" r:id="rId37"/>
    <p:sldId id="2146847509" r:id="rId38"/>
    <p:sldId id="2146847505" r:id="rId39"/>
    <p:sldId id="2146847516" r:id="rId40"/>
    <p:sldId id="2146847520" r:id="rId41"/>
    <p:sldId id="3715" r:id="rId42"/>
    <p:sldId id="2146847513" r:id="rId43"/>
    <p:sldId id="3718" r:id="rId44"/>
    <p:sldId id="3719" r:id="rId45"/>
    <p:sldId id="799" r:id="rId46"/>
  </p:sldIdLst>
  <p:sldSz cx="12192000" cy="6858000"/>
  <p:notesSz cx="7104063" cy="10234613"/>
  <p:defaultTex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AC761420-BC94-403D-BAD3-0EC15CF47B17}">
          <p14:sldIdLst>
            <p14:sldId id="3706"/>
          </p14:sldIdLst>
        </p14:section>
        <p14:section name="Intro &amp; Housekeeping" id="{F4B2E80B-A539-4062-B43E-C2E444F7EA57}">
          <p14:sldIdLst>
            <p14:sldId id="1466"/>
            <p14:sldId id="1460"/>
            <p14:sldId id="3716"/>
            <p14:sldId id="3689"/>
            <p14:sldId id="3720"/>
            <p14:sldId id="2146847506"/>
          </p14:sldIdLst>
        </p14:section>
        <p14:section name="Context" id="{44D87B41-CD6B-4E02-8B9A-104EDEDE6CFE}">
          <p14:sldIdLst>
            <p14:sldId id="2146847504"/>
            <p14:sldId id="2146847526"/>
            <p14:sldId id="2146847525"/>
          </p14:sldIdLst>
        </p14:section>
        <p14:section name="ACE Overview" id="{88C3337A-2655-45FE-92B3-895F71B1C5FB}">
          <p14:sldIdLst>
            <p14:sldId id="3705"/>
            <p14:sldId id="854"/>
            <p14:sldId id="2146847510"/>
          </p14:sldIdLst>
        </p14:section>
        <p14:section name="PCONs" id="{264E01D1-B911-4C8D-951D-5807597FCB14}">
          <p14:sldIdLst>
            <p14:sldId id="2146847507"/>
            <p14:sldId id="2146847511"/>
            <p14:sldId id="3691"/>
          </p14:sldIdLst>
        </p14:section>
        <p14:section name="OPRED" id="{0FFF3B0B-B560-4477-903D-396978F261AE}">
          <p14:sldIdLst>
            <p14:sldId id="3714"/>
            <p14:sldId id="1502"/>
            <p14:sldId id="2146847499"/>
            <p14:sldId id="2146847523"/>
          </p14:sldIdLst>
        </p14:section>
        <p14:section name="F&amp;V Cons" id="{4DB78CB7-3DAD-454E-915D-455A204823D1}">
          <p14:sldIdLst>
            <p14:sldId id="2146847508"/>
            <p14:sldId id="2146847497"/>
            <p14:sldId id="2146847512"/>
            <p14:sldId id="3694"/>
            <p14:sldId id="3692"/>
          </p14:sldIdLst>
        </p14:section>
        <p14:section name="Onshore" id="{DA1D6F80-AE07-431D-9CD9-8673C5251F4F}">
          <p14:sldIdLst>
            <p14:sldId id="3712"/>
            <p14:sldId id="1492"/>
          </p14:sldIdLst>
        </p14:section>
        <p14:section name="Facilities" id="{9812D6C7-3326-44B4-8780-9EAEF95198BE}">
          <p14:sldIdLst>
            <p14:sldId id="2146847509"/>
            <p14:sldId id="2146847505"/>
          </p14:sldIdLst>
        </p14:section>
        <p14:section name="Enforcement" id="{A4EA771C-0538-490D-BFE6-6C90A5FF1AF4}">
          <p14:sldIdLst>
            <p14:sldId id="2146847516"/>
            <p14:sldId id="2146847520"/>
          </p14:sldIdLst>
        </p14:section>
        <p14:section name="Key messages to Industry" id="{E714E723-B5C5-4F9E-B1EA-EF4539C7BB6B}">
          <p14:sldIdLst>
            <p14:sldId id="3715"/>
            <p14:sldId id="2146847513"/>
            <p14:sldId id="3718"/>
          </p14:sldIdLst>
        </p14:section>
        <p14:section name="Closing Slides" id="{92C49D03-26B9-4BC7-B7B3-92963B976AD3}">
          <p14:sldIdLst>
            <p14:sldId id="3719"/>
            <p14:sldId id="799"/>
          </p14:sldIdLst>
        </p14:section>
        <p14:section name="Archived" id="{5B1CFE23-DFED-42A3-9D5D-ACFFD2FEA40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3227" userDrawn="1">
          <p15:clr>
            <a:srgbClr val="A4A3A4"/>
          </p15:clr>
        </p15:guide>
        <p15:guide id="2" pos="223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2FCD14-9238-FADF-1F3B-7C370EEAA9FE}" name="Niki Obiwulu (North Sea Transition Authority)" initials="NO(STA" userId="S::Niki.Obiwulu@nstauthority.co.uk::118c18f8-5190-4255-a0fc-dd3eb927571a" providerId="AD"/>
  <p188:author id="{1D90C716-62BC-DEAF-33DB-A66D94D0F5F8}" name="Matthew Armstrong (North Sea Transition Authority)" initials="MA(STA" userId="S::Matthew.Armstrong@nstauthority.co.uk::75e15a06-1929-4612-b4fb-11793752706d" providerId="AD"/>
  <p188:author id="{6914E23F-DE85-5723-6554-6857A451668A}" name="Jenni Whitfield (North Sea Transition Authority)" initials="JW(STA" userId="S::Jenni.Whitfield@nstauthority.co.uk::db0010fb-2e06-44df-aa61-b2fdd6474099" providerId="AD"/>
  <p188:author id="{BEDF5F50-45BB-6E4E-AD72-585DC09F2540}" name="Andrew Carle (North Sea Transition Authority)" initials="AC" userId="S::Andrew.Carle@nstauthority.co.uk::ba7242ab-8d12-409c-8c33-58c7e46301b2" providerId="AD"/>
  <p188:author id="{84329C7A-3B6F-DC4C-C588-4B023ECBA100}" name="Andrew Carle (North Sea Transition Authority)" initials="AA" userId="S::andrew.carle@nstauthority.co.uk::ba7242ab-8d12-409c-8c33-58c7e46301b2" providerId="AD"/>
  <p188:author id="{A949EA9F-A07F-2FE2-F1B0-E55AC4432D9D}" name="David Reaich (NSTA)" initials="DJR" userId="David Reaich (NSTA)" providerId="None"/>
  <p188:author id="{28C439AE-F75D-A8CB-9546-716920245042}" name="Jamie Corless (North Sea Transition Authority)" initials="JC(STA" userId="S::Jamie.Corless@nstauthority.co.uk::c56125cf-6c92-4b32-8c07-03c79f103e46" providerId="AD"/>
  <p188:author id="{201AABB4-9286-B511-6A8C-593C0575B8D1}" name="Alice Chainey (North Sea Transition Authority)" initials="AC(STA" userId="S::Alice.Chainey@nstauthority.co.uk::e169150d-c711-40f1-b336-899857b5b44e" providerId="AD"/>
  <p188:author id="{2851ECB7-290E-F7DB-0725-27E07B6F9277}" name="Simon Belgard (North Sea Transition Authority)" initials="SA" userId="S::simon.belgard@nstauthority.co.uk::0d1ad823-913e-49bd-9647-1b7ead8117d0" providerId="AD"/>
  <p188:author id="{737E10DF-B860-3F7F-C57C-3BB3653C3021}" name="Malcolm Cowie (North Sea Transition Authority)" initials="MC(STA" userId="S::Malcolm.Cowie@nstauthority.co.uk::bd1461b3-4a11-4870-b847-572909a7dbf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Walker Christopher (Oil and Gas Authority)" initials="W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4F88"/>
    <a:srgbClr val="0065A2"/>
    <a:srgbClr val="193768"/>
    <a:srgbClr val="8531A5"/>
    <a:srgbClr val="906A2F"/>
    <a:srgbClr val="776CBA"/>
    <a:srgbClr val="CF0C71"/>
    <a:srgbClr val="F2F2F2"/>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469878-B3A5-4622-B359-C01652CD05B0}" v="107" dt="2025-06-24T14:57:19.011"/>
    <p1510:client id="{6D4AD7BF-0339-460E-AF75-3CE232E190BC}" v="48" dt="2025-06-24T12:50:26.523"/>
    <p1510:client id="{DB00E95F-7336-45C3-8A56-CE34778067E0}" v="304" dt="2025-06-24T13:21:21.67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guide orient="horz" pos="3227"/>
        <p:guide pos="223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handoutMaster" Target="handoutMasters/handoutMaster1.xml"/><Relationship Id="rId56"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lcolm Cowie (North Sea Transition Authority)" userId="bd1461b3-4a11-4870-b847-572909a7dbfc" providerId="ADAL" clId="{9168F855-5474-4F42-A0C7-E614995CE785}"/>
    <pc:docChg chg="modSld">
      <pc:chgData name="Malcolm Cowie (North Sea Transition Authority)" userId="bd1461b3-4a11-4870-b847-572909a7dbfc" providerId="ADAL" clId="{9168F855-5474-4F42-A0C7-E614995CE785}" dt="2025-06-23T09:59:43.941" v="10" actId="20577"/>
      <pc:docMkLst>
        <pc:docMk/>
      </pc:docMkLst>
      <pc:sldChg chg="modNotesTx">
        <pc:chgData name="Malcolm Cowie (North Sea Transition Authority)" userId="bd1461b3-4a11-4870-b847-572909a7dbfc" providerId="ADAL" clId="{9168F855-5474-4F42-A0C7-E614995CE785}" dt="2025-06-23T09:59:43.941" v="10" actId="20577"/>
        <pc:sldMkLst>
          <pc:docMk/>
          <pc:sldMk cId="3347703293" sldId="2146847513"/>
        </pc:sldMkLst>
      </pc:sldChg>
    </pc:docChg>
  </pc:docChgLst>
  <pc:docChgLst>
    <pc:chgData name="Andrew Carle (North Sea Transition Authority)" userId="ba7242ab-8d12-409c-8c33-58c7e46301b2" providerId="ADAL" clId="{3FDB312C-47D6-48A7-BF84-7670F6F9ECF3}"/>
    <pc:docChg chg="undo redo custSel addSld delSld modSld addSection modSection">
      <pc:chgData name="Andrew Carle (North Sea Transition Authority)" userId="ba7242ab-8d12-409c-8c33-58c7e46301b2" providerId="ADAL" clId="{3FDB312C-47D6-48A7-BF84-7670F6F9ECF3}" dt="2025-06-17T09:24:01.780" v="4032" actId="1076"/>
      <pc:docMkLst>
        <pc:docMk/>
      </pc:docMkLst>
      <pc:sldChg chg="modSp del">
        <pc:chgData name="Andrew Carle (North Sea Transition Authority)" userId="ba7242ab-8d12-409c-8c33-58c7e46301b2" providerId="ADAL" clId="{3FDB312C-47D6-48A7-BF84-7670F6F9ECF3}" dt="2025-04-28T14:18:54.281" v="1675" actId="47"/>
        <pc:sldMkLst>
          <pc:docMk/>
          <pc:sldMk cId="2507655463" sldId="779"/>
        </pc:sldMkLst>
      </pc:sldChg>
      <pc:sldChg chg="delSp mod">
        <pc:chgData name="Andrew Carle (North Sea Transition Authority)" userId="ba7242ab-8d12-409c-8c33-58c7e46301b2" providerId="ADAL" clId="{3FDB312C-47D6-48A7-BF84-7670F6F9ECF3}" dt="2025-04-15T10:52:25.301" v="1147" actId="478"/>
        <pc:sldMkLst>
          <pc:docMk/>
          <pc:sldMk cId="3033579063" sldId="799"/>
        </pc:sldMkLst>
      </pc:sldChg>
      <pc:sldChg chg="del mod modShow">
        <pc:chgData name="Andrew Carle (North Sea Transition Authority)" userId="ba7242ab-8d12-409c-8c33-58c7e46301b2" providerId="ADAL" clId="{3FDB312C-47D6-48A7-BF84-7670F6F9ECF3}" dt="2025-05-15T15:21:51.414" v="1761" actId="47"/>
        <pc:sldMkLst>
          <pc:docMk/>
          <pc:sldMk cId="641997873" sldId="843"/>
        </pc:sldMkLst>
      </pc:sldChg>
      <pc:sldChg chg="addSp delSp modSp mod modNotesTx">
        <pc:chgData name="Andrew Carle (North Sea Transition Authority)" userId="ba7242ab-8d12-409c-8c33-58c7e46301b2" providerId="ADAL" clId="{3FDB312C-47D6-48A7-BF84-7670F6F9ECF3}" dt="2025-06-05T10:43:22.087" v="2530" actId="20577"/>
        <pc:sldMkLst>
          <pc:docMk/>
          <pc:sldMk cId="714300618" sldId="854"/>
        </pc:sldMkLst>
        <pc:spChg chg="mod">
          <ac:chgData name="Andrew Carle (North Sea Transition Authority)" userId="ba7242ab-8d12-409c-8c33-58c7e46301b2" providerId="ADAL" clId="{3FDB312C-47D6-48A7-BF84-7670F6F9ECF3}" dt="2025-04-23T14:48:28.846" v="1469" actId="1076"/>
          <ac:spMkLst>
            <pc:docMk/>
            <pc:sldMk cId="714300618" sldId="854"/>
            <ac:spMk id="5" creationId="{97A38C96-157A-5553-634B-1DE81E1A4C2C}"/>
          </ac:spMkLst>
        </pc:spChg>
        <pc:spChg chg="mod">
          <ac:chgData name="Andrew Carle (North Sea Transition Authority)" userId="ba7242ab-8d12-409c-8c33-58c7e46301b2" providerId="ADAL" clId="{3FDB312C-47D6-48A7-BF84-7670F6F9ECF3}" dt="2025-04-23T14:48:36.279" v="1470" actId="1076"/>
          <ac:spMkLst>
            <pc:docMk/>
            <pc:sldMk cId="714300618" sldId="854"/>
            <ac:spMk id="6" creationId="{DCA7B9E6-FC31-658F-58C5-37843EF2D7C6}"/>
          </ac:spMkLst>
        </pc:spChg>
        <pc:spChg chg="mod">
          <ac:chgData name="Andrew Carle (North Sea Transition Authority)" userId="ba7242ab-8d12-409c-8c33-58c7e46301b2" providerId="ADAL" clId="{3FDB312C-47D6-48A7-BF84-7670F6F9ECF3}" dt="2025-04-23T14:39:58.802" v="1445" actId="20577"/>
          <ac:spMkLst>
            <pc:docMk/>
            <pc:sldMk cId="714300618" sldId="854"/>
            <ac:spMk id="14" creationId="{9162A725-37AE-34EB-9838-1C682762B0C4}"/>
          </ac:spMkLst>
        </pc:spChg>
        <pc:graphicFrameChg chg="mod">
          <ac:chgData name="Andrew Carle (North Sea Transition Authority)" userId="ba7242ab-8d12-409c-8c33-58c7e46301b2" providerId="ADAL" clId="{3FDB312C-47D6-48A7-BF84-7670F6F9ECF3}" dt="2025-05-15T14:38:29.875" v="1683" actId="20577"/>
          <ac:graphicFrameMkLst>
            <pc:docMk/>
            <pc:sldMk cId="714300618" sldId="854"/>
            <ac:graphicFrameMk id="3" creationId="{6D929FE0-49BC-BA7D-0C9E-DA076620C80A}"/>
          </ac:graphicFrameMkLst>
        </pc:graphicFrameChg>
        <pc:graphicFrameChg chg="mod">
          <ac:chgData name="Andrew Carle (North Sea Transition Authority)" userId="ba7242ab-8d12-409c-8c33-58c7e46301b2" providerId="ADAL" clId="{3FDB312C-47D6-48A7-BF84-7670F6F9ECF3}" dt="2025-05-15T14:44:55.096" v="1689" actId="20577"/>
          <ac:graphicFrameMkLst>
            <pc:docMk/>
            <pc:sldMk cId="714300618" sldId="854"/>
            <ac:graphicFrameMk id="7" creationId="{4DE111E1-B71D-5E55-1AFE-CBD9E1032BCA}"/>
          </ac:graphicFrameMkLst>
        </pc:graphicFrameChg>
      </pc:sldChg>
      <pc:sldChg chg="addSp delSp modSp mod">
        <pc:chgData name="Andrew Carle (North Sea Transition Authority)" userId="ba7242ab-8d12-409c-8c33-58c7e46301b2" providerId="ADAL" clId="{3FDB312C-47D6-48A7-BF84-7670F6F9ECF3}" dt="2025-06-17T08:17:06.791" v="4016" actId="1076"/>
        <pc:sldMkLst>
          <pc:docMk/>
          <pc:sldMk cId="3735298912" sldId="1460"/>
        </pc:sldMkLst>
        <pc:spChg chg="mod">
          <ac:chgData name="Andrew Carle (North Sea Transition Authority)" userId="ba7242ab-8d12-409c-8c33-58c7e46301b2" providerId="ADAL" clId="{3FDB312C-47D6-48A7-BF84-7670F6F9ECF3}" dt="2025-06-17T07:46:15.655" v="3624" actId="1076"/>
          <ac:spMkLst>
            <pc:docMk/>
            <pc:sldMk cId="3735298912" sldId="1460"/>
            <ac:spMk id="10" creationId="{3A9C9B60-98DE-F08B-439E-723FDEB62FBD}"/>
          </ac:spMkLst>
        </pc:spChg>
        <pc:spChg chg="mod">
          <ac:chgData name="Andrew Carle (North Sea Transition Authority)" userId="ba7242ab-8d12-409c-8c33-58c7e46301b2" providerId="ADAL" clId="{3FDB312C-47D6-48A7-BF84-7670F6F9ECF3}" dt="2025-06-17T07:45:44.063" v="3618" actId="1076"/>
          <ac:spMkLst>
            <pc:docMk/>
            <pc:sldMk cId="3735298912" sldId="1460"/>
            <ac:spMk id="14" creationId="{A0F57439-F4AC-1FCE-9B62-3FB2DC056E18}"/>
          </ac:spMkLst>
        </pc:spChg>
        <pc:spChg chg="mod">
          <ac:chgData name="Andrew Carle (North Sea Transition Authority)" userId="ba7242ab-8d12-409c-8c33-58c7e46301b2" providerId="ADAL" clId="{3FDB312C-47D6-48A7-BF84-7670F6F9ECF3}" dt="2025-06-17T07:45:54.949" v="3621" actId="1076"/>
          <ac:spMkLst>
            <pc:docMk/>
            <pc:sldMk cId="3735298912" sldId="1460"/>
            <ac:spMk id="16" creationId="{E516CD8D-FBEC-A137-1776-C7688FAB6C4B}"/>
          </ac:spMkLst>
        </pc:spChg>
        <pc:picChg chg="add mod">
          <ac:chgData name="Andrew Carle (North Sea Transition Authority)" userId="ba7242ab-8d12-409c-8c33-58c7e46301b2" providerId="ADAL" clId="{3FDB312C-47D6-48A7-BF84-7670F6F9ECF3}" dt="2025-06-17T07:45:46.750" v="3619" actId="1076"/>
          <ac:picMkLst>
            <pc:docMk/>
            <pc:sldMk cId="3735298912" sldId="1460"/>
            <ac:picMk id="6" creationId="{24B35D6F-B01B-C1D6-C1FB-2F57DEC25BFF}"/>
          </ac:picMkLst>
        </pc:picChg>
        <pc:picChg chg="add mod">
          <ac:chgData name="Andrew Carle (North Sea Transition Authority)" userId="ba7242ab-8d12-409c-8c33-58c7e46301b2" providerId="ADAL" clId="{3FDB312C-47D6-48A7-BF84-7670F6F9ECF3}" dt="2025-06-17T07:45:58.733" v="3622" actId="1076"/>
          <ac:picMkLst>
            <pc:docMk/>
            <pc:sldMk cId="3735298912" sldId="1460"/>
            <ac:picMk id="11" creationId="{D8A88160-E64F-B0D7-5A5F-127D3C253623}"/>
          </ac:picMkLst>
        </pc:picChg>
        <pc:picChg chg="add mod">
          <ac:chgData name="Andrew Carle (North Sea Transition Authority)" userId="ba7242ab-8d12-409c-8c33-58c7e46301b2" providerId="ADAL" clId="{3FDB312C-47D6-48A7-BF84-7670F6F9ECF3}" dt="2025-06-17T07:46:18.431" v="3625" actId="1076"/>
          <ac:picMkLst>
            <pc:docMk/>
            <pc:sldMk cId="3735298912" sldId="1460"/>
            <ac:picMk id="19" creationId="{68638DAF-5ECE-46A7-D43E-6BBEAFFEFC47}"/>
          </ac:picMkLst>
        </pc:picChg>
        <pc:cxnChg chg="mod">
          <ac:chgData name="Andrew Carle (North Sea Transition Authority)" userId="ba7242ab-8d12-409c-8c33-58c7e46301b2" providerId="ADAL" clId="{3FDB312C-47D6-48A7-BF84-7670F6F9ECF3}" dt="2025-06-17T07:46:32.509" v="3629" actId="1076"/>
          <ac:cxnSpMkLst>
            <pc:docMk/>
            <pc:sldMk cId="3735298912" sldId="1460"/>
            <ac:cxnSpMk id="13" creationId="{9DBE3015-DAF1-224B-4A5E-E05A80105766}"/>
          </ac:cxnSpMkLst>
        </pc:cxnChg>
        <pc:cxnChg chg="mod">
          <ac:chgData name="Andrew Carle (North Sea Transition Authority)" userId="ba7242ab-8d12-409c-8c33-58c7e46301b2" providerId="ADAL" clId="{3FDB312C-47D6-48A7-BF84-7670F6F9ECF3}" dt="2025-06-17T07:46:05.390" v="3623" actId="1076"/>
          <ac:cxnSpMkLst>
            <pc:docMk/>
            <pc:sldMk cId="3735298912" sldId="1460"/>
            <ac:cxnSpMk id="18" creationId="{84AB8A7A-6C1A-6EC5-FAD8-7E297A504728}"/>
          </ac:cxnSpMkLst>
        </pc:cxnChg>
        <pc:cxnChg chg="mod">
          <ac:chgData name="Andrew Carle (North Sea Transition Authority)" userId="ba7242ab-8d12-409c-8c33-58c7e46301b2" providerId="ADAL" clId="{3FDB312C-47D6-48A7-BF84-7670F6F9ECF3}" dt="2025-06-17T07:45:50.222" v="3620" actId="1076"/>
          <ac:cxnSpMkLst>
            <pc:docMk/>
            <pc:sldMk cId="3735298912" sldId="1460"/>
            <ac:cxnSpMk id="20" creationId="{B8753240-37C0-5B6A-9E38-101334572099}"/>
          </ac:cxnSpMkLst>
        </pc:cxnChg>
        <pc:cxnChg chg="add mod">
          <ac:chgData name="Andrew Carle (North Sea Transition Authority)" userId="ba7242ab-8d12-409c-8c33-58c7e46301b2" providerId="ADAL" clId="{3FDB312C-47D6-48A7-BF84-7670F6F9ECF3}" dt="2025-06-17T08:17:06.791" v="4016" actId="1076"/>
          <ac:cxnSpMkLst>
            <pc:docMk/>
            <pc:sldMk cId="3735298912" sldId="1460"/>
            <ac:cxnSpMk id="29" creationId="{186B2028-6F7A-6FD2-FA15-0825EDBE5ABC}"/>
          </ac:cxnSpMkLst>
        </pc:cxnChg>
      </pc:sldChg>
      <pc:sldChg chg="delSp modSp mod">
        <pc:chgData name="Andrew Carle (North Sea Transition Authority)" userId="ba7242ab-8d12-409c-8c33-58c7e46301b2" providerId="ADAL" clId="{3FDB312C-47D6-48A7-BF84-7670F6F9ECF3}" dt="2025-06-17T09:01:59.669" v="4030" actId="20577"/>
        <pc:sldMkLst>
          <pc:docMk/>
          <pc:sldMk cId="2643221056" sldId="1466"/>
        </pc:sldMkLst>
        <pc:spChg chg="mod">
          <ac:chgData name="Andrew Carle (North Sea Transition Authority)" userId="ba7242ab-8d12-409c-8c33-58c7e46301b2" providerId="ADAL" clId="{3FDB312C-47D6-48A7-BF84-7670F6F9ECF3}" dt="2025-06-17T09:01:59.669" v="4030" actId="20577"/>
          <ac:spMkLst>
            <pc:docMk/>
            <pc:sldMk cId="2643221056" sldId="1466"/>
            <ac:spMk id="2" creationId="{CD2A8C05-B173-4631-A627-40305626891E}"/>
          </ac:spMkLst>
        </pc:spChg>
        <pc:spChg chg="mod">
          <ac:chgData name="Andrew Carle (North Sea Transition Authority)" userId="ba7242ab-8d12-409c-8c33-58c7e46301b2" providerId="ADAL" clId="{3FDB312C-47D6-48A7-BF84-7670F6F9ECF3}" dt="2025-06-16T13:37:00.929" v="2835" actId="1076"/>
          <ac:spMkLst>
            <pc:docMk/>
            <pc:sldMk cId="2643221056" sldId="1466"/>
            <ac:spMk id="3" creationId="{5F97D354-6F8E-4D82-BA1D-CED061A1E59E}"/>
          </ac:spMkLst>
        </pc:spChg>
        <pc:spChg chg="mod">
          <ac:chgData name="Andrew Carle (North Sea Transition Authority)" userId="ba7242ab-8d12-409c-8c33-58c7e46301b2" providerId="ADAL" clId="{3FDB312C-47D6-48A7-BF84-7670F6F9ECF3}" dt="2025-04-11T14:46:37.681" v="13" actId="20577"/>
          <ac:spMkLst>
            <pc:docMk/>
            <pc:sldMk cId="2643221056" sldId="1466"/>
            <ac:spMk id="4" creationId="{13B09874-6560-4AF5-B8C1-2EB8D33159F6}"/>
          </ac:spMkLst>
        </pc:spChg>
      </pc:sldChg>
      <pc:sldChg chg="addSp delSp modSp del mod modShow">
        <pc:chgData name="Andrew Carle (North Sea Transition Authority)" userId="ba7242ab-8d12-409c-8c33-58c7e46301b2" providerId="ADAL" clId="{3FDB312C-47D6-48A7-BF84-7670F6F9ECF3}" dt="2025-06-04T13:49:34.045" v="1910" actId="47"/>
        <pc:sldMkLst>
          <pc:docMk/>
          <pc:sldMk cId="3740661460" sldId="1489"/>
        </pc:sldMkLst>
      </pc:sldChg>
      <pc:sldChg chg="modSp mod">
        <pc:chgData name="Andrew Carle (North Sea Transition Authority)" userId="ba7242ab-8d12-409c-8c33-58c7e46301b2" providerId="ADAL" clId="{3FDB312C-47D6-48A7-BF84-7670F6F9ECF3}" dt="2025-04-15T10:50:17.318" v="1133" actId="20577"/>
        <pc:sldMkLst>
          <pc:docMk/>
          <pc:sldMk cId="2951872802" sldId="1492"/>
        </pc:sldMkLst>
        <pc:spChg chg="mod">
          <ac:chgData name="Andrew Carle (North Sea Transition Authority)" userId="ba7242ab-8d12-409c-8c33-58c7e46301b2" providerId="ADAL" clId="{3FDB312C-47D6-48A7-BF84-7670F6F9ECF3}" dt="2025-04-15T10:49:28.228" v="1121" actId="20577"/>
          <ac:spMkLst>
            <pc:docMk/>
            <pc:sldMk cId="2951872802" sldId="1492"/>
            <ac:spMk id="2" creationId="{70E6FFDC-E07D-426B-9ADA-4A2149ACA72C}"/>
          </ac:spMkLst>
        </pc:spChg>
        <pc:spChg chg="mod">
          <ac:chgData name="Andrew Carle (North Sea Transition Authority)" userId="ba7242ab-8d12-409c-8c33-58c7e46301b2" providerId="ADAL" clId="{3FDB312C-47D6-48A7-BF84-7670F6F9ECF3}" dt="2025-04-15T10:49:35.958" v="1123" actId="20577"/>
          <ac:spMkLst>
            <pc:docMk/>
            <pc:sldMk cId="2951872802" sldId="1492"/>
            <ac:spMk id="20" creationId="{48ADBB07-FA04-8834-9069-B0BEF3100984}"/>
          </ac:spMkLst>
        </pc:spChg>
        <pc:spChg chg="mod">
          <ac:chgData name="Andrew Carle (North Sea Transition Authority)" userId="ba7242ab-8d12-409c-8c33-58c7e46301b2" providerId="ADAL" clId="{3FDB312C-47D6-48A7-BF84-7670F6F9ECF3}" dt="2025-04-15T10:49:45.894" v="1128" actId="20577"/>
          <ac:spMkLst>
            <pc:docMk/>
            <pc:sldMk cId="2951872802" sldId="1492"/>
            <ac:spMk id="22" creationId="{84339F35-01DD-199C-F456-E8F3A699A3D4}"/>
          </ac:spMkLst>
        </pc:spChg>
        <pc:spChg chg="mod">
          <ac:chgData name="Andrew Carle (North Sea Transition Authority)" userId="ba7242ab-8d12-409c-8c33-58c7e46301b2" providerId="ADAL" clId="{3FDB312C-47D6-48A7-BF84-7670F6F9ECF3}" dt="2025-04-15T10:50:01.838" v="1131" actId="20577"/>
          <ac:spMkLst>
            <pc:docMk/>
            <pc:sldMk cId="2951872802" sldId="1492"/>
            <ac:spMk id="24" creationId="{C6F5D975-12A6-CFC0-3B94-B676C81693E8}"/>
          </ac:spMkLst>
        </pc:spChg>
        <pc:spChg chg="mod">
          <ac:chgData name="Andrew Carle (North Sea Transition Authority)" userId="ba7242ab-8d12-409c-8c33-58c7e46301b2" providerId="ADAL" clId="{3FDB312C-47D6-48A7-BF84-7670F6F9ECF3}" dt="2025-04-15T10:50:17.318" v="1133" actId="20577"/>
          <ac:spMkLst>
            <pc:docMk/>
            <pc:sldMk cId="2951872802" sldId="1492"/>
            <ac:spMk id="26" creationId="{4CDD6F6A-657E-7305-E73D-7531B85478D6}"/>
          </ac:spMkLst>
        </pc:spChg>
      </pc:sldChg>
      <pc:sldChg chg="modSp mod">
        <pc:chgData name="Andrew Carle (North Sea Transition Authority)" userId="ba7242ab-8d12-409c-8c33-58c7e46301b2" providerId="ADAL" clId="{3FDB312C-47D6-48A7-BF84-7670F6F9ECF3}" dt="2025-06-17T07:43:30.063" v="3597" actId="1076"/>
        <pc:sldMkLst>
          <pc:docMk/>
          <pc:sldMk cId="0" sldId="1502"/>
        </pc:sldMkLst>
        <pc:spChg chg="mod">
          <ac:chgData name="Andrew Carle (North Sea Transition Authority)" userId="ba7242ab-8d12-409c-8c33-58c7e46301b2" providerId="ADAL" clId="{3FDB312C-47D6-48A7-BF84-7670F6F9ECF3}" dt="2025-04-15T09:18:34.586" v="1057" actId="20577"/>
          <ac:spMkLst>
            <pc:docMk/>
            <pc:sldMk cId="0" sldId="1502"/>
            <ac:spMk id="7" creationId="{727CCFA8-ECDF-D620-EEEE-A8C1CF19D952}"/>
          </ac:spMkLst>
        </pc:spChg>
        <pc:spChg chg="mod">
          <ac:chgData name="Andrew Carle (North Sea Transition Authority)" userId="ba7242ab-8d12-409c-8c33-58c7e46301b2" providerId="ADAL" clId="{3FDB312C-47D6-48A7-BF84-7670F6F9ECF3}" dt="2025-06-17T07:43:30.063" v="3597" actId="1076"/>
          <ac:spMkLst>
            <pc:docMk/>
            <pc:sldMk cId="0" sldId="1502"/>
            <ac:spMk id="8" creationId="{FBB56ABC-B640-761A-E6EB-7465D4BE9FB0}"/>
          </ac:spMkLst>
        </pc:spChg>
      </pc:sldChg>
      <pc:sldChg chg="modSp del">
        <pc:chgData name="Andrew Carle (North Sea Transition Authority)" userId="ba7242ab-8d12-409c-8c33-58c7e46301b2" providerId="ADAL" clId="{3FDB312C-47D6-48A7-BF84-7670F6F9ECF3}" dt="2025-06-04T13:48:15.668" v="1909" actId="47"/>
        <pc:sldMkLst>
          <pc:docMk/>
          <pc:sldMk cId="1609624910" sldId="3687"/>
        </pc:sldMkLst>
      </pc:sldChg>
      <pc:sldChg chg="modSp mod modNotesTx">
        <pc:chgData name="Andrew Carle (North Sea Transition Authority)" userId="ba7242ab-8d12-409c-8c33-58c7e46301b2" providerId="ADAL" clId="{3FDB312C-47D6-48A7-BF84-7670F6F9ECF3}" dt="2025-06-05T10:33:43.908" v="2146" actId="20577"/>
        <pc:sldMkLst>
          <pc:docMk/>
          <pc:sldMk cId="333887887" sldId="3689"/>
        </pc:sldMkLst>
        <pc:spChg chg="mod">
          <ac:chgData name="Andrew Carle (North Sea Transition Authority)" userId="ba7242ab-8d12-409c-8c33-58c7e46301b2" providerId="ADAL" clId="{3FDB312C-47D6-48A7-BF84-7670F6F9ECF3}" dt="2025-04-11T14:56:32.662" v="59" actId="113"/>
          <ac:spMkLst>
            <pc:docMk/>
            <pc:sldMk cId="333887887" sldId="3689"/>
            <ac:spMk id="3" creationId="{13D004D1-C36F-4579-9AEF-AF91E02B1A06}"/>
          </ac:spMkLst>
        </pc:spChg>
        <pc:grpChg chg="mod">
          <ac:chgData name="Andrew Carle (North Sea Transition Authority)" userId="ba7242ab-8d12-409c-8c33-58c7e46301b2" providerId="ADAL" clId="{3FDB312C-47D6-48A7-BF84-7670F6F9ECF3}" dt="2025-04-22T14:51:18.656" v="1363" actId="1076"/>
          <ac:grpSpMkLst>
            <pc:docMk/>
            <pc:sldMk cId="333887887" sldId="3689"/>
            <ac:grpSpMk id="5" creationId="{96F7F05F-367A-83B0-0D9F-300CBD843DE3}"/>
          </ac:grpSpMkLst>
        </pc:grpChg>
        <pc:picChg chg="mod">
          <ac:chgData name="Andrew Carle (North Sea Transition Authority)" userId="ba7242ab-8d12-409c-8c33-58c7e46301b2" providerId="ADAL" clId="{3FDB312C-47D6-48A7-BF84-7670F6F9ECF3}" dt="2025-04-11T14:57:06.566" v="61" actId="1076"/>
          <ac:picMkLst>
            <pc:docMk/>
            <pc:sldMk cId="333887887" sldId="3689"/>
            <ac:picMk id="4" creationId="{49A9F1CA-2801-4423-B759-448A1004F55D}"/>
          </ac:picMkLst>
        </pc:picChg>
        <pc:picChg chg="mod">
          <ac:chgData name="Andrew Carle (North Sea Transition Authority)" userId="ba7242ab-8d12-409c-8c33-58c7e46301b2" providerId="ADAL" clId="{3FDB312C-47D6-48A7-BF84-7670F6F9ECF3}" dt="2025-04-22T14:52:34.699" v="1372" actId="1076"/>
          <ac:picMkLst>
            <pc:docMk/>
            <pc:sldMk cId="333887887" sldId="3689"/>
            <ac:picMk id="7" creationId="{A5C7DBAD-FC44-9164-CA19-5725F0EDC03B}"/>
          </ac:picMkLst>
        </pc:picChg>
      </pc:sldChg>
      <pc:sldChg chg="addSp delSp modSp mod">
        <pc:chgData name="Andrew Carle (North Sea Transition Authority)" userId="ba7242ab-8d12-409c-8c33-58c7e46301b2" providerId="ADAL" clId="{3FDB312C-47D6-48A7-BF84-7670F6F9ECF3}" dt="2025-04-15T09:18:25.284" v="1056" actId="1076"/>
        <pc:sldMkLst>
          <pc:docMk/>
          <pc:sldMk cId="2655143538" sldId="3691"/>
        </pc:sldMkLst>
        <pc:spChg chg="mod ord">
          <ac:chgData name="Andrew Carle (North Sea Transition Authority)" userId="ba7242ab-8d12-409c-8c33-58c7e46301b2" providerId="ADAL" clId="{3FDB312C-47D6-48A7-BF84-7670F6F9ECF3}" dt="2025-04-15T09:18:12.899" v="1053" actId="1076"/>
          <ac:spMkLst>
            <pc:docMk/>
            <pc:sldMk cId="2655143538" sldId="3691"/>
            <ac:spMk id="2" creationId="{05972A0D-0561-A1F0-ABBA-0E2E631B3BF2}"/>
          </ac:spMkLst>
        </pc:spChg>
        <pc:spChg chg="mod">
          <ac:chgData name="Andrew Carle (North Sea Transition Authority)" userId="ba7242ab-8d12-409c-8c33-58c7e46301b2" providerId="ADAL" clId="{3FDB312C-47D6-48A7-BF84-7670F6F9ECF3}" dt="2025-04-15T09:16:17.547" v="1035" actId="20577"/>
          <ac:spMkLst>
            <pc:docMk/>
            <pc:sldMk cId="2655143538" sldId="3691"/>
            <ac:spMk id="6" creationId="{755ED400-740B-6CD9-4DE7-F42E9C932ECA}"/>
          </ac:spMkLst>
        </pc:spChg>
        <pc:spChg chg="add mod">
          <ac:chgData name="Andrew Carle (North Sea Transition Authority)" userId="ba7242ab-8d12-409c-8c33-58c7e46301b2" providerId="ADAL" clId="{3FDB312C-47D6-48A7-BF84-7670F6F9ECF3}" dt="2025-04-15T09:18:25.284" v="1056" actId="1076"/>
          <ac:spMkLst>
            <pc:docMk/>
            <pc:sldMk cId="2655143538" sldId="3691"/>
            <ac:spMk id="12" creationId="{3C4E4558-E1BE-0D91-EDF0-B83CC93D0C47}"/>
          </ac:spMkLst>
        </pc:spChg>
        <pc:spChg chg="mod">
          <ac:chgData name="Andrew Carle (North Sea Transition Authority)" userId="ba7242ab-8d12-409c-8c33-58c7e46301b2" providerId="ADAL" clId="{3FDB312C-47D6-48A7-BF84-7670F6F9ECF3}" dt="2025-04-15T09:17:33.127" v="1051" actId="114"/>
          <ac:spMkLst>
            <pc:docMk/>
            <pc:sldMk cId="2655143538" sldId="3691"/>
            <ac:spMk id="22" creationId="{451FAC8F-FF90-5703-51D5-81E457191F44}"/>
          </ac:spMkLst>
        </pc:spChg>
        <pc:picChg chg="add mod ord modCrop">
          <ac:chgData name="Andrew Carle (North Sea Transition Authority)" userId="ba7242ab-8d12-409c-8c33-58c7e46301b2" providerId="ADAL" clId="{3FDB312C-47D6-48A7-BF84-7670F6F9ECF3}" dt="2025-04-15T09:17:15.723" v="1049" actId="1076"/>
          <ac:picMkLst>
            <pc:docMk/>
            <pc:sldMk cId="2655143538" sldId="3691"/>
            <ac:picMk id="5" creationId="{EFE132BC-AAF0-B151-0F43-64B0CB7D62B4}"/>
          </ac:picMkLst>
        </pc:picChg>
        <pc:picChg chg="add mod modCrop">
          <ac:chgData name="Andrew Carle (North Sea Transition Authority)" userId="ba7242ab-8d12-409c-8c33-58c7e46301b2" providerId="ADAL" clId="{3FDB312C-47D6-48A7-BF84-7670F6F9ECF3}" dt="2025-04-15T09:16:58.986" v="1046" actId="1076"/>
          <ac:picMkLst>
            <pc:docMk/>
            <pc:sldMk cId="2655143538" sldId="3691"/>
            <ac:picMk id="11" creationId="{FCD29457-9618-21DA-A4BB-046499D1B964}"/>
          </ac:picMkLst>
        </pc:picChg>
      </pc:sldChg>
      <pc:sldChg chg="addSp delSp modSp mod modNotesTx">
        <pc:chgData name="Andrew Carle (North Sea Transition Authority)" userId="ba7242ab-8d12-409c-8c33-58c7e46301b2" providerId="ADAL" clId="{3FDB312C-47D6-48A7-BF84-7670F6F9ECF3}" dt="2025-06-09T15:11:43.021" v="2768" actId="6549"/>
        <pc:sldMkLst>
          <pc:docMk/>
          <pc:sldMk cId="351911904" sldId="3692"/>
        </pc:sldMkLst>
        <pc:picChg chg="add mod">
          <ac:chgData name="Andrew Carle (North Sea Transition Authority)" userId="ba7242ab-8d12-409c-8c33-58c7e46301b2" providerId="ADAL" clId="{3FDB312C-47D6-48A7-BF84-7670F6F9ECF3}" dt="2025-04-15T10:48:57.100" v="1120"/>
          <ac:picMkLst>
            <pc:docMk/>
            <pc:sldMk cId="351911904" sldId="3692"/>
            <ac:picMk id="9" creationId="{14588483-9BE0-E4B9-EAED-3159B132B64A}"/>
          </ac:picMkLst>
        </pc:picChg>
      </pc:sldChg>
      <pc:sldChg chg="modSp mod">
        <pc:chgData name="Andrew Carle (North Sea Transition Authority)" userId="ba7242ab-8d12-409c-8c33-58c7e46301b2" providerId="ADAL" clId="{3FDB312C-47D6-48A7-BF84-7670F6F9ECF3}" dt="2025-06-05T07:29:24.539" v="2122" actId="208"/>
        <pc:sldMkLst>
          <pc:docMk/>
          <pc:sldMk cId="3581226615" sldId="3694"/>
        </pc:sldMkLst>
        <pc:spChg chg="mod">
          <ac:chgData name="Andrew Carle (North Sea Transition Authority)" userId="ba7242ab-8d12-409c-8c33-58c7e46301b2" providerId="ADAL" clId="{3FDB312C-47D6-48A7-BF84-7670F6F9ECF3}" dt="2025-06-05T07:29:24.539" v="2122" actId="208"/>
          <ac:spMkLst>
            <pc:docMk/>
            <pc:sldMk cId="3581226615" sldId="3694"/>
            <ac:spMk id="7" creationId="{15ECD47D-0AC3-7392-E309-456CC67A4882}"/>
          </ac:spMkLst>
        </pc:spChg>
        <pc:spChg chg="mod">
          <ac:chgData name="Andrew Carle (North Sea Transition Authority)" userId="ba7242ab-8d12-409c-8c33-58c7e46301b2" providerId="ADAL" clId="{3FDB312C-47D6-48A7-BF84-7670F6F9ECF3}" dt="2025-06-05T07:29:24.539" v="2122" actId="208"/>
          <ac:spMkLst>
            <pc:docMk/>
            <pc:sldMk cId="3581226615" sldId="3694"/>
            <ac:spMk id="9" creationId="{09189B82-E85F-764C-BB4F-96DA178FDF92}"/>
          </ac:spMkLst>
        </pc:spChg>
        <pc:spChg chg="mod">
          <ac:chgData name="Andrew Carle (North Sea Transition Authority)" userId="ba7242ab-8d12-409c-8c33-58c7e46301b2" providerId="ADAL" clId="{3FDB312C-47D6-48A7-BF84-7670F6F9ECF3}" dt="2025-06-05T07:29:24.539" v="2122" actId="208"/>
          <ac:spMkLst>
            <pc:docMk/>
            <pc:sldMk cId="3581226615" sldId="3694"/>
            <ac:spMk id="14" creationId="{88E5842E-A706-7E31-D37B-4DA83AFC1EA7}"/>
          </ac:spMkLst>
        </pc:spChg>
        <pc:spChg chg="mod">
          <ac:chgData name="Andrew Carle (North Sea Transition Authority)" userId="ba7242ab-8d12-409c-8c33-58c7e46301b2" providerId="ADAL" clId="{3FDB312C-47D6-48A7-BF84-7670F6F9ECF3}" dt="2025-06-05T07:29:24.539" v="2122" actId="208"/>
          <ac:spMkLst>
            <pc:docMk/>
            <pc:sldMk cId="3581226615" sldId="3694"/>
            <ac:spMk id="17" creationId="{947F97BC-CE40-6CA2-3A8E-7E8CE3B78090}"/>
          </ac:spMkLst>
        </pc:spChg>
        <pc:spChg chg="mod">
          <ac:chgData name="Andrew Carle (North Sea Transition Authority)" userId="ba7242ab-8d12-409c-8c33-58c7e46301b2" providerId="ADAL" clId="{3FDB312C-47D6-48A7-BF84-7670F6F9ECF3}" dt="2025-06-05T07:29:24.539" v="2122" actId="208"/>
          <ac:spMkLst>
            <pc:docMk/>
            <pc:sldMk cId="3581226615" sldId="3694"/>
            <ac:spMk id="19" creationId="{2242992C-E622-E8D1-91FB-6AA8BF700DFE}"/>
          </ac:spMkLst>
        </pc:spChg>
        <pc:grpChg chg="mod">
          <ac:chgData name="Andrew Carle (North Sea Transition Authority)" userId="ba7242ab-8d12-409c-8c33-58c7e46301b2" providerId="ADAL" clId="{3FDB312C-47D6-48A7-BF84-7670F6F9ECF3}" dt="2025-06-05T07:29:13.999" v="2120" actId="1076"/>
          <ac:grpSpMkLst>
            <pc:docMk/>
            <pc:sldMk cId="3581226615" sldId="3694"/>
            <ac:grpSpMk id="4" creationId="{63F55693-EE99-9694-C742-1DAE1004EEC4}"/>
          </ac:grpSpMkLst>
        </pc:grpChg>
        <pc:picChg chg="mod">
          <ac:chgData name="Andrew Carle (North Sea Transition Authority)" userId="ba7242ab-8d12-409c-8c33-58c7e46301b2" providerId="ADAL" clId="{3FDB312C-47D6-48A7-BF84-7670F6F9ECF3}" dt="2025-06-05T07:29:24.539" v="2122" actId="208"/>
          <ac:picMkLst>
            <pc:docMk/>
            <pc:sldMk cId="3581226615" sldId="3694"/>
            <ac:picMk id="8" creationId="{F2A2F7E7-E206-8276-3253-7766D64F5F37}"/>
          </ac:picMkLst>
        </pc:picChg>
        <pc:picChg chg="mod">
          <ac:chgData name="Andrew Carle (North Sea Transition Authority)" userId="ba7242ab-8d12-409c-8c33-58c7e46301b2" providerId="ADAL" clId="{3FDB312C-47D6-48A7-BF84-7670F6F9ECF3}" dt="2025-06-05T07:29:24.539" v="2122" actId="208"/>
          <ac:picMkLst>
            <pc:docMk/>
            <pc:sldMk cId="3581226615" sldId="3694"/>
            <ac:picMk id="10" creationId="{DCE98A0A-04F6-D550-B7DF-07E9EEC84F5E}"/>
          </ac:picMkLst>
        </pc:picChg>
        <pc:picChg chg="mod">
          <ac:chgData name="Andrew Carle (North Sea Transition Authority)" userId="ba7242ab-8d12-409c-8c33-58c7e46301b2" providerId="ADAL" clId="{3FDB312C-47D6-48A7-BF84-7670F6F9ECF3}" dt="2025-06-05T07:29:24.539" v="2122" actId="208"/>
          <ac:picMkLst>
            <pc:docMk/>
            <pc:sldMk cId="3581226615" sldId="3694"/>
            <ac:picMk id="13" creationId="{AEEE2AD2-C37D-5BA9-9088-D89FD8D3569F}"/>
          </ac:picMkLst>
        </pc:picChg>
        <pc:picChg chg="mod">
          <ac:chgData name="Andrew Carle (North Sea Transition Authority)" userId="ba7242ab-8d12-409c-8c33-58c7e46301b2" providerId="ADAL" clId="{3FDB312C-47D6-48A7-BF84-7670F6F9ECF3}" dt="2025-06-05T07:29:24.539" v="2122" actId="208"/>
          <ac:picMkLst>
            <pc:docMk/>
            <pc:sldMk cId="3581226615" sldId="3694"/>
            <ac:picMk id="15" creationId="{A93B94FB-7433-01E6-90DA-1884F57CFCB2}"/>
          </ac:picMkLst>
        </pc:picChg>
      </pc:sldChg>
      <pc:sldChg chg="modSp del mod modShow">
        <pc:chgData name="Andrew Carle (North Sea Transition Authority)" userId="ba7242ab-8d12-409c-8c33-58c7e46301b2" providerId="ADAL" clId="{3FDB312C-47D6-48A7-BF84-7670F6F9ECF3}" dt="2025-06-05T11:04:30.019" v="2542" actId="47"/>
        <pc:sldMkLst>
          <pc:docMk/>
          <pc:sldMk cId="1896498749" sldId="3695"/>
        </pc:sldMkLst>
      </pc:sldChg>
      <pc:sldChg chg="modSp del mod">
        <pc:chgData name="Andrew Carle (North Sea Transition Authority)" userId="ba7242ab-8d12-409c-8c33-58c7e46301b2" providerId="ADAL" clId="{3FDB312C-47D6-48A7-BF84-7670F6F9ECF3}" dt="2025-06-10T15:09:47.319" v="2778" actId="47"/>
        <pc:sldMkLst>
          <pc:docMk/>
          <pc:sldMk cId="3307415922" sldId="3703"/>
        </pc:sldMkLst>
      </pc:sldChg>
      <pc:sldChg chg="modSp mod">
        <pc:chgData name="Andrew Carle (North Sea Transition Authority)" userId="ba7242ab-8d12-409c-8c33-58c7e46301b2" providerId="ADAL" clId="{3FDB312C-47D6-48A7-BF84-7670F6F9ECF3}" dt="2025-04-11T15:19:24.886" v="94" actId="20577"/>
        <pc:sldMkLst>
          <pc:docMk/>
          <pc:sldMk cId="2143762820" sldId="3705"/>
        </pc:sldMkLst>
        <pc:spChg chg="mod">
          <ac:chgData name="Andrew Carle (North Sea Transition Authority)" userId="ba7242ab-8d12-409c-8c33-58c7e46301b2" providerId="ADAL" clId="{3FDB312C-47D6-48A7-BF84-7670F6F9ECF3}" dt="2025-04-11T15:19:24.886" v="94" actId="20577"/>
          <ac:spMkLst>
            <pc:docMk/>
            <pc:sldMk cId="2143762820" sldId="3705"/>
            <ac:spMk id="4" creationId="{1142288B-61B1-4C90-B905-5E19452BFAE9}"/>
          </ac:spMkLst>
        </pc:spChg>
      </pc:sldChg>
      <pc:sldChg chg="modSp mod">
        <pc:chgData name="Andrew Carle (North Sea Transition Authority)" userId="ba7242ab-8d12-409c-8c33-58c7e46301b2" providerId="ADAL" clId="{3FDB312C-47D6-48A7-BF84-7670F6F9ECF3}" dt="2025-06-10T10:31:58.849" v="2776" actId="20577"/>
        <pc:sldMkLst>
          <pc:docMk/>
          <pc:sldMk cId="861179908" sldId="3706"/>
        </pc:sldMkLst>
        <pc:spChg chg="mod">
          <ac:chgData name="Andrew Carle (North Sea Transition Authority)" userId="ba7242ab-8d12-409c-8c33-58c7e46301b2" providerId="ADAL" clId="{3FDB312C-47D6-48A7-BF84-7670F6F9ECF3}" dt="2025-04-15T08:25:53.468" v="401" actId="255"/>
          <ac:spMkLst>
            <pc:docMk/>
            <pc:sldMk cId="861179908" sldId="3706"/>
            <ac:spMk id="2" creationId="{CEFB2F74-503A-5249-E803-76A5C4023F89}"/>
          </ac:spMkLst>
        </pc:spChg>
        <pc:spChg chg="mod">
          <ac:chgData name="Andrew Carle (North Sea Transition Authority)" userId="ba7242ab-8d12-409c-8c33-58c7e46301b2" providerId="ADAL" clId="{3FDB312C-47D6-48A7-BF84-7670F6F9ECF3}" dt="2025-04-15T08:25:58.938" v="402" actId="404"/>
          <ac:spMkLst>
            <pc:docMk/>
            <pc:sldMk cId="861179908" sldId="3706"/>
            <ac:spMk id="3" creationId="{6AB98DA9-7FD4-8955-A4B2-F9186830917C}"/>
          </ac:spMkLst>
        </pc:spChg>
        <pc:spChg chg="mod">
          <ac:chgData name="Andrew Carle (North Sea Transition Authority)" userId="ba7242ab-8d12-409c-8c33-58c7e46301b2" providerId="ADAL" clId="{3FDB312C-47D6-48A7-BF84-7670F6F9ECF3}" dt="2025-04-15T08:26:06.282" v="404" actId="404"/>
          <ac:spMkLst>
            <pc:docMk/>
            <pc:sldMk cId="861179908" sldId="3706"/>
            <ac:spMk id="5" creationId="{D8BCCEE1-63DF-B1C4-566C-CEA7776449CD}"/>
          </ac:spMkLst>
        </pc:spChg>
        <pc:spChg chg="mod">
          <ac:chgData name="Andrew Carle (North Sea Transition Authority)" userId="ba7242ab-8d12-409c-8c33-58c7e46301b2" providerId="ADAL" clId="{3FDB312C-47D6-48A7-BF84-7670F6F9ECF3}" dt="2025-06-10T10:31:58.849" v="2776" actId="20577"/>
          <ac:spMkLst>
            <pc:docMk/>
            <pc:sldMk cId="861179908" sldId="3706"/>
            <ac:spMk id="6" creationId="{C3DD6A1C-CB53-5D5F-F09C-C9B69C7B7ACA}"/>
          </ac:spMkLst>
        </pc:spChg>
      </pc:sldChg>
      <pc:sldChg chg="modSp del mod">
        <pc:chgData name="Andrew Carle (North Sea Transition Authority)" userId="ba7242ab-8d12-409c-8c33-58c7e46301b2" providerId="ADAL" clId="{3FDB312C-47D6-48A7-BF84-7670F6F9ECF3}" dt="2025-06-04T13:47:25.024" v="1907" actId="47"/>
        <pc:sldMkLst>
          <pc:docMk/>
          <pc:sldMk cId="1963844360" sldId="3710"/>
        </pc:sldMkLst>
      </pc:sldChg>
      <pc:sldChg chg="modSp del mod">
        <pc:chgData name="Andrew Carle (North Sea Transition Authority)" userId="ba7242ab-8d12-409c-8c33-58c7e46301b2" providerId="ADAL" clId="{3FDB312C-47D6-48A7-BF84-7670F6F9ECF3}" dt="2025-06-04T13:47:15.764" v="1905" actId="47"/>
        <pc:sldMkLst>
          <pc:docMk/>
          <pc:sldMk cId="3352471337" sldId="3711"/>
        </pc:sldMkLst>
      </pc:sldChg>
      <pc:sldChg chg="addSp delSp modSp mod setBg modClrScheme chgLayout">
        <pc:chgData name="Andrew Carle (North Sea Transition Authority)" userId="ba7242ab-8d12-409c-8c33-58c7e46301b2" providerId="ADAL" clId="{3FDB312C-47D6-48A7-BF84-7670F6F9ECF3}" dt="2025-06-04T14:32:24.068" v="2086" actId="21"/>
        <pc:sldMkLst>
          <pc:docMk/>
          <pc:sldMk cId="3221854201" sldId="3712"/>
        </pc:sldMkLst>
        <pc:spChg chg="mod ord">
          <ac:chgData name="Andrew Carle (North Sea Transition Authority)" userId="ba7242ab-8d12-409c-8c33-58c7e46301b2" providerId="ADAL" clId="{3FDB312C-47D6-48A7-BF84-7670F6F9ECF3}" dt="2025-06-04T14:23:11.935" v="1914" actId="26606"/>
          <ac:spMkLst>
            <pc:docMk/>
            <pc:sldMk cId="3221854201" sldId="3712"/>
            <ac:spMk id="3" creationId="{22833B6E-13E8-4F24-357C-AAFE4C3B2FBC}"/>
          </ac:spMkLst>
        </pc:spChg>
        <pc:spChg chg="mod">
          <ac:chgData name="Andrew Carle (North Sea Transition Authority)" userId="ba7242ab-8d12-409c-8c33-58c7e46301b2" providerId="ADAL" clId="{3FDB312C-47D6-48A7-BF84-7670F6F9ECF3}" dt="2025-06-04T14:23:11.935" v="1914" actId="26606"/>
          <ac:spMkLst>
            <pc:docMk/>
            <pc:sldMk cId="3221854201" sldId="3712"/>
            <ac:spMk id="4" creationId="{1142288B-61B1-4C90-B905-5E19452BFAE9}"/>
          </ac:spMkLst>
        </pc:spChg>
        <pc:picChg chg="add mod">
          <ac:chgData name="Andrew Carle (North Sea Transition Authority)" userId="ba7242ab-8d12-409c-8c33-58c7e46301b2" providerId="ADAL" clId="{3FDB312C-47D6-48A7-BF84-7670F6F9ECF3}" dt="2025-06-04T14:29:01.720" v="2072" actId="1076"/>
          <ac:picMkLst>
            <pc:docMk/>
            <pc:sldMk cId="3221854201" sldId="3712"/>
            <ac:picMk id="5" creationId="{4BB33921-1075-4C5B-2B70-4E2FC7177397}"/>
          </ac:picMkLst>
        </pc:picChg>
      </pc:sldChg>
      <pc:sldChg chg="addSp delSp modSp del mod">
        <pc:chgData name="Andrew Carle (North Sea Transition Authority)" userId="ba7242ab-8d12-409c-8c33-58c7e46301b2" providerId="ADAL" clId="{3FDB312C-47D6-48A7-BF84-7670F6F9ECF3}" dt="2025-06-04T14:20:54.495" v="1911" actId="47"/>
        <pc:sldMkLst>
          <pc:docMk/>
          <pc:sldMk cId="3128589384" sldId="3713"/>
        </pc:sldMkLst>
      </pc:sldChg>
      <pc:sldChg chg="delSp modSp mod">
        <pc:chgData name="Andrew Carle (North Sea Transition Authority)" userId="ba7242ab-8d12-409c-8c33-58c7e46301b2" providerId="ADAL" clId="{3FDB312C-47D6-48A7-BF84-7670F6F9ECF3}" dt="2025-06-09T10:18:26.838" v="2760" actId="5793"/>
        <pc:sldMkLst>
          <pc:docMk/>
          <pc:sldMk cId="1211838700" sldId="3718"/>
        </pc:sldMkLst>
        <pc:spChg chg="mod">
          <ac:chgData name="Andrew Carle (North Sea Transition Authority)" userId="ba7242ab-8d12-409c-8c33-58c7e46301b2" providerId="ADAL" clId="{3FDB312C-47D6-48A7-BF84-7670F6F9ECF3}" dt="2025-06-03T09:39:30.689" v="1860" actId="1076"/>
          <ac:spMkLst>
            <pc:docMk/>
            <pc:sldMk cId="1211838700" sldId="3718"/>
            <ac:spMk id="8" creationId="{53E1C1DA-8A25-A843-D19D-0DF98B28881D}"/>
          </ac:spMkLst>
        </pc:spChg>
        <pc:spChg chg="mod">
          <ac:chgData name="Andrew Carle (North Sea Transition Authority)" userId="ba7242ab-8d12-409c-8c33-58c7e46301b2" providerId="ADAL" clId="{3FDB312C-47D6-48A7-BF84-7670F6F9ECF3}" dt="2025-06-05T07:27:00.521" v="2113" actId="1076"/>
          <ac:spMkLst>
            <pc:docMk/>
            <pc:sldMk cId="1211838700" sldId="3718"/>
            <ac:spMk id="16" creationId="{9A492CB4-EFE4-0D0D-90C6-F0A8881CA942}"/>
          </ac:spMkLst>
        </pc:spChg>
        <pc:spChg chg="mod">
          <ac:chgData name="Andrew Carle (North Sea Transition Authority)" userId="ba7242ab-8d12-409c-8c33-58c7e46301b2" providerId="ADAL" clId="{3FDB312C-47D6-48A7-BF84-7670F6F9ECF3}" dt="2025-06-09T10:18:26.838" v="2760" actId="5793"/>
          <ac:spMkLst>
            <pc:docMk/>
            <pc:sldMk cId="1211838700" sldId="3718"/>
            <ac:spMk id="24" creationId="{17B8F885-B3CF-2525-729B-DF4FF55A4269}"/>
          </ac:spMkLst>
        </pc:spChg>
        <pc:picChg chg="mod">
          <ac:chgData name="Andrew Carle (North Sea Transition Authority)" userId="ba7242ab-8d12-409c-8c33-58c7e46301b2" providerId="ADAL" clId="{3FDB312C-47D6-48A7-BF84-7670F6F9ECF3}" dt="2025-06-05T07:27:00.521" v="2113" actId="1076"/>
          <ac:picMkLst>
            <pc:docMk/>
            <pc:sldMk cId="1211838700" sldId="3718"/>
            <ac:picMk id="30" creationId="{58B3EE7B-61BC-077C-C64F-E0D01410A97F}"/>
          </ac:picMkLst>
        </pc:picChg>
      </pc:sldChg>
      <pc:sldChg chg="delSp mod">
        <pc:chgData name="Andrew Carle (North Sea Transition Authority)" userId="ba7242ab-8d12-409c-8c33-58c7e46301b2" providerId="ADAL" clId="{3FDB312C-47D6-48A7-BF84-7670F6F9ECF3}" dt="2025-04-15T10:52:20.326" v="1146" actId="478"/>
        <pc:sldMkLst>
          <pc:docMk/>
          <pc:sldMk cId="1354912030" sldId="3719"/>
        </pc:sldMkLst>
      </pc:sldChg>
      <pc:sldChg chg="modSp mod modNotesTx">
        <pc:chgData name="Andrew Carle (North Sea Transition Authority)" userId="ba7242ab-8d12-409c-8c33-58c7e46301b2" providerId="ADAL" clId="{3FDB312C-47D6-48A7-BF84-7670F6F9ECF3}" dt="2025-06-05T10:37:37.151" v="2283" actId="20577"/>
        <pc:sldMkLst>
          <pc:docMk/>
          <pc:sldMk cId="1316564344" sldId="3720"/>
        </pc:sldMkLst>
        <pc:graphicFrameChg chg="mod modGraphic">
          <ac:chgData name="Andrew Carle (North Sea Transition Authority)" userId="ba7242ab-8d12-409c-8c33-58c7e46301b2" providerId="ADAL" clId="{3FDB312C-47D6-48A7-BF84-7670F6F9ECF3}" dt="2025-04-22T14:52:43.828" v="1373" actId="208"/>
          <ac:graphicFrameMkLst>
            <pc:docMk/>
            <pc:sldMk cId="1316564344" sldId="3720"/>
            <ac:graphicFrameMk id="5" creationId="{DA22CC56-48CC-C735-EB65-1242009A8C57}"/>
          </ac:graphicFrameMkLst>
        </pc:graphicFrameChg>
      </pc:sldChg>
      <pc:sldChg chg="modSp mod">
        <pc:chgData name="Andrew Carle (North Sea Transition Authority)" userId="ba7242ab-8d12-409c-8c33-58c7e46301b2" providerId="ADAL" clId="{3FDB312C-47D6-48A7-BF84-7670F6F9ECF3}" dt="2025-04-15T09:21:16.259" v="1064" actId="1076"/>
        <pc:sldMkLst>
          <pc:docMk/>
          <pc:sldMk cId="2138791042" sldId="2146847497"/>
        </pc:sldMkLst>
        <pc:cxnChg chg="mod">
          <ac:chgData name="Andrew Carle (North Sea Transition Authority)" userId="ba7242ab-8d12-409c-8c33-58c7e46301b2" providerId="ADAL" clId="{3FDB312C-47D6-48A7-BF84-7670F6F9ECF3}" dt="2025-04-15T09:21:16.259" v="1064" actId="1076"/>
          <ac:cxnSpMkLst>
            <pc:docMk/>
            <pc:sldMk cId="2138791042" sldId="2146847497"/>
            <ac:cxnSpMk id="37" creationId="{2860C2F6-D365-91D7-71C3-B4D47972C37B}"/>
          </ac:cxnSpMkLst>
        </pc:cxnChg>
      </pc:sldChg>
      <pc:sldChg chg="addSp delSp modSp del mod modNotesTx">
        <pc:chgData name="Andrew Carle (North Sea Transition Authority)" userId="ba7242ab-8d12-409c-8c33-58c7e46301b2" providerId="ADAL" clId="{3FDB312C-47D6-48A7-BF84-7670F6F9ECF3}" dt="2025-06-17T08:19:57.808" v="4028" actId="47"/>
        <pc:sldMkLst>
          <pc:docMk/>
          <pc:sldMk cId="1999163741" sldId="2146847498"/>
        </pc:sldMkLst>
      </pc:sldChg>
      <pc:sldChg chg="addSp modSp del mod">
        <pc:chgData name="Andrew Carle (North Sea Transition Authority)" userId="ba7242ab-8d12-409c-8c33-58c7e46301b2" providerId="ADAL" clId="{3FDB312C-47D6-48A7-BF84-7670F6F9ECF3}" dt="2025-06-17T08:16:11.480" v="4015" actId="47"/>
        <pc:sldMkLst>
          <pc:docMk/>
          <pc:sldMk cId="2356765750" sldId="2146847500"/>
        </pc:sldMkLst>
      </pc:sldChg>
      <pc:sldChg chg="modSp del mod">
        <pc:chgData name="Andrew Carle (North Sea Transition Authority)" userId="ba7242ab-8d12-409c-8c33-58c7e46301b2" providerId="ADAL" clId="{3FDB312C-47D6-48A7-BF84-7670F6F9ECF3}" dt="2025-06-05T07:25:41.797" v="2109" actId="47"/>
        <pc:sldMkLst>
          <pc:docMk/>
          <pc:sldMk cId="1679604479" sldId="2146847501"/>
        </pc:sldMkLst>
      </pc:sldChg>
      <pc:sldChg chg="delSp modSp mod">
        <pc:chgData name="Andrew Carle (North Sea Transition Authority)" userId="ba7242ab-8d12-409c-8c33-58c7e46301b2" providerId="ADAL" clId="{3FDB312C-47D6-48A7-BF84-7670F6F9ECF3}" dt="2025-06-16T14:15:17.998" v="2870" actId="20577"/>
        <pc:sldMkLst>
          <pc:docMk/>
          <pc:sldMk cId="3999012663" sldId="2146847505"/>
        </pc:sldMkLst>
        <pc:spChg chg="mod">
          <ac:chgData name="Andrew Carle (North Sea Transition Authority)" userId="ba7242ab-8d12-409c-8c33-58c7e46301b2" providerId="ADAL" clId="{3FDB312C-47D6-48A7-BF84-7670F6F9ECF3}" dt="2025-06-04T14:27:20.978" v="1970" actId="6549"/>
          <ac:spMkLst>
            <pc:docMk/>
            <pc:sldMk cId="3999012663" sldId="2146847505"/>
            <ac:spMk id="3" creationId="{FCBD9991-D5FD-E938-BAAC-E0AD066CCDCD}"/>
          </ac:spMkLst>
        </pc:spChg>
        <pc:spChg chg="mod">
          <ac:chgData name="Andrew Carle (North Sea Transition Authority)" userId="ba7242ab-8d12-409c-8c33-58c7e46301b2" providerId="ADAL" clId="{3FDB312C-47D6-48A7-BF84-7670F6F9ECF3}" dt="2025-06-05T07:28:25.353" v="2115" actId="2711"/>
          <ac:spMkLst>
            <pc:docMk/>
            <pc:sldMk cId="3999012663" sldId="2146847505"/>
            <ac:spMk id="5" creationId="{63C43438-52AE-1508-58D1-F6C92BC15D49}"/>
          </ac:spMkLst>
        </pc:spChg>
        <pc:spChg chg="mod">
          <ac:chgData name="Andrew Carle (North Sea Transition Authority)" userId="ba7242ab-8d12-409c-8c33-58c7e46301b2" providerId="ADAL" clId="{3FDB312C-47D6-48A7-BF84-7670F6F9ECF3}" dt="2025-06-16T14:15:17.998" v="2870" actId="20577"/>
          <ac:spMkLst>
            <pc:docMk/>
            <pc:sldMk cId="3999012663" sldId="2146847505"/>
            <ac:spMk id="7" creationId="{DDB3401D-5D68-837B-0D73-74559D8D119F}"/>
          </ac:spMkLst>
        </pc:spChg>
        <pc:spChg chg="mod">
          <ac:chgData name="Andrew Carle (North Sea Transition Authority)" userId="ba7242ab-8d12-409c-8c33-58c7e46301b2" providerId="ADAL" clId="{3FDB312C-47D6-48A7-BF84-7670F6F9ECF3}" dt="2025-06-05T07:28:19.266" v="2114" actId="2711"/>
          <ac:spMkLst>
            <pc:docMk/>
            <pc:sldMk cId="3999012663" sldId="2146847505"/>
            <ac:spMk id="9" creationId="{24DBF165-17F4-E828-6CD2-F9D783B3BB84}"/>
          </ac:spMkLst>
        </pc:spChg>
        <pc:grpChg chg="mod">
          <ac:chgData name="Andrew Carle (North Sea Transition Authority)" userId="ba7242ab-8d12-409c-8c33-58c7e46301b2" providerId="ADAL" clId="{3FDB312C-47D6-48A7-BF84-7670F6F9ECF3}" dt="2025-06-05T07:28:42.127" v="2118" actId="1076"/>
          <ac:grpSpMkLst>
            <pc:docMk/>
            <pc:sldMk cId="3999012663" sldId="2146847505"/>
            <ac:grpSpMk id="4" creationId="{34E5610F-2204-091E-CCBC-39D6F21E80A5}"/>
          </ac:grpSpMkLst>
        </pc:grpChg>
      </pc:sldChg>
      <pc:sldChg chg="addSp delSp modSp add mod modNotesTx">
        <pc:chgData name="Andrew Carle (North Sea Transition Authority)" userId="ba7242ab-8d12-409c-8c33-58c7e46301b2" providerId="ADAL" clId="{3FDB312C-47D6-48A7-BF84-7670F6F9ECF3}" dt="2025-06-16T13:58:10.700" v="2866"/>
        <pc:sldMkLst>
          <pc:docMk/>
          <pc:sldMk cId="2334621483" sldId="2146847506"/>
        </pc:sldMkLst>
        <pc:spChg chg="mod">
          <ac:chgData name="Andrew Carle (North Sea Transition Authority)" userId="ba7242ab-8d12-409c-8c33-58c7e46301b2" providerId="ADAL" clId="{3FDB312C-47D6-48A7-BF84-7670F6F9ECF3}" dt="2025-05-20T08:36:23.406" v="1805" actId="14100"/>
          <ac:spMkLst>
            <pc:docMk/>
            <pc:sldMk cId="2334621483" sldId="2146847506"/>
            <ac:spMk id="2" creationId="{1FDAF608-1410-E126-EAFF-CEDA04A865E0}"/>
          </ac:spMkLst>
        </pc:spChg>
        <pc:spChg chg="mod">
          <ac:chgData name="Andrew Carle (North Sea Transition Authority)" userId="ba7242ab-8d12-409c-8c33-58c7e46301b2" providerId="ADAL" clId="{3FDB312C-47D6-48A7-BF84-7670F6F9ECF3}" dt="2025-05-20T08:36:26.077" v="1806" actId="1076"/>
          <ac:spMkLst>
            <pc:docMk/>
            <pc:sldMk cId="2334621483" sldId="2146847506"/>
            <ac:spMk id="3" creationId="{7C33F228-CC94-AD36-FDCE-4939751772F6}"/>
          </ac:spMkLst>
        </pc:spChg>
        <pc:spChg chg="mod">
          <ac:chgData name="Andrew Carle (North Sea Transition Authority)" userId="ba7242ab-8d12-409c-8c33-58c7e46301b2" providerId="ADAL" clId="{3FDB312C-47D6-48A7-BF84-7670F6F9ECF3}" dt="2025-05-20T08:35:18.492" v="1787" actId="20577"/>
          <ac:spMkLst>
            <pc:docMk/>
            <pc:sldMk cId="2334621483" sldId="2146847506"/>
            <ac:spMk id="6" creationId="{63A7816B-31A1-5CBA-1AAB-62178DECAF94}"/>
          </ac:spMkLst>
        </pc:spChg>
        <pc:spChg chg="mod">
          <ac:chgData name="Andrew Carle (North Sea Transition Authority)" userId="ba7242ab-8d12-409c-8c33-58c7e46301b2" providerId="ADAL" clId="{3FDB312C-47D6-48A7-BF84-7670F6F9ECF3}" dt="2025-05-20T08:35:06.249" v="1774" actId="14100"/>
          <ac:spMkLst>
            <pc:docMk/>
            <pc:sldMk cId="2334621483" sldId="2146847506"/>
            <ac:spMk id="9" creationId="{C8B0F35E-5BB1-BDBC-D760-D7E5B9E4C04B}"/>
          </ac:spMkLst>
        </pc:spChg>
        <pc:spChg chg="add del mod topLvl">
          <ac:chgData name="Andrew Carle (North Sea Transition Authority)" userId="ba7242ab-8d12-409c-8c33-58c7e46301b2" providerId="ADAL" clId="{3FDB312C-47D6-48A7-BF84-7670F6F9ECF3}" dt="2025-04-15T11:14:26.757" v="1207" actId="478"/>
          <ac:spMkLst>
            <pc:docMk/>
            <pc:sldMk cId="2334621483" sldId="2146847506"/>
            <ac:spMk id="39" creationId="{F43ED01F-3790-7B82-9BCC-713BCE0A3204}"/>
          </ac:spMkLst>
        </pc:spChg>
        <pc:spChg chg="add del mod topLvl">
          <ac:chgData name="Andrew Carle (North Sea Transition Authority)" userId="ba7242ab-8d12-409c-8c33-58c7e46301b2" providerId="ADAL" clId="{3FDB312C-47D6-48A7-BF84-7670F6F9ECF3}" dt="2025-04-15T11:14:26.757" v="1207" actId="478"/>
          <ac:spMkLst>
            <pc:docMk/>
            <pc:sldMk cId="2334621483" sldId="2146847506"/>
            <ac:spMk id="40" creationId="{CF913F36-2FE9-B588-2167-50B904B58F72}"/>
          </ac:spMkLst>
        </pc:spChg>
        <pc:spChg chg="mod">
          <ac:chgData name="Andrew Carle (North Sea Transition Authority)" userId="ba7242ab-8d12-409c-8c33-58c7e46301b2" providerId="ADAL" clId="{3FDB312C-47D6-48A7-BF84-7670F6F9ECF3}" dt="2025-04-11T15:01:25.400" v="75" actId="1076"/>
          <ac:spMkLst>
            <pc:docMk/>
            <pc:sldMk cId="2334621483" sldId="2146847506"/>
            <ac:spMk id="46" creationId="{BBEE018F-DC09-44F0-A3F1-E1763E4D2C76}"/>
          </ac:spMkLst>
        </pc:spChg>
        <pc:spChg chg="add mod">
          <ac:chgData name="Andrew Carle (North Sea Transition Authority)" userId="ba7242ab-8d12-409c-8c33-58c7e46301b2" providerId="ADAL" clId="{3FDB312C-47D6-48A7-BF84-7670F6F9ECF3}" dt="2025-04-11T15:01:25.400" v="75" actId="1076"/>
          <ac:spMkLst>
            <pc:docMk/>
            <pc:sldMk cId="2334621483" sldId="2146847506"/>
            <ac:spMk id="47" creationId="{BC5C226F-0D03-4554-155A-50C313EA879A}"/>
          </ac:spMkLst>
        </pc:spChg>
        <pc:spChg chg="add mod">
          <ac:chgData name="Andrew Carle (North Sea Transition Authority)" userId="ba7242ab-8d12-409c-8c33-58c7e46301b2" providerId="ADAL" clId="{3FDB312C-47D6-48A7-BF84-7670F6F9ECF3}" dt="2025-04-11T15:01:25.400" v="75" actId="1076"/>
          <ac:spMkLst>
            <pc:docMk/>
            <pc:sldMk cId="2334621483" sldId="2146847506"/>
            <ac:spMk id="48" creationId="{6422B868-04BC-0956-D011-CE8693A20F19}"/>
          </ac:spMkLst>
        </pc:spChg>
        <pc:spChg chg="add mod">
          <ac:chgData name="Andrew Carle (North Sea Transition Authority)" userId="ba7242ab-8d12-409c-8c33-58c7e46301b2" providerId="ADAL" clId="{3FDB312C-47D6-48A7-BF84-7670F6F9ECF3}" dt="2025-04-11T15:01:25.400" v="75" actId="1076"/>
          <ac:spMkLst>
            <pc:docMk/>
            <pc:sldMk cId="2334621483" sldId="2146847506"/>
            <ac:spMk id="50" creationId="{1EA5D552-5503-3633-A559-D52E6326D440}"/>
          </ac:spMkLst>
        </pc:spChg>
        <pc:spChg chg="add mod">
          <ac:chgData name="Andrew Carle (North Sea Transition Authority)" userId="ba7242ab-8d12-409c-8c33-58c7e46301b2" providerId="ADAL" clId="{3FDB312C-47D6-48A7-BF84-7670F6F9ECF3}" dt="2025-04-11T15:03:49.714" v="82" actId="207"/>
          <ac:spMkLst>
            <pc:docMk/>
            <pc:sldMk cId="2334621483" sldId="2146847506"/>
            <ac:spMk id="51" creationId="{5B4C181C-AF8C-0796-937E-C471AFD37624}"/>
          </ac:spMkLst>
        </pc:spChg>
        <pc:spChg chg="mod">
          <ac:chgData name="Andrew Carle (North Sea Transition Authority)" userId="ba7242ab-8d12-409c-8c33-58c7e46301b2" providerId="ADAL" clId="{3FDB312C-47D6-48A7-BF84-7670F6F9ECF3}" dt="2025-04-22T14:53:33.289" v="1375" actId="208"/>
          <ac:spMkLst>
            <pc:docMk/>
            <pc:sldMk cId="2334621483" sldId="2146847506"/>
            <ac:spMk id="53" creationId="{7937B621-B33D-5770-01C7-D49EE475F47B}"/>
          </ac:spMkLst>
        </pc:spChg>
        <pc:spChg chg="add mod">
          <ac:chgData name="Andrew Carle (North Sea Transition Authority)" userId="ba7242ab-8d12-409c-8c33-58c7e46301b2" providerId="ADAL" clId="{3FDB312C-47D6-48A7-BF84-7670F6F9ECF3}" dt="2025-04-11T15:01:25.400" v="75" actId="1076"/>
          <ac:spMkLst>
            <pc:docMk/>
            <pc:sldMk cId="2334621483" sldId="2146847506"/>
            <ac:spMk id="54" creationId="{747C6F12-C859-7EA5-147A-F94021A0F0BD}"/>
          </ac:spMkLst>
        </pc:spChg>
        <pc:spChg chg="add mod">
          <ac:chgData name="Andrew Carle (North Sea Transition Authority)" userId="ba7242ab-8d12-409c-8c33-58c7e46301b2" providerId="ADAL" clId="{3FDB312C-47D6-48A7-BF84-7670F6F9ECF3}" dt="2025-05-20T08:35:23.049" v="1788" actId="20577"/>
          <ac:spMkLst>
            <pc:docMk/>
            <pc:sldMk cId="2334621483" sldId="2146847506"/>
            <ac:spMk id="55" creationId="{AC8A1A6C-66BB-41F0-F7AD-22693FFB352B}"/>
          </ac:spMkLst>
        </pc:spChg>
        <pc:spChg chg="add mod">
          <ac:chgData name="Andrew Carle (North Sea Transition Authority)" userId="ba7242ab-8d12-409c-8c33-58c7e46301b2" providerId="ADAL" clId="{3FDB312C-47D6-48A7-BF84-7670F6F9ECF3}" dt="2025-05-20T08:35:31.212" v="1793" actId="20577"/>
          <ac:spMkLst>
            <pc:docMk/>
            <pc:sldMk cId="2334621483" sldId="2146847506"/>
            <ac:spMk id="56" creationId="{8FBA0B3A-A484-CA34-F259-532C424EB412}"/>
          </ac:spMkLst>
        </pc:spChg>
        <pc:spChg chg="mod">
          <ac:chgData name="Andrew Carle (North Sea Transition Authority)" userId="ba7242ab-8d12-409c-8c33-58c7e46301b2" providerId="ADAL" clId="{3FDB312C-47D6-48A7-BF84-7670F6F9ECF3}" dt="2025-04-11T15:01:14.639" v="74"/>
          <ac:spMkLst>
            <pc:docMk/>
            <pc:sldMk cId="2334621483" sldId="2146847506"/>
            <ac:spMk id="69" creationId="{83C518F3-6C87-AA13-C573-356B85550311}"/>
          </ac:spMkLst>
        </pc:spChg>
        <pc:grpChg chg="add del mod">
          <ac:chgData name="Andrew Carle (North Sea Transition Authority)" userId="ba7242ab-8d12-409c-8c33-58c7e46301b2" providerId="ADAL" clId="{3FDB312C-47D6-48A7-BF84-7670F6F9ECF3}" dt="2025-04-15T11:14:26.909" v="1208" actId="1076"/>
          <ac:grpSpMkLst>
            <pc:docMk/>
            <pc:sldMk cId="2334621483" sldId="2146847506"/>
            <ac:grpSpMk id="37" creationId="{E65EB6D4-CBD6-4ACB-307E-A7DF090A95D2}"/>
          </ac:grpSpMkLst>
        </pc:grpChg>
      </pc:sldChg>
      <pc:sldChg chg="modSp add mod">
        <pc:chgData name="Andrew Carle (North Sea Transition Authority)" userId="ba7242ab-8d12-409c-8c33-58c7e46301b2" providerId="ADAL" clId="{3FDB312C-47D6-48A7-BF84-7670F6F9ECF3}" dt="2025-04-15T11:14:55.236" v="1213" actId="1076"/>
        <pc:sldMkLst>
          <pc:docMk/>
          <pc:sldMk cId="417058728" sldId="2146847507"/>
        </pc:sldMkLst>
        <pc:spChg chg="mod">
          <ac:chgData name="Andrew Carle (North Sea Transition Authority)" userId="ba7242ab-8d12-409c-8c33-58c7e46301b2" providerId="ADAL" clId="{3FDB312C-47D6-48A7-BF84-7670F6F9ECF3}" dt="2025-04-15T09:16:14.483" v="1033" actId="403"/>
          <ac:spMkLst>
            <pc:docMk/>
            <pc:sldMk cId="417058728" sldId="2146847507"/>
            <ac:spMk id="4" creationId="{89CAF6A6-1991-D55D-953B-95AF39C87386}"/>
          </ac:spMkLst>
        </pc:spChg>
        <pc:picChg chg="mod">
          <ac:chgData name="Andrew Carle (North Sea Transition Authority)" userId="ba7242ab-8d12-409c-8c33-58c7e46301b2" providerId="ADAL" clId="{3FDB312C-47D6-48A7-BF84-7670F6F9ECF3}" dt="2025-04-15T11:14:55.236" v="1213" actId="1076"/>
          <ac:picMkLst>
            <pc:docMk/>
            <pc:sldMk cId="417058728" sldId="2146847507"/>
            <ac:picMk id="2" creationId="{595E30DB-C827-CC5D-C3E5-134BB0662256}"/>
          </ac:picMkLst>
        </pc:picChg>
      </pc:sldChg>
      <pc:sldChg chg="add del setBg">
        <pc:chgData name="Andrew Carle (North Sea Transition Authority)" userId="ba7242ab-8d12-409c-8c33-58c7e46301b2" providerId="ADAL" clId="{3FDB312C-47D6-48A7-BF84-7670F6F9ECF3}" dt="2025-04-15T08:14:15.072" v="330"/>
        <pc:sldMkLst>
          <pc:docMk/>
          <pc:sldMk cId="1373387345" sldId="2146847507"/>
        </pc:sldMkLst>
      </pc:sldChg>
      <pc:sldChg chg="add del setBg">
        <pc:chgData name="Andrew Carle (North Sea Transition Authority)" userId="ba7242ab-8d12-409c-8c33-58c7e46301b2" providerId="ADAL" clId="{3FDB312C-47D6-48A7-BF84-7670F6F9ECF3}" dt="2025-04-15T08:14:30.828" v="336"/>
        <pc:sldMkLst>
          <pc:docMk/>
          <pc:sldMk cId="1775663495" sldId="2146847507"/>
        </pc:sldMkLst>
      </pc:sldChg>
      <pc:sldChg chg="addSp delSp modSp add mod">
        <pc:chgData name="Andrew Carle (North Sea Transition Authority)" userId="ba7242ab-8d12-409c-8c33-58c7e46301b2" providerId="ADAL" clId="{3FDB312C-47D6-48A7-BF84-7670F6F9ECF3}" dt="2025-06-04T14:28:41.632" v="2050" actId="21"/>
        <pc:sldMkLst>
          <pc:docMk/>
          <pc:sldMk cId="3438651750" sldId="2146847508"/>
        </pc:sldMkLst>
        <pc:picChg chg="mod">
          <ac:chgData name="Andrew Carle (North Sea Transition Authority)" userId="ba7242ab-8d12-409c-8c33-58c7e46301b2" providerId="ADAL" clId="{3FDB312C-47D6-48A7-BF84-7670F6F9ECF3}" dt="2025-04-15T08:16:43.894" v="376" actId="1076"/>
          <ac:picMkLst>
            <pc:docMk/>
            <pc:sldMk cId="3438651750" sldId="2146847508"/>
            <ac:picMk id="2" creationId="{B04A6ADC-F2F7-3D7A-8107-C73925D5B7FF}"/>
          </ac:picMkLst>
        </pc:picChg>
      </pc:sldChg>
      <pc:sldChg chg="addSp delSp modSp add mod">
        <pc:chgData name="Andrew Carle (North Sea Transition Authority)" userId="ba7242ab-8d12-409c-8c33-58c7e46301b2" providerId="ADAL" clId="{3FDB312C-47D6-48A7-BF84-7670F6F9ECF3}" dt="2025-04-15T10:50:53.407" v="1137" actId="404"/>
        <pc:sldMkLst>
          <pc:docMk/>
          <pc:sldMk cId="3763626411" sldId="2146847509"/>
        </pc:sldMkLst>
        <pc:spChg chg="mod">
          <ac:chgData name="Andrew Carle (North Sea Transition Authority)" userId="ba7242ab-8d12-409c-8c33-58c7e46301b2" providerId="ADAL" clId="{3FDB312C-47D6-48A7-BF84-7670F6F9ECF3}" dt="2025-04-15T10:50:53.407" v="1137" actId="404"/>
          <ac:spMkLst>
            <pc:docMk/>
            <pc:sldMk cId="3763626411" sldId="2146847509"/>
            <ac:spMk id="4" creationId="{995420D0-9A76-0355-BCFD-E08857EDC29C}"/>
          </ac:spMkLst>
        </pc:spChg>
        <pc:picChg chg="mod topLvl">
          <ac:chgData name="Andrew Carle (North Sea Transition Authority)" userId="ba7242ab-8d12-409c-8c33-58c7e46301b2" providerId="ADAL" clId="{3FDB312C-47D6-48A7-BF84-7670F6F9ECF3}" dt="2025-04-15T08:18:37.774" v="399" actId="1076"/>
          <ac:picMkLst>
            <pc:docMk/>
            <pc:sldMk cId="3763626411" sldId="2146847509"/>
            <ac:picMk id="6" creationId="{E7F84D8A-EABD-7642-16FD-1054C2CF80B6}"/>
          </ac:picMkLst>
        </pc:picChg>
      </pc:sldChg>
      <pc:sldChg chg="modSp add mod modNotesTx">
        <pc:chgData name="Andrew Carle (North Sea Transition Authority)" userId="ba7242ab-8d12-409c-8c33-58c7e46301b2" providerId="ADAL" clId="{3FDB312C-47D6-48A7-BF84-7670F6F9ECF3}" dt="2025-06-05T10:44:52.675" v="2537" actId="20577"/>
        <pc:sldMkLst>
          <pc:docMk/>
          <pc:sldMk cId="2834544809" sldId="2146847510"/>
        </pc:sldMkLst>
        <pc:graphicFrameChg chg="mod modGraphic">
          <ac:chgData name="Andrew Carle (North Sea Transition Authority)" userId="ba7242ab-8d12-409c-8c33-58c7e46301b2" providerId="ADAL" clId="{3FDB312C-47D6-48A7-BF84-7670F6F9ECF3}" dt="2025-06-05T10:44:52.675" v="2537" actId="20577"/>
          <ac:graphicFrameMkLst>
            <pc:docMk/>
            <pc:sldMk cId="2834544809" sldId="2146847510"/>
            <ac:graphicFrameMk id="14" creationId="{376E96E3-E334-2172-5155-2219416A0B2A}"/>
          </ac:graphicFrameMkLst>
        </pc:graphicFrameChg>
      </pc:sldChg>
      <pc:sldChg chg="addSp delSp modSp add mod">
        <pc:chgData name="Andrew Carle (North Sea Transition Authority)" userId="ba7242ab-8d12-409c-8c33-58c7e46301b2" providerId="ADAL" clId="{3FDB312C-47D6-48A7-BF84-7670F6F9ECF3}" dt="2025-05-15T15:03:22.753" v="1760" actId="20577"/>
        <pc:sldMkLst>
          <pc:docMk/>
          <pc:sldMk cId="2342914943" sldId="2146847511"/>
        </pc:sldMkLst>
        <pc:spChg chg="mod">
          <ac:chgData name="Andrew Carle (North Sea Transition Authority)" userId="ba7242ab-8d12-409c-8c33-58c7e46301b2" providerId="ADAL" clId="{3FDB312C-47D6-48A7-BF84-7670F6F9ECF3}" dt="2025-05-15T15:03:22.753" v="1760" actId="20577"/>
          <ac:spMkLst>
            <pc:docMk/>
            <pc:sldMk cId="2342914943" sldId="2146847511"/>
            <ac:spMk id="6" creationId="{E00AEA03-C6FC-CDC3-A4E1-34024C0EEB66}"/>
          </ac:spMkLst>
        </pc:spChg>
        <pc:spChg chg="mod">
          <ac:chgData name="Andrew Carle (North Sea Transition Authority)" userId="ba7242ab-8d12-409c-8c33-58c7e46301b2" providerId="ADAL" clId="{3FDB312C-47D6-48A7-BF84-7670F6F9ECF3}" dt="2025-04-15T09:03:34.674" v="911" actId="1076"/>
          <ac:spMkLst>
            <pc:docMk/>
            <pc:sldMk cId="2342914943" sldId="2146847511"/>
            <ac:spMk id="33" creationId="{DB2628D8-D162-3142-BA7B-B8AFDF0D0434}"/>
          </ac:spMkLst>
        </pc:spChg>
        <pc:picChg chg="mod">
          <ac:chgData name="Andrew Carle (North Sea Transition Authority)" userId="ba7242ab-8d12-409c-8c33-58c7e46301b2" providerId="ADAL" clId="{3FDB312C-47D6-48A7-BF84-7670F6F9ECF3}" dt="2025-05-15T14:47:37.442" v="1718" actId="14100"/>
          <ac:picMkLst>
            <pc:docMk/>
            <pc:sldMk cId="2342914943" sldId="2146847511"/>
            <ac:picMk id="8" creationId="{467D2D67-121B-C24C-21AF-D96D77EEAFE2}"/>
          </ac:picMkLst>
        </pc:picChg>
        <pc:picChg chg="add mod">
          <ac:chgData name="Andrew Carle (North Sea Transition Authority)" userId="ba7242ab-8d12-409c-8c33-58c7e46301b2" providerId="ADAL" clId="{3FDB312C-47D6-48A7-BF84-7670F6F9ECF3}" dt="2025-05-15T14:47:46.180" v="1719" actId="1076"/>
          <ac:picMkLst>
            <pc:docMk/>
            <pc:sldMk cId="2342914943" sldId="2146847511"/>
            <ac:picMk id="9" creationId="{4981761B-58C8-8E38-1C5D-AD4D5995DA28}"/>
          </ac:picMkLst>
        </pc:picChg>
        <pc:picChg chg="add mod">
          <ac:chgData name="Andrew Carle (North Sea Transition Authority)" userId="ba7242ab-8d12-409c-8c33-58c7e46301b2" providerId="ADAL" clId="{3FDB312C-47D6-48A7-BF84-7670F6F9ECF3}" dt="2025-05-15T14:47:56.445" v="1721" actId="1076"/>
          <ac:picMkLst>
            <pc:docMk/>
            <pc:sldMk cId="2342914943" sldId="2146847511"/>
            <ac:picMk id="11" creationId="{E3EC9C6A-EF15-09F2-FB3B-55D8092E31D0}"/>
          </ac:picMkLst>
        </pc:picChg>
      </pc:sldChg>
      <pc:sldChg chg="addSp delSp modSp add mod modNotesTx">
        <pc:chgData name="Andrew Carle (North Sea Transition Authority)" userId="ba7242ab-8d12-409c-8c33-58c7e46301b2" providerId="ADAL" clId="{3FDB312C-47D6-48A7-BF84-7670F6F9ECF3}" dt="2025-06-16T13:05:38.110" v="2819" actId="20577"/>
        <pc:sldMkLst>
          <pc:docMk/>
          <pc:sldMk cId="3789625115" sldId="2146847512"/>
        </pc:sldMkLst>
        <pc:spChg chg="mod">
          <ac:chgData name="Andrew Carle (North Sea Transition Authority)" userId="ba7242ab-8d12-409c-8c33-58c7e46301b2" providerId="ADAL" clId="{3FDB312C-47D6-48A7-BF84-7670F6F9ECF3}" dt="2025-05-15T14:50:35.856" v="1750" actId="20577"/>
          <ac:spMkLst>
            <pc:docMk/>
            <pc:sldMk cId="3789625115" sldId="2146847512"/>
            <ac:spMk id="6" creationId="{2BAC7B37-1D9C-3FF3-78C9-25FA9B469904}"/>
          </ac:spMkLst>
        </pc:spChg>
        <pc:spChg chg="mod">
          <ac:chgData name="Andrew Carle (North Sea Transition Authority)" userId="ba7242ab-8d12-409c-8c33-58c7e46301b2" providerId="ADAL" clId="{3FDB312C-47D6-48A7-BF84-7670F6F9ECF3}" dt="2025-04-15T09:22:34.235" v="1074" actId="1076"/>
          <ac:spMkLst>
            <pc:docMk/>
            <pc:sldMk cId="3789625115" sldId="2146847512"/>
            <ac:spMk id="10" creationId="{A0A07429-98EB-F37F-1644-DC5DCA54FB69}"/>
          </ac:spMkLst>
        </pc:spChg>
        <pc:grpChg chg="mod">
          <ac:chgData name="Andrew Carle (North Sea Transition Authority)" userId="ba7242ab-8d12-409c-8c33-58c7e46301b2" providerId="ADAL" clId="{3FDB312C-47D6-48A7-BF84-7670F6F9ECF3}" dt="2025-04-15T09:23:44.475" v="1084"/>
          <ac:grpSpMkLst>
            <pc:docMk/>
            <pc:sldMk cId="3789625115" sldId="2146847512"/>
            <ac:grpSpMk id="22" creationId="{4EEE9FDA-8F46-066A-59C0-CF7ABAB4A884}"/>
          </ac:grpSpMkLst>
        </pc:grpChg>
        <pc:picChg chg="add mod">
          <ac:chgData name="Andrew Carle (North Sea Transition Authority)" userId="ba7242ab-8d12-409c-8c33-58c7e46301b2" providerId="ADAL" clId="{3FDB312C-47D6-48A7-BF84-7670F6F9ECF3}" dt="2025-05-15T14:49:41.357" v="1739" actId="1076"/>
          <ac:picMkLst>
            <pc:docMk/>
            <pc:sldMk cId="3789625115" sldId="2146847512"/>
            <ac:picMk id="2" creationId="{A04F2FD8-C021-BEFD-2E94-57367AEA99DD}"/>
          </ac:picMkLst>
        </pc:picChg>
        <pc:picChg chg="add mod">
          <ac:chgData name="Andrew Carle (North Sea Transition Authority)" userId="ba7242ab-8d12-409c-8c33-58c7e46301b2" providerId="ADAL" clId="{3FDB312C-47D6-48A7-BF84-7670F6F9ECF3}" dt="2025-06-05T11:04:25.637" v="2541" actId="14100"/>
          <ac:picMkLst>
            <pc:docMk/>
            <pc:sldMk cId="3789625115" sldId="2146847512"/>
            <ac:picMk id="9" creationId="{78AC0440-00CC-E672-71E8-581E257A4604}"/>
          </ac:picMkLst>
        </pc:picChg>
        <pc:picChg chg="add mod">
          <ac:chgData name="Andrew Carle (North Sea Transition Authority)" userId="ba7242ab-8d12-409c-8c33-58c7e46301b2" providerId="ADAL" clId="{3FDB312C-47D6-48A7-BF84-7670F6F9ECF3}" dt="2025-05-15T14:49:56.933" v="1744" actId="1076"/>
          <ac:picMkLst>
            <pc:docMk/>
            <pc:sldMk cId="3789625115" sldId="2146847512"/>
            <ac:picMk id="11" creationId="{E0547AF4-10FE-F097-82FC-C5CB8AB7EFB1}"/>
          </ac:picMkLst>
        </pc:picChg>
        <pc:inkChg chg="add mod">
          <ac:chgData name="Andrew Carle (North Sea Transition Authority)" userId="ba7242ab-8d12-409c-8c33-58c7e46301b2" providerId="ADAL" clId="{3FDB312C-47D6-48A7-BF84-7670F6F9ECF3}" dt="2025-04-15T09:23:44.475" v="1084"/>
          <ac:inkMkLst>
            <pc:docMk/>
            <pc:sldMk cId="3789625115" sldId="2146847512"/>
            <ac:inkMk id="14" creationId="{6345A033-7946-603F-28E3-61B42C2F6C58}"/>
          </ac:inkMkLst>
        </pc:inkChg>
        <pc:inkChg chg="add mod">
          <ac:chgData name="Andrew Carle (North Sea Transition Authority)" userId="ba7242ab-8d12-409c-8c33-58c7e46301b2" providerId="ADAL" clId="{3FDB312C-47D6-48A7-BF84-7670F6F9ECF3}" dt="2025-04-15T09:23:44.475" v="1084"/>
          <ac:inkMkLst>
            <pc:docMk/>
            <pc:sldMk cId="3789625115" sldId="2146847512"/>
            <ac:inkMk id="15" creationId="{C60827B8-FD32-2297-BAD8-4F85C02815F6}"/>
          </ac:inkMkLst>
        </pc:inkChg>
        <pc:inkChg chg="add mod">
          <ac:chgData name="Andrew Carle (North Sea Transition Authority)" userId="ba7242ab-8d12-409c-8c33-58c7e46301b2" providerId="ADAL" clId="{3FDB312C-47D6-48A7-BF84-7670F6F9ECF3}" dt="2025-04-15T09:23:44.475" v="1084"/>
          <ac:inkMkLst>
            <pc:docMk/>
            <pc:sldMk cId="3789625115" sldId="2146847512"/>
            <ac:inkMk id="16" creationId="{E0727C55-1741-8AC7-1E39-96BE236D5913}"/>
          </ac:inkMkLst>
        </pc:inkChg>
        <pc:inkChg chg="add mod">
          <ac:chgData name="Andrew Carle (North Sea Transition Authority)" userId="ba7242ab-8d12-409c-8c33-58c7e46301b2" providerId="ADAL" clId="{3FDB312C-47D6-48A7-BF84-7670F6F9ECF3}" dt="2025-04-15T09:23:44.475" v="1084"/>
          <ac:inkMkLst>
            <pc:docMk/>
            <pc:sldMk cId="3789625115" sldId="2146847512"/>
            <ac:inkMk id="17" creationId="{0DB9ACF0-2B32-7A45-F217-A6B25089C8CF}"/>
          </ac:inkMkLst>
        </pc:inkChg>
        <pc:inkChg chg="add mod">
          <ac:chgData name="Andrew Carle (North Sea Transition Authority)" userId="ba7242ab-8d12-409c-8c33-58c7e46301b2" providerId="ADAL" clId="{3FDB312C-47D6-48A7-BF84-7670F6F9ECF3}" dt="2025-04-15T09:23:44.475" v="1084"/>
          <ac:inkMkLst>
            <pc:docMk/>
            <pc:sldMk cId="3789625115" sldId="2146847512"/>
            <ac:inkMk id="19" creationId="{042F5C7B-1B13-9659-A19F-133589CDF9FA}"/>
          </ac:inkMkLst>
        </pc:inkChg>
        <pc:inkChg chg="add mod">
          <ac:chgData name="Andrew Carle (North Sea Transition Authority)" userId="ba7242ab-8d12-409c-8c33-58c7e46301b2" providerId="ADAL" clId="{3FDB312C-47D6-48A7-BF84-7670F6F9ECF3}" dt="2025-04-15T09:23:44.475" v="1084"/>
          <ac:inkMkLst>
            <pc:docMk/>
            <pc:sldMk cId="3789625115" sldId="2146847512"/>
            <ac:inkMk id="21" creationId="{5C910619-D52D-C509-C081-0AE96BC41E1C}"/>
          </ac:inkMkLst>
        </pc:inkChg>
      </pc:sldChg>
      <pc:sldChg chg="modSp add mod modNotesTx">
        <pc:chgData name="Andrew Carle (North Sea Transition Authority)" userId="ba7242ab-8d12-409c-8c33-58c7e46301b2" providerId="ADAL" clId="{3FDB312C-47D6-48A7-BF84-7670F6F9ECF3}" dt="2025-06-05T07:23:19.282" v="2108" actId="6549"/>
        <pc:sldMkLst>
          <pc:docMk/>
          <pc:sldMk cId="3347703293" sldId="2146847513"/>
        </pc:sldMkLst>
        <pc:spChg chg="mod">
          <ac:chgData name="Andrew Carle (North Sea Transition Authority)" userId="ba7242ab-8d12-409c-8c33-58c7e46301b2" providerId="ADAL" clId="{3FDB312C-47D6-48A7-BF84-7670F6F9ECF3}" dt="2025-06-03T09:39:35.511" v="1861" actId="1076"/>
          <ac:spMkLst>
            <pc:docMk/>
            <pc:sldMk cId="3347703293" sldId="2146847513"/>
            <ac:spMk id="2" creationId="{76E0A5C7-60B2-EAC7-1CA6-55DEE3A7CAA4}"/>
          </ac:spMkLst>
        </pc:spChg>
        <pc:graphicFrameChg chg="mod">
          <ac:chgData name="Andrew Carle (North Sea Transition Authority)" userId="ba7242ab-8d12-409c-8c33-58c7e46301b2" providerId="ADAL" clId="{3FDB312C-47D6-48A7-BF84-7670F6F9ECF3}" dt="2025-06-05T07:22:40.452" v="2106" actId="20577"/>
          <ac:graphicFrameMkLst>
            <pc:docMk/>
            <pc:sldMk cId="3347703293" sldId="2146847513"/>
            <ac:graphicFrameMk id="14" creationId="{13483499-92B8-4CA4-B4BB-4EF872A1613B}"/>
          </ac:graphicFrameMkLst>
        </pc:graphicFrameChg>
      </pc:sldChg>
      <pc:sldChg chg="modSp add del mod">
        <pc:chgData name="Andrew Carle (North Sea Transition Authority)" userId="ba7242ab-8d12-409c-8c33-58c7e46301b2" providerId="ADAL" clId="{3FDB312C-47D6-48A7-BF84-7670F6F9ECF3}" dt="2025-06-04T13:47:27.059" v="1908" actId="47"/>
        <pc:sldMkLst>
          <pc:docMk/>
          <pc:sldMk cId="1972746965" sldId="2146847514"/>
        </pc:sldMkLst>
      </pc:sldChg>
      <pc:sldChg chg="modSp add del mod">
        <pc:chgData name="Andrew Carle (North Sea Transition Authority)" userId="ba7242ab-8d12-409c-8c33-58c7e46301b2" providerId="ADAL" clId="{3FDB312C-47D6-48A7-BF84-7670F6F9ECF3}" dt="2025-06-04T13:47:19.214" v="1906" actId="47"/>
        <pc:sldMkLst>
          <pc:docMk/>
          <pc:sldMk cId="2807640713" sldId="2146847515"/>
        </pc:sldMkLst>
      </pc:sldChg>
      <pc:sldChg chg="modSp add del setBg">
        <pc:chgData name="Andrew Carle (North Sea Transition Authority)" userId="ba7242ab-8d12-409c-8c33-58c7e46301b2" providerId="ADAL" clId="{3FDB312C-47D6-48A7-BF84-7670F6F9ECF3}" dt="2025-06-03T09:29:41.295" v="1808"/>
        <pc:sldMkLst>
          <pc:docMk/>
          <pc:sldMk cId="86193979" sldId="2146847516"/>
        </pc:sldMkLst>
      </pc:sldChg>
      <pc:sldChg chg="addSp delSp modSp add mod setBg">
        <pc:chgData name="Andrew Carle (North Sea Transition Authority)" userId="ba7242ab-8d12-409c-8c33-58c7e46301b2" providerId="ADAL" clId="{3FDB312C-47D6-48A7-BF84-7670F6F9ECF3}" dt="2025-06-04T14:32:42.746" v="2089" actId="207"/>
        <pc:sldMkLst>
          <pc:docMk/>
          <pc:sldMk cId="2726542432" sldId="2146847516"/>
        </pc:sldMkLst>
        <pc:spChg chg="add mod">
          <ac:chgData name="Andrew Carle (North Sea Transition Authority)" userId="ba7242ab-8d12-409c-8c33-58c7e46301b2" providerId="ADAL" clId="{3FDB312C-47D6-48A7-BF84-7670F6F9ECF3}" dt="2025-06-03T09:38:45.336" v="1855" actId="20577"/>
          <ac:spMkLst>
            <pc:docMk/>
            <pc:sldMk cId="2726542432" sldId="2146847516"/>
            <ac:spMk id="2" creationId="{4893BC17-3284-C35F-054B-0DDDC49A683E}"/>
          </ac:spMkLst>
        </pc:spChg>
        <pc:picChg chg="add mod">
          <ac:chgData name="Andrew Carle (North Sea Transition Authority)" userId="ba7242ab-8d12-409c-8c33-58c7e46301b2" providerId="ADAL" clId="{3FDB312C-47D6-48A7-BF84-7670F6F9ECF3}" dt="2025-06-04T14:32:42.746" v="2089" actId="207"/>
          <ac:picMkLst>
            <pc:docMk/>
            <pc:sldMk cId="2726542432" sldId="2146847516"/>
            <ac:picMk id="6" creationId="{1C0D0101-0940-F488-09FA-8E656CEC1159}"/>
          </ac:picMkLst>
        </pc:picChg>
      </pc:sldChg>
      <pc:sldChg chg="addSp delSp modSp add del mod">
        <pc:chgData name="Andrew Carle (North Sea Transition Authority)" userId="ba7242ab-8d12-409c-8c33-58c7e46301b2" providerId="ADAL" clId="{3FDB312C-47D6-48A7-BF84-7670F6F9ECF3}" dt="2025-05-15T14:45:33.614" v="1692" actId="47"/>
        <pc:sldMkLst>
          <pc:docMk/>
          <pc:sldMk cId="4037951790" sldId="2146847516"/>
        </pc:sldMkLst>
      </pc:sldChg>
      <pc:sldChg chg="addSp delSp modSp add del mod modNotesTx">
        <pc:chgData name="Andrew Carle (North Sea Transition Authority)" userId="ba7242ab-8d12-409c-8c33-58c7e46301b2" providerId="ADAL" clId="{3FDB312C-47D6-48A7-BF84-7670F6F9ECF3}" dt="2025-06-04T14:27:05.562" v="1968" actId="47"/>
        <pc:sldMkLst>
          <pc:docMk/>
          <pc:sldMk cId="1356684292" sldId="2146847517"/>
        </pc:sldMkLst>
      </pc:sldChg>
      <pc:sldChg chg="add del setBg">
        <pc:chgData name="Andrew Carle (North Sea Transition Authority)" userId="ba7242ab-8d12-409c-8c33-58c7e46301b2" providerId="ADAL" clId="{3FDB312C-47D6-48A7-BF84-7670F6F9ECF3}" dt="2025-06-03T09:38:26.589" v="1814"/>
        <pc:sldMkLst>
          <pc:docMk/>
          <pc:sldMk cId="2222732768" sldId="2146847517"/>
        </pc:sldMkLst>
      </pc:sldChg>
      <pc:sldChg chg="add del">
        <pc:chgData name="Andrew Carle (North Sea Transition Authority)" userId="ba7242ab-8d12-409c-8c33-58c7e46301b2" providerId="ADAL" clId="{3FDB312C-47D6-48A7-BF84-7670F6F9ECF3}" dt="2025-06-03T09:29:41.295" v="1808"/>
        <pc:sldMkLst>
          <pc:docMk/>
          <pc:sldMk cId="3210582448" sldId="2146847517"/>
        </pc:sldMkLst>
      </pc:sldChg>
      <pc:sldChg chg="add del modTransition">
        <pc:chgData name="Andrew Carle (North Sea Transition Authority)" userId="ba7242ab-8d12-409c-8c33-58c7e46301b2" providerId="ADAL" clId="{3FDB312C-47D6-48A7-BF84-7670F6F9ECF3}" dt="2025-06-04T14:25:36.525" v="1919" actId="47"/>
        <pc:sldMkLst>
          <pc:docMk/>
          <pc:sldMk cId="2741621039" sldId="2146847518"/>
        </pc:sldMkLst>
      </pc:sldChg>
      <pc:sldChg chg="add del">
        <pc:chgData name="Andrew Carle (North Sea Transition Authority)" userId="ba7242ab-8d12-409c-8c33-58c7e46301b2" providerId="ADAL" clId="{3FDB312C-47D6-48A7-BF84-7670F6F9ECF3}" dt="2025-06-03T09:29:41.295" v="1808"/>
        <pc:sldMkLst>
          <pc:docMk/>
          <pc:sldMk cId="3471219894" sldId="2146847518"/>
        </pc:sldMkLst>
      </pc:sldChg>
      <pc:sldChg chg="add del">
        <pc:chgData name="Andrew Carle (North Sea Transition Authority)" userId="ba7242ab-8d12-409c-8c33-58c7e46301b2" providerId="ADAL" clId="{3FDB312C-47D6-48A7-BF84-7670F6F9ECF3}" dt="2025-06-03T09:29:41.295" v="1808"/>
        <pc:sldMkLst>
          <pc:docMk/>
          <pc:sldMk cId="1533142241" sldId="2146847519"/>
        </pc:sldMkLst>
      </pc:sldChg>
      <pc:sldChg chg="addSp delSp modSp add del mod modNotesTx">
        <pc:chgData name="Andrew Carle (North Sea Transition Authority)" userId="ba7242ab-8d12-409c-8c33-58c7e46301b2" providerId="ADAL" clId="{3FDB312C-47D6-48A7-BF84-7670F6F9ECF3}" dt="2025-06-05T15:25:53.231" v="2735" actId="47"/>
        <pc:sldMkLst>
          <pc:docMk/>
          <pc:sldMk cId="3064783415" sldId="2146847519"/>
        </pc:sldMkLst>
      </pc:sldChg>
      <pc:sldChg chg="addSp delSp modSp add mod modNotesTx">
        <pc:chgData name="Andrew Carle (North Sea Transition Authority)" userId="ba7242ab-8d12-409c-8c33-58c7e46301b2" providerId="ADAL" clId="{3FDB312C-47D6-48A7-BF84-7670F6F9ECF3}" dt="2025-06-05T15:21:53.388" v="2734"/>
        <pc:sldMkLst>
          <pc:docMk/>
          <pc:sldMk cId="2453762748" sldId="2146847520"/>
        </pc:sldMkLst>
        <pc:spChg chg="mod">
          <ac:chgData name="Andrew Carle (North Sea Transition Authority)" userId="ba7242ab-8d12-409c-8c33-58c7e46301b2" providerId="ADAL" clId="{3FDB312C-47D6-48A7-BF84-7670F6F9ECF3}" dt="2025-06-05T15:11:03.575" v="2579" actId="207"/>
          <ac:spMkLst>
            <pc:docMk/>
            <pc:sldMk cId="2453762748" sldId="2146847520"/>
            <ac:spMk id="3" creationId="{74E43BA9-DEAF-AF1D-BC6E-61F0EECAFD15}"/>
          </ac:spMkLst>
        </pc:spChg>
        <pc:spChg chg="mod">
          <ac:chgData name="Andrew Carle (North Sea Transition Authority)" userId="ba7242ab-8d12-409c-8c33-58c7e46301b2" providerId="ADAL" clId="{3FDB312C-47D6-48A7-BF84-7670F6F9ECF3}" dt="2025-06-05T15:14:41.699" v="2602" actId="20577"/>
          <ac:spMkLst>
            <pc:docMk/>
            <pc:sldMk cId="2453762748" sldId="2146847520"/>
            <ac:spMk id="12" creationId="{D47DEABF-552A-A62F-7F02-340535A6575D}"/>
          </ac:spMkLst>
        </pc:spChg>
        <pc:spChg chg="mod">
          <ac:chgData name="Andrew Carle (North Sea Transition Authority)" userId="ba7242ab-8d12-409c-8c33-58c7e46301b2" providerId="ADAL" clId="{3FDB312C-47D6-48A7-BF84-7670F6F9ECF3}" dt="2025-06-05T15:15:22.031" v="2616" actId="20577"/>
          <ac:spMkLst>
            <pc:docMk/>
            <pc:sldMk cId="2453762748" sldId="2146847520"/>
            <ac:spMk id="13" creationId="{8C8D7831-B1C6-5DA5-F300-0646F67CBCCB}"/>
          </ac:spMkLst>
        </pc:spChg>
        <pc:spChg chg="mod">
          <ac:chgData name="Andrew Carle (North Sea Transition Authority)" userId="ba7242ab-8d12-409c-8c33-58c7e46301b2" providerId="ADAL" clId="{3FDB312C-47D6-48A7-BF84-7670F6F9ECF3}" dt="2025-06-05T15:19:23.922" v="2692" actId="20577"/>
          <ac:spMkLst>
            <pc:docMk/>
            <pc:sldMk cId="2453762748" sldId="2146847520"/>
            <ac:spMk id="15" creationId="{F5D79F00-82B4-4B57-AE14-6241F6826DF7}"/>
          </ac:spMkLst>
        </pc:spChg>
        <pc:spChg chg="mod">
          <ac:chgData name="Andrew Carle (North Sea Transition Authority)" userId="ba7242ab-8d12-409c-8c33-58c7e46301b2" providerId="ADAL" clId="{3FDB312C-47D6-48A7-BF84-7670F6F9ECF3}" dt="2025-06-05T15:19:23.405" v="2690" actId="20577"/>
          <ac:spMkLst>
            <pc:docMk/>
            <pc:sldMk cId="2453762748" sldId="2146847520"/>
            <ac:spMk id="16" creationId="{A0915B39-4262-10E0-D93C-8A83A38582D6}"/>
          </ac:spMkLst>
        </pc:spChg>
        <pc:spChg chg="add mod">
          <ac:chgData name="Andrew Carle (North Sea Transition Authority)" userId="ba7242ab-8d12-409c-8c33-58c7e46301b2" providerId="ADAL" clId="{3FDB312C-47D6-48A7-BF84-7670F6F9ECF3}" dt="2025-06-05T15:21:29.394" v="2731" actId="20577"/>
          <ac:spMkLst>
            <pc:docMk/>
            <pc:sldMk cId="2453762748" sldId="2146847520"/>
            <ac:spMk id="23" creationId="{B2BD8A42-7C44-7EDF-4545-B590C0F590AD}"/>
          </ac:spMkLst>
        </pc:spChg>
        <pc:grpChg chg="add mod">
          <ac:chgData name="Andrew Carle (North Sea Transition Authority)" userId="ba7242ab-8d12-409c-8c33-58c7e46301b2" providerId="ADAL" clId="{3FDB312C-47D6-48A7-BF84-7670F6F9ECF3}" dt="2025-06-05T15:12:42.260" v="2592"/>
          <ac:grpSpMkLst>
            <pc:docMk/>
            <pc:sldMk cId="2453762748" sldId="2146847520"/>
            <ac:grpSpMk id="11" creationId="{6840BD36-819B-973F-E4ED-B63CA1B2D4E7}"/>
          </ac:grpSpMkLst>
        </pc:grpChg>
        <pc:picChg chg="add mod">
          <ac:chgData name="Andrew Carle (North Sea Transition Authority)" userId="ba7242ab-8d12-409c-8c33-58c7e46301b2" providerId="ADAL" clId="{3FDB312C-47D6-48A7-BF84-7670F6F9ECF3}" dt="2025-06-05T15:12:19.362" v="2589" actId="1076"/>
          <ac:picMkLst>
            <pc:docMk/>
            <pc:sldMk cId="2453762748" sldId="2146847520"/>
            <ac:picMk id="8" creationId="{660346AD-0C92-45EF-ED6E-5E8FDE5A0F24}"/>
          </ac:picMkLst>
        </pc:picChg>
      </pc:sldChg>
      <pc:sldChg chg="add del">
        <pc:chgData name="Andrew Carle (North Sea Transition Authority)" userId="ba7242ab-8d12-409c-8c33-58c7e46301b2" providerId="ADAL" clId="{3FDB312C-47D6-48A7-BF84-7670F6F9ECF3}" dt="2025-06-10T15:09:48.491" v="2779" actId="47"/>
        <pc:sldMkLst>
          <pc:docMk/>
          <pc:sldMk cId="0" sldId="2146847521"/>
        </pc:sldMkLst>
      </pc:sldChg>
      <pc:sldChg chg="add del">
        <pc:chgData name="Andrew Carle (North Sea Transition Authority)" userId="ba7242ab-8d12-409c-8c33-58c7e46301b2" providerId="ADAL" clId="{3FDB312C-47D6-48A7-BF84-7670F6F9ECF3}" dt="2025-06-10T15:09:50.475" v="2780" actId="47"/>
        <pc:sldMkLst>
          <pc:docMk/>
          <pc:sldMk cId="4261990150" sldId="2146847522"/>
        </pc:sldMkLst>
      </pc:sldChg>
      <pc:sldChg chg="modSp add mod">
        <pc:chgData name="Andrew Carle (North Sea Transition Authority)" userId="ba7242ab-8d12-409c-8c33-58c7e46301b2" providerId="ADAL" clId="{3FDB312C-47D6-48A7-BF84-7670F6F9ECF3}" dt="2025-06-10T15:10:49.073" v="2789" actId="14100"/>
        <pc:sldMkLst>
          <pc:docMk/>
          <pc:sldMk cId="2834407854" sldId="2146847523"/>
        </pc:sldMkLst>
        <pc:spChg chg="mod">
          <ac:chgData name="Andrew Carle (North Sea Transition Authority)" userId="ba7242ab-8d12-409c-8c33-58c7e46301b2" providerId="ADAL" clId="{3FDB312C-47D6-48A7-BF84-7670F6F9ECF3}" dt="2025-06-10T15:10:49.073" v="2789" actId="14100"/>
          <ac:spMkLst>
            <pc:docMk/>
            <pc:sldMk cId="2834407854" sldId="2146847523"/>
            <ac:spMk id="8" creationId="{4D430BCA-7ED1-A093-F09B-231F7FB3ADD8}"/>
          </ac:spMkLst>
        </pc:spChg>
      </pc:sldChg>
      <pc:sldChg chg="modSp add del mod">
        <pc:chgData name="Andrew Carle (North Sea Transition Authority)" userId="ba7242ab-8d12-409c-8c33-58c7e46301b2" providerId="ADAL" clId="{3FDB312C-47D6-48A7-BF84-7670F6F9ECF3}" dt="2025-06-17T08:16:10.169" v="4014" actId="47"/>
        <pc:sldMkLst>
          <pc:docMk/>
          <pc:sldMk cId="1088109519" sldId="2146847524"/>
        </pc:sldMkLst>
      </pc:sldChg>
      <pc:sldChg chg="addSp delSp modSp add mod modNotesTx">
        <pc:chgData name="Andrew Carle (North Sea Transition Authority)" userId="ba7242ab-8d12-409c-8c33-58c7e46301b2" providerId="ADAL" clId="{3FDB312C-47D6-48A7-BF84-7670F6F9ECF3}" dt="2025-06-17T09:22:36.799" v="4031" actId="6549"/>
        <pc:sldMkLst>
          <pc:docMk/>
          <pc:sldMk cId="2687370000" sldId="2146847525"/>
        </pc:sldMkLst>
        <pc:spChg chg="mod">
          <ac:chgData name="Andrew Carle (North Sea Transition Authority)" userId="ba7242ab-8d12-409c-8c33-58c7e46301b2" providerId="ADAL" clId="{3FDB312C-47D6-48A7-BF84-7670F6F9ECF3}" dt="2025-06-17T07:47:41.070" v="3671" actId="20577"/>
          <ac:spMkLst>
            <pc:docMk/>
            <pc:sldMk cId="2687370000" sldId="2146847525"/>
            <ac:spMk id="2" creationId="{19DB4AD0-59CB-AACE-4E57-D285BA9E5775}"/>
          </ac:spMkLst>
        </pc:spChg>
        <pc:spChg chg="add mod">
          <ac:chgData name="Andrew Carle (North Sea Transition Authority)" userId="ba7242ab-8d12-409c-8c33-58c7e46301b2" providerId="ADAL" clId="{3FDB312C-47D6-48A7-BF84-7670F6F9ECF3}" dt="2025-06-17T08:19:50.149" v="4027"/>
          <ac:spMkLst>
            <pc:docMk/>
            <pc:sldMk cId="2687370000" sldId="2146847525"/>
            <ac:spMk id="5" creationId="{466B2609-6C57-F802-EE2D-88C3CDB01DD1}"/>
          </ac:spMkLst>
        </pc:spChg>
        <pc:spChg chg="add mod">
          <ac:chgData name="Andrew Carle (North Sea Transition Authority)" userId="ba7242ab-8d12-409c-8c33-58c7e46301b2" providerId="ADAL" clId="{3FDB312C-47D6-48A7-BF84-7670F6F9ECF3}" dt="2025-06-17T08:19:50.149" v="4027"/>
          <ac:spMkLst>
            <pc:docMk/>
            <pc:sldMk cId="2687370000" sldId="2146847525"/>
            <ac:spMk id="6" creationId="{38B28669-1555-E99E-E2B9-3161BA9EB413}"/>
          </ac:spMkLst>
        </pc:spChg>
        <pc:spChg chg="mod">
          <ac:chgData name="Andrew Carle (North Sea Transition Authority)" userId="ba7242ab-8d12-409c-8c33-58c7e46301b2" providerId="ADAL" clId="{3FDB312C-47D6-48A7-BF84-7670F6F9ECF3}" dt="2025-06-17T07:48:38.478" v="3905" actId="20577"/>
          <ac:spMkLst>
            <pc:docMk/>
            <pc:sldMk cId="2687370000" sldId="2146847525"/>
            <ac:spMk id="81" creationId="{F858B0E6-3045-170D-1202-FFD34F80E261}"/>
          </ac:spMkLst>
        </pc:spChg>
        <pc:picChg chg="add mod">
          <ac:chgData name="Andrew Carle (North Sea Transition Authority)" userId="ba7242ab-8d12-409c-8c33-58c7e46301b2" providerId="ADAL" clId="{3FDB312C-47D6-48A7-BF84-7670F6F9ECF3}" dt="2025-06-17T08:19:50.149" v="4027"/>
          <ac:picMkLst>
            <pc:docMk/>
            <pc:sldMk cId="2687370000" sldId="2146847525"/>
            <ac:picMk id="4" creationId="{5B4B9197-6640-54B5-1A36-BF394D01C159}"/>
          </ac:picMkLst>
        </pc:picChg>
      </pc:sldChg>
      <pc:sldChg chg="addSp delSp modSp add mod">
        <pc:chgData name="Andrew Carle (North Sea Transition Authority)" userId="ba7242ab-8d12-409c-8c33-58c7e46301b2" providerId="ADAL" clId="{3FDB312C-47D6-48A7-BF84-7670F6F9ECF3}" dt="2025-06-17T09:24:01.780" v="4032" actId="1076"/>
        <pc:sldMkLst>
          <pc:docMk/>
          <pc:sldMk cId="2124679535" sldId="2146847526"/>
        </pc:sldMkLst>
        <pc:spChg chg="add mod">
          <ac:chgData name="Andrew Carle (North Sea Transition Authority)" userId="ba7242ab-8d12-409c-8c33-58c7e46301b2" providerId="ADAL" clId="{3FDB312C-47D6-48A7-BF84-7670F6F9ECF3}" dt="2025-06-17T08:19:16.619" v="4021"/>
          <ac:spMkLst>
            <pc:docMk/>
            <pc:sldMk cId="2124679535" sldId="2146847526"/>
            <ac:spMk id="4" creationId="{82599C3D-631C-C235-ED1A-2B734150E5B7}"/>
          </ac:spMkLst>
        </pc:spChg>
        <pc:spChg chg="add mod">
          <ac:chgData name="Andrew Carle (North Sea Transition Authority)" userId="ba7242ab-8d12-409c-8c33-58c7e46301b2" providerId="ADAL" clId="{3FDB312C-47D6-48A7-BF84-7670F6F9ECF3}" dt="2025-06-17T09:24:01.780" v="4032" actId="1076"/>
          <ac:spMkLst>
            <pc:docMk/>
            <pc:sldMk cId="2124679535" sldId="2146847526"/>
            <ac:spMk id="5" creationId="{9D7A2E63-9D9E-5B61-8045-C5A17211F0CE}"/>
          </ac:spMkLst>
        </pc:spChg>
        <pc:picChg chg="add mod">
          <ac:chgData name="Andrew Carle (North Sea Transition Authority)" userId="ba7242ab-8d12-409c-8c33-58c7e46301b2" providerId="ADAL" clId="{3FDB312C-47D6-48A7-BF84-7670F6F9ECF3}" dt="2025-06-17T08:19:16.619" v="4021"/>
          <ac:picMkLst>
            <pc:docMk/>
            <pc:sldMk cId="2124679535" sldId="2146847526"/>
            <ac:picMk id="7" creationId="{CBDD5B0E-9E0D-21E4-700B-5D3A3034DB93}"/>
          </ac:picMkLst>
        </pc:picChg>
      </pc:sldChg>
      <pc:sldMasterChg chg="delSldLayout">
        <pc:chgData name="Andrew Carle (North Sea Transition Authority)" userId="ba7242ab-8d12-409c-8c33-58c7e46301b2" providerId="ADAL" clId="{3FDB312C-47D6-48A7-BF84-7670F6F9ECF3}" dt="2025-04-28T14:18:54.281" v="1675" actId="47"/>
        <pc:sldMasterMkLst>
          <pc:docMk/>
          <pc:sldMasterMk cId="378638617" sldId="2147483719"/>
        </pc:sldMasterMkLst>
        <pc:sldLayoutChg chg="del">
          <pc:chgData name="Andrew Carle (North Sea Transition Authority)" userId="ba7242ab-8d12-409c-8c33-58c7e46301b2" providerId="ADAL" clId="{3FDB312C-47D6-48A7-BF84-7670F6F9ECF3}" dt="2025-04-28T14:18:54.281" v="1675" actId="47"/>
          <pc:sldLayoutMkLst>
            <pc:docMk/>
            <pc:sldMasterMk cId="378638617" sldId="2147483719"/>
            <pc:sldLayoutMk cId="954573245" sldId="2147483749"/>
          </pc:sldLayoutMkLst>
        </pc:sldLayoutChg>
      </pc:sldMasterChg>
    </pc:docChg>
  </pc:docChgLst>
  <pc:docChgLst>
    <pc:chgData name="Andrew Carle (North Sea Transition Authority)" userId="ba7242ab-8d12-409c-8c33-58c7e46301b2" providerId="ADAL" clId="{DB00E95F-7336-45C3-8A56-CE34778067E0}"/>
    <pc:docChg chg="undo custSel modSld">
      <pc:chgData name="Andrew Carle (North Sea Transition Authority)" userId="ba7242ab-8d12-409c-8c33-58c7e46301b2" providerId="ADAL" clId="{DB00E95F-7336-45C3-8A56-CE34778067E0}" dt="2025-06-24T13:21:21.677" v="1541" actId="207"/>
      <pc:docMkLst>
        <pc:docMk/>
      </pc:docMkLst>
      <pc:sldChg chg="modNotesTx">
        <pc:chgData name="Andrew Carle (North Sea Transition Authority)" userId="ba7242ab-8d12-409c-8c33-58c7e46301b2" providerId="ADAL" clId="{DB00E95F-7336-45C3-8A56-CE34778067E0}" dt="2025-06-23T07:26:34.932" v="1254" actId="20577"/>
        <pc:sldMkLst>
          <pc:docMk/>
          <pc:sldMk cId="714300618" sldId="854"/>
        </pc:sldMkLst>
      </pc:sldChg>
      <pc:sldChg chg="addSp modSp mod modNotesTx">
        <pc:chgData name="Andrew Carle (North Sea Transition Authority)" userId="ba7242ab-8d12-409c-8c33-58c7e46301b2" providerId="ADAL" clId="{DB00E95F-7336-45C3-8A56-CE34778067E0}" dt="2025-06-24T10:52:57.361" v="1450" actId="962"/>
        <pc:sldMkLst>
          <pc:docMk/>
          <pc:sldMk cId="3735298912" sldId="1460"/>
        </pc:sldMkLst>
        <pc:cxnChg chg="add mod">
          <ac:chgData name="Andrew Carle (North Sea Transition Authority)" userId="ba7242ab-8d12-409c-8c33-58c7e46301b2" providerId="ADAL" clId="{DB00E95F-7336-45C3-8A56-CE34778067E0}" dt="2025-06-24T10:52:57.361" v="1450" actId="962"/>
          <ac:cxnSpMkLst>
            <pc:docMk/>
            <pc:sldMk cId="3735298912" sldId="1460"/>
            <ac:cxnSpMk id="2" creationId="{D3E95B91-8D29-1836-29C0-95F3A1DC16A1}"/>
          </ac:cxnSpMkLst>
        </pc:cxnChg>
        <pc:cxnChg chg="mod">
          <ac:chgData name="Andrew Carle (North Sea Transition Authority)" userId="ba7242ab-8d12-409c-8c33-58c7e46301b2" providerId="ADAL" clId="{DB00E95F-7336-45C3-8A56-CE34778067E0}" dt="2025-06-24T10:52:57.353" v="1449" actId="962"/>
          <ac:cxnSpMkLst>
            <pc:docMk/>
            <pc:sldMk cId="3735298912" sldId="1460"/>
            <ac:cxnSpMk id="29" creationId="{186B2028-6F7A-6FD2-FA15-0825EDBE5ABC}"/>
          </ac:cxnSpMkLst>
        </pc:cxnChg>
      </pc:sldChg>
      <pc:sldChg chg="modSp mod">
        <pc:chgData name="Andrew Carle (North Sea Transition Authority)" userId="ba7242ab-8d12-409c-8c33-58c7e46301b2" providerId="ADAL" clId="{DB00E95F-7336-45C3-8A56-CE34778067E0}" dt="2025-06-23T11:46:29.376" v="1288" actId="20577"/>
        <pc:sldMkLst>
          <pc:docMk/>
          <pc:sldMk cId="2643221056" sldId="1466"/>
        </pc:sldMkLst>
        <pc:spChg chg="mod">
          <ac:chgData name="Andrew Carle (North Sea Transition Authority)" userId="ba7242ab-8d12-409c-8c33-58c7e46301b2" providerId="ADAL" clId="{DB00E95F-7336-45C3-8A56-CE34778067E0}" dt="2025-06-23T11:46:29.376" v="1288" actId="20577"/>
          <ac:spMkLst>
            <pc:docMk/>
            <pc:sldMk cId="2643221056" sldId="1466"/>
            <ac:spMk id="2" creationId="{CD2A8C05-B173-4631-A627-40305626891E}"/>
          </ac:spMkLst>
        </pc:spChg>
      </pc:sldChg>
      <pc:sldChg chg="modSp mod">
        <pc:chgData name="Andrew Carle (North Sea Transition Authority)" userId="ba7242ab-8d12-409c-8c33-58c7e46301b2" providerId="ADAL" clId="{DB00E95F-7336-45C3-8A56-CE34778067E0}" dt="2025-06-24T13:16:08.849" v="1509" actId="962"/>
        <pc:sldMkLst>
          <pc:docMk/>
          <pc:sldMk cId="2951872802" sldId="1492"/>
        </pc:sldMkLst>
        <pc:grpChg chg="mod">
          <ac:chgData name="Andrew Carle (North Sea Transition Authority)" userId="ba7242ab-8d12-409c-8c33-58c7e46301b2" providerId="ADAL" clId="{DB00E95F-7336-45C3-8A56-CE34778067E0}" dt="2025-06-24T13:16:08.849" v="1509" actId="962"/>
          <ac:grpSpMkLst>
            <pc:docMk/>
            <pc:sldMk cId="2951872802" sldId="1492"/>
            <ac:grpSpMk id="19" creationId="{D498CC1B-2665-6EBF-852C-9F6E89E1ADF3}"/>
          </ac:grpSpMkLst>
        </pc:grpChg>
      </pc:sldChg>
      <pc:sldChg chg="modSp mod">
        <pc:chgData name="Andrew Carle (North Sea Transition Authority)" userId="ba7242ab-8d12-409c-8c33-58c7e46301b2" providerId="ADAL" clId="{DB00E95F-7336-45C3-8A56-CE34778067E0}" dt="2025-06-24T13:20:08.452" v="1534" actId="33553"/>
        <pc:sldMkLst>
          <pc:docMk/>
          <pc:sldMk cId="0" sldId="1502"/>
        </pc:sldMkLst>
        <pc:spChg chg="mod">
          <ac:chgData name="Andrew Carle (North Sea Transition Authority)" userId="ba7242ab-8d12-409c-8c33-58c7e46301b2" providerId="ADAL" clId="{DB00E95F-7336-45C3-8A56-CE34778067E0}" dt="2025-06-24T13:20:08.452" v="1534" actId="33553"/>
          <ac:spMkLst>
            <pc:docMk/>
            <pc:sldMk cId="0" sldId="1502"/>
            <ac:spMk id="7" creationId="{727CCFA8-ECDF-D620-EEEE-A8C1CF19D952}"/>
          </ac:spMkLst>
        </pc:spChg>
        <pc:spChg chg="mod">
          <ac:chgData name="Andrew Carle (North Sea Transition Authority)" userId="ba7242ab-8d12-409c-8c33-58c7e46301b2" providerId="ADAL" clId="{DB00E95F-7336-45C3-8A56-CE34778067E0}" dt="2025-06-23T07:29:26.615" v="1255" actId="1076"/>
          <ac:spMkLst>
            <pc:docMk/>
            <pc:sldMk cId="0" sldId="1502"/>
            <ac:spMk id="8" creationId="{FBB56ABC-B640-761A-E6EB-7465D4BE9FB0}"/>
          </ac:spMkLst>
        </pc:spChg>
      </pc:sldChg>
      <pc:sldChg chg="delSp modSp mod">
        <pc:chgData name="Andrew Carle (North Sea Transition Authority)" userId="ba7242ab-8d12-409c-8c33-58c7e46301b2" providerId="ADAL" clId="{DB00E95F-7336-45C3-8A56-CE34778067E0}" dt="2025-06-24T13:12:43.081" v="1484" actId="962"/>
        <pc:sldMkLst>
          <pc:docMk/>
          <pc:sldMk cId="2655143538" sldId="3691"/>
        </pc:sldMkLst>
        <pc:spChg chg="del mod">
          <ac:chgData name="Andrew Carle (North Sea Transition Authority)" userId="ba7242ab-8d12-409c-8c33-58c7e46301b2" providerId="ADAL" clId="{DB00E95F-7336-45C3-8A56-CE34778067E0}" dt="2025-06-23T09:57:01.564" v="1259" actId="478"/>
          <ac:spMkLst>
            <pc:docMk/>
            <pc:sldMk cId="2655143538" sldId="3691"/>
            <ac:spMk id="7" creationId="{45D6E581-F831-628E-6DFE-42ADD0C6A755}"/>
          </ac:spMkLst>
        </pc:spChg>
        <pc:picChg chg="mod">
          <ac:chgData name="Andrew Carle (North Sea Transition Authority)" userId="ba7242ab-8d12-409c-8c33-58c7e46301b2" providerId="ADAL" clId="{DB00E95F-7336-45C3-8A56-CE34778067E0}" dt="2025-06-24T13:12:42.020" v="1482" actId="962"/>
          <ac:picMkLst>
            <pc:docMk/>
            <pc:sldMk cId="2655143538" sldId="3691"/>
            <ac:picMk id="5" creationId="{EFE132BC-AAF0-B151-0F43-64B0CB7D62B4}"/>
          </ac:picMkLst>
        </pc:picChg>
        <pc:picChg chg="mod">
          <ac:chgData name="Andrew Carle (North Sea Transition Authority)" userId="ba7242ab-8d12-409c-8c33-58c7e46301b2" providerId="ADAL" clId="{DB00E95F-7336-45C3-8A56-CE34778067E0}" dt="2025-06-24T13:12:43.081" v="1484" actId="962"/>
          <ac:picMkLst>
            <pc:docMk/>
            <pc:sldMk cId="2655143538" sldId="3691"/>
            <ac:picMk id="11" creationId="{FCD29457-9618-21DA-A4BB-046499D1B964}"/>
          </ac:picMkLst>
        </pc:picChg>
      </pc:sldChg>
      <pc:sldChg chg="modSp mod">
        <pc:chgData name="Andrew Carle (North Sea Transition Authority)" userId="ba7242ab-8d12-409c-8c33-58c7e46301b2" providerId="ADAL" clId="{DB00E95F-7336-45C3-8A56-CE34778067E0}" dt="2025-06-24T13:15:29.227" v="1505" actId="962"/>
        <pc:sldMkLst>
          <pc:docMk/>
          <pc:sldMk cId="351911904" sldId="3692"/>
        </pc:sldMkLst>
        <pc:picChg chg="mod">
          <ac:chgData name="Andrew Carle (North Sea Transition Authority)" userId="ba7242ab-8d12-409c-8c33-58c7e46301b2" providerId="ADAL" clId="{DB00E95F-7336-45C3-8A56-CE34778067E0}" dt="2025-06-24T13:15:29.227" v="1505" actId="962"/>
          <ac:picMkLst>
            <pc:docMk/>
            <pc:sldMk cId="351911904" sldId="3692"/>
            <ac:picMk id="9" creationId="{14588483-9BE0-E4B9-EAED-3159B132B64A}"/>
          </ac:picMkLst>
        </pc:picChg>
      </pc:sldChg>
      <pc:sldChg chg="modSp mod">
        <pc:chgData name="Andrew Carle (North Sea Transition Authority)" userId="ba7242ab-8d12-409c-8c33-58c7e46301b2" providerId="ADAL" clId="{DB00E95F-7336-45C3-8A56-CE34778067E0}" dt="2025-06-24T13:15:24.702" v="1503" actId="962"/>
        <pc:sldMkLst>
          <pc:docMk/>
          <pc:sldMk cId="3581226615" sldId="3694"/>
        </pc:sldMkLst>
        <pc:spChg chg="mod">
          <ac:chgData name="Andrew Carle (North Sea Transition Authority)" userId="ba7242ab-8d12-409c-8c33-58c7e46301b2" providerId="ADAL" clId="{DB00E95F-7336-45C3-8A56-CE34778067E0}" dt="2025-06-23T14:02:49.808" v="1443" actId="20577"/>
          <ac:spMkLst>
            <pc:docMk/>
            <pc:sldMk cId="3581226615" sldId="3694"/>
            <ac:spMk id="2" creationId="{39FA69A3-2DEE-6E52-F27F-8ACC666EE6F5}"/>
          </ac:spMkLst>
        </pc:spChg>
        <pc:grpChg chg="mod">
          <ac:chgData name="Andrew Carle (North Sea Transition Authority)" userId="ba7242ab-8d12-409c-8c33-58c7e46301b2" providerId="ADAL" clId="{DB00E95F-7336-45C3-8A56-CE34778067E0}" dt="2025-06-24T13:15:24.702" v="1503" actId="962"/>
          <ac:grpSpMkLst>
            <pc:docMk/>
            <pc:sldMk cId="3581226615" sldId="3694"/>
            <ac:grpSpMk id="4" creationId="{63F55693-EE99-9694-C742-1DAE1004EEC4}"/>
          </ac:grpSpMkLst>
        </pc:grpChg>
      </pc:sldChg>
      <pc:sldChg chg="addSp delSp modSp mod modNotesTx">
        <pc:chgData name="Andrew Carle (North Sea Transition Authority)" userId="ba7242ab-8d12-409c-8c33-58c7e46301b2" providerId="ADAL" clId="{DB00E95F-7336-45C3-8A56-CE34778067E0}" dt="2025-06-24T13:21:21.677" v="1541" actId="207"/>
        <pc:sldMkLst>
          <pc:docMk/>
          <pc:sldMk cId="861179908" sldId="3706"/>
        </pc:sldMkLst>
        <pc:spChg chg="del mod">
          <ac:chgData name="Andrew Carle (North Sea Transition Authority)" userId="ba7242ab-8d12-409c-8c33-58c7e46301b2" providerId="ADAL" clId="{DB00E95F-7336-45C3-8A56-CE34778067E0}" dt="2025-06-24T13:19:23.343" v="1529" actId="478"/>
          <ac:spMkLst>
            <pc:docMk/>
            <pc:sldMk cId="861179908" sldId="3706"/>
            <ac:spMk id="4" creationId="{BA982D87-6F47-2ED4-9814-BA45CFF636F4}"/>
          </ac:spMkLst>
        </pc:spChg>
        <pc:spChg chg="add mod">
          <ac:chgData name="Andrew Carle (North Sea Transition Authority)" userId="ba7242ab-8d12-409c-8c33-58c7e46301b2" providerId="ADAL" clId="{DB00E95F-7336-45C3-8A56-CE34778067E0}" dt="2025-06-24T13:21:21.677" v="1541" actId="207"/>
          <ac:spMkLst>
            <pc:docMk/>
            <pc:sldMk cId="861179908" sldId="3706"/>
            <ac:spMk id="7" creationId="{65E7CA04-FF81-A6CC-9E7C-574047A88027}"/>
          </ac:spMkLst>
        </pc:spChg>
      </pc:sldChg>
      <pc:sldChg chg="modSp mod">
        <pc:chgData name="Andrew Carle (North Sea Transition Authority)" userId="ba7242ab-8d12-409c-8c33-58c7e46301b2" providerId="ADAL" clId="{DB00E95F-7336-45C3-8A56-CE34778067E0}" dt="2025-06-24T13:15:41.130" v="1507" actId="962"/>
        <pc:sldMkLst>
          <pc:docMk/>
          <pc:sldMk cId="3221854201" sldId="3712"/>
        </pc:sldMkLst>
        <pc:picChg chg="mod">
          <ac:chgData name="Andrew Carle (North Sea Transition Authority)" userId="ba7242ab-8d12-409c-8c33-58c7e46301b2" providerId="ADAL" clId="{DB00E95F-7336-45C3-8A56-CE34778067E0}" dt="2025-06-24T13:15:41.130" v="1507" actId="962"/>
          <ac:picMkLst>
            <pc:docMk/>
            <pc:sldMk cId="3221854201" sldId="3712"/>
            <ac:picMk id="5" creationId="{4BB33921-1075-4C5B-2B70-4E2FC7177397}"/>
          </ac:picMkLst>
        </pc:picChg>
      </pc:sldChg>
      <pc:sldChg chg="modSp mod">
        <pc:chgData name="Andrew Carle (North Sea Transition Authority)" userId="ba7242ab-8d12-409c-8c33-58c7e46301b2" providerId="ADAL" clId="{DB00E95F-7336-45C3-8A56-CE34778067E0}" dt="2025-06-24T13:19:14.385" v="1527" actId="962"/>
        <pc:sldMkLst>
          <pc:docMk/>
          <pc:sldMk cId="1211838700" sldId="3718"/>
        </pc:sldMkLst>
        <pc:grpChg chg="mod">
          <ac:chgData name="Andrew Carle (North Sea Transition Authority)" userId="ba7242ab-8d12-409c-8c33-58c7e46301b2" providerId="ADAL" clId="{DB00E95F-7336-45C3-8A56-CE34778067E0}" dt="2025-06-24T13:19:14.385" v="1527" actId="962"/>
          <ac:grpSpMkLst>
            <pc:docMk/>
            <pc:sldMk cId="1211838700" sldId="3718"/>
            <ac:grpSpMk id="52" creationId="{8A88D41F-2BBB-F8F9-6EF4-80248E24C99B}"/>
          </ac:grpSpMkLst>
        </pc:grpChg>
        <pc:picChg chg="mod">
          <ac:chgData name="Andrew Carle (North Sea Transition Authority)" userId="ba7242ab-8d12-409c-8c33-58c7e46301b2" providerId="ADAL" clId="{DB00E95F-7336-45C3-8A56-CE34778067E0}" dt="2025-06-24T13:19:12" v="1525" actId="962"/>
          <ac:picMkLst>
            <pc:docMk/>
            <pc:sldMk cId="1211838700" sldId="3718"/>
            <ac:picMk id="45" creationId="{8FDC70C4-0AA8-81A7-B484-C17F621C56B2}"/>
          </ac:picMkLst>
        </pc:picChg>
      </pc:sldChg>
      <pc:sldChg chg="modSp modNotesTx">
        <pc:chgData name="Andrew Carle (North Sea Transition Authority)" userId="ba7242ab-8d12-409c-8c33-58c7e46301b2" providerId="ADAL" clId="{DB00E95F-7336-45C3-8A56-CE34778067E0}" dt="2025-06-24T13:09:58.774" v="1464" actId="962"/>
        <pc:sldMkLst>
          <pc:docMk/>
          <pc:sldMk cId="1316564344" sldId="3720"/>
        </pc:sldMkLst>
        <pc:graphicFrameChg chg="mod">
          <ac:chgData name="Andrew Carle (North Sea Transition Authority)" userId="ba7242ab-8d12-409c-8c33-58c7e46301b2" providerId="ADAL" clId="{DB00E95F-7336-45C3-8A56-CE34778067E0}" dt="2025-06-24T13:09:58.774" v="1464" actId="962"/>
          <ac:graphicFrameMkLst>
            <pc:docMk/>
            <pc:sldMk cId="1316564344" sldId="3720"/>
            <ac:graphicFrameMk id="5" creationId="{DA22CC56-48CC-C735-EB65-1242009A8C57}"/>
          </ac:graphicFrameMkLst>
        </pc:graphicFrameChg>
      </pc:sldChg>
      <pc:sldChg chg="modSp mod">
        <pc:chgData name="Andrew Carle (North Sea Transition Authority)" userId="ba7242ab-8d12-409c-8c33-58c7e46301b2" providerId="ADAL" clId="{DB00E95F-7336-45C3-8A56-CE34778067E0}" dt="2025-06-24T13:13:10.345" v="1486" actId="962"/>
        <pc:sldMkLst>
          <pc:docMk/>
          <pc:sldMk cId="457178838" sldId="2146847499"/>
        </pc:sldMkLst>
        <pc:grpChg chg="mod">
          <ac:chgData name="Andrew Carle (North Sea Transition Authority)" userId="ba7242ab-8d12-409c-8c33-58c7e46301b2" providerId="ADAL" clId="{DB00E95F-7336-45C3-8A56-CE34778067E0}" dt="2025-06-24T13:13:10.345" v="1486" actId="962"/>
          <ac:grpSpMkLst>
            <pc:docMk/>
            <pc:sldMk cId="457178838" sldId="2146847499"/>
            <ac:grpSpMk id="4" creationId="{7453D476-C64A-0604-F61D-E0B089FFEB3B}"/>
          </ac:grpSpMkLst>
        </pc:grpChg>
      </pc:sldChg>
      <pc:sldChg chg="modSp mod">
        <pc:chgData name="Andrew Carle (North Sea Transition Authority)" userId="ba7242ab-8d12-409c-8c33-58c7e46301b2" providerId="ADAL" clId="{DB00E95F-7336-45C3-8A56-CE34778067E0}" dt="2025-06-24T13:16:55.807" v="1513" actId="962"/>
        <pc:sldMkLst>
          <pc:docMk/>
          <pc:sldMk cId="3999012663" sldId="2146847505"/>
        </pc:sldMkLst>
        <pc:spChg chg="mod">
          <ac:chgData name="Andrew Carle (North Sea Transition Authority)" userId="ba7242ab-8d12-409c-8c33-58c7e46301b2" providerId="ADAL" clId="{DB00E95F-7336-45C3-8A56-CE34778067E0}" dt="2025-06-23T14:02:57.880" v="1444" actId="20577"/>
          <ac:spMkLst>
            <pc:docMk/>
            <pc:sldMk cId="3999012663" sldId="2146847505"/>
            <ac:spMk id="2" creationId="{08569345-4AFE-57DC-CE5D-1CFA44E25D31}"/>
          </ac:spMkLst>
        </pc:spChg>
        <pc:grpChg chg="mod">
          <ac:chgData name="Andrew Carle (North Sea Transition Authority)" userId="ba7242ab-8d12-409c-8c33-58c7e46301b2" providerId="ADAL" clId="{DB00E95F-7336-45C3-8A56-CE34778067E0}" dt="2025-06-24T13:16:55.807" v="1513" actId="962"/>
          <ac:grpSpMkLst>
            <pc:docMk/>
            <pc:sldMk cId="3999012663" sldId="2146847505"/>
            <ac:grpSpMk id="4" creationId="{34E5610F-2204-091E-CCBC-39D6F21E80A5}"/>
          </ac:grpSpMkLst>
        </pc:grpChg>
      </pc:sldChg>
      <pc:sldChg chg="addSp delSp modSp mod modNotesTx">
        <pc:chgData name="Andrew Carle (North Sea Transition Authority)" userId="ba7242ab-8d12-409c-8c33-58c7e46301b2" providerId="ADAL" clId="{DB00E95F-7336-45C3-8A56-CE34778067E0}" dt="2025-06-24T13:10:19.076" v="1468" actId="962"/>
        <pc:sldMkLst>
          <pc:docMk/>
          <pc:sldMk cId="2334621483" sldId="2146847506"/>
        </pc:sldMkLst>
        <pc:spChg chg="add mod">
          <ac:chgData name="Andrew Carle (North Sea Transition Authority)" userId="ba7242ab-8d12-409c-8c33-58c7e46301b2" providerId="ADAL" clId="{DB00E95F-7336-45C3-8A56-CE34778067E0}" dt="2025-06-23T12:55:10.639" v="1440" actId="1076"/>
          <ac:spMkLst>
            <pc:docMk/>
            <pc:sldMk cId="2334621483" sldId="2146847506"/>
            <ac:spMk id="5" creationId="{A9737F3E-8F48-51BF-299B-231FA7D9C425}"/>
          </ac:spMkLst>
        </pc:spChg>
        <pc:spChg chg="del">
          <ac:chgData name="Andrew Carle (North Sea Transition Authority)" userId="ba7242ab-8d12-409c-8c33-58c7e46301b2" providerId="ADAL" clId="{DB00E95F-7336-45C3-8A56-CE34778067E0}" dt="2025-06-23T12:54:59.527" v="1439" actId="478"/>
          <ac:spMkLst>
            <pc:docMk/>
            <pc:sldMk cId="2334621483" sldId="2146847506"/>
            <ac:spMk id="45" creationId="{03BDBA86-1128-9B8E-0330-F0D44BFDC9AE}"/>
          </ac:spMkLst>
        </pc:spChg>
        <pc:spChg chg="ord">
          <ac:chgData name="Andrew Carle (North Sea Transition Authority)" userId="ba7242ab-8d12-409c-8c33-58c7e46301b2" providerId="ADAL" clId="{DB00E95F-7336-45C3-8A56-CE34778067E0}" dt="2025-06-23T12:54:47.779" v="1419" actId="166"/>
          <ac:spMkLst>
            <pc:docMk/>
            <pc:sldMk cId="2334621483" sldId="2146847506"/>
            <ac:spMk id="46" creationId="{BBEE018F-DC09-44F0-A3F1-E1763E4D2C76}"/>
          </ac:spMkLst>
        </pc:spChg>
        <pc:grpChg chg="mod">
          <ac:chgData name="Andrew Carle (North Sea Transition Authority)" userId="ba7242ab-8d12-409c-8c33-58c7e46301b2" providerId="ADAL" clId="{DB00E95F-7336-45C3-8A56-CE34778067E0}" dt="2025-06-24T13:10:15.613" v="1466" actId="962"/>
          <ac:grpSpMkLst>
            <pc:docMk/>
            <pc:sldMk cId="2334621483" sldId="2146847506"/>
            <ac:grpSpMk id="37" creationId="{E65EB6D4-CBD6-4ACB-307E-A7DF090A95D2}"/>
          </ac:grpSpMkLst>
        </pc:grpChg>
        <pc:grpChg chg="mod">
          <ac:chgData name="Andrew Carle (North Sea Transition Authority)" userId="ba7242ab-8d12-409c-8c33-58c7e46301b2" providerId="ADAL" clId="{DB00E95F-7336-45C3-8A56-CE34778067E0}" dt="2025-06-24T13:10:19.076" v="1468" actId="962"/>
          <ac:grpSpMkLst>
            <pc:docMk/>
            <pc:sldMk cId="2334621483" sldId="2146847506"/>
            <ac:grpSpMk id="68" creationId="{6AA19BBD-A42E-3C15-CC2F-BB20CC4BE2C9}"/>
          </ac:grpSpMkLst>
        </pc:grpChg>
        <pc:cxnChg chg="mod">
          <ac:chgData name="Andrew Carle (North Sea Transition Authority)" userId="ba7242ab-8d12-409c-8c33-58c7e46301b2" providerId="ADAL" clId="{DB00E95F-7336-45C3-8A56-CE34778067E0}" dt="2025-06-24T10:52:57.388" v="1451" actId="962"/>
          <ac:cxnSpMkLst>
            <pc:docMk/>
            <pc:sldMk cId="2334621483" sldId="2146847506"/>
            <ac:cxnSpMk id="57" creationId="{3B7A4FC4-F627-3345-E454-A80E6B0310FE}"/>
          </ac:cxnSpMkLst>
        </pc:cxnChg>
        <pc:cxnChg chg="mod">
          <ac:chgData name="Andrew Carle (North Sea Transition Authority)" userId="ba7242ab-8d12-409c-8c33-58c7e46301b2" providerId="ADAL" clId="{DB00E95F-7336-45C3-8A56-CE34778067E0}" dt="2025-06-24T10:52:57.394" v="1452" actId="962"/>
          <ac:cxnSpMkLst>
            <pc:docMk/>
            <pc:sldMk cId="2334621483" sldId="2146847506"/>
            <ac:cxnSpMk id="58" creationId="{95178604-DAF8-0C9E-A91F-3D2DDBAB61E6}"/>
          </ac:cxnSpMkLst>
        </pc:cxnChg>
        <pc:cxnChg chg="mod">
          <ac:chgData name="Andrew Carle (North Sea Transition Authority)" userId="ba7242ab-8d12-409c-8c33-58c7e46301b2" providerId="ADAL" clId="{DB00E95F-7336-45C3-8A56-CE34778067E0}" dt="2025-06-24T10:52:57.403" v="1453" actId="962"/>
          <ac:cxnSpMkLst>
            <pc:docMk/>
            <pc:sldMk cId="2334621483" sldId="2146847506"/>
            <ac:cxnSpMk id="59" creationId="{17127FD5-B032-9EFA-8720-954A32DF0147}"/>
          </ac:cxnSpMkLst>
        </pc:cxnChg>
        <pc:cxnChg chg="mod">
          <ac:chgData name="Andrew Carle (North Sea Transition Authority)" userId="ba7242ab-8d12-409c-8c33-58c7e46301b2" providerId="ADAL" clId="{DB00E95F-7336-45C3-8A56-CE34778067E0}" dt="2025-06-24T10:52:57.411" v="1454" actId="962"/>
          <ac:cxnSpMkLst>
            <pc:docMk/>
            <pc:sldMk cId="2334621483" sldId="2146847506"/>
            <ac:cxnSpMk id="60" creationId="{84F02D15-0887-D752-194D-B9DD5B848049}"/>
          </ac:cxnSpMkLst>
        </pc:cxnChg>
        <pc:cxnChg chg="mod">
          <ac:chgData name="Andrew Carle (North Sea Transition Authority)" userId="ba7242ab-8d12-409c-8c33-58c7e46301b2" providerId="ADAL" clId="{DB00E95F-7336-45C3-8A56-CE34778067E0}" dt="2025-06-24T10:52:57.419" v="1455" actId="962"/>
          <ac:cxnSpMkLst>
            <pc:docMk/>
            <pc:sldMk cId="2334621483" sldId="2146847506"/>
            <ac:cxnSpMk id="61" creationId="{F09D2972-2C8C-088E-9A5A-EFBA20931976}"/>
          </ac:cxnSpMkLst>
        </pc:cxnChg>
        <pc:cxnChg chg="mod">
          <ac:chgData name="Andrew Carle (North Sea Transition Authority)" userId="ba7242ab-8d12-409c-8c33-58c7e46301b2" providerId="ADAL" clId="{DB00E95F-7336-45C3-8A56-CE34778067E0}" dt="2025-06-24T10:52:57.426" v="1456" actId="962"/>
          <ac:cxnSpMkLst>
            <pc:docMk/>
            <pc:sldMk cId="2334621483" sldId="2146847506"/>
            <ac:cxnSpMk id="62" creationId="{E959352E-0988-0646-217B-CC7BFB30445C}"/>
          </ac:cxnSpMkLst>
        </pc:cxnChg>
        <pc:cxnChg chg="mod">
          <ac:chgData name="Andrew Carle (North Sea Transition Authority)" userId="ba7242ab-8d12-409c-8c33-58c7e46301b2" providerId="ADAL" clId="{DB00E95F-7336-45C3-8A56-CE34778067E0}" dt="2025-06-24T10:52:57.434" v="1457" actId="962"/>
          <ac:cxnSpMkLst>
            <pc:docMk/>
            <pc:sldMk cId="2334621483" sldId="2146847506"/>
            <ac:cxnSpMk id="63" creationId="{94AFAC2F-B83A-4B59-CB8C-BB1F9E9A3BED}"/>
          </ac:cxnSpMkLst>
        </pc:cxnChg>
        <pc:cxnChg chg="mod">
          <ac:chgData name="Andrew Carle (North Sea Transition Authority)" userId="ba7242ab-8d12-409c-8c33-58c7e46301b2" providerId="ADAL" clId="{DB00E95F-7336-45C3-8A56-CE34778067E0}" dt="2025-06-24T10:52:57.442" v="1458" actId="962"/>
          <ac:cxnSpMkLst>
            <pc:docMk/>
            <pc:sldMk cId="2334621483" sldId="2146847506"/>
            <ac:cxnSpMk id="64" creationId="{B4E1EB80-7962-6FF2-F661-57D329A4D2D9}"/>
          </ac:cxnSpMkLst>
        </pc:cxnChg>
        <pc:cxnChg chg="mod">
          <ac:chgData name="Andrew Carle (North Sea Transition Authority)" userId="ba7242ab-8d12-409c-8c33-58c7e46301b2" providerId="ADAL" clId="{DB00E95F-7336-45C3-8A56-CE34778067E0}" dt="2025-06-24T10:52:57.450" v="1459" actId="962"/>
          <ac:cxnSpMkLst>
            <pc:docMk/>
            <pc:sldMk cId="2334621483" sldId="2146847506"/>
            <ac:cxnSpMk id="65" creationId="{631D47B6-B4B6-7C11-FBE5-9981181708A2}"/>
          </ac:cxnSpMkLst>
        </pc:cxnChg>
        <pc:cxnChg chg="mod">
          <ac:chgData name="Andrew Carle (North Sea Transition Authority)" userId="ba7242ab-8d12-409c-8c33-58c7e46301b2" providerId="ADAL" clId="{DB00E95F-7336-45C3-8A56-CE34778067E0}" dt="2025-06-24T10:52:57.458" v="1460" actId="962"/>
          <ac:cxnSpMkLst>
            <pc:docMk/>
            <pc:sldMk cId="2334621483" sldId="2146847506"/>
            <ac:cxnSpMk id="66" creationId="{4CBC0A25-93BE-8AEE-C53A-24D527E66206}"/>
          </ac:cxnSpMkLst>
        </pc:cxnChg>
        <pc:cxnChg chg="mod">
          <ac:chgData name="Andrew Carle (North Sea Transition Authority)" userId="ba7242ab-8d12-409c-8c33-58c7e46301b2" providerId="ADAL" clId="{DB00E95F-7336-45C3-8A56-CE34778067E0}" dt="2025-06-24T10:52:57.466" v="1461" actId="962"/>
          <ac:cxnSpMkLst>
            <pc:docMk/>
            <pc:sldMk cId="2334621483" sldId="2146847506"/>
            <ac:cxnSpMk id="67" creationId="{66BF2618-F141-72B1-B82D-DCFD8C01AB4E}"/>
          </ac:cxnSpMkLst>
        </pc:cxnChg>
      </pc:sldChg>
      <pc:sldChg chg="modSp mod">
        <pc:chgData name="Andrew Carle (North Sea Transition Authority)" userId="ba7242ab-8d12-409c-8c33-58c7e46301b2" providerId="ADAL" clId="{DB00E95F-7336-45C3-8A56-CE34778067E0}" dt="2025-06-24T13:14:38.676" v="1493" actId="962"/>
        <pc:sldMkLst>
          <pc:docMk/>
          <pc:sldMk cId="3438651750" sldId="2146847508"/>
        </pc:sldMkLst>
        <pc:picChg chg="mod">
          <ac:chgData name="Andrew Carle (North Sea Transition Authority)" userId="ba7242ab-8d12-409c-8c33-58c7e46301b2" providerId="ADAL" clId="{DB00E95F-7336-45C3-8A56-CE34778067E0}" dt="2025-06-24T13:14:38.676" v="1493" actId="962"/>
          <ac:picMkLst>
            <pc:docMk/>
            <pc:sldMk cId="3438651750" sldId="2146847508"/>
            <ac:picMk id="2" creationId="{B04A6ADC-F2F7-3D7A-8107-C73925D5B7FF}"/>
          </ac:picMkLst>
        </pc:picChg>
      </pc:sldChg>
      <pc:sldChg chg="modSp mod">
        <pc:chgData name="Andrew Carle (North Sea Transition Authority)" userId="ba7242ab-8d12-409c-8c33-58c7e46301b2" providerId="ADAL" clId="{DB00E95F-7336-45C3-8A56-CE34778067E0}" dt="2025-06-24T13:16:26.906" v="1511" actId="962"/>
        <pc:sldMkLst>
          <pc:docMk/>
          <pc:sldMk cId="3763626411" sldId="2146847509"/>
        </pc:sldMkLst>
        <pc:picChg chg="mod">
          <ac:chgData name="Andrew Carle (North Sea Transition Authority)" userId="ba7242ab-8d12-409c-8c33-58c7e46301b2" providerId="ADAL" clId="{DB00E95F-7336-45C3-8A56-CE34778067E0}" dt="2025-06-24T13:16:26.906" v="1511" actId="962"/>
          <ac:picMkLst>
            <pc:docMk/>
            <pc:sldMk cId="3763626411" sldId="2146847509"/>
            <ac:picMk id="6" creationId="{E7F84D8A-EABD-7642-16FD-1054C2CF80B6}"/>
          </ac:picMkLst>
        </pc:picChg>
      </pc:sldChg>
      <pc:sldChg chg="modSp">
        <pc:chgData name="Andrew Carle (North Sea Transition Authority)" userId="ba7242ab-8d12-409c-8c33-58c7e46301b2" providerId="ADAL" clId="{DB00E95F-7336-45C3-8A56-CE34778067E0}" dt="2025-06-24T13:12:05.618" v="1474" actId="962"/>
        <pc:sldMkLst>
          <pc:docMk/>
          <pc:sldMk cId="2834544809" sldId="2146847510"/>
        </pc:sldMkLst>
        <pc:graphicFrameChg chg="mod">
          <ac:chgData name="Andrew Carle (North Sea Transition Authority)" userId="ba7242ab-8d12-409c-8c33-58c7e46301b2" providerId="ADAL" clId="{DB00E95F-7336-45C3-8A56-CE34778067E0}" dt="2025-06-24T13:12:05.618" v="1474" actId="962"/>
          <ac:graphicFrameMkLst>
            <pc:docMk/>
            <pc:sldMk cId="2834544809" sldId="2146847510"/>
            <ac:graphicFrameMk id="14" creationId="{376E96E3-E334-2172-5155-2219416A0B2A}"/>
          </ac:graphicFrameMkLst>
        </pc:graphicFrameChg>
      </pc:sldChg>
      <pc:sldChg chg="modSp mod">
        <pc:chgData name="Andrew Carle (North Sea Transition Authority)" userId="ba7242ab-8d12-409c-8c33-58c7e46301b2" providerId="ADAL" clId="{DB00E95F-7336-45C3-8A56-CE34778067E0}" dt="2025-06-24T13:12:36.958" v="1480" actId="962"/>
        <pc:sldMkLst>
          <pc:docMk/>
          <pc:sldMk cId="2342914943" sldId="2146847511"/>
        </pc:sldMkLst>
        <pc:picChg chg="mod modCrop">
          <ac:chgData name="Andrew Carle (North Sea Transition Authority)" userId="ba7242ab-8d12-409c-8c33-58c7e46301b2" providerId="ADAL" clId="{DB00E95F-7336-45C3-8A56-CE34778067E0}" dt="2025-06-24T13:12:34.223" v="1476" actId="962"/>
          <ac:picMkLst>
            <pc:docMk/>
            <pc:sldMk cId="2342914943" sldId="2146847511"/>
            <ac:picMk id="8" creationId="{467D2D67-121B-C24C-21AF-D96D77EEAFE2}"/>
          </ac:picMkLst>
        </pc:picChg>
        <pc:picChg chg="mod modCrop">
          <ac:chgData name="Andrew Carle (North Sea Transition Authority)" userId="ba7242ab-8d12-409c-8c33-58c7e46301b2" providerId="ADAL" clId="{DB00E95F-7336-45C3-8A56-CE34778067E0}" dt="2025-06-24T13:12:35.735" v="1478" actId="962"/>
          <ac:picMkLst>
            <pc:docMk/>
            <pc:sldMk cId="2342914943" sldId="2146847511"/>
            <ac:picMk id="9" creationId="{4981761B-58C8-8E38-1C5D-AD4D5995DA28}"/>
          </ac:picMkLst>
        </pc:picChg>
        <pc:picChg chg="mod">
          <ac:chgData name="Andrew Carle (North Sea Transition Authority)" userId="ba7242ab-8d12-409c-8c33-58c7e46301b2" providerId="ADAL" clId="{DB00E95F-7336-45C3-8A56-CE34778067E0}" dt="2025-06-24T13:12:36.958" v="1480" actId="962"/>
          <ac:picMkLst>
            <pc:docMk/>
            <pc:sldMk cId="2342914943" sldId="2146847511"/>
            <ac:picMk id="11" creationId="{E3EC9C6A-EF15-09F2-FB3B-55D8092E31D0}"/>
          </ac:picMkLst>
        </pc:picChg>
      </pc:sldChg>
      <pc:sldChg chg="modSp mod">
        <pc:chgData name="Andrew Carle (North Sea Transition Authority)" userId="ba7242ab-8d12-409c-8c33-58c7e46301b2" providerId="ADAL" clId="{DB00E95F-7336-45C3-8A56-CE34778067E0}" dt="2025-06-24T13:14:47.662" v="1501" actId="962"/>
        <pc:sldMkLst>
          <pc:docMk/>
          <pc:sldMk cId="3789625115" sldId="2146847512"/>
        </pc:sldMkLst>
        <pc:spChg chg="mod">
          <ac:chgData name="Andrew Carle (North Sea Transition Authority)" userId="ba7242ab-8d12-409c-8c33-58c7e46301b2" providerId="ADAL" clId="{DB00E95F-7336-45C3-8A56-CE34778067E0}" dt="2025-06-23T14:02:35.359" v="1441" actId="20577"/>
          <ac:spMkLst>
            <pc:docMk/>
            <pc:sldMk cId="3789625115" sldId="2146847512"/>
            <ac:spMk id="7" creationId="{3A24A607-3A31-1839-E26D-352B39C35BF2}"/>
          </ac:spMkLst>
        </pc:spChg>
        <pc:grpChg chg="mod">
          <ac:chgData name="Andrew Carle (North Sea Transition Authority)" userId="ba7242ab-8d12-409c-8c33-58c7e46301b2" providerId="ADAL" clId="{DB00E95F-7336-45C3-8A56-CE34778067E0}" dt="2025-06-24T13:14:45.091" v="1499" actId="962"/>
          <ac:grpSpMkLst>
            <pc:docMk/>
            <pc:sldMk cId="3789625115" sldId="2146847512"/>
            <ac:grpSpMk id="22" creationId="{4EEE9FDA-8F46-066A-59C0-CF7ABAB4A884}"/>
          </ac:grpSpMkLst>
        </pc:grpChg>
        <pc:picChg chg="mod">
          <ac:chgData name="Andrew Carle (North Sea Transition Authority)" userId="ba7242ab-8d12-409c-8c33-58c7e46301b2" providerId="ADAL" clId="{DB00E95F-7336-45C3-8A56-CE34778067E0}" dt="2025-06-24T13:14:47.662" v="1501" actId="962"/>
          <ac:picMkLst>
            <pc:docMk/>
            <pc:sldMk cId="3789625115" sldId="2146847512"/>
            <ac:picMk id="2" creationId="{A04F2FD8-C021-BEFD-2E94-57367AEA99DD}"/>
          </ac:picMkLst>
        </pc:picChg>
        <pc:picChg chg="mod">
          <ac:chgData name="Andrew Carle (North Sea Transition Authority)" userId="ba7242ab-8d12-409c-8c33-58c7e46301b2" providerId="ADAL" clId="{DB00E95F-7336-45C3-8A56-CE34778067E0}" dt="2025-06-24T13:14:42.807" v="1495" actId="962"/>
          <ac:picMkLst>
            <pc:docMk/>
            <pc:sldMk cId="3789625115" sldId="2146847512"/>
            <ac:picMk id="9" creationId="{78AC0440-00CC-E672-71E8-581E257A4604}"/>
          </ac:picMkLst>
        </pc:picChg>
        <pc:picChg chg="mod">
          <ac:chgData name="Andrew Carle (North Sea Transition Authority)" userId="ba7242ab-8d12-409c-8c33-58c7e46301b2" providerId="ADAL" clId="{DB00E95F-7336-45C3-8A56-CE34778067E0}" dt="2025-06-24T13:14:44.158" v="1497" actId="962"/>
          <ac:picMkLst>
            <pc:docMk/>
            <pc:sldMk cId="3789625115" sldId="2146847512"/>
            <ac:picMk id="11" creationId="{E0547AF4-10FE-F097-82FC-C5CB8AB7EFB1}"/>
          </ac:picMkLst>
        </pc:picChg>
      </pc:sldChg>
      <pc:sldChg chg="modSp mod">
        <pc:chgData name="Andrew Carle (North Sea Transition Authority)" userId="ba7242ab-8d12-409c-8c33-58c7e46301b2" providerId="ADAL" clId="{DB00E95F-7336-45C3-8A56-CE34778067E0}" dt="2025-06-24T13:18:42.991" v="1523" actId="20577"/>
        <pc:sldMkLst>
          <pc:docMk/>
          <pc:sldMk cId="3347703293" sldId="2146847513"/>
        </pc:sldMkLst>
        <pc:spChg chg="mod">
          <ac:chgData name="Andrew Carle (North Sea Transition Authority)" userId="ba7242ab-8d12-409c-8c33-58c7e46301b2" providerId="ADAL" clId="{DB00E95F-7336-45C3-8A56-CE34778067E0}" dt="2025-06-24T13:18:42.991" v="1523" actId="20577"/>
          <ac:spMkLst>
            <pc:docMk/>
            <pc:sldMk cId="3347703293" sldId="2146847513"/>
            <ac:spMk id="2" creationId="{76E0A5C7-60B2-EAC7-1CA6-55DEE3A7CAA4}"/>
          </ac:spMkLst>
        </pc:spChg>
        <pc:graphicFrameChg chg="mod">
          <ac:chgData name="Andrew Carle (North Sea Transition Authority)" userId="ba7242ab-8d12-409c-8c33-58c7e46301b2" providerId="ADAL" clId="{DB00E95F-7336-45C3-8A56-CE34778067E0}" dt="2025-06-24T13:18:36.176" v="1521" actId="962"/>
          <ac:graphicFrameMkLst>
            <pc:docMk/>
            <pc:sldMk cId="3347703293" sldId="2146847513"/>
            <ac:graphicFrameMk id="14" creationId="{13483499-92B8-4CA4-B4BB-4EF872A1613B}"/>
          </ac:graphicFrameMkLst>
        </pc:graphicFrameChg>
      </pc:sldChg>
      <pc:sldChg chg="modSp mod">
        <pc:chgData name="Andrew Carle (North Sea Transition Authority)" userId="ba7242ab-8d12-409c-8c33-58c7e46301b2" providerId="ADAL" clId="{DB00E95F-7336-45C3-8A56-CE34778067E0}" dt="2025-06-24T13:20:13.810" v="1536" actId="33553"/>
        <pc:sldMkLst>
          <pc:docMk/>
          <pc:sldMk cId="2726542432" sldId="2146847516"/>
        </pc:sldMkLst>
        <pc:spChg chg="mod">
          <ac:chgData name="Andrew Carle (North Sea Transition Authority)" userId="ba7242ab-8d12-409c-8c33-58c7e46301b2" providerId="ADAL" clId="{DB00E95F-7336-45C3-8A56-CE34778067E0}" dt="2025-06-24T13:20:13.810" v="1536" actId="33553"/>
          <ac:spMkLst>
            <pc:docMk/>
            <pc:sldMk cId="2726542432" sldId="2146847516"/>
            <ac:spMk id="2" creationId="{4893BC17-3284-C35F-054B-0DDDC49A683E}"/>
          </ac:spMkLst>
        </pc:spChg>
        <pc:picChg chg="mod">
          <ac:chgData name="Andrew Carle (North Sea Transition Authority)" userId="ba7242ab-8d12-409c-8c33-58c7e46301b2" providerId="ADAL" clId="{DB00E95F-7336-45C3-8A56-CE34778067E0}" dt="2025-06-24T13:17:22.747" v="1515" actId="962"/>
          <ac:picMkLst>
            <pc:docMk/>
            <pc:sldMk cId="2726542432" sldId="2146847516"/>
            <ac:picMk id="6" creationId="{1C0D0101-0940-F488-09FA-8E656CEC1159}"/>
          </ac:picMkLst>
        </pc:picChg>
      </pc:sldChg>
      <pc:sldChg chg="modSp mod">
        <pc:chgData name="Andrew Carle (North Sea Transition Authority)" userId="ba7242ab-8d12-409c-8c33-58c7e46301b2" providerId="ADAL" clId="{DB00E95F-7336-45C3-8A56-CE34778067E0}" dt="2025-06-24T13:20:44.585" v="1540" actId="207"/>
        <pc:sldMkLst>
          <pc:docMk/>
          <pc:sldMk cId="2453762748" sldId="2146847520"/>
        </pc:sldMkLst>
        <pc:spChg chg="mod">
          <ac:chgData name="Andrew Carle (North Sea Transition Authority)" userId="ba7242ab-8d12-409c-8c33-58c7e46301b2" providerId="ADAL" clId="{DB00E95F-7336-45C3-8A56-CE34778067E0}" dt="2025-06-24T13:20:44.585" v="1540" actId="207"/>
          <ac:spMkLst>
            <pc:docMk/>
            <pc:sldMk cId="2453762748" sldId="2146847520"/>
            <ac:spMk id="2" creationId="{ADFCA9B5-14D3-5206-5247-00E783861D10}"/>
          </ac:spMkLst>
        </pc:spChg>
        <pc:spChg chg="mod">
          <ac:chgData name="Andrew Carle (North Sea Transition Authority)" userId="ba7242ab-8d12-409c-8c33-58c7e46301b2" providerId="ADAL" clId="{DB00E95F-7336-45C3-8A56-CE34778067E0}" dt="2025-06-24T13:20:29.989" v="1538" actId="14100"/>
          <ac:spMkLst>
            <pc:docMk/>
            <pc:sldMk cId="2453762748" sldId="2146847520"/>
            <ac:spMk id="23" creationId="{B2BD8A42-7C44-7EDF-4545-B590C0F590AD}"/>
          </ac:spMkLst>
        </pc:spChg>
        <pc:grpChg chg="mod">
          <ac:chgData name="Andrew Carle (North Sea Transition Authority)" userId="ba7242ab-8d12-409c-8c33-58c7e46301b2" providerId="ADAL" clId="{DB00E95F-7336-45C3-8A56-CE34778067E0}" dt="2025-06-24T13:20:26.904" v="1537" actId="14100"/>
          <ac:grpSpMkLst>
            <pc:docMk/>
            <pc:sldMk cId="2453762748" sldId="2146847520"/>
            <ac:grpSpMk id="11" creationId="{6840BD36-819B-973F-E4ED-B63CA1B2D4E7}"/>
          </ac:grpSpMkLst>
        </pc:grpChg>
        <pc:picChg chg="mod">
          <ac:chgData name="Andrew Carle (North Sea Transition Authority)" userId="ba7242ab-8d12-409c-8c33-58c7e46301b2" providerId="ADAL" clId="{DB00E95F-7336-45C3-8A56-CE34778067E0}" dt="2025-06-24T13:17:42.791" v="1517" actId="962"/>
          <ac:picMkLst>
            <pc:docMk/>
            <pc:sldMk cId="2453762748" sldId="2146847520"/>
            <ac:picMk id="8" creationId="{660346AD-0C92-45EF-ED6E-5E8FDE5A0F24}"/>
          </ac:picMkLst>
        </pc:picChg>
      </pc:sldChg>
      <pc:sldChg chg="modSp mod">
        <pc:chgData name="Andrew Carle (North Sea Transition Authority)" userId="ba7242ab-8d12-409c-8c33-58c7e46301b2" providerId="ADAL" clId="{DB00E95F-7336-45C3-8A56-CE34778067E0}" dt="2025-06-24T13:20:11.833" v="1535" actId="33553"/>
        <pc:sldMkLst>
          <pc:docMk/>
          <pc:sldMk cId="2834407854" sldId="2146847523"/>
        </pc:sldMkLst>
        <pc:spChg chg="mod">
          <ac:chgData name="Andrew Carle (North Sea Transition Authority)" userId="ba7242ab-8d12-409c-8c33-58c7e46301b2" providerId="ADAL" clId="{DB00E95F-7336-45C3-8A56-CE34778067E0}" dt="2025-06-24T10:58:54.323" v="1462" actId="207"/>
          <ac:spMkLst>
            <pc:docMk/>
            <pc:sldMk cId="2834407854" sldId="2146847523"/>
            <ac:spMk id="5" creationId="{FDF8437D-9B2B-C55D-5759-F80D232E9FEA}"/>
          </ac:spMkLst>
        </pc:spChg>
        <pc:spChg chg="mod">
          <ac:chgData name="Andrew Carle (North Sea Transition Authority)" userId="ba7242ab-8d12-409c-8c33-58c7e46301b2" providerId="ADAL" clId="{DB00E95F-7336-45C3-8A56-CE34778067E0}" dt="2025-06-24T13:20:11.833" v="1535" actId="33553"/>
          <ac:spMkLst>
            <pc:docMk/>
            <pc:sldMk cId="2834407854" sldId="2146847523"/>
            <ac:spMk id="7" creationId="{0E981A69-3A5C-2002-6DA8-47F9C78A7021}"/>
          </ac:spMkLst>
        </pc:spChg>
        <pc:spChg chg="mod">
          <ac:chgData name="Andrew Carle (North Sea Transition Authority)" userId="ba7242ab-8d12-409c-8c33-58c7e46301b2" providerId="ADAL" clId="{DB00E95F-7336-45C3-8A56-CE34778067E0}" dt="2025-06-24T13:13:50.336" v="1489" actId="207"/>
          <ac:spMkLst>
            <pc:docMk/>
            <pc:sldMk cId="2834407854" sldId="2146847523"/>
            <ac:spMk id="8" creationId="{4D430BCA-7ED1-A093-F09B-231F7FB3ADD8}"/>
          </ac:spMkLst>
        </pc:spChg>
        <pc:grpChg chg="mod">
          <ac:chgData name="Andrew Carle (North Sea Transition Authority)" userId="ba7242ab-8d12-409c-8c33-58c7e46301b2" providerId="ADAL" clId="{DB00E95F-7336-45C3-8A56-CE34778067E0}" dt="2025-06-24T13:14:21.623" v="1491" actId="962"/>
          <ac:grpSpMkLst>
            <pc:docMk/>
            <pc:sldMk cId="2834407854" sldId="2146847523"/>
            <ac:grpSpMk id="3" creationId="{7BC5E8B9-FFD0-7B13-67E0-A9688C9D5DA0}"/>
          </ac:grpSpMkLst>
        </pc:grpChg>
      </pc:sldChg>
      <pc:sldChg chg="modSp mod">
        <pc:chgData name="Andrew Carle (North Sea Transition Authority)" userId="ba7242ab-8d12-409c-8c33-58c7e46301b2" providerId="ADAL" clId="{DB00E95F-7336-45C3-8A56-CE34778067E0}" dt="2025-06-24T13:11:38.006" v="1472" actId="962"/>
        <pc:sldMkLst>
          <pc:docMk/>
          <pc:sldMk cId="2687370000" sldId="2146847525"/>
        </pc:sldMkLst>
        <pc:picChg chg="mod">
          <ac:chgData name="Andrew Carle (North Sea Transition Authority)" userId="ba7242ab-8d12-409c-8c33-58c7e46301b2" providerId="ADAL" clId="{DB00E95F-7336-45C3-8A56-CE34778067E0}" dt="2025-06-24T13:11:38.006" v="1472" actId="962"/>
          <ac:picMkLst>
            <pc:docMk/>
            <pc:sldMk cId="2687370000" sldId="2146847525"/>
            <ac:picMk id="4" creationId="{5B4B9197-6640-54B5-1A36-BF394D01C159}"/>
          </ac:picMkLst>
        </pc:picChg>
      </pc:sldChg>
      <pc:sldChg chg="delSp modSp mod">
        <pc:chgData name="Andrew Carle (North Sea Transition Authority)" userId="ba7242ab-8d12-409c-8c33-58c7e46301b2" providerId="ADAL" clId="{DB00E95F-7336-45C3-8A56-CE34778067E0}" dt="2025-06-24T13:11:07.418" v="1470" actId="962"/>
        <pc:sldMkLst>
          <pc:docMk/>
          <pc:sldMk cId="2124679535" sldId="2146847526"/>
        </pc:sldMkLst>
        <pc:spChg chg="mod">
          <ac:chgData name="Andrew Carle (North Sea Transition Authority)" userId="ba7242ab-8d12-409c-8c33-58c7e46301b2" providerId="ADAL" clId="{DB00E95F-7336-45C3-8A56-CE34778067E0}" dt="2025-06-23T10:26:23.645" v="1265" actId="1076"/>
          <ac:spMkLst>
            <pc:docMk/>
            <pc:sldMk cId="2124679535" sldId="2146847526"/>
            <ac:spMk id="4" creationId="{82599C3D-631C-C235-ED1A-2B734150E5B7}"/>
          </ac:spMkLst>
        </pc:spChg>
        <pc:spChg chg="mod">
          <ac:chgData name="Andrew Carle (North Sea Transition Authority)" userId="ba7242ab-8d12-409c-8c33-58c7e46301b2" providerId="ADAL" clId="{DB00E95F-7336-45C3-8A56-CE34778067E0}" dt="2025-06-23T10:26:23.645" v="1265" actId="1076"/>
          <ac:spMkLst>
            <pc:docMk/>
            <pc:sldMk cId="2124679535" sldId="2146847526"/>
            <ac:spMk id="5" creationId="{9D7A2E63-9D9E-5B61-8045-C5A17211F0CE}"/>
          </ac:spMkLst>
        </pc:spChg>
        <pc:spChg chg="del mod">
          <ac:chgData name="Andrew Carle (North Sea Transition Authority)" userId="ba7242ab-8d12-409c-8c33-58c7e46301b2" providerId="ADAL" clId="{DB00E95F-7336-45C3-8A56-CE34778067E0}" dt="2025-06-23T10:25:53.916" v="1261" actId="478"/>
          <ac:spMkLst>
            <pc:docMk/>
            <pc:sldMk cId="2124679535" sldId="2146847526"/>
            <ac:spMk id="6" creationId="{A15B1613-5DBD-11F4-65FA-9CFA33CF0653}"/>
          </ac:spMkLst>
        </pc:spChg>
        <pc:picChg chg="mod">
          <ac:chgData name="Andrew Carle (North Sea Transition Authority)" userId="ba7242ab-8d12-409c-8c33-58c7e46301b2" providerId="ADAL" clId="{DB00E95F-7336-45C3-8A56-CE34778067E0}" dt="2025-06-24T13:11:07.418" v="1470" actId="962"/>
          <ac:picMkLst>
            <pc:docMk/>
            <pc:sldMk cId="2124679535" sldId="2146847526"/>
            <ac:picMk id="7" creationId="{CBDD5B0E-9E0D-21E4-700B-5D3A3034DB93}"/>
          </ac:picMkLst>
        </pc:picChg>
        <pc:cxnChg chg="del">
          <ac:chgData name="Andrew Carle (North Sea Transition Authority)" userId="ba7242ab-8d12-409c-8c33-58c7e46301b2" providerId="ADAL" clId="{DB00E95F-7336-45C3-8A56-CE34778067E0}" dt="2025-06-23T10:25:55.542" v="1262" actId="478"/>
          <ac:cxnSpMkLst>
            <pc:docMk/>
            <pc:sldMk cId="2124679535" sldId="2146847526"/>
            <ac:cxnSpMk id="9" creationId="{AD8DA741-2DF9-BA2C-B8FE-161D3C061B3B}"/>
          </ac:cxnSpMkLst>
        </pc:cxnChg>
      </pc:sldChg>
    </pc:docChg>
  </pc:docChgLst>
  <pc:docChgLst>
    <pc:chgData name="Alison Davies (North Sea Transition Authority)" userId="a5c8f961-7e55-45b4-a6c1-9c6ddc7108cd" providerId="ADAL" clId="{9DE182A9-9718-4DDF-A04B-E5F437608371}"/>
    <pc:docChg chg="undo custSel modSld">
      <pc:chgData name="Alison Davies (North Sea Transition Authority)" userId="a5c8f961-7e55-45b4-a6c1-9c6ddc7108cd" providerId="ADAL" clId="{9DE182A9-9718-4DDF-A04B-E5F437608371}" dt="2025-06-18T10:49:20.207" v="145" actId="1076"/>
      <pc:docMkLst>
        <pc:docMk/>
      </pc:docMkLst>
      <pc:sldChg chg="addSp delSp modSp mod">
        <pc:chgData name="Alison Davies (North Sea Transition Authority)" userId="a5c8f961-7e55-45b4-a6c1-9c6ddc7108cd" providerId="ADAL" clId="{9DE182A9-9718-4DDF-A04B-E5F437608371}" dt="2025-06-18T10:49:20.207" v="145" actId="1076"/>
        <pc:sldMkLst>
          <pc:docMk/>
          <pc:sldMk cId="2655143538" sldId="3691"/>
        </pc:sldMkLst>
        <pc:picChg chg="mod">
          <ac:chgData name="Alison Davies (North Sea Transition Authority)" userId="a5c8f961-7e55-45b4-a6c1-9c6ddc7108cd" providerId="ADAL" clId="{9DE182A9-9718-4DDF-A04B-E5F437608371}" dt="2025-06-18T10:44:25.792" v="2" actId="1076"/>
          <ac:picMkLst>
            <pc:docMk/>
            <pc:sldMk cId="2655143538" sldId="3691"/>
            <ac:picMk id="11" creationId="{FCD29457-9618-21DA-A4BB-046499D1B964}"/>
          </ac:picMkLst>
        </pc:picChg>
      </pc:sldChg>
    </pc:docChg>
  </pc:docChgLst>
  <pc:docChgLst>
    <pc:chgData name="Malcolm Cowie (North Sea Transition Authority)" userId="S::malcolm.cowie@nstauthority.co.uk::bd1461b3-4a11-4870-b847-572909a7dbfc" providerId="AD" clId="Web-{10470918-5B7B-8DC9-8861-7D5F9206EB51}"/>
    <pc:docChg chg="modSld">
      <pc:chgData name="Malcolm Cowie (North Sea Transition Authority)" userId="S::malcolm.cowie@nstauthority.co.uk::bd1461b3-4a11-4870-b847-572909a7dbfc" providerId="AD" clId="Web-{10470918-5B7B-8DC9-8861-7D5F9206EB51}" dt="2025-06-19T14:09:18.771" v="2" actId="20577"/>
      <pc:docMkLst>
        <pc:docMk/>
      </pc:docMkLst>
      <pc:sldChg chg="modSp">
        <pc:chgData name="Malcolm Cowie (North Sea Transition Authority)" userId="S::malcolm.cowie@nstauthority.co.uk::bd1461b3-4a11-4870-b847-572909a7dbfc" providerId="AD" clId="Web-{10470918-5B7B-8DC9-8861-7D5F9206EB51}" dt="2025-06-19T14:09:18.771" v="2" actId="20577"/>
        <pc:sldMkLst>
          <pc:docMk/>
          <pc:sldMk cId="3789625115" sldId="2146847512"/>
        </pc:sldMkLst>
        <pc:spChg chg="mod">
          <ac:chgData name="Malcolm Cowie (North Sea Transition Authority)" userId="S::malcolm.cowie@nstauthority.co.uk::bd1461b3-4a11-4870-b847-572909a7dbfc" providerId="AD" clId="Web-{10470918-5B7B-8DC9-8861-7D5F9206EB51}" dt="2025-06-19T14:09:18.771" v="2" actId="20577"/>
          <ac:spMkLst>
            <pc:docMk/>
            <pc:sldMk cId="3789625115" sldId="2146847512"/>
            <ac:spMk id="6" creationId="{2BAC7B37-1D9C-3FF3-78C9-25FA9B469904}"/>
          </ac:spMkLst>
        </pc:spChg>
      </pc:sldChg>
    </pc:docChg>
  </pc:docChgLst>
  <pc:docChgLst>
    <pc:chgData name="Angie McTavish (North Sea Transition Authority)" userId="S::angie.mctavish@nstauthority.co.uk::c6a51900-aa2e-4ce7-a540-5eb1a22df2d5" providerId="AD" clId="Web-{A60F59C2-E43B-C6FB-D2A0-833B91A8AD58}"/>
    <pc:docChg chg="modSld">
      <pc:chgData name="Angie McTavish (North Sea Transition Authority)" userId="S::angie.mctavish@nstauthority.co.uk::c6a51900-aa2e-4ce7-a540-5eb1a22df2d5" providerId="AD" clId="Web-{A60F59C2-E43B-C6FB-D2A0-833B91A8AD58}" dt="2025-06-04T13:30:01.705" v="120" actId="1076"/>
      <pc:docMkLst>
        <pc:docMk/>
      </pc:docMkLst>
      <pc:sldChg chg="modSp">
        <pc:chgData name="Angie McTavish (North Sea Transition Authority)" userId="S::angie.mctavish@nstauthority.co.uk::c6a51900-aa2e-4ce7-a540-5eb1a22df2d5" providerId="AD" clId="Web-{A60F59C2-E43B-C6FB-D2A0-833B91A8AD58}" dt="2025-06-03T10:23:08.353" v="49" actId="20577"/>
        <pc:sldMkLst>
          <pc:docMk/>
          <pc:sldMk cId="2726542432" sldId="2146847516"/>
        </pc:sldMkLst>
        <pc:spChg chg="mod">
          <ac:chgData name="Angie McTavish (North Sea Transition Authority)" userId="S::angie.mctavish@nstauthority.co.uk::c6a51900-aa2e-4ce7-a540-5eb1a22df2d5" providerId="AD" clId="Web-{A60F59C2-E43B-C6FB-D2A0-833B91A8AD58}" dt="2025-06-03T10:23:08.353" v="49" actId="20577"/>
          <ac:spMkLst>
            <pc:docMk/>
            <pc:sldMk cId="2726542432" sldId="2146847516"/>
            <ac:spMk id="2" creationId="{4893BC17-3284-C35F-054B-0DDDC49A683E}"/>
          </ac:spMkLst>
        </pc:spChg>
      </pc:sldChg>
      <pc:sldChg chg="addSp delSp modSp mod modClrScheme chgLayout">
        <pc:chgData name="Angie McTavish (North Sea Transition Authority)" userId="S::angie.mctavish@nstauthority.co.uk::c6a51900-aa2e-4ce7-a540-5eb1a22df2d5" providerId="AD" clId="Web-{A60F59C2-E43B-C6FB-D2A0-833B91A8AD58}" dt="2025-06-04T13:30:01.705" v="120" actId="1076"/>
        <pc:sldMkLst>
          <pc:docMk/>
          <pc:sldMk cId="1356684292" sldId="2146847517"/>
        </pc:sldMkLst>
      </pc:sldChg>
    </pc:docChg>
  </pc:docChgLst>
  <pc:docChgLst>
    <pc:chgData name="Ian Furneaux (North Sea Transition Authority)" userId="5f97e5ad-e718-45fb-b281-8cad058d7b70" providerId="ADAL" clId="{6D4AD7BF-0339-460E-AF75-3CE232E190BC}"/>
    <pc:docChg chg="undo redo custSel modSld">
      <pc:chgData name="Ian Furneaux (North Sea Transition Authority)" userId="5f97e5ad-e718-45fb-b281-8cad058d7b70" providerId="ADAL" clId="{6D4AD7BF-0339-460E-AF75-3CE232E190BC}" dt="2025-06-24T14:17:56.836" v="95" actId="962"/>
      <pc:docMkLst>
        <pc:docMk/>
      </pc:docMkLst>
      <pc:sldChg chg="modSp mod">
        <pc:chgData name="Ian Furneaux (North Sea Transition Authority)" userId="5f97e5ad-e718-45fb-b281-8cad058d7b70" providerId="ADAL" clId="{6D4AD7BF-0339-460E-AF75-3CE232E190BC}" dt="2025-06-24T14:17:56.836" v="95" actId="962"/>
        <pc:sldMkLst>
          <pc:docMk/>
          <pc:sldMk cId="3735298912" sldId="1460"/>
        </pc:sldMkLst>
        <pc:spChg chg="mod">
          <ac:chgData name="Ian Furneaux (North Sea Transition Authority)" userId="5f97e5ad-e718-45fb-b281-8cad058d7b70" providerId="ADAL" clId="{6D4AD7BF-0339-460E-AF75-3CE232E190BC}" dt="2025-06-24T14:17:56.836" v="95" actId="962"/>
          <ac:spMkLst>
            <pc:docMk/>
            <pc:sldMk cId="3735298912" sldId="1460"/>
            <ac:spMk id="5" creationId="{1927A750-7D62-BC4D-481F-598D68CDA3E8}"/>
          </ac:spMkLst>
        </pc:spChg>
        <pc:spChg chg="ord">
          <ac:chgData name="Ian Furneaux (North Sea Transition Authority)" userId="5f97e5ad-e718-45fb-b281-8cad058d7b70" providerId="ADAL" clId="{6D4AD7BF-0339-460E-AF75-3CE232E190BC}" dt="2025-06-24T14:17:35.977" v="94"/>
          <ac:spMkLst>
            <pc:docMk/>
            <pc:sldMk cId="3735298912" sldId="1460"/>
            <ac:spMk id="10" creationId="{3A9C9B60-98DE-F08B-439E-723FDEB62FBD}"/>
          </ac:spMkLst>
        </pc:spChg>
        <pc:picChg chg="mod">
          <ac:chgData name="Ian Furneaux (North Sea Transition Authority)" userId="5f97e5ad-e718-45fb-b281-8cad058d7b70" providerId="ADAL" clId="{6D4AD7BF-0339-460E-AF75-3CE232E190BC}" dt="2025-06-24T14:14:52.959" v="84" actId="962"/>
          <ac:picMkLst>
            <pc:docMk/>
            <pc:sldMk cId="3735298912" sldId="1460"/>
            <ac:picMk id="6" creationId="{24B35D6F-B01B-C1D6-C1FB-2F57DEC25BFF}"/>
          </ac:picMkLst>
        </pc:picChg>
        <pc:picChg chg="mod">
          <ac:chgData name="Ian Furneaux (North Sea Transition Authority)" userId="5f97e5ad-e718-45fb-b281-8cad058d7b70" providerId="ADAL" clId="{6D4AD7BF-0339-460E-AF75-3CE232E190BC}" dt="2025-06-24T14:14:53.636" v="85" actId="962"/>
          <ac:picMkLst>
            <pc:docMk/>
            <pc:sldMk cId="3735298912" sldId="1460"/>
            <ac:picMk id="11" creationId="{D8A88160-E64F-B0D7-5A5F-127D3C253623}"/>
          </ac:picMkLst>
        </pc:picChg>
        <pc:picChg chg="mod">
          <ac:chgData name="Ian Furneaux (North Sea Transition Authority)" userId="5f97e5ad-e718-45fb-b281-8cad058d7b70" providerId="ADAL" clId="{6D4AD7BF-0339-460E-AF75-3CE232E190BC}" dt="2025-06-24T14:14:54.685" v="86" actId="962"/>
          <ac:picMkLst>
            <pc:docMk/>
            <pc:sldMk cId="3735298912" sldId="1460"/>
            <ac:picMk id="19" creationId="{68638DAF-5ECE-46A7-D43E-6BBEAFFEFC47}"/>
          </ac:picMkLst>
        </pc:picChg>
      </pc:sldChg>
      <pc:sldChg chg="modSp mod">
        <pc:chgData name="Ian Furneaux (North Sea Transition Authority)" userId="5f97e5ad-e718-45fb-b281-8cad058d7b70" providerId="ADAL" clId="{6D4AD7BF-0339-460E-AF75-3CE232E190BC}" dt="2025-06-24T12:46:32.451" v="1" actId="962"/>
        <pc:sldMkLst>
          <pc:docMk/>
          <pc:sldMk cId="333887887" sldId="3689"/>
        </pc:sldMkLst>
        <pc:grpChg chg="mod">
          <ac:chgData name="Ian Furneaux (North Sea Transition Authority)" userId="5f97e5ad-e718-45fb-b281-8cad058d7b70" providerId="ADAL" clId="{6D4AD7BF-0339-460E-AF75-3CE232E190BC}" dt="2025-06-24T12:46:32.451" v="1" actId="962"/>
          <ac:grpSpMkLst>
            <pc:docMk/>
            <pc:sldMk cId="333887887" sldId="3689"/>
            <ac:grpSpMk id="5" creationId="{96F7F05F-367A-83B0-0D9F-300CBD843DE3}"/>
          </ac:grpSpMkLst>
        </pc:grpChg>
      </pc:sldChg>
      <pc:sldChg chg="addSp delSp modSp mod">
        <pc:chgData name="Ian Furneaux (North Sea Transition Authority)" userId="5f97e5ad-e718-45fb-b281-8cad058d7b70" providerId="ADAL" clId="{6D4AD7BF-0339-460E-AF75-3CE232E190BC}" dt="2025-06-24T14:13:21.408" v="83" actId="13244"/>
        <pc:sldMkLst>
          <pc:docMk/>
          <pc:sldMk cId="861179908" sldId="3706"/>
        </pc:sldMkLst>
        <pc:spChg chg="add mod">
          <ac:chgData name="Ian Furneaux (North Sea Transition Authority)" userId="5f97e5ad-e718-45fb-b281-8cad058d7b70" providerId="ADAL" clId="{6D4AD7BF-0339-460E-AF75-3CE232E190BC}" dt="2025-06-24T12:48:36.178" v="5" actId="33699"/>
          <ac:spMkLst>
            <pc:docMk/>
            <pc:sldMk cId="861179908" sldId="3706"/>
            <ac:spMk id="4" creationId="{BA982D87-6F47-2ED4-9814-BA45CFF636F4}"/>
          </ac:spMkLst>
        </pc:spChg>
        <pc:spChg chg="del mod ord">
          <ac:chgData name="Ian Furneaux (North Sea Transition Authority)" userId="5f97e5ad-e718-45fb-b281-8cad058d7b70" providerId="ADAL" clId="{6D4AD7BF-0339-460E-AF75-3CE232E190BC}" dt="2025-06-24T14:12:00.960" v="53" actId="478"/>
          <ac:spMkLst>
            <pc:docMk/>
            <pc:sldMk cId="861179908" sldId="3706"/>
            <ac:spMk id="7" creationId="{65E7CA04-FF81-A6CC-9E7C-574047A88027}"/>
          </ac:spMkLst>
        </pc:spChg>
        <pc:spChg chg="add mod ord">
          <ac:chgData name="Ian Furneaux (North Sea Transition Authority)" userId="5f97e5ad-e718-45fb-b281-8cad058d7b70" providerId="ADAL" clId="{6D4AD7BF-0339-460E-AF75-3CE232E190BC}" dt="2025-06-24T14:13:21.408" v="83" actId="13244"/>
          <ac:spMkLst>
            <pc:docMk/>
            <pc:sldMk cId="861179908" sldId="3706"/>
            <ac:spMk id="8" creationId="{E8216416-C028-39AE-44B7-34823119643F}"/>
          </ac:spMkLst>
        </pc:spChg>
      </pc:sldChg>
      <pc:sldChg chg="modSp mod">
        <pc:chgData name="Ian Furneaux (North Sea Transition Authority)" userId="5f97e5ad-e718-45fb-b281-8cad058d7b70" providerId="ADAL" clId="{6D4AD7BF-0339-460E-AF75-3CE232E190BC}" dt="2025-06-24T14:16:33.780" v="87" actId="962"/>
        <pc:sldMkLst>
          <pc:docMk/>
          <pc:sldMk cId="3539595013" sldId="3716"/>
        </pc:sldMkLst>
        <pc:spChg chg="mod">
          <ac:chgData name="Ian Furneaux (North Sea Transition Authority)" userId="5f97e5ad-e718-45fb-b281-8cad058d7b70" providerId="ADAL" clId="{6D4AD7BF-0339-460E-AF75-3CE232E190BC}" dt="2025-06-24T14:16:33.780" v="87" actId="962"/>
          <ac:spMkLst>
            <pc:docMk/>
            <pc:sldMk cId="3539595013" sldId="3716"/>
            <ac:spMk id="3" creationId="{22833B6E-13E8-4F24-357C-AAFE4C3B2FBC}"/>
          </ac:spMkLst>
        </pc:spChg>
      </pc:sldChg>
      <pc:sldChg chg="modSp mod">
        <pc:chgData name="Ian Furneaux (North Sea Transition Authority)" userId="5f97e5ad-e718-45fb-b281-8cad058d7b70" providerId="ADAL" clId="{6D4AD7BF-0339-460E-AF75-3CE232E190BC}" dt="2025-06-24T12:50:26.523" v="47" actId="20577"/>
        <pc:sldMkLst>
          <pc:docMk/>
          <pc:sldMk cId="1211838700" sldId="3718"/>
        </pc:sldMkLst>
        <pc:spChg chg="mod">
          <ac:chgData name="Ian Furneaux (North Sea Transition Authority)" userId="5f97e5ad-e718-45fb-b281-8cad058d7b70" providerId="ADAL" clId="{6D4AD7BF-0339-460E-AF75-3CE232E190BC}" dt="2025-06-24T12:50:26.523" v="47" actId="20577"/>
          <ac:spMkLst>
            <pc:docMk/>
            <pc:sldMk cId="1211838700" sldId="3718"/>
            <ac:spMk id="8" creationId="{53E1C1DA-8A25-A843-D19D-0DF98B28881D}"/>
          </ac:spMkLst>
        </pc:spChg>
      </pc:sldChg>
      <pc:sldChg chg="modSp mod">
        <pc:chgData name="Ian Furneaux (North Sea Transition Authority)" userId="5f97e5ad-e718-45fb-b281-8cad058d7b70" providerId="ADAL" clId="{6D4AD7BF-0339-460E-AF75-3CE232E190BC}" dt="2025-06-24T12:49:42.417" v="20" actId="20577"/>
        <pc:sldMkLst>
          <pc:docMk/>
          <pc:sldMk cId="3347703293" sldId="2146847513"/>
        </pc:sldMkLst>
        <pc:spChg chg="mod">
          <ac:chgData name="Ian Furneaux (North Sea Transition Authority)" userId="5f97e5ad-e718-45fb-b281-8cad058d7b70" providerId="ADAL" clId="{6D4AD7BF-0339-460E-AF75-3CE232E190BC}" dt="2025-06-24T12:49:42.417" v="20" actId="20577"/>
          <ac:spMkLst>
            <pc:docMk/>
            <pc:sldMk cId="3347703293" sldId="2146847513"/>
            <ac:spMk id="2" creationId="{76E0A5C7-60B2-EAC7-1CA6-55DEE3A7CAA4}"/>
          </ac:spMkLst>
        </pc:spChg>
      </pc:sldChg>
      <pc:sldChg chg="modSp mod">
        <pc:chgData name="Ian Furneaux (North Sea Transition Authority)" userId="5f97e5ad-e718-45fb-b281-8cad058d7b70" providerId="ADAL" clId="{6D4AD7BF-0339-460E-AF75-3CE232E190BC}" dt="2025-06-24T12:48:19.608" v="4" actId="207"/>
        <pc:sldMkLst>
          <pc:docMk/>
          <pc:sldMk cId="2834407854" sldId="2146847523"/>
        </pc:sldMkLst>
        <pc:spChg chg="mod">
          <ac:chgData name="Ian Furneaux (North Sea Transition Authority)" userId="5f97e5ad-e718-45fb-b281-8cad058d7b70" providerId="ADAL" clId="{6D4AD7BF-0339-460E-AF75-3CE232E190BC}" dt="2025-06-24T12:48:19.608" v="4" actId="207"/>
          <ac:spMkLst>
            <pc:docMk/>
            <pc:sldMk cId="2834407854" sldId="2146847523"/>
            <ac:spMk id="8" creationId="{4D430BCA-7ED1-A093-F09B-231F7FB3ADD8}"/>
          </ac:spMkLst>
        </pc:spChg>
      </pc:sldChg>
    </pc:docChg>
  </pc:docChgLst>
  <pc:docChgLst>
    <pc:chgData name="Jamie Vince (North Sea Transition Authority)" userId="S::jamie.vince@nstauthority.co.uk::a9ff9428-42d0-4171-8e64-c766b7fea5e7" providerId="AD" clId="Web-{81AB3C86-AFD3-A5C5-EFE7-364D1844B0DC}"/>
    <pc:docChg chg="modSld">
      <pc:chgData name="Jamie Vince (North Sea Transition Authority)" userId="S::jamie.vince@nstauthority.co.uk::a9ff9428-42d0-4171-8e64-c766b7fea5e7" providerId="AD" clId="Web-{81AB3C86-AFD3-A5C5-EFE7-364D1844B0DC}" dt="2025-06-23T09:42:38.147" v="5" actId="20577"/>
      <pc:docMkLst>
        <pc:docMk/>
      </pc:docMkLst>
      <pc:sldChg chg="modSp">
        <pc:chgData name="Jamie Vince (North Sea Transition Authority)" userId="S::jamie.vince@nstauthority.co.uk::a9ff9428-42d0-4171-8e64-c766b7fea5e7" providerId="AD" clId="Web-{81AB3C86-AFD3-A5C5-EFE7-364D1844B0DC}" dt="2025-06-23T09:42:38.147" v="5" actId="20577"/>
        <pc:sldMkLst>
          <pc:docMk/>
          <pc:sldMk cId="2643221056" sldId="1466"/>
        </pc:sldMkLst>
        <pc:spChg chg="mod">
          <ac:chgData name="Jamie Vince (North Sea Transition Authority)" userId="S::jamie.vince@nstauthority.co.uk::a9ff9428-42d0-4171-8e64-c766b7fea5e7" providerId="AD" clId="Web-{81AB3C86-AFD3-A5C5-EFE7-364D1844B0DC}" dt="2025-06-23T09:42:38.147" v="5" actId="20577"/>
          <ac:spMkLst>
            <pc:docMk/>
            <pc:sldMk cId="2643221056" sldId="1466"/>
            <ac:spMk id="2" creationId="{CD2A8C05-B173-4631-A627-40305626891E}"/>
          </ac:spMkLst>
        </pc:spChg>
      </pc:sldChg>
    </pc:docChg>
  </pc:docChgLst>
  <pc:docChgLst>
    <pc:chgData name="Andrew Carle (North Sea Transition Authority)" userId="S::andrew.carle@nstauthority.co.uk::ba7242ab-8d12-409c-8c33-58c7e46301b2" providerId="AD" clId="Web-{9B73F954-9AA9-7B18-A704-15E36054CA8C}"/>
    <pc:docChg chg="modSld">
      <pc:chgData name="Andrew Carle (North Sea Transition Authority)" userId="S::andrew.carle@nstauthority.co.uk::ba7242ab-8d12-409c-8c33-58c7e46301b2" providerId="AD" clId="Web-{9B73F954-9AA9-7B18-A704-15E36054CA8C}" dt="2025-06-19T13:10:40.570" v="3" actId="14100"/>
      <pc:docMkLst>
        <pc:docMk/>
      </pc:docMkLst>
      <pc:sldChg chg="addSp modSp">
        <pc:chgData name="Andrew Carle (North Sea Transition Authority)" userId="S::andrew.carle@nstauthority.co.uk::ba7242ab-8d12-409c-8c33-58c7e46301b2" providerId="AD" clId="Web-{9B73F954-9AA9-7B18-A704-15E36054CA8C}" dt="2025-06-19T13:10:40.570" v="3" actId="14100"/>
        <pc:sldMkLst>
          <pc:docMk/>
          <pc:sldMk cId="2124679535" sldId="2146847526"/>
        </pc:sldMkLst>
      </pc:sldChg>
    </pc:docChg>
  </pc:docChgLst>
  <pc:docChgLst>
    <pc:chgData name="Andrew Carle (North Sea Transition Authority)" userId="S::andrew.carle@nstauthority.co.uk::ba7242ab-8d12-409c-8c33-58c7e46301b2" providerId="AD" clId="Web-{D6F6C901-58BC-F4E8-843A-EC459C36DEA8}"/>
    <pc:docChg chg="modSld">
      <pc:chgData name="Andrew Carle (North Sea Transition Authority)" userId="S::andrew.carle@nstauthority.co.uk::ba7242ab-8d12-409c-8c33-58c7e46301b2" providerId="AD" clId="Web-{D6F6C901-58BC-F4E8-843A-EC459C36DEA8}" dt="2025-06-18T14:23:08.054" v="4" actId="20577"/>
      <pc:docMkLst>
        <pc:docMk/>
      </pc:docMkLst>
      <pc:sldChg chg="modSp">
        <pc:chgData name="Andrew Carle (North Sea Transition Authority)" userId="S::andrew.carle@nstauthority.co.uk::ba7242ab-8d12-409c-8c33-58c7e46301b2" providerId="AD" clId="Web-{D6F6C901-58BC-F4E8-843A-EC459C36DEA8}" dt="2025-06-18T14:23:08.054" v="4" actId="20577"/>
        <pc:sldMkLst>
          <pc:docMk/>
          <pc:sldMk cId="2655143538" sldId="3691"/>
        </pc:sldMkLst>
      </pc:sldChg>
    </pc:docChg>
  </pc:docChgLst>
  <pc:docChgLst>
    <pc:chgData name="Alice Hall (North Sea Transition Authority)" userId="S::alice.hall@nstauthority.co.uk::8c7d16c8-ee5d-4424-935f-8e71a450bb1b" providerId="AD" clId="Web-{D94182E0-411A-8079-56B9-3D84B40EAAAB}"/>
    <pc:docChg chg="modSld">
      <pc:chgData name="Alice Hall (North Sea Transition Authority)" userId="S::alice.hall@nstauthority.co.uk::8c7d16c8-ee5d-4424-935f-8e71a450bb1b" providerId="AD" clId="Web-{D94182E0-411A-8079-56B9-3D84B40EAAAB}" dt="2025-06-05T09:57:54.592" v="7" actId="20577"/>
      <pc:docMkLst>
        <pc:docMk/>
      </pc:docMkLst>
      <pc:sldChg chg="modSp">
        <pc:chgData name="Alice Hall (North Sea Transition Authority)" userId="S::alice.hall@nstauthority.co.uk::8c7d16c8-ee5d-4424-935f-8e71a450bb1b" providerId="AD" clId="Web-{D94182E0-411A-8079-56B9-3D84B40EAAAB}" dt="2025-06-05T09:57:54.592" v="7" actId="20577"/>
        <pc:sldMkLst>
          <pc:docMk/>
          <pc:sldMk cId="2951872802" sldId="1492"/>
        </pc:sldMkLst>
        <pc:spChg chg="mod">
          <ac:chgData name="Alice Hall (North Sea Transition Authority)" userId="S::alice.hall@nstauthority.co.uk::8c7d16c8-ee5d-4424-935f-8e71a450bb1b" providerId="AD" clId="Web-{D94182E0-411A-8079-56B9-3D84B40EAAAB}" dt="2025-06-05T09:57:54.592" v="7" actId="20577"/>
          <ac:spMkLst>
            <pc:docMk/>
            <pc:sldMk cId="2951872802" sldId="1492"/>
            <ac:spMk id="20" creationId="{48ADBB07-FA04-8834-9069-B0BEF3100984}"/>
          </ac:spMkLst>
        </pc:spChg>
      </pc:sldChg>
    </pc:docChg>
  </pc:docChgLst>
  <pc:docChgLst>
    <pc:chgData name="Alan Stewart (North Sea Transition Authority)" userId="d88a3f6d-8b7d-4701-ba55-0525d3ee55b5" providerId="ADAL" clId="{32469878-B3A5-4622-B359-C01652CD05B0}"/>
    <pc:docChg chg="undo custSel modSld">
      <pc:chgData name="Alan Stewart (North Sea Transition Authority)" userId="d88a3f6d-8b7d-4701-ba55-0525d3ee55b5" providerId="ADAL" clId="{32469878-B3A5-4622-B359-C01652CD05B0}" dt="2025-06-24T14:57:19.011" v="105" actId="13244"/>
      <pc:docMkLst>
        <pc:docMk/>
      </pc:docMkLst>
      <pc:sldChg chg="modSp mod">
        <pc:chgData name="Alan Stewart (North Sea Transition Authority)" userId="d88a3f6d-8b7d-4701-ba55-0525d3ee55b5" providerId="ADAL" clId="{32469878-B3A5-4622-B359-C01652CD05B0}" dt="2025-06-24T14:43:04.614" v="0" actId="13244"/>
        <pc:sldMkLst>
          <pc:docMk/>
          <pc:sldMk cId="3735298912" sldId="1460"/>
        </pc:sldMkLst>
        <pc:spChg chg="ord">
          <ac:chgData name="Alan Stewart (North Sea Transition Authority)" userId="d88a3f6d-8b7d-4701-ba55-0525d3ee55b5" providerId="ADAL" clId="{32469878-B3A5-4622-B359-C01652CD05B0}" dt="2025-06-24T14:43:04.614" v="0" actId="13244"/>
          <ac:spMkLst>
            <pc:docMk/>
            <pc:sldMk cId="3735298912" sldId="1460"/>
            <ac:spMk id="4" creationId="{13B09874-6560-4AF5-B8C1-2EB8D33159F6}"/>
          </ac:spMkLst>
        </pc:spChg>
      </pc:sldChg>
      <pc:sldChg chg="modSp mod">
        <pc:chgData name="Alan Stewart (North Sea Transition Authority)" userId="d88a3f6d-8b7d-4701-ba55-0525d3ee55b5" providerId="ADAL" clId="{32469878-B3A5-4622-B359-C01652CD05B0}" dt="2025-06-24T14:43:27.897" v="4" actId="962"/>
        <pc:sldMkLst>
          <pc:docMk/>
          <pc:sldMk cId="333887887" sldId="3689"/>
        </pc:sldMkLst>
        <pc:spChg chg="mod ord">
          <ac:chgData name="Alan Stewart (North Sea Transition Authority)" userId="d88a3f6d-8b7d-4701-ba55-0525d3ee55b5" providerId="ADAL" clId="{32469878-B3A5-4622-B359-C01652CD05B0}" dt="2025-06-24T14:43:27.897" v="4" actId="962"/>
          <ac:spMkLst>
            <pc:docMk/>
            <pc:sldMk cId="333887887" sldId="3689"/>
            <ac:spMk id="9" creationId="{530F59BD-10A1-378E-F484-D3BAC7E89A0D}"/>
          </ac:spMkLst>
        </pc:spChg>
        <pc:spChg chg="ord">
          <ac:chgData name="Alan Stewart (North Sea Transition Authority)" userId="d88a3f6d-8b7d-4701-ba55-0525d3ee55b5" providerId="ADAL" clId="{32469878-B3A5-4622-B359-C01652CD05B0}" dt="2025-06-24T14:43:14.026" v="1" actId="13244"/>
          <ac:spMkLst>
            <pc:docMk/>
            <pc:sldMk cId="333887887" sldId="3689"/>
            <ac:spMk id="24" creationId="{0F58BB37-78B7-A3F1-49F5-B47426269D4D}"/>
          </ac:spMkLst>
        </pc:spChg>
      </pc:sldChg>
      <pc:sldChg chg="modSp mod">
        <pc:chgData name="Alan Stewart (North Sea Transition Authority)" userId="d88a3f6d-8b7d-4701-ba55-0525d3ee55b5" providerId="ADAL" clId="{32469878-B3A5-4622-B359-C01652CD05B0}" dt="2025-06-24T14:48:27.711" v="44" actId="13244"/>
        <pc:sldMkLst>
          <pc:docMk/>
          <pc:sldMk cId="2655143538" sldId="3691"/>
        </pc:sldMkLst>
        <pc:spChg chg="mod">
          <ac:chgData name="Alan Stewart (North Sea Transition Authority)" userId="d88a3f6d-8b7d-4701-ba55-0525d3ee55b5" providerId="ADAL" clId="{32469878-B3A5-4622-B359-C01652CD05B0}" dt="2025-06-24T14:48:22.150" v="43" actId="962"/>
          <ac:spMkLst>
            <pc:docMk/>
            <pc:sldMk cId="2655143538" sldId="3691"/>
            <ac:spMk id="9" creationId="{3DCDF616-880C-34E3-03B9-1DB9F09BF18E}"/>
          </ac:spMkLst>
        </pc:spChg>
        <pc:spChg chg="ord">
          <ac:chgData name="Alan Stewart (North Sea Transition Authority)" userId="d88a3f6d-8b7d-4701-ba55-0525d3ee55b5" providerId="ADAL" clId="{32469878-B3A5-4622-B359-C01652CD05B0}" dt="2025-06-24T14:48:27.711" v="44" actId="13244"/>
          <ac:spMkLst>
            <pc:docMk/>
            <pc:sldMk cId="2655143538" sldId="3691"/>
            <ac:spMk id="22" creationId="{451FAC8F-FF90-5703-51D5-81E457191F44}"/>
          </ac:spMkLst>
        </pc:spChg>
      </pc:sldChg>
      <pc:sldChg chg="delSp modSp mod">
        <pc:chgData name="Alan Stewart (North Sea Transition Authority)" userId="d88a3f6d-8b7d-4701-ba55-0525d3ee55b5" providerId="ADAL" clId="{32469878-B3A5-4622-B359-C01652CD05B0}" dt="2025-06-24T14:56:20.160" v="97" actId="962"/>
        <pc:sldMkLst>
          <pc:docMk/>
          <pc:sldMk cId="3581226615" sldId="3694"/>
        </pc:sldMkLst>
        <pc:spChg chg="mod">
          <ac:chgData name="Alan Stewart (North Sea Transition Authority)" userId="d88a3f6d-8b7d-4701-ba55-0525d3ee55b5" providerId="ADAL" clId="{32469878-B3A5-4622-B359-C01652CD05B0}" dt="2025-06-24T14:49:45.319" v="52" actId="962"/>
          <ac:spMkLst>
            <pc:docMk/>
            <pc:sldMk cId="3581226615" sldId="3694"/>
            <ac:spMk id="3" creationId="{DEF5FC0B-9F20-DC84-1E41-085B6B81CE0E}"/>
          </ac:spMkLst>
        </pc:spChg>
        <pc:spChg chg="mod topLvl">
          <ac:chgData name="Alan Stewart (North Sea Transition Authority)" userId="d88a3f6d-8b7d-4701-ba55-0525d3ee55b5" providerId="ADAL" clId="{32469878-B3A5-4622-B359-C01652CD05B0}" dt="2025-06-24T14:56:20.160" v="97" actId="962"/>
          <ac:spMkLst>
            <pc:docMk/>
            <pc:sldMk cId="3581226615" sldId="3694"/>
            <ac:spMk id="7" creationId="{15ECD47D-0AC3-7392-E309-456CC67A4882}"/>
          </ac:spMkLst>
        </pc:spChg>
        <pc:spChg chg="mod topLvl">
          <ac:chgData name="Alan Stewart (North Sea Transition Authority)" userId="d88a3f6d-8b7d-4701-ba55-0525d3ee55b5" providerId="ADAL" clId="{32469878-B3A5-4622-B359-C01652CD05B0}" dt="2025-06-24T14:50:14.497" v="56" actId="165"/>
          <ac:spMkLst>
            <pc:docMk/>
            <pc:sldMk cId="3581226615" sldId="3694"/>
            <ac:spMk id="9" creationId="{09189B82-E85F-764C-BB4F-96DA178FDF92}"/>
          </ac:spMkLst>
        </pc:spChg>
        <pc:spChg chg="mod topLvl">
          <ac:chgData name="Alan Stewart (North Sea Transition Authority)" userId="d88a3f6d-8b7d-4701-ba55-0525d3ee55b5" providerId="ADAL" clId="{32469878-B3A5-4622-B359-C01652CD05B0}" dt="2025-06-24T14:50:14.497" v="56" actId="165"/>
          <ac:spMkLst>
            <pc:docMk/>
            <pc:sldMk cId="3581226615" sldId="3694"/>
            <ac:spMk id="14" creationId="{88E5842E-A706-7E31-D37B-4DA83AFC1EA7}"/>
          </ac:spMkLst>
        </pc:spChg>
        <pc:spChg chg="mod topLvl">
          <ac:chgData name="Alan Stewart (North Sea Transition Authority)" userId="d88a3f6d-8b7d-4701-ba55-0525d3ee55b5" providerId="ADAL" clId="{32469878-B3A5-4622-B359-C01652CD05B0}" dt="2025-06-24T14:50:14.497" v="56" actId="165"/>
          <ac:spMkLst>
            <pc:docMk/>
            <pc:sldMk cId="3581226615" sldId="3694"/>
            <ac:spMk id="17" creationId="{947F97BC-CE40-6CA2-3A8E-7E8CE3B78090}"/>
          </ac:spMkLst>
        </pc:spChg>
        <pc:spChg chg="mod ord topLvl">
          <ac:chgData name="Alan Stewart (North Sea Transition Authority)" userId="d88a3f6d-8b7d-4701-ba55-0525d3ee55b5" providerId="ADAL" clId="{32469878-B3A5-4622-B359-C01652CD05B0}" dt="2025-06-24T14:50:54.467" v="61" actId="13244"/>
          <ac:spMkLst>
            <pc:docMk/>
            <pc:sldMk cId="3581226615" sldId="3694"/>
            <ac:spMk id="19" creationId="{2242992C-E622-E8D1-91FB-6AA8BF700DFE}"/>
          </ac:spMkLst>
        </pc:spChg>
        <pc:grpChg chg="del mod">
          <ac:chgData name="Alan Stewart (North Sea Transition Authority)" userId="d88a3f6d-8b7d-4701-ba55-0525d3ee55b5" providerId="ADAL" clId="{32469878-B3A5-4622-B359-C01652CD05B0}" dt="2025-06-24T14:50:14.497" v="56" actId="165"/>
          <ac:grpSpMkLst>
            <pc:docMk/>
            <pc:sldMk cId="3581226615" sldId="3694"/>
            <ac:grpSpMk id="4" creationId="{63F55693-EE99-9694-C742-1DAE1004EEC4}"/>
          </ac:grpSpMkLst>
        </pc:grpChg>
        <pc:picChg chg="mod">
          <ac:chgData name="Alan Stewart (North Sea Transition Authority)" userId="d88a3f6d-8b7d-4701-ba55-0525d3ee55b5" providerId="ADAL" clId="{32469878-B3A5-4622-B359-C01652CD05B0}" dt="2025-06-24T14:50:46.277" v="60" actId="962"/>
          <ac:picMkLst>
            <pc:docMk/>
            <pc:sldMk cId="3581226615" sldId="3694"/>
            <ac:picMk id="8" creationId="{F2A2F7E7-E206-8276-3253-7766D64F5F37}"/>
          </ac:picMkLst>
        </pc:picChg>
        <pc:picChg chg="mod">
          <ac:chgData name="Alan Stewart (North Sea Transition Authority)" userId="d88a3f6d-8b7d-4701-ba55-0525d3ee55b5" providerId="ADAL" clId="{32469878-B3A5-4622-B359-C01652CD05B0}" dt="2025-06-24T14:50:43.134" v="59" actId="962"/>
          <ac:picMkLst>
            <pc:docMk/>
            <pc:sldMk cId="3581226615" sldId="3694"/>
            <ac:picMk id="10" creationId="{DCE98A0A-04F6-D550-B7DF-07E9EEC84F5E}"/>
          </ac:picMkLst>
        </pc:picChg>
        <pc:picChg chg="mod">
          <ac:chgData name="Alan Stewart (North Sea Transition Authority)" userId="d88a3f6d-8b7d-4701-ba55-0525d3ee55b5" providerId="ADAL" clId="{32469878-B3A5-4622-B359-C01652CD05B0}" dt="2025-06-24T14:50:40.557" v="58" actId="962"/>
          <ac:picMkLst>
            <pc:docMk/>
            <pc:sldMk cId="3581226615" sldId="3694"/>
            <ac:picMk id="13" creationId="{AEEE2AD2-C37D-5BA9-9088-D89FD8D3569F}"/>
          </ac:picMkLst>
        </pc:picChg>
        <pc:picChg chg="mod">
          <ac:chgData name="Alan Stewart (North Sea Transition Authority)" userId="d88a3f6d-8b7d-4701-ba55-0525d3ee55b5" providerId="ADAL" clId="{32469878-B3A5-4622-B359-C01652CD05B0}" dt="2025-06-24T14:50:38.576" v="57" actId="962"/>
          <ac:picMkLst>
            <pc:docMk/>
            <pc:sldMk cId="3581226615" sldId="3694"/>
            <ac:picMk id="15" creationId="{A93B94FB-7433-01E6-90DA-1884F57CFCB2}"/>
          </ac:picMkLst>
        </pc:picChg>
      </pc:sldChg>
      <pc:sldChg chg="modSp mod">
        <pc:chgData name="Alan Stewart (North Sea Transition Authority)" userId="d88a3f6d-8b7d-4701-ba55-0525d3ee55b5" providerId="ADAL" clId="{32469878-B3A5-4622-B359-C01652CD05B0}" dt="2025-06-24T14:55:27.511" v="94" actId="962"/>
        <pc:sldMkLst>
          <pc:docMk/>
          <pc:sldMk cId="1211838700" sldId="3718"/>
        </pc:sldMkLst>
        <pc:spChg chg="mod">
          <ac:chgData name="Alan Stewart (North Sea Transition Authority)" userId="d88a3f6d-8b7d-4701-ba55-0525d3ee55b5" providerId="ADAL" clId="{32469878-B3A5-4622-B359-C01652CD05B0}" dt="2025-06-24T14:54:11.121" v="82" actId="962"/>
          <ac:spMkLst>
            <pc:docMk/>
            <pc:sldMk cId="1211838700" sldId="3718"/>
            <ac:spMk id="4" creationId="{8EE0B85B-6BC0-4CE1-A207-8325F515ADF4}"/>
          </ac:spMkLst>
        </pc:spChg>
        <pc:spChg chg="ord">
          <ac:chgData name="Alan Stewart (North Sea Transition Authority)" userId="d88a3f6d-8b7d-4701-ba55-0525d3ee55b5" providerId="ADAL" clId="{32469878-B3A5-4622-B359-C01652CD05B0}" dt="2025-06-24T14:53:26.939" v="79" actId="13244"/>
          <ac:spMkLst>
            <pc:docMk/>
            <pc:sldMk cId="1211838700" sldId="3718"/>
            <ac:spMk id="7" creationId="{7BF91C3E-87EC-2DD8-7190-B61185BDF6ED}"/>
          </ac:spMkLst>
        </pc:spChg>
        <pc:spChg chg="ord">
          <ac:chgData name="Alan Stewart (North Sea Transition Authority)" userId="d88a3f6d-8b7d-4701-ba55-0525d3ee55b5" providerId="ADAL" clId="{32469878-B3A5-4622-B359-C01652CD05B0}" dt="2025-06-24T14:55:10.959" v="90" actId="13244"/>
          <ac:spMkLst>
            <pc:docMk/>
            <pc:sldMk cId="1211838700" sldId="3718"/>
            <ac:spMk id="8" creationId="{53E1C1DA-8A25-A843-D19D-0DF98B28881D}"/>
          </ac:spMkLst>
        </pc:spChg>
        <pc:spChg chg="ord">
          <ac:chgData name="Alan Stewart (North Sea Transition Authority)" userId="d88a3f6d-8b7d-4701-ba55-0525d3ee55b5" providerId="ADAL" clId="{32469878-B3A5-4622-B359-C01652CD05B0}" dt="2025-06-24T14:53:02.638" v="76" actId="13244"/>
          <ac:spMkLst>
            <pc:docMk/>
            <pc:sldMk cId="1211838700" sldId="3718"/>
            <ac:spMk id="15" creationId="{485E7993-5D1E-A9B6-3FCB-4C6EC0393500}"/>
          </ac:spMkLst>
        </pc:spChg>
        <pc:spChg chg="ord">
          <ac:chgData name="Alan Stewart (North Sea Transition Authority)" userId="d88a3f6d-8b7d-4701-ba55-0525d3ee55b5" providerId="ADAL" clId="{32469878-B3A5-4622-B359-C01652CD05B0}" dt="2025-06-24T14:53:23.084" v="78" actId="13244"/>
          <ac:spMkLst>
            <pc:docMk/>
            <pc:sldMk cId="1211838700" sldId="3718"/>
            <ac:spMk id="16" creationId="{9A492CB4-EFE4-0D0D-90C6-F0A8881CA942}"/>
          </ac:spMkLst>
        </pc:spChg>
        <pc:spChg chg="ord">
          <ac:chgData name="Alan Stewart (North Sea Transition Authority)" userId="d88a3f6d-8b7d-4701-ba55-0525d3ee55b5" providerId="ADAL" clId="{32469878-B3A5-4622-B359-C01652CD05B0}" dt="2025-06-24T14:54:47.521" v="86" actId="13244"/>
          <ac:spMkLst>
            <pc:docMk/>
            <pc:sldMk cId="1211838700" sldId="3718"/>
            <ac:spMk id="18" creationId="{CEB23BCD-5B3B-C2A7-7AF0-F738E97A773F}"/>
          </ac:spMkLst>
        </pc:spChg>
        <pc:spChg chg="ord">
          <ac:chgData name="Alan Stewart (North Sea Transition Authority)" userId="d88a3f6d-8b7d-4701-ba55-0525d3ee55b5" providerId="ADAL" clId="{32469878-B3A5-4622-B359-C01652CD05B0}" dt="2025-06-24T14:52:07.378" v="69" actId="13244"/>
          <ac:spMkLst>
            <pc:docMk/>
            <pc:sldMk cId="1211838700" sldId="3718"/>
            <ac:spMk id="19" creationId="{D566DC8C-74F3-2666-20D3-AB75CB3E8D70}"/>
          </ac:spMkLst>
        </pc:spChg>
        <pc:spChg chg="ord">
          <ac:chgData name="Alan Stewart (North Sea Transition Authority)" userId="d88a3f6d-8b7d-4701-ba55-0525d3ee55b5" providerId="ADAL" clId="{32469878-B3A5-4622-B359-C01652CD05B0}" dt="2025-06-24T14:54:54.908" v="87" actId="13244"/>
          <ac:spMkLst>
            <pc:docMk/>
            <pc:sldMk cId="1211838700" sldId="3718"/>
            <ac:spMk id="20" creationId="{35F61C14-7397-E2B4-0C22-C462AD8EB3FB}"/>
          </ac:spMkLst>
        </pc:spChg>
        <pc:spChg chg="ord">
          <ac:chgData name="Alan Stewart (North Sea Transition Authority)" userId="d88a3f6d-8b7d-4701-ba55-0525d3ee55b5" providerId="ADAL" clId="{32469878-B3A5-4622-B359-C01652CD05B0}" dt="2025-06-24T14:54:36.794" v="85"/>
          <ac:spMkLst>
            <pc:docMk/>
            <pc:sldMk cId="1211838700" sldId="3718"/>
            <ac:spMk id="22" creationId="{69822610-7835-EC98-F38D-83775007CA9F}"/>
          </ac:spMkLst>
        </pc:spChg>
        <pc:spChg chg="ord">
          <ac:chgData name="Alan Stewart (North Sea Transition Authority)" userId="d88a3f6d-8b7d-4701-ba55-0525d3ee55b5" providerId="ADAL" clId="{32469878-B3A5-4622-B359-C01652CD05B0}" dt="2025-06-24T14:53:18.386" v="77" actId="13244"/>
          <ac:spMkLst>
            <pc:docMk/>
            <pc:sldMk cId="1211838700" sldId="3718"/>
            <ac:spMk id="24" creationId="{17B8F885-B3CF-2525-729B-DF4FF55A4269}"/>
          </ac:spMkLst>
        </pc:spChg>
        <pc:grpChg chg="mod">
          <ac:chgData name="Alan Stewart (North Sea Transition Authority)" userId="d88a3f6d-8b7d-4701-ba55-0525d3ee55b5" providerId="ADAL" clId="{32469878-B3A5-4622-B359-C01652CD05B0}" dt="2025-06-24T14:55:23.009" v="93" actId="962"/>
          <ac:grpSpMkLst>
            <pc:docMk/>
            <pc:sldMk cId="1211838700" sldId="3718"/>
            <ac:grpSpMk id="52" creationId="{8A88D41F-2BBB-F8F9-6EF4-80248E24C99B}"/>
          </ac:grpSpMkLst>
        </pc:grpChg>
        <pc:picChg chg="mod">
          <ac:chgData name="Alan Stewart (North Sea Transition Authority)" userId="d88a3f6d-8b7d-4701-ba55-0525d3ee55b5" providerId="ADAL" clId="{32469878-B3A5-4622-B359-C01652CD05B0}" dt="2025-06-24T14:55:27.511" v="94" actId="962"/>
          <ac:picMkLst>
            <pc:docMk/>
            <pc:sldMk cId="1211838700" sldId="3718"/>
            <ac:picMk id="11" creationId="{24AA933B-9EA5-0B64-2914-D0765F54415A}"/>
          </ac:picMkLst>
        </pc:picChg>
        <pc:picChg chg="mod">
          <ac:chgData name="Alan Stewart (North Sea Transition Authority)" userId="d88a3f6d-8b7d-4701-ba55-0525d3ee55b5" providerId="ADAL" clId="{32469878-B3A5-4622-B359-C01652CD05B0}" dt="2025-06-24T14:52:54.875" v="74" actId="962"/>
          <ac:picMkLst>
            <pc:docMk/>
            <pc:sldMk cId="1211838700" sldId="3718"/>
            <ac:picMk id="13" creationId="{08E39699-40CB-D39A-B40C-95B21D4F6164}"/>
          </ac:picMkLst>
        </pc:picChg>
        <pc:picChg chg="mod">
          <ac:chgData name="Alan Stewart (North Sea Transition Authority)" userId="d88a3f6d-8b7d-4701-ba55-0525d3ee55b5" providerId="ADAL" clId="{32469878-B3A5-4622-B359-C01652CD05B0}" dt="2025-06-24T14:52:48.437" v="72" actId="962"/>
          <ac:picMkLst>
            <pc:docMk/>
            <pc:sldMk cId="1211838700" sldId="3718"/>
            <ac:picMk id="14" creationId="{3A2C74E4-0849-12F7-F7E8-99B64B9EFC6E}"/>
          </ac:picMkLst>
        </pc:picChg>
        <pc:picChg chg="mod">
          <ac:chgData name="Alan Stewart (North Sea Transition Authority)" userId="d88a3f6d-8b7d-4701-ba55-0525d3ee55b5" providerId="ADAL" clId="{32469878-B3A5-4622-B359-C01652CD05B0}" dt="2025-06-24T14:52:51.334" v="73" actId="962"/>
          <ac:picMkLst>
            <pc:docMk/>
            <pc:sldMk cId="1211838700" sldId="3718"/>
            <ac:picMk id="30" creationId="{58B3EE7B-61BC-077C-C64F-E0D01410A97F}"/>
          </ac:picMkLst>
        </pc:picChg>
        <pc:picChg chg="mod">
          <ac:chgData name="Alan Stewart (North Sea Transition Authority)" userId="d88a3f6d-8b7d-4701-ba55-0525d3ee55b5" providerId="ADAL" clId="{32469878-B3A5-4622-B359-C01652CD05B0}" dt="2025-06-24T14:55:19.576" v="91" actId="962"/>
          <ac:picMkLst>
            <pc:docMk/>
            <pc:sldMk cId="1211838700" sldId="3718"/>
            <ac:picMk id="34" creationId="{2FCDE5F4-90CD-7FCF-108A-EA082E169D2D}"/>
          </ac:picMkLst>
        </pc:picChg>
        <pc:picChg chg="mod">
          <ac:chgData name="Alan Stewart (North Sea Transition Authority)" userId="d88a3f6d-8b7d-4701-ba55-0525d3ee55b5" providerId="ADAL" clId="{32469878-B3A5-4622-B359-C01652CD05B0}" dt="2025-06-24T14:55:21.738" v="92" actId="962"/>
          <ac:picMkLst>
            <pc:docMk/>
            <pc:sldMk cId="1211838700" sldId="3718"/>
            <ac:picMk id="45" creationId="{8FDC70C4-0AA8-81A7-B484-C17F621C56B2}"/>
          </ac:picMkLst>
        </pc:picChg>
      </pc:sldChg>
      <pc:sldChg chg="addSp delSp modSp mod">
        <pc:chgData name="Alan Stewart (North Sea Transition Authority)" userId="d88a3f6d-8b7d-4701-ba55-0525d3ee55b5" providerId="ADAL" clId="{32469878-B3A5-4622-B359-C01652CD05B0}" dt="2025-06-24T14:57:19.011" v="105" actId="13244"/>
        <pc:sldMkLst>
          <pc:docMk/>
          <pc:sldMk cId="2138791042" sldId="2146847497"/>
        </pc:sldMkLst>
        <pc:spChg chg="mod">
          <ac:chgData name="Alan Stewart (North Sea Transition Authority)" userId="d88a3f6d-8b7d-4701-ba55-0525d3ee55b5" providerId="ADAL" clId="{32469878-B3A5-4622-B359-C01652CD05B0}" dt="2025-06-24T14:48:40.474" v="45" actId="962"/>
          <ac:spMkLst>
            <pc:docMk/>
            <pc:sldMk cId="2138791042" sldId="2146847497"/>
            <ac:spMk id="3" creationId="{474CAEF7-5C0C-0BA9-5227-50AD131DC74D}"/>
          </ac:spMkLst>
        </pc:spChg>
        <pc:spChg chg="mod ord topLvl">
          <ac:chgData name="Alan Stewart (North Sea Transition Authority)" userId="d88a3f6d-8b7d-4701-ba55-0525d3ee55b5" providerId="ADAL" clId="{32469878-B3A5-4622-B359-C01652CD05B0}" dt="2025-06-24T14:57:19.011" v="105" actId="13244"/>
          <ac:spMkLst>
            <pc:docMk/>
            <pc:sldMk cId="2138791042" sldId="2146847497"/>
            <ac:spMk id="10" creationId="{ADF9F85D-5069-6969-5397-404E28F3BFAD}"/>
          </ac:spMkLst>
        </pc:spChg>
        <pc:spChg chg="mod topLvl">
          <ac:chgData name="Alan Stewart (North Sea Transition Authority)" userId="d88a3f6d-8b7d-4701-ba55-0525d3ee55b5" providerId="ADAL" clId="{32469878-B3A5-4622-B359-C01652CD05B0}" dt="2025-06-24T14:56:10.782" v="96" actId="165"/>
          <ac:spMkLst>
            <pc:docMk/>
            <pc:sldMk cId="2138791042" sldId="2146847497"/>
            <ac:spMk id="11" creationId="{C3246968-5CFE-EE83-33C7-FA498EB7D87D}"/>
          </ac:spMkLst>
        </pc:spChg>
        <pc:spChg chg="mod ord topLvl">
          <ac:chgData name="Alan Stewart (North Sea Transition Authority)" userId="d88a3f6d-8b7d-4701-ba55-0525d3ee55b5" providerId="ADAL" clId="{32469878-B3A5-4622-B359-C01652CD05B0}" dt="2025-06-24T14:57:01.459" v="101" actId="13244"/>
          <ac:spMkLst>
            <pc:docMk/>
            <pc:sldMk cId="2138791042" sldId="2146847497"/>
            <ac:spMk id="12" creationId="{D8683450-9069-B214-CD7C-DA5E88C5287D}"/>
          </ac:spMkLst>
        </pc:spChg>
        <pc:spChg chg="mod topLvl">
          <ac:chgData name="Alan Stewart (North Sea Transition Authority)" userId="d88a3f6d-8b7d-4701-ba55-0525d3ee55b5" providerId="ADAL" clId="{32469878-B3A5-4622-B359-C01652CD05B0}" dt="2025-06-24T14:56:10.782" v="96" actId="165"/>
          <ac:spMkLst>
            <pc:docMk/>
            <pc:sldMk cId="2138791042" sldId="2146847497"/>
            <ac:spMk id="13" creationId="{B64CFE10-7C26-36A5-7800-E7DFA137C3B2}"/>
          </ac:spMkLst>
        </pc:spChg>
        <pc:spChg chg="mod topLvl">
          <ac:chgData name="Alan Stewart (North Sea Transition Authority)" userId="d88a3f6d-8b7d-4701-ba55-0525d3ee55b5" providerId="ADAL" clId="{32469878-B3A5-4622-B359-C01652CD05B0}" dt="2025-06-24T14:56:10.782" v="96" actId="165"/>
          <ac:spMkLst>
            <pc:docMk/>
            <pc:sldMk cId="2138791042" sldId="2146847497"/>
            <ac:spMk id="14" creationId="{33578DE9-4084-4954-528E-3BA091382C3E}"/>
          </ac:spMkLst>
        </pc:spChg>
        <pc:spChg chg="mod ord topLvl">
          <ac:chgData name="Alan Stewart (North Sea Transition Authority)" userId="d88a3f6d-8b7d-4701-ba55-0525d3ee55b5" providerId="ADAL" clId="{32469878-B3A5-4622-B359-C01652CD05B0}" dt="2025-06-24T14:56:35.230" v="98" actId="13244"/>
          <ac:spMkLst>
            <pc:docMk/>
            <pc:sldMk cId="2138791042" sldId="2146847497"/>
            <ac:spMk id="21" creationId="{F31E13CF-4DA5-B219-C20B-468D4468F536}"/>
          </ac:spMkLst>
        </pc:spChg>
        <pc:spChg chg="mod ord topLvl">
          <ac:chgData name="Alan Stewart (North Sea Transition Authority)" userId="d88a3f6d-8b7d-4701-ba55-0525d3ee55b5" providerId="ADAL" clId="{32469878-B3A5-4622-B359-C01652CD05B0}" dt="2025-06-24T14:56:45.823" v="100" actId="13244"/>
          <ac:spMkLst>
            <pc:docMk/>
            <pc:sldMk cId="2138791042" sldId="2146847497"/>
            <ac:spMk id="22" creationId="{83ACC4B5-7752-5141-9E44-74404F59ACD1}"/>
          </ac:spMkLst>
        </pc:spChg>
        <pc:spChg chg="mod topLvl">
          <ac:chgData name="Alan Stewart (North Sea Transition Authority)" userId="d88a3f6d-8b7d-4701-ba55-0525d3ee55b5" providerId="ADAL" clId="{32469878-B3A5-4622-B359-C01652CD05B0}" dt="2025-06-24T14:55:56.560" v="95" actId="165"/>
          <ac:spMkLst>
            <pc:docMk/>
            <pc:sldMk cId="2138791042" sldId="2146847497"/>
            <ac:spMk id="23" creationId="{864EC164-923C-19B0-1173-D238763D4B6D}"/>
          </ac:spMkLst>
        </pc:spChg>
        <pc:spChg chg="mod topLvl">
          <ac:chgData name="Alan Stewart (North Sea Transition Authority)" userId="d88a3f6d-8b7d-4701-ba55-0525d3ee55b5" providerId="ADAL" clId="{32469878-B3A5-4622-B359-C01652CD05B0}" dt="2025-06-24T14:55:56.560" v="95" actId="165"/>
          <ac:spMkLst>
            <pc:docMk/>
            <pc:sldMk cId="2138791042" sldId="2146847497"/>
            <ac:spMk id="24" creationId="{D55EAD34-38CD-B1A3-2A15-56D4C5822E84}"/>
          </ac:spMkLst>
        </pc:spChg>
        <pc:spChg chg="mod topLvl">
          <ac:chgData name="Alan Stewart (North Sea Transition Authority)" userId="d88a3f6d-8b7d-4701-ba55-0525d3ee55b5" providerId="ADAL" clId="{32469878-B3A5-4622-B359-C01652CD05B0}" dt="2025-06-24T14:56:10.782" v="96" actId="165"/>
          <ac:spMkLst>
            <pc:docMk/>
            <pc:sldMk cId="2138791042" sldId="2146847497"/>
            <ac:spMk id="30" creationId="{EC60706D-DF7D-FFF2-7F94-8B38807011DD}"/>
          </ac:spMkLst>
        </pc:spChg>
        <pc:spChg chg="mod topLvl">
          <ac:chgData name="Alan Stewart (North Sea Transition Authority)" userId="d88a3f6d-8b7d-4701-ba55-0525d3ee55b5" providerId="ADAL" clId="{32469878-B3A5-4622-B359-C01652CD05B0}" dt="2025-06-24T14:56:10.782" v="96" actId="165"/>
          <ac:spMkLst>
            <pc:docMk/>
            <pc:sldMk cId="2138791042" sldId="2146847497"/>
            <ac:spMk id="31" creationId="{3C576A47-78E7-6BCE-0BA1-5D5909BE4BFC}"/>
          </ac:spMkLst>
        </pc:spChg>
        <pc:spChg chg="mod ord topLvl">
          <ac:chgData name="Alan Stewart (North Sea Transition Authority)" userId="d88a3f6d-8b7d-4701-ba55-0525d3ee55b5" providerId="ADAL" clId="{32469878-B3A5-4622-B359-C01652CD05B0}" dt="2025-06-24T14:56:40.977" v="99" actId="13244"/>
          <ac:spMkLst>
            <pc:docMk/>
            <pc:sldMk cId="2138791042" sldId="2146847497"/>
            <ac:spMk id="39" creationId="{CF8338D0-4861-6F93-2315-EA60A81FCE64}"/>
          </ac:spMkLst>
        </pc:spChg>
        <pc:spChg chg="mod topLvl">
          <ac:chgData name="Alan Stewart (North Sea Transition Authority)" userId="d88a3f6d-8b7d-4701-ba55-0525d3ee55b5" providerId="ADAL" clId="{32469878-B3A5-4622-B359-C01652CD05B0}" dt="2025-06-24T14:55:56.560" v="95" actId="165"/>
          <ac:spMkLst>
            <pc:docMk/>
            <pc:sldMk cId="2138791042" sldId="2146847497"/>
            <ac:spMk id="40" creationId="{FCE6D392-2DA7-91AE-2C5B-C1B06002F003}"/>
          </ac:spMkLst>
        </pc:spChg>
        <pc:spChg chg="mod topLvl">
          <ac:chgData name="Alan Stewart (North Sea Transition Authority)" userId="d88a3f6d-8b7d-4701-ba55-0525d3ee55b5" providerId="ADAL" clId="{32469878-B3A5-4622-B359-C01652CD05B0}" dt="2025-06-24T14:55:56.560" v="95" actId="165"/>
          <ac:spMkLst>
            <pc:docMk/>
            <pc:sldMk cId="2138791042" sldId="2146847497"/>
            <ac:spMk id="42" creationId="{80EDB76E-9D06-8BA4-FBD9-9DD5B1EE68D3}"/>
          </ac:spMkLst>
        </pc:spChg>
        <pc:spChg chg="mod topLvl">
          <ac:chgData name="Alan Stewart (North Sea Transition Authority)" userId="d88a3f6d-8b7d-4701-ba55-0525d3ee55b5" providerId="ADAL" clId="{32469878-B3A5-4622-B359-C01652CD05B0}" dt="2025-06-24T14:55:56.560" v="95" actId="165"/>
          <ac:spMkLst>
            <pc:docMk/>
            <pc:sldMk cId="2138791042" sldId="2146847497"/>
            <ac:spMk id="43" creationId="{B98C50FD-630F-2058-837C-D1059DDE2D4B}"/>
          </ac:spMkLst>
        </pc:spChg>
        <pc:grpChg chg="add del mod">
          <ac:chgData name="Alan Stewart (North Sea Transition Authority)" userId="d88a3f6d-8b7d-4701-ba55-0525d3ee55b5" providerId="ADAL" clId="{32469878-B3A5-4622-B359-C01652CD05B0}" dt="2025-06-24T14:55:56.560" v="95" actId="165"/>
          <ac:grpSpMkLst>
            <pc:docMk/>
            <pc:sldMk cId="2138791042" sldId="2146847497"/>
            <ac:grpSpMk id="4" creationId="{1F949C50-B7A9-769C-006C-6C3E65AEDB26}"/>
          </ac:grpSpMkLst>
        </pc:grpChg>
        <pc:grpChg chg="add del mod">
          <ac:chgData name="Alan Stewart (North Sea Transition Authority)" userId="d88a3f6d-8b7d-4701-ba55-0525d3ee55b5" providerId="ADAL" clId="{32469878-B3A5-4622-B359-C01652CD05B0}" dt="2025-06-24T14:56:10.782" v="96" actId="165"/>
          <ac:grpSpMkLst>
            <pc:docMk/>
            <pc:sldMk cId="2138791042" sldId="2146847497"/>
            <ac:grpSpMk id="5" creationId="{36112455-63FB-3B04-71A3-818E6AED2A54}"/>
          </ac:grpSpMkLst>
        </pc:grpChg>
        <pc:cxnChg chg="mod topLvl">
          <ac:chgData name="Alan Stewart (North Sea Transition Authority)" userId="d88a3f6d-8b7d-4701-ba55-0525d3ee55b5" providerId="ADAL" clId="{32469878-B3A5-4622-B359-C01652CD05B0}" dt="2025-06-24T14:55:56.560" v="95" actId="165"/>
          <ac:cxnSpMkLst>
            <pc:docMk/>
            <pc:sldMk cId="2138791042" sldId="2146847497"/>
            <ac:cxnSpMk id="37" creationId="{2860C2F6-D365-91D7-71C3-B4D47972C37B}"/>
          </ac:cxnSpMkLst>
        </pc:cxnChg>
      </pc:sldChg>
      <pc:sldChg chg="modSp mod">
        <pc:chgData name="Alan Stewart (North Sea Transition Authority)" userId="d88a3f6d-8b7d-4701-ba55-0525d3ee55b5" providerId="ADAL" clId="{32469878-B3A5-4622-B359-C01652CD05B0}" dt="2025-06-24T14:45:49.622" v="16" actId="13244"/>
        <pc:sldMkLst>
          <pc:docMk/>
          <pc:sldMk cId="2334621483" sldId="2146847506"/>
        </pc:sldMkLst>
        <pc:spChg chg="mod">
          <ac:chgData name="Alan Stewart (North Sea Transition Authority)" userId="d88a3f6d-8b7d-4701-ba55-0525d3ee55b5" providerId="ADAL" clId="{32469878-B3A5-4622-B359-C01652CD05B0}" dt="2025-06-24T14:44:00.867" v="5" actId="962"/>
          <ac:spMkLst>
            <pc:docMk/>
            <pc:sldMk cId="2334621483" sldId="2146847506"/>
            <ac:spMk id="4" creationId="{F1DDF216-EDD0-DDF7-AF30-03B85D57F5EB}"/>
          </ac:spMkLst>
        </pc:spChg>
        <pc:spChg chg="ord">
          <ac:chgData name="Alan Stewart (North Sea Transition Authority)" userId="d88a3f6d-8b7d-4701-ba55-0525d3ee55b5" providerId="ADAL" clId="{32469878-B3A5-4622-B359-C01652CD05B0}" dt="2025-06-24T14:45:21.541" v="13" actId="13244"/>
          <ac:spMkLst>
            <pc:docMk/>
            <pc:sldMk cId="2334621483" sldId="2146847506"/>
            <ac:spMk id="5" creationId="{A9737F3E-8F48-51BF-299B-231FA7D9C425}"/>
          </ac:spMkLst>
        </pc:spChg>
        <pc:spChg chg="ord">
          <ac:chgData name="Alan Stewart (North Sea Transition Authority)" userId="d88a3f6d-8b7d-4701-ba55-0525d3ee55b5" providerId="ADAL" clId="{32469878-B3A5-4622-B359-C01652CD05B0}" dt="2025-06-24T14:45:49.622" v="16" actId="13244"/>
          <ac:spMkLst>
            <pc:docMk/>
            <pc:sldMk cId="2334621483" sldId="2146847506"/>
            <ac:spMk id="46" creationId="{BBEE018F-DC09-44F0-A3F1-E1763E4D2C76}"/>
          </ac:spMkLst>
        </pc:spChg>
        <pc:spChg chg="ord">
          <ac:chgData name="Alan Stewart (North Sea Transition Authority)" userId="d88a3f6d-8b7d-4701-ba55-0525d3ee55b5" providerId="ADAL" clId="{32469878-B3A5-4622-B359-C01652CD05B0}" dt="2025-06-24T14:44:42.414" v="9" actId="13244"/>
          <ac:spMkLst>
            <pc:docMk/>
            <pc:sldMk cId="2334621483" sldId="2146847506"/>
            <ac:spMk id="55" creationId="{AC8A1A6C-66BB-41F0-F7AD-22693FFB352B}"/>
          </ac:spMkLst>
        </pc:spChg>
        <pc:spChg chg="ord">
          <ac:chgData name="Alan Stewart (North Sea Transition Authority)" userId="d88a3f6d-8b7d-4701-ba55-0525d3ee55b5" providerId="ADAL" clId="{32469878-B3A5-4622-B359-C01652CD05B0}" dt="2025-06-24T14:44:27.752" v="8" actId="13244"/>
          <ac:spMkLst>
            <pc:docMk/>
            <pc:sldMk cId="2334621483" sldId="2146847506"/>
            <ac:spMk id="56" creationId="{8FBA0B3A-A484-CA34-F259-532C424EB412}"/>
          </ac:spMkLst>
        </pc:spChg>
        <pc:grpChg chg="ord">
          <ac:chgData name="Alan Stewart (North Sea Transition Authority)" userId="d88a3f6d-8b7d-4701-ba55-0525d3ee55b5" providerId="ADAL" clId="{32469878-B3A5-4622-B359-C01652CD05B0}" dt="2025-06-24T14:45:11.637" v="12" actId="13244"/>
          <ac:grpSpMkLst>
            <pc:docMk/>
            <pc:sldMk cId="2334621483" sldId="2146847506"/>
            <ac:grpSpMk id="37" creationId="{E65EB6D4-CBD6-4ACB-307E-A7DF090A95D2}"/>
          </ac:grpSpMkLst>
        </pc:grpChg>
        <pc:grpChg chg="ord">
          <ac:chgData name="Alan Stewart (North Sea Transition Authority)" userId="d88a3f6d-8b7d-4701-ba55-0525d3ee55b5" providerId="ADAL" clId="{32469878-B3A5-4622-B359-C01652CD05B0}" dt="2025-06-24T14:44:52.832" v="10" actId="13244"/>
          <ac:grpSpMkLst>
            <pc:docMk/>
            <pc:sldMk cId="2334621483" sldId="2146847506"/>
            <ac:grpSpMk id="68" creationId="{6AA19BBD-A42E-3C15-CC2F-BB20CC4BE2C9}"/>
          </ac:grpSpMkLst>
        </pc:grpChg>
      </pc:sldChg>
      <pc:sldChg chg="modSp mod">
        <pc:chgData name="Alan Stewart (North Sea Transition Authority)" userId="d88a3f6d-8b7d-4701-ba55-0525d3ee55b5" providerId="ADAL" clId="{32469878-B3A5-4622-B359-C01652CD05B0}" dt="2025-06-24T14:48:09.378" v="42" actId="962"/>
        <pc:sldMkLst>
          <pc:docMk/>
          <pc:sldMk cId="2342914943" sldId="2146847511"/>
        </pc:sldMkLst>
        <pc:spChg chg="mod">
          <ac:chgData name="Alan Stewart (North Sea Transition Authority)" userId="d88a3f6d-8b7d-4701-ba55-0525d3ee55b5" providerId="ADAL" clId="{32469878-B3A5-4622-B359-C01652CD05B0}" dt="2025-06-24T14:48:09.378" v="42" actId="962"/>
          <ac:spMkLst>
            <pc:docMk/>
            <pc:sldMk cId="2342914943" sldId="2146847511"/>
            <ac:spMk id="6" creationId="{E00AEA03-C6FC-CDC3-A4E1-34024C0EEB66}"/>
          </ac:spMkLst>
        </pc:spChg>
      </pc:sldChg>
      <pc:sldChg chg="modSp mod">
        <pc:chgData name="Alan Stewart (North Sea Transition Authority)" userId="d88a3f6d-8b7d-4701-ba55-0525d3ee55b5" providerId="ADAL" clId="{32469878-B3A5-4622-B359-C01652CD05B0}" dt="2025-06-24T14:49:37.088" v="51" actId="13244"/>
        <pc:sldMkLst>
          <pc:docMk/>
          <pc:sldMk cId="3789625115" sldId="2146847512"/>
        </pc:sldMkLst>
        <pc:spChg chg="mod">
          <ac:chgData name="Alan Stewart (North Sea Transition Authority)" userId="d88a3f6d-8b7d-4701-ba55-0525d3ee55b5" providerId="ADAL" clId="{32469878-B3A5-4622-B359-C01652CD05B0}" dt="2025-06-24T14:49:20.553" v="48" actId="962"/>
          <ac:spMkLst>
            <pc:docMk/>
            <pc:sldMk cId="3789625115" sldId="2146847512"/>
            <ac:spMk id="6" creationId="{2BAC7B37-1D9C-3FF3-78C9-25FA9B469904}"/>
          </ac:spMkLst>
        </pc:spChg>
        <pc:spChg chg="ord">
          <ac:chgData name="Alan Stewart (North Sea Transition Authority)" userId="d88a3f6d-8b7d-4701-ba55-0525d3ee55b5" providerId="ADAL" clId="{32469878-B3A5-4622-B359-C01652CD05B0}" dt="2025-06-24T14:49:37.088" v="51" actId="13244"/>
          <ac:spMkLst>
            <pc:docMk/>
            <pc:sldMk cId="3789625115" sldId="2146847512"/>
            <ac:spMk id="10" creationId="{A0A07429-98EB-F37F-1644-DC5DCA54FB69}"/>
          </ac:spMkLst>
        </pc:spChg>
        <pc:grpChg chg="mod">
          <ac:chgData name="Alan Stewart (North Sea Transition Authority)" userId="d88a3f6d-8b7d-4701-ba55-0525d3ee55b5" providerId="ADAL" clId="{32469878-B3A5-4622-B359-C01652CD05B0}" dt="2025-06-24T14:49:29.305" v="49" actId="962"/>
          <ac:grpSpMkLst>
            <pc:docMk/>
            <pc:sldMk cId="3789625115" sldId="2146847512"/>
            <ac:grpSpMk id="22" creationId="{4EEE9FDA-8F46-066A-59C0-CF7ABAB4A884}"/>
          </ac:grpSpMkLst>
        </pc:grpChg>
        <pc:picChg chg="ord">
          <ac:chgData name="Alan Stewart (North Sea Transition Authority)" userId="d88a3f6d-8b7d-4701-ba55-0525d3ee55b5" providerId="ADAL" clId="{32469878-B3A5-4622-B359-C01652CD05B0}" dt="2025-06-24T14:49:32.876" v="50" actId="13244"/>
          <ac:picMkLst>
            <pc:docMk/>
            <pc:sldMk cId="3789625115" sldId="2146847512"/>
            <ac:picMk id="2" creationId="{A04F2FD8-C021-BEFD-2E94-57367AEA99DD}"/>
          </ac:picMkLst>
        </pc:picChg>
      </pc:sldChg>
      <pc:sldChg chg="modSp mod">
        <pc:chgData name="Alan Stewart (North Sea Transition Authority)" userId="d88a3f6d-8b7d-4701-ba55-0525d3ee55b5" providerId="ADAL" clId="{32469878-B3A5-4622-B359-C01652CD05B0}" dt="2025-06-24T14:51:05.525" v="63" actId="962"/>
        <pc:sldMkLst>
          <pc:docMk/>
          <pc:sldMk cId="2726542432" sldId="2146847516"/>
        </pc:sldMkLst>
        <pc:spChg chg="mod">
          <ac:chgData name="Alan Stewart (North Sea Transition Authority)" userId="d88a3f6d-8b7d-4701-ba55-0525d3ee55b5" providerId="ADAL" clId="{32469878-B3A5-4622-B359-C01652CD05B0}" dt="2025-06-24T14:51:01.596" v="62" actId="962"/>
          <ac:spMkLst>
            <pc:docMk/>
            <pc:sldMk cId="2726542432" sldId="2146847516"/>
            <ac:spMk id="3" creationId="{E4153069-38A0-A71D-5744-7CE5E30EE228}"/>
          </ac:spMkLst>
        </pc:spChg>
        <pc:picChg chg="mod">
          <ac:chgData name="Alan Stewart (North Sea Transition Authority)" userId="d88a3f6d-8b7d-4701-ba55-0525d3ee55b5" providerId="ADAL" clId="{32469878-B3A5-4622-B359-C01652CD05B0}" dt="2025-06-24T14:51:05.525" v="63" actId="962"/>
          <ac:picMkLst>
            <pc:docMk/>
            <pc:sldMk cId="2726542432" sldId="2146847516"/>
            <ac:picMk id="6" creationId="{1C0D0101-0940-F488-09FA-8E656CEC1159}"/>
          </ac:picMkLst>
        </pc:picChg>
      </pc:sldChg>
      <pc:sldChg chg="delSp modSp mod">
        <pc:chgData name="Alan Stewart (North Sea Transition Authority)" userId="d88a3f6d-8b7d-4701-ba55-0525d3ee55b5" providerId="ADAL" clId="{32469878-B3A5-4622-B359-C01652CD05B0}" dt="2025-06-24T14:51:45.896" v="68" actId="13244"/>
        <pc:sldMkLst>
          <pc:docMk/>
          <pc:sldMk cId="2453762748" sldId="2146847520"/>
        </pc:sldMkLst>
        <pc:spChg chg="mod">
          <ac:chgData name="Alan Stewart (North Sea Transition Authority)" userId="d88a3f6d-8b7d-4701-ba55-0525d3ee55b5" providerId="ADAL" clId="{32469878-B3A5-4622-B359-C01652CD05B0}" dt="2025-06-24T14:51:14.725" v="64" actId="962"/>
          <ac:spMkLst>
            <pc:docMk/>
            <pc:sldMk cId="2453762748" sldId="2146847520"/>
            <ac:spMk id="3" creationId="{74E43BA9-DEAF-AF1D-BC6E-61F0EECAFD15}"/>
          </ac:spMkLst>
        </pc:spChg>
        <pc:spChg chg="mod topLvl">
          <ac:chgData name="Alan Stewart (North Sea Transition Authority)" userId="d88a3f6d-8b7d-4701-ba55-0525d3ee55b5" providerId="ADAL" clId="{32469878-B3A5-4622-B359-C01652CD05B0}" dt="2025-06-24T14:51:35.145" v="67" actId="165"/>
          <ac:spMkLst>
            <pc:docMk/>
            <pc:sldMk cId="2453762748" sldId="2146847520"/>
            <ac:spMk id="12" creationId="{D47DEABF-552A-A62F-7F02-340535A6575D}"/>
          </ac:spMkLst>
        </pc:spChg>
        <pc:spChg chg="mod topLvl">
          <ac:chgData name="Alan Stewart (North Sea Transition Authority)" userId="d88a3f6d-8b7d-4701-ba55-0525d3ee55b5" providerId="ADAL" clId="{32469878-B3A5-4622-B359-C01652CD05B0}" dt="2025-06-24T14:51:35.145" v="67" actId="165"/>
          <ac:spMkLst>
            <pc:docMk/>
            <pc:sldMk cId="2453762748" sldId="2146847520"/>
            <ac:spMk id="13" creationId="{8C8D7831-B1C6-5DA5-F300-0646F67CBCCB}"/>
          </ac:spMkLst>
        </pc:spChg>
        <pc:spChg chg="mod topLvl">
          <ac:chgData name="Alan Stewart (North Sea Transition Authority)" userId="d88a3f6d-8b7d-4701-ba55-0525d3ee55b5" providerId="ADAL" clId="{32469878-B3A5-4622-B359-C01652CD05B0}" dt="2025-06-24T14:51:35.145" v="67" actId="165"/>
          <ac:spMkLst>
            <pc:docMk/>
            <pc:sldMk cId="2453762748" sldId="2146847520"/>
            <ac:spMk id="15" creationId="{F5D79F00-82B4-4B57-AE14-6241F6826DF7}"/>
          </ac:spMkLst>
        </pc:spChg>
        <pc:spChg chg="mod topLvl">
          <ac:chgData name="Alan Stewart (North Sea Transition Authority)" userId="d88a3f6d-8b7d-4701-ba55-0525d3ee55b5" providerId="ADAL" clId="{32469878-B3A5-4622-B359-C01652CD05B0}" dt="2025-06-24T14:51:35.145" v="67" actId="165"/>
          <ac:spMkLst>
            <pc:docMk/>
            <pc:sldMk cId="2453762748" sldId="2146847520"/>
            <ac:spMk id="16" creationId="{A0915B39-4262-10E0-D93C-8A83A38582D6}"/>
          </ac:spMkLst>
        </pc:spChg>
        <pc:spChg chg="ord">
          <ac:chgData name="Alan Stewart (North Sea Transition Authority)" userId="d88a3f6d-8b7d-4701-ba55-0525d3ee55b5" providerId="ADAL" clId="{32469878-B3A5-4622-B359-C01652CD05B0}" dt="2025-06-24T14:51:45.896" v="68" actId="13244"/>
          <ac:spMkLst>
            <pc:docMk/>
            <pc:sldMk cId="2453762748" sldId="2146847520"/>
            <ac:spMk id="23" creationId="{B2BD8A42-7C44-7EDF-4545-B590C0F590AD}"/>
          </ac:spMkLst>
        </pc:spChg>
        <pc:grpChg chg="del mod">
          <ac:chgData name="Alan Stewart (North Sea Transition Authority)" userId="d88a3f6d-8b7d-4701-ba55-0525d3ee55b5" providerId="ADAL" clId="{32469878-B3A5-4622-B359-C01652CD05B0}" dt="2025-06-24T14:51:35.145" v="67" actId="165"/>
          <ac:grpSpMkLst>
            <pc:docMk/>
            <pc:sldMk cId="2453762748" sldId="2146847520"/>
            <ac:grpSpMk id="11" creationId="{6840BD36-819B-973F-E4ED-B63CA1B2D4E7}"/>
          </ac:grpSpMkLst>
        </pc:grpChg>
        <pc:picChg chg="ord">
          <ac:chgData name="Alan Stewart (North Sea Transition Authority)" userId="d88a3f6d-8b7d-4701-ba55-0525d3ee55b5" providerId="ADAL" clId="{32469878-B3A5-4622-B359-C01652CD05B0}" dt="2025-06-24T14:51:20.013" v="65" actId="13244"/>
          <ac:picMkLst>
            <pc:docMk/>
            <pc:sldMk cId="2453762748" sldId="2146847520"/>
            <ac:picMk id="8" creationId="{660346AD-0C92-45EF-ED6E-5E8FDE5A0F24}"/>
          </ac:picMkLst>
        </pc:picChg>
      </pc:sldChg>
      <pc:sldChg chg="modSp mod">
        <pc:chgData name="Alan Stewart (North Sea Transition Authority)" userId="d88a3f6d-8b7d-4701-ba55-0525d3ee55b5" providerId="ADAL" clId="{32469878-B3A5-4622-B359-C01652CD05B0}" dt="2025-06-24T14:48:01.457" v="41" actId="13244"/>
        <pc:sldMkLst>
          <pc:docMk/>
          <pc:sldMk cId="2687370000" sldId="2146847525"/>
        </pc:sldMkLst>
        <pc:spChg chg="mod">
          <ac:chgData name="Alan Stewart (North Sea Transition Authority)" userId="d88a3f6d-8b7d-4701-ba55-0525d3ee55b5" providerId="ADAL" clId="{32469878-B3A5-4622-B359-C01652CD05B0}" dt="2025-06-24T14:46:41.129" v="21" actId="962"/>
          <ac:spMkLst>
            <pc:docMk/>
            <pc:sldMk cId="2687370000" sldId="2146847525"/>
            <ac:spMk id="3" creationId="{6ADFAF8A-4ACE-47BC-AF57-29DE029F59E1}"/>
          </ac:spMkLst>
        </pc:spChg>
        <pc:spChg chg="mod ord">
          <ac:chgData name="Alan Stewart (North Sea Transition Authority)" userId="d88a3f6d-8b7d-4701-ba55-0525d3ee55b5" providerId="ADAL" clId="{32469878-B3A5-4622-B359-C01652CD05B0}" dt="2025-06-24T14:48:01.457" v="41" actId="13244"/>
          <ac:spMkLst>
            <pc:docMk/>
            <pc:sldMk cId="2687370000" sldId="2146847525"/>
            <ac:spMk id="5" creationId="{466B2609-6C57-F802-EE2D-88C3CDB01DD1}"/>
          </ac:spMkLst>
        </pc:spChg>
        <pc:spChg chg="mod ord">
          <ac:chgData name="Alan Stewart (North Sea Transition Authority)" userId="d88a3f6d-8b7d-4701-ba55-0525d3ee55b5" providerId="ADAL" clId="{32469878-B3A5-4622-B359-C01652CD05B0}" dt="2025-06-24T14:47:46.740" v="40" actId="1035"/>
          <ac:spMkLst>
            <pc:docMk/>
            <pc:sldMk cId="2687370000" sldId="2146847525"/>
            <ac:spMk id="6" creationId="{38B28669-1555-E99E-E2B9-3161BA9EB413}"/>
          </ac:spMkLst>
        </pc:spChg>
        <pc:spChg chg="mod">
          <ac:chgData name="Alan Stewart (North Sea Transition Authority)" userId="d88a3f6d-8b7d-4701-ba55-0525d3ee55b5" providerId="ADAL" clId="{32469878-B3A5-4622-B359-C01652CD05B0}" dt="2025-06-24T14:46:43.637" v="22" actId="962"/>
          <ac:spMkLst>
            <pc:docMk/>
            <pc:sldMk cId="2687370000" sldId="2146847525"/>
            <ac:spMk id="80" creationId="{AAB6D0C2-BE3F-5355-4CBC-63DD59ADE692}"/>
          </ac:spMkLst>
        </pc:spChg>
        <pc:spChg chg="ord">
          <ac:chgData name="Alan Stewart (North Sea Transition Authority)" userId="d88a3f6d-8b7d-4701-ba55-0525d3ee55b5" providerId="ADAL" clId="{32469878-B3A5-4622-B359-C01652CD05B0}" dt="2025-06-24T14:46:56.006" v="25" actId="13244"/>
          <ac:spMkLst>
            <pc:docMk/>
            <pc:sldMk cId="2687370000" sldId="2146847525"/>
            <ac:spMk id="81" creationId="{F858B0E6-3045-170D-1202-FFD34F80E261}"/>
          </ac:spMkLst>
        </pc:spChg>
        <pc:picChg chg="mod ord">
          <ac:chgData name="Alan Stewart (North Sea Transition Authority)" userId="d88a3f6d-8b7d-4701-ba55-0525d3ee55b5" providerId="ADAL" clId="{32469878-B3A5-4622-B359-C01652CD05B0}" dt="2025-06-24T14:47:42.376" v="35" actId="1036"/>
          <ac:picMkLst>
            <pc:docMk/>
            <pc:sldMk cId="2687370000" sldId="2146847525"/>
            <ac:picMk id="4" creationId="{5B4B9197-6640-54B5-1A36-BF394D01C159}"/>
          </ac:picMkLst>
        </pc:picChg>
      </pc:sldChg>
      <pc:sldChg chg="modSp mod">
        <pc:chgData name="Alan Stewart (North Sea Transition Authority)" userId="d88a3f6d-8b7d-4701-ba55-0525d3ee55b5" providerId="ADAL" clId="{32469878-B3A5-4622-B359-C01652CD05B0}" dt="2025-06-24T14:46:31.464" v="20" actId="13244"/>
        <pc:sldMkLst>
          <pc:docMk/>
          <pc:sldMk cId="2124679535" sldId="2146847526"/>
        </pc:sldMkLst>
        <pc:spChg chg="mod">
          <ac:chgData name="Alan Stewart (North Sea Transition Authority)" userId="d88a3f6d-8b7d-4701-ba55-0525d3ee55b5" providerId="ADAL" clId="{32469878-B3A5-4622-B359-C01652CD05B0}" dt="2025-06-24T14:46:18.929" v="18" actId="962"/>
          <ac:spMkLst>
            <pc:docMk/>
            <pc:sldMk cId="2124679535" sldId="2146847526"/>
            <ac:spMk id="3" creationId="{BBD5759A-3253-09E1-3ED9-3B8CBC125F32}"/>
          </ac:spMkLst>
        </pc:spChg>
        <pc:spChg chg="mod">
          <ac:chgData name="Alan Stewart (North Sea Transition Authority)" userId="d88a3f6d-8b7d-4701-ba55-0525d3ee55b5" providerId="ADAL" clId="{32469878-B3A5-4622-B359-C01652CD05B0}" dt="2025-06-24T14:46:23.955" v="19" actId="962"/>
          <ac:spMkLst>
            <pc:docMk/>
            <pc:sldMk cId="2124679535" sldId="2146847526"/>
            <ac:spMk id="80" creationId="{002C165C-266D-DA64-1E67-09431130C661}"/>
          </ac:spMkLst>
        </pc:spChg>
        <pc:picChg chg="ord">
          <ac:chgData name="Alan Stewart (North Sea Transition Authority)" userId="d88a3f6d-8b7d-4701-ba55-0525d3ee55b5" providerId="ADAL" clId="{32469878-B3A5-4622-B359-C01652CD05B0}" dt="2025-06-24T14:46:31.464" v="20" actId="13244"/>
          <ac:picMkLst>
            <pc:docMk/>
            <pc:sldMk cId="2124679535" sldId="2146847526"/>
            <ac:picMk id="7" creationId="{CBDD5B0E-9E0D-21E4-700B-5D3A3034DB93}"/>
          </ac:picMkLst>
        </pc:picChg>
      </pc:sldChg>
    </pc:docChg>
  </pc:docChgLst>
  <pc:docChgLst>
    <pc:chgData name="Simon Belgard (North Sea Transition Authority)" userId="S::simon.belgard@nstauthority.co.uk::0d1ad823-913e-49bd-9647-1b7ead8117d0" providerId="AD" clId="Web-{3C63E092-141D-331C-332F-5D4E1D63A176}"/>
    <pc:docChg chg="mod modSld">
      <pc:chgData name="Simon Belgard (North Sea Transition Authority)" userId="S::simon.belgard@nstauthority.co.uk::0d1ad823-913e-49bd-9647-1b7ead8117d0" providerId="AD" clId="Web-{3C63E092-141D-331C-332F-5D4E1D63A176}" dt="2025-06-19T10:58:28.436" v="1"/>
      <pc:docMkLst>
        <pc:docMk/>
      </pc:docMkLst>
      <pc:sldChg chg="modSp">
        <pc:chgData name="Simon Belgard (North Sea Transition Authority)" userId="S::simon.belgard@nstauthority.co.uk::0d1ad823-913e-49bd-9647-1b7ead8117d0" providerId="AD" clId="Web-{3C63E092-141D-331C-332F-5D4E1D63A176}" dt="2025-06-19T10:57:27.120" v="0" actId="20577"/>
        <pc:sldMkLst>
          <pc:docMk/>
          <pc:sldMk cId="2643221056" sldId="1466"/>
        </pc:sldMkLst>
        <pc:spChg chg="mod">
          <ac:chgData name="Simon Belgard (North Sea Transition Authority)" userId="S::simon.belgard@nstauthority.co.uk::0d1ad823-913e-49bd-9647-1b7ead8117d0" providerId="AD" clId="Web-{3C63E092-141D-331C-332F-5D4E1D63A176}" dt="2025-06-19T10:57:27.120" v="0" actId="20577"/>
          <ac:spMkLst>
            <pc:docMk/>
            <pc:sldMk cId="2643221056" sldId="1466"/>
            <ac:spMk id="3" creationId="{5F97D354-6F8E-4D82-BA1D-CED061A1E59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356_2A935CCA.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GB" sz="1920" b="1" i="0" u="none" strike="noStrike" kern="1200" cap="none" spc="0" normalizeH="0" baseline="0">
                <a:solidFill>
                  <a:srgbClr val="193768"/>
                </a:solidFill>
                <a:latin typeface="+mn-lt"/>
                <a:ea typeface="+mj-ea"/>
                <a:cs typeface="Arial" panose="020B0604020202020204" pitchFamily="34" charset="0"/>
              </a:defRPr>
            </a:pPr>
            <a:r>
              <a:rPr lang="en-GB" sz="1920" b="1" i="0" u="none" strike="noStrike" kern="1200" cap="none" spc="0" normalizeH="0" baseline="0">
                <a:solidFill>
                  <a:srgbClr val="193768"/>
                </a:solidFill>
                <a:latin typeface="+mn-lt"/>
                <a:ea typeface="+mj-ea"/>
                <a:cs typeface="Arial" panose="020B0604020202020204" pitchFamily="34" charset="0"/>
              </a:rPr>
              <a:t>No. of Consents by </a:t>
            </a:r>
          </a:p>
          <a:p>
            <a:pPr algn="ctr" rtl="0">
              <a:defRPr lang="en-GB" sz="1920" b="1" cap="none" normalizeH="0">
                <a:solidFill>
                  <a:srgbClr val="193768"/>
                </a:solidFill>
                <a:ea typeface="+mj-ea"/>
                <a:cs typeface="Arial" panose="020B0604020202020204" pitchFamily="34" charset="0"/>
              </a:defRPr>
            </a:pPr>
            <a:r>
              <a:rPr lang="en-GB" sz="1920" b="1" i="0" u="none" strike="noStrike" kern="1200" cap="none" spc="0" normalizeH="0" baseline="0">
                <a:solidFill>
                  <a:srgbClr val="193768"/>
                </a:solidFill>
                <a:latin typeface="+mn-lt"/>
                <a:ea typeface="+mj-ea"/>
                <a:cs typeface="Arial" panose="020B0604020202020204" pitchFamily="34" charset="0"/>
              </a:rPr>
              <a:t>Offshore, Onshore &amp; Facilities </a:t>
            </a:r>
          </a:p>
        </c:rich>
      </c:tx>
      <c:overlay val="0"/>
      <c:spPr>
        <a:noFill/>
        <a:ln>
          <a:noFill/>
        </a:ln>
        <a:effectLst/>
      </c:spPr>
      <c:txPr>
        <a:bodyPr rot="0" spcFirstLastPara="1" vertOverflow="ellipsis" vert="horz" wrap="square" anchor="ctr" anchorCtr="1"/>
        <a:lstStyle/>
        <a:p>
          <a:pPr algn="ctr" rtl="0">
            <a:defRPr lang="en-GB" sz="1920" b="1" i="0" u="none" strike="noStrike" kern="1200" cap="none" spc="0" normalizeH="0" baseline="0">
              <a:solidFill>
                <a:srgbClr val="193768"/>
              </a:solidFill>
              <a:latin typeface="+mn-lt"/>
              <a:ea typeface="+mj-ea"/>
              <a:cs typeface="Arial" panose="020B0604020202020204" pitchFamily="34" charset="0"/>
            </a:defRPr>
          </a:pPr>
          <a:endParaRPr lang="en-US"/>
        </a:p>
      </c:txPr>
    </c:title>
    <c:autoTitleDeleted val="0"/>
    <c:plotArea>
      <c:layout/>
      <c:pieChart>
        <c:varyColors val="1"/>
        <c:ser>
          <c:idx val="0"/>
          <c:order val="0"/>
          <c:tx>
            <c:strRef>
              <c:f>Sheet1!$D$5</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4A6-4EA0-88E1-20D661C45C7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4A6-4EA0-88E1-20D661C45C7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4A6-4EA0-88E1-20D661C45C77}"/>
              </c:ext>
            </c:extLst>
          </c:dPt>
          <c:dLbls>
            <c:dLbl>
              <c:idx val="0"/>
              <c:layout>
                <c:manualLayout>
                  <c:x val="-0.17217714886453284"/>
                  <c:y val="-0.19661514325273263"/>
                </c:manualLayout>
              </c:layout>
              <c:tx>
                <c:rich>
                  <a:bodyPr/>
                  <a:lstStyle/>
                  <a:p>
                    <a:r>
                      <a:rPr lang="en-US"/>
                      <a:t>80%</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4A6-4EA0-88E1-20D661C45C77}"/>
                </c:ext>
              </c:extLst>
            </c:dLbl>
            <c:dLbl>
              <c:idx val="1"/>
              <c:tx>
                <c:rich>
                  <a:bodyPr/>
                  <a:lstStyle/>
                  <a:p>
                    <a:r>
                      <a:rPr lang="en-US"/>
                      <a:t>11%</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4A6-4EA0-88E1-20D661C45C77}"/>
                </c:ext>
              </c:extLst>
            </c:dLbl>
            <c:dLbl>
              <c:idx val="2"/>
              <c:tx>
                <c:rich>
                  <a:bodyPr/>
                  <a:lstStyle/>
                  <a:p>
                    <a:r>
                      <a:rPr lang="en-US"/>
                      <a:t>9%</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4A6-4EA0-88E1-20D661C45C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Sheet1!$C$6:$C$8</c:f>
              <c:strCache>
                <c:ptCount val="3"/>
                <c:pt idx="0">
                  <c:v>Offshore</c:v>
                </c:pt>
                <c:pt idx="1">
                  <c:v>Onshore</c:v>
                </c:pt>
                <c:pt idx="2">
                  <c:v>Facilties</c:v>
                </c:pt>
              </c:strCache>
            </c:strRef>
          </c:cat>
          <c:val>
            <c:numRef>
              <c:f>Sheet1!$D$6:$D$8</c:f>
              <c:numCache>
                <c:formatCode>0%</c:formatCode>
                <c:ptCount val="3"/>
                <c:pt idx="0">
                  <c:v>0.82</c:v>
                </c:pt>
                <c:pt idx="1">
                  <c:v>0.09</c:v>
                </c:pt>
                <c:pt idx="2">
                  <c:v>0.09</c:v>
                </c:pt>
              </c:numCache>
            </c:numRef>
          </c:val>
          <c:extLst>
            <c:ext xmlns:c16="http://schemas.microsoft.com/office/drawing/2014/chart" uri="{C3380CC4-5D6E-409C-BE32-E72D297353CC}">
              <c16:uniqueId val="{00000006-E4A6-4EA0-88E1-20D661C45C77}"/>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Production</c:v>
                </c:pt>
              </c:strCache>
            </c:strRef>
          </c:tx>
          <c:spPr>
            <a:solidFill>
              <a:schemeClr val="accent6"/>
            </a:solidFill>
            <a:ln>
              <a:noFill/>
            </a:ln>
            <a:effectLst/>
          </c:spPr>
          <c:invertIfNegative val="0"/>
          <c:dPt>
            <c:idx val="0"/>
            <c:invertIfNegative val="0"/>
            <c:bubble3D val="0"/>
            <c:extLst>
              <c:ext xmlns:c16="http://schemas.microsoft.com/office/drawing/2014/chart" uri="{C3380CC4-5D6E-409C-BE32-E72D297353CC}">
                <c16:uniqueId val="{00000001-D4DE-44BE-8B35-EBDF8902257B}"/>
              </c:ext>
            </c:extLst>
          </c:dPt>
          <c:dPt>
            <c:idx val="1"/>
            <c:invertIfNegative val="0"/>
            <c:bubble3D val="0"/>
            <c:extLst>
              <c:ext xmlns:c16="http://schemas.microsoft.com/office/drawing/2014/chart" uri="{C3380CC4-5D6E-409C-BE32-E72D297353CC}">
                <c16:uniqueId val="{00000003-D4DE-44BE-8B35-EBDF8902257B}"/>
              </c:ext>
            </c:extLst>
          </c:dPt>
          <c:dPt>
            <c:idx val="2"/>
            <c:invertIfNegative val="0"/>
            <c:bubble3D val="0"/>
            <c:extLst>
              <c:ext xmlns:c16="http://schemas.microsoft.com/office/drawing/2014/chart" uri="{C3380CC4-5D6E-409C-BE32-E72D297353CC}">
                <c16:uniqueId val="{00000004-D4DE-44BE-8B35-EBDF8902257B}"/>
              </c:ext>
            </c:extLst>
          </c:dPt>
          <c:dLbls>
            <c:dLbl>
              <c:idx val="0"/>
              <c:tx>
                <c:rich>
                  <a:bodyPr/>
                  <a:lstStyle/>
                  <a:p>
                    <a:r>
                      <a:rPr lang="en-US"/>
                      <a:t>125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4DE-44BE-8B35-EBDF8902257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c:f>
              <c:numCache>
                <c:formatCode>General</c:formatCode>
                <c:ptCount val="1"/>
                <c:pt idx="0">
                  <c:v>2025</c:v>
                </c:pt>
              </c:numCache>
            </c:numRef>
          </c:cat>
          <c:val>
            <c:numRef>
              <c:f>Sheet1!$B$2:$B$2</c:f>
              <c:numCache>
                <c:formatCode>General</c:formatCode>
                <c:ptCount val="1"/>
                <c:pt idx="0">
                  <c:v>125</c:v>
                </c:pt>
              </c:numCache>
            </c:numRef>
          </c:val>
          <c:extLst>
            <c:ext xmlns:c16="http://schemas.microsoft.com/office/drawing/2014/chart" uri="{C3380CC4-5D6E-409C-BE32-E72D297353CC}">
              <c16:uniqueId val="{00000005-D4DE-44BE-8B35-EBDF8902257B}"/>
            </c:ext>
          </c:extLst>
        </c:ser>
        <c:ser>
          <c:idx val="1"/>
          <c:order val="1"/>
          <c:tx>
            <c:strRef>
              <c:f>Sheet1!$C$1</c:f>
              <c:strCache>
                <c:ptCount val="1"/>
                <c:pt idx="0">
                  <c:v>Flare</c:v>
                </c:pt>
              </c:strCache>
            </c:strRef>
          </c:tx>
          <c:spPr>
            <a:solidFill>
              <a:schemeClr val="accent5"/>
            </a:solidFill>
            <a:ln>
              <a:noFill/>
            </a:ln>
            <a:effectLst/>
          </c:spPr>
          <c:invertIfNegative val="0"/>
          <c:dLbls>
            <c:dLbl>
              <c:idx val="0"/>
              <c:tx>
                <c:rich>
                  <a:bodyPr/>
                  <a:lstStyle/>
                  <a:p>
                    <a:r>
                      <a:rPr lang="en-US"/>
                      <a:t>81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EA1-4185-A40E-28CBA92D9DD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c:f>
              <c:numCache>
                <c:formatCode>General</c:formatCode>
                <c:ptCount val="1"/>
                <c:pt idx="0">
                  <c:v>2025</c:v>
                </c:pt>
              </c:numCache>
            </c:numRef>
          </c:cat>
          <c:val>
            <c:numRef>
              <c:f>Sheet1!$C$2:$C$2</c:f>
              <c:numCache>
                <c:formatCode>General</c:formatCode>
                <c:ptCount val="1"/>
                <c:pt idx="0">
                  <c:v>81</c:v>
                </c:pt>
              </c:numCache>
            </c:numRef>
          </c:val>
          <c:extLst>
            <c:ext xmlns:c16="http://schemas.microsoft.com/office/drawing/2014/chart" uri="{C3380CC4-5D6E-409C-BE32-E72D297353CC}">
              <c16:uniqueId val="{00000006-D4DE-44BE-8B35-EBDF8902257B}"/>
            </c:ext>
          </c:extLst>
        </c:ser>
        <c:ser>
          <c:idx val="2"/>
          <c:order val="2"/>
          <c:tx>
            <c:strRef>
              <c:f>Sheet1!$D$1</c:f>
              <c:strCache>
                <c:ptCount val="1"/>
                <c:pt idx="0">
                  <c:v>Vent</c:v>
                </c:pt>
              </c:strCache>
            </c:strRef>
          </c:tx>
          <c:spPr>
            <a:solidFill>
              <a:schemeClr val="accent4"/>
            </a:solidFill>
            <a:ln>
              <a:noFill/>
            </a:ln>
            <a:effectLst/>
          </c:spPr>
          <c:invertIfNegative val="0"/>
          <c:dLbls>
            <c:dLbl>
              <c:idx val="0"/>
              <c:tx>
                <c:rich>
                  <a:bodyPr/>
                  <a:lstStyle/>
                  <a:p>
                    <a:r>
                      <a:rPr lang="en-US"/>
                      <a:t>100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EA1-4185-A40E-28CBA92D9DD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c:f>
              <c:numCache>
                <c:formatCode>General</c:formatCode>
                <c:ptCount val="1"/>
                <c:pt idx="0">
                  <c:v>2025</c:v>
                </c:pt>
              </c:numCache>
            </c:numRef>
          </c:cat>
          <c:val>
            <c:numRef>
              <c:f>Sheet1!$D$2:$D$2</c:f>
              <c:numCache>
                <c:formatCode>General</c:formatCode>
                <c:ptCount val="1"/>
                <c:pt idx="0">
                  <c:v>100</c:v>
                </c:pt>
              </c:numCache>
            </c:numRef>
          </c:val>
          <c:extLst>
            <c:ext xmlns:c16="http://schemas.microsoft.com/office/drawing/2014/chart" uri="{C3380CC4-5D6E-409C-BE32-E72D297353CC}">
              <c16:uniqueId val="{00000007-D4DE-44BE-8B35-EBDF8902257B}"/>
            </c:ext>
          </c:extLst>
        </c:ser>
        <c:dLbls>
          <c:dLblPos val="ctr"/>
          <c:showLegendKey val="0"/>
          <c:showVal val="1"/>
          <c:showCatName val="0"/>
          <c:showSerName val="0"/>
          <c:showPercent val="0"/>
          <c:showBubbleSize val="0"/>
        </c:dLbls>
        <c:gapWidth val="150"/>
        <c:overlap val="100"/>
        <c:axId val="17446415"/>
        <c:axId val="1646078207"/>
      </c:barChart>
      <c:catAx>
        <c:axId val="17446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46078207"/>
        <c:crosses val="autoZero"/>
        <c:auto val="1"/>
        <c:lblAlgn val="ctr"/>
        <c:lblOffset val="100"/>
        <c:noMultiLvlLbl val="0"/>
      </c:catAx>
      <c:valAx>
        <c:axId val="1646078207"/>
        <c:scaling>
          <c:orientation val="minMax"/>
          <c:max val="3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46415"/>
        <c:crosses val="autoZero"/>
        <c:crossBetween val="between"/>
        <c:majorUnit val="100"/>
        <c:minorUnit val="50"/>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A9C79E-19FB-4FDB-9DFC-7714E59876B3}"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1CAC1A2C-EC8B-4AB0-A65E-8FF37E79E52F}">
      <dgm:prSet/>
      <dgm:spPr>
        <a:solidFill>
          <a:srgbClr val="193768"/>
        </a:solidFill>
      </dgm:spPr>
      <dgm:t>
        <a:bodyPr/>
        <a:lstStyle/>
        <a:p>
          <a:r>
            <a:rPr lang="en-GB" b="1" i="0" baseline="0">
              <a:latin typeface="Calibri Light" panose="020F0302020204030204" pitchFamily="34" charset="0"/>
              <a:cs typeface="Calibri Light" panose="020F0302020204030204" pitchFamily="34" charset="0"/>
            </a:rPr>
            <a:t>An efficient framework</a:t>
          </a:r>
          <a:r>
            <a:rPr lang="en-GB" b="1">
              <a:latin typeface="Calibri Light" panose="020F0302020204030204" pitchFamily="34" charset="0"/>
              <a:cs typeface="Calibri Light" panose="020F0302020204030204" pitchFamily="34" charset="0"/>
            </a:rPr>
            <a:t> </a:t>
          </a:r>
          <a:r>
            <a:rPr lang="en-GB" b="1" i="0" baseline="0">
              <a:latin typeface="Calibri Light" panose="020F0302020204030204" pitchFamily="34" charset="0"/>
              <a:cs typeface="Calibri Light" panose="020F0302020204030204" pitchFamily="34" charset="0"/>
            </a:rPr>
            <a:t>to ensure the requisite consents are in place</a:t>
          </a:r>
          <a:endParaRPr lang="en-GB" b="1">
            <a:latin typeface="Calibri Light" panose="020F0302020204030204" pitchFamily="34" charset="0"/>
            <a:cs typeface="Calibri Light" panose="020F0302020204030204" pitchFamily="34" charset="0"/>
          </a:endParaRPr>
        </a:p>
      </dgm:t>
    </dgm:pt>
    <dgm:pt modelId="{BE7A6183-2E67-4A72-BFCD-9EEE5F691B29}" type="parTrans" cxnId="{FC5C6259-A4A9-4E1C-93D5-6726B0DB32C9}">
      <dgm:prSet/>
      <dgm:spPr/>
      <dgm:t>
        <a:bodyPr/>
        <a:lstStyle/>
        <a:p>
          <a:endParaRPr lang="en-GB" b="1">
            <a:latin typeface="Arial" panose="020B0604020202020204" pitchFamily="34" charset="0"/>
            <a:cs typeface="Arial" panose="020B0604020202020204" pitchFamily="34" charset="0"/>
          </a:endParaRPr>
        </a:p>
      </dgm:t>
    </dgm:pt>
    <dgm:pt modelId="{9D4FE46D-EA44-4719-8CEE-24AF5FC6C4BC}" type="sibTrans" cxnId="{FC5C6259-A4A9-4E1C-93D5-6726B0DB32C9}">
      <dgm:prSet/>
      <dgm:spPr/>
      <dgm:t>
        <a:bodyPr/>
        <a:lstStyle/>
        <a:p>
          <a:endParaRPr lang="en-GB" b="1">
            <a:latin typeface="Arial" panose="020B0604020202020204" pitchFamily="34" charset="0"/>
            <a:cs typeface="Arial" panose="020B0604020202020204" pitchFamily="34" charset="0"/>
          </a:endParaRPr>
        </a:p>
      </dgm:t>
    </dgm:pt>
    <dgm:pt modelId="{2688EE28-096B-4BA5-B63F-0EF92656C216}">
      <dgm:prSet/>
      <dgm:spPr>
        <a:solidFill>
          <a:srgbClr val="193768"/>
        </a:solidFill>
      </dgm:spPr>
      <dgm:t>
        <a:bodyPr/>
        <a:lstStyle/>
        <a:p>
          <a:r>
            <a:rPr lang="en-GB" b="1">
              <a:latin typeface="Calibri Light" panose="020F0302020204030204" pitchFamily="34" charset="0"/>
              <a:cs typeface="Calibri Light" panose="020F0302020204030204" pitchFamily="34" charset="0"/>
            </a:rPr>
            <a:t>Ensure alignment with DESNZ Environmental Impact Assessment (EIA) Regulations (2020)</a:t>
          </a:r>
        </a:p>
      </dgm:t>
    </dgm:pt>
    <dgm:pt modelId="{4B26B223-6ECB-4547-A34D-3089753ADA35}" type="parTrans" cxnId="{F45485DB-88DE-4AF9-8AD9-ACF4A8D5D018}">
      <dgm:prSet/>
      <dgm:spPr/>
      <dgm:t>
        <a:bodyPr/>
        <a:lstStyle/>
        <a:p>
          <a:endParaRPr lang="en-GB" b="1">
            <a:latin typeface="Arial" panose="020B0604020202020204" pitchFamily="34" charset="0"/>
            <a:cs typeface="Arial" panose="020B0604020202020204" pitchFamily="34" charset="0"/>
          </a:endParaRPr>
        </a:p>
      </dgm:t>
    </dgm:pt>
    <dgm:pt modelId="{AB90F286-68F9-4C8B-AC2D-9CB2EF995F4C}" type="sibTrans" cxnId="{F45485DB-88DE-4AF9-8AD9-ACF4A8D5D018}">
      <dgm:prSet/>
      <dgm:spPr/>
      <dgm:t>
        <a:bodyPr/>
        <a:lstStyle/>
        <a:p>
          <a:endParaRPr lang="en-GB" b="1">
            <a:latin typeface="Arial" panose="020B0604020202020204" pitchFamily="34" charset="0"/>
            <a:cs typeface="Arial" panose="020B0604020202020204" pitchFamily="34" charset="0"/>
          </a:endParaRPr>
        </a:p>
      </dgm:t>
    </dgm:pt>
    <dgm:pt modelId="{BD001652-D15F-405B-9C26-526E6463D501}">
      <dgm:prSet/>
      <dgm:spPr>
        <a:solidFill>
          <a:srgbClr val="193768"/>
        </a:solidFill>
      </dgm:spPr>
      <dgm:t>
        <a:bodyPr/>
        <a:lstStyle/>
        <a:p>
          <a:r>
            <a:rPr lang="en-GB" b="1">
              <a:latin typeface="Calibri Light" panose="020F0302020204030204" pitchFamily="34" charset="0"/>
              <a:cs typeface="Calibri Light" panose="020F0302020204030204" pitchFamily="34" charset="0"/>
            </a:rPr>
            <a:t>Support delivering the OGA Strategy: </a:t>
          </a:r>
        </a:p>
        <a:p>
          <a:r>
            <a:rPr lang="en-GB" b="1" i="0">
              <a:latin typeface="Calibri Light" panose="020F0302020204030204" pitchFamily="34" charset="0"/>
              <a:cs typeface="Calibri Light" panose="020F0302020204030204" pitchFamily="34" charset="0"/>
            </a:rPr>
            <a:t>Energy security, emissions reduction and accelerating the transition</a:t>
          </a:r>
          <a:r>
            <a:rPr lang="en-GB" b="1">
              <a:latin typeface="Calibri Light" panose="020F0302020204030204" pitchFamily="34" charset="0"/>
              <a:cs typeface="Calibri Light" panose="020F0302020204030204" pitchFamily="34" charset="0"/>
            </a:rPr>
            <a:t> </a:t>
          </a:r>
        </a:p>
      </dgm:t>
    </dgm:pt>
    <dgm:pt modelId="{9B086348-CEF3-4B83-8DFE-D2900A519E29}" type="parTrans" cxnId="{E36DED46-8A40-4F8E-B805-162731D9BD53}">
      <dgm:prSet/>
      <dgm:spPr/>
      <dgm:t>
        <a:bodyPr/>
        <a:lstStyle/>
        <a:p>
          <a:endParaRPr lang="en-GB" b="1">
            <a:latin typeface="Arial" panose="020B0604020202020204" pitchFamily="34" charset="0"/>
            <a:cs typeface="Arial" panose="020B0604020202020204" pitchFamily="34" charset="0"/>
          </a:endParaRPr>
        </a:p>
      </dgm:t>
    </dgm:pt>
    <dgm:pt modelId="{9384C731-351C-4D7C-8241-70848FF35A83}" type="sibTrans" cxnId="{E36DED46-8A40-4F8E-B805-162731D9BD53}">
      <dgm:prSet/>
      <dgm:spPr/>
      <dgm:t>
        <a:bodyPr/>
        <a:lstStyle/>
        <a:p>
          <a:endParaRPr lang="en-GB" b="1">
            <a:latin typeface="Arial" panose="020B0604020202020204" pitchFamily="34" charset="0"/>
            <a:cs typeface="Arial" panose="020B0604020202020204" pitchFamily="34" charset="0"/>
          </a:endParaRPr>
        </a:p>
      </dgm:t>
    </dgm:pt>
    <dgm:pt modelId="{D4EB299B-6D7C-4DB4-8CA8-ADFDC63776F9}" type="pres">
      <dgm:prSet presAssocID="{5CA9C79E-19FB-4FDB-9DFC-7714E59876B3}" presName="Name0" presStyleCnt="0">
        <dgm:presLayoutVars>
          <dgm:dir/>
          <dgm:resizeHandles val="exact"/>
        </dgm:presLayoutVars>
      </dgm:prSet>
      <dgm:spPr/>
    </dgm:pt>
    <dgm:pt modelId="{1A5B5502-500E-4518-A8CC-92B9CA75779F}" type="pres">
      <dgm:prSet presAssocID="{1CAC1A2C-EC8B-4AB0-A65E-8FF37E79E52F}" presName="node" presStyleLbl="node1" presStyleIdx="0" presStyleCnt="3">
        <dgm:presLayoutVars>
          <dgm:bulletEnabled val="1"/>
        </dgm:presLayoutVars>
      </dgm:prSet>
      <dgm:spPr/>
    </dgm:pt>
    <dgm:pt modelId="{5CFE6F28-F14A-4E1C-965F-C2FDF1860D11}" type="pres">
      <dgm:prSet presAssocID="{9D4FE46D-EA44-4719-8CEE-24AF5FC6C4BC}" presName="sibTrans" presStyleLbl="sibTrans2D1" presStyleIdx="0" presStyleCnt="2"/>
      <dgm:spPr/>
    </dgm:pt>
    <dgm:pt modelId="{C508C1DC-368C-4D2A-A420-E499CDBEBF62}" type="pres">
      <dgm:prSet presAssocID="{9D4FE46D-EA44-4719-8CEE-24AF5FC6C4BC}" presName="connectorText" presStyleLbl="sibTrans2D1" presStyleIdx="0" presStyleCnt="2"/>
      <dgm:spPr/>
    </dgm:pt>
    <dgm:pt modelId="{62E7D665-5DE3-4A50-8DF9-38775FC76DB0}" type="pres">
      <dgm:prSet presAssocID="{BD001652-D15F-405B-9C26-526E6463D501}" presName="node" presStyleLbl="node1" presStyleIdx="1" presStyleCnt="3">
        <dgm:presLayoutVars>
          <dgm:bulletEnabled val="1"/>
        </dgm:presLayoutVars>
      </dgm:prSet>
      <dgm:spPr/>
    </dgm:pt>
    <dgm:pt modelId="{2EF1B7F2-3A8D-41B3-A18F-408242A99D7D}" type="pres">
      <dgm:prSet presAssocID="{9384C731-351C-4D7C-8241-70848FF35A83}" presName="sibTrans" presStyleLbl="sibTrans2D1" presStyleIdx="1" presStyleCnt="2"/>
      <dgm:spPr/>
    </dgm:pt>
    <dgm:pt modelId="{45D04DA8-DFD2-45AA-8F99-EB8D8911BB14}" type="pres">
      <dgm:prSet presAssocID="{9384C731-351C-4D7C-8241-70848FF35A83}" presName="connectorText" presStyleLbl="sibTrans2D1" presStyleIdx="1" presStyleCnt="2"/>
      <dgm:spPr/>
    </dgm:pt>
    <dgm:pt modelId="{DE00481E-1C0F-44C7-A459-9C867E989D30}" type="pres">
      <dgm:prSet presAssocID="{2688EE28-096B-4BA5-B63F-0EF92656C216}" presName="node" presStyleLbl="node1" presStyleIdx="2" presStyleCnt="3">
        <dgm:presLayoutVars>
          <dgm:bulletEnabled val="1"/>
        </dgm:presLayoutVars>
      </dgm:prSet>
      <dgm:spPr/>
    </dgm:pt>
  </dgm:ptLst>
  <dgm:cxnLst>
    <dgm:cxn modelId="{DEC91714-0EE2-4E4E-93A2-E79452046D8D}" type="presOf" srcId="{2688EE28-096B-4BA5-B63F-0EF92656C216}" destId="{DE00481E-1C0F-44C7-A459-9C867E989D30}" srcOrd="0" destOrd="0" presId="urn:microsoft.com/office/officeart/2005/8/layout/process1"/>
    <dgm:cxn modelId="{56FEE937-800B-46C1-AC3B-6E13E891840F}" type="presOf" srcId="{9384C731-351C-4D7C-8241-70848FF35A83}" destId="{2EF1B7F2-3A8D-41B3-A18F-408242A99D7D}" srcOrd="0" destOrd="0" presId="urn:microsoft.com/office/officeart/2005/8/layout/process1"/>
    <dgm:cxn modelId="{CB05EB61-6CBD-447D-87DB-56EA3F517B73}" type="presOf" srcId="{5CA9C79E-19FB-4FDB-9DFC-7714E59876B3}" destId="{D4EB299B-6D7C-4DB4-8CA8-ADFDC63776F9}" srcOrd="0" destOrd="0" presId="urn:microsoft.com/office/officeart/2005/8/layout/process1"/>
    <dgm:cxn modelId="{E36DED46-8A40-4F8E-B805-162731D9BD53}" srcId="{5CA9C79E-19FB-4FDB-9DFC-7714E59876B3}" destId="{BD001652-D15F-405B-9C26-526E6463D501}" srcOrd="1" destOrd="0" parTransId="{9B086348-CEF3-4B83-8DFE-D2900A519E29}" sibTransId="{9384C731-351C-4D7C-8241-70848FF35A83}"/>
    <dgm:cxn modelId="{FC5C6259-A4A9-4E1C-93D5-6726B0DB32C9}" srcId="{5CA9C79E-19FB-4FDB-9DFC-7714E59876B3}" destId="{1CAC1A2C-EC8B-4AB0-A65E-8FF37E79E52F}" srcOrd="0" destOrd="0" parTransId="{BE7A6183-2E67-4A72-BFCD-9EEE5F691B29}" sibTransId="{9D4FE46D-EA44-4719-8CEE-24AF5FC6C4BC}"/>
    <dgm:cxn modelId="{39AC7CB4-48D6-4703-800D-659ED61621ED}" type="presOf" srcId="{9D4FE46D-EA44-4719-8CEE-24AF5FC6C4BC}" destId="{5CFE6F28-F14A-4E1C-965F-C2FDF1860D11}" srcOrd="0" destOrd="0" presId="urn:microsoft.com/office/officeart/2005/8/layout/process1"/>
    <dgm:cxn modelId="{15B3D5BA-BDDA-4BF8-93C8-D7C7EF0673B6}" type="presOf" srcId="{9D4FE46D-EA44-4719-8CEE-24AF5FC6C4BC}" destId="{C508C1DC-368C-4D2A-A420-E499CDBEBF62}" srcOrd="1" destOrd="0" presId="urn:microsoft.com/office/officeart/2005/8/layout/process1"/>
    <dgm:cxn modelId="{2ECD7EBE-D13A-4201-A07D-C98781D7037F}" type="presOf" srcId="{1CAC1A2C-EC8B-4AB0-A65E-8FF37E79E52F}" destId="{1A5B5502-500E-4518-A8CC-92B9CA75779F}" srcOrd="0" destOrd="0" presId="urn:microsoft.com/office/officeart/2005/8/layout/process1"/>
    <dgm:cxn modelId="{7DE793C5-7571-4191-ABD5-210B63854F9A}" type="presOf" srcId="{9384C731-351C-4D7C-8241-70848FF35A83}" destId="{45D04DA8-DFD2-45AA-8F99-EB8D8911BB14}" srcOrd="1" destOrd="0" presId="urn:microsoft.com/office/officeart/2005/8/layout/process1"/>
    <dgm:cxn modelId="{F45485DB-88DE-4AF9-8AD9-ACF4A8D5D018}" srcId="{5CA9C79E-19FB-4FDB-9DFC-7714E59876B3}" destId="{2688EE28-096B-4BA5-B63F-0EF92656C216}" srcOrd="2" destOrd="0" parTransId="{4B26B223-6ECB-4547-A34D-3089753ADA35}" sibTransId="{AB90F286-68F9-4C8B-AC2D-9CB2EF995F4C}"/>
    <dgm:cxn modelId="{FA6794F1-41B5-4EEC-A64D-E15DE5B587D1}" type="presOf" srcId="{BD001652-D15F-405B-9C26-526E6463D501}" destId="{62E7D665-5DE3-4A50-8DF9-38775FC76DB0}" srcOrd="0" destOrd="0" presId="urn:microsoft.com/office/officeart/2005/8/layout/process1"/>
    <dgm:cxn modelId="{EBB548BF-8305-4A25-A572-4BFC24C24DA5}" type="presParOf" srcId="{D4EB299B-6D7C-4DB4-8CA8-ADFDC63776F9}" destId="{1A5B5502-500E-4518-A8CC-92B9CA75779F}" srcOrd="0" destOrd="0" presId="urn:microsoft.com/office/officeart/2005/8/layout/process1"/>
    <dgm:cxn modelId="{AD2783E8-8C3B-41BD-8E6B-069C85705532}" type="presParOf" srcId="{D4EB299B-6D7C-4DB4-8CA8-ADFDC63776F9}" destId="{5CFE6F28-F14A-4E1C-965F-C2FDF1860D11}" srcOrd="1" destOrd="0" presId="urn:microsoft.com/office/officeart/2005/8/layout/process1"/>
    <dgm:cxn modelId="{7D36265A-B265-45A4-9319-3719CBC74E55}" type="presParOf" srcId="{5CFE6F28-F14A-4E1C-965F-C2FDF1860D11}" destId="{C508C1DC-368C-4D2A-A420-E499CDBEBF62}" srcOrd="0" destOrd="0" presId="urn:microsoft.com/office/officeart/2005/8/layout/process1"/>
    <dgm:cxn modelId="{9DE00310-C059-4136-97C6-6D086AE393DE}" type="presParOf" srcId="{D4EB299B-6D7C-4DB4-8CA8-ADFDC63776F9}" destId="{62E7D665-5DE3-4A50-8DF9-38775FC76DB0}" srcOrd="2" destOrd="0" presId="urn:microsoft.com/office/officeart/2005/8/layout/process1"/>
    <dgm:cxn modelId="{E2B91CE8-E303-4263-A2F8-5A7EEBA942C4}" type="presParOf" srcId="{D4EB299B-6D7C-4DB4-8CA8-ADFDC63776F9}" destId="{2EF1B7F2-3A8D-41B3-A18F-408242A99D7D}" srcOrd="3" destOrd="0" presId="urn:microsoft.com/office/officeart/2005/8/layout/process1"/>
    <dgm:cxn modelId="{9DB180FF-F4EB-4AAF-8CD6-02808AC200B1}" type="presParOf" srcId="{2EF1B7F2-3A8D-41B3-A18F-408242A99D7D}" destId="{45D04DA8-DFD2-45AA-8F99-EB8D8911BB14}" srcOrd="0" destOrd="0" presId="urn:microsoft.com/office/officeart/2005/8/layout/process1"/>
    <dgm:cxn modelId="{5BD2E996-76D8-4C38-A20C-E125658A6FFE}" type="presParOf" srcId="{D4EB299B-6D7C-4DB4-8CA8-ADFDC63776F9}" destId="{DE00481E-1C0F-44C7-A459-9C867E989D30}" srcOrd="4" destOrd="0" presId="urn:microsoft.com/office/officeart/2005/8/layout/process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1135C3-F0B1-454D-8651-CFB760B44C0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2033AFD4-2220-4131-86D8-1FA4F94FEC7E}">
      <dgm:prSet phldrT="[Text]" custT="1"/>
      <dgm:spPr>
        <a:noFill/>
        <a:ln w="38100">
          <a:solidFill>
            <a:srgbClr val="193768"/>
          </a:solidFill>
        </a:ln>
      </dgm:spPr>
      <dgm:t>
        <a:bodyPr/>
        <a:lstStyle/>
        <a:p>
          <a:r>
            <a:rPr lang="en-GB" sz="2800" b="1">
              <a:solidFill>
                <a:srgbClr val="193768"/>
              </a:solidFill>
              <a:latin typeface="Calibri Light" panose="020F0302020204030204" pitchFamily="34" charset="0"/>
              <a:cs typeface="Calibri Light" panose="020F0302020204030204" pitchFamily="34" charset="0"/>
            </a:rPr>
            <a:t>ACE 2026</a:t>
          </a:r>
        </a:p>
      </dgm:t>
    </dgm:pt>
    <dgm:pt modelId="{F5DD52A8-9213-4391-8706-143697E8009A}" type="parTrans" cxnId="{CCD6BDB1-AD39-4EBB-A8ED-636DA9F6F065}">
      <dgm:prSet/>
      <dgm:spPr/>
      <dgm:t>
        <a:bodyPr/>
        <a:lstStyle/>
        <a:p>
          <a:endParaRPr lang="en-GB" sz="1800" b="0">
            <a:solidFill>
              <a:srgbClr val="193768"/>
            </a:solidFill>
            <a:latin typeface="Calibri Light" panose="020F0302020204030204" pitchFamily="34" charset="0"/>
            <a:cs typeface="Calibri Light" panose="020F0302020204030204" pitchFamily="34" charset="0"/>
          </a:endParaRPr>
        </a:p>
      </dgm:t>
    </dgm:pt>
    <dgm:pt modelId="{152015F5-7E85-42C6-BCD8-CFBECDCB238A}" type="sibTrans" cxnId="{CCD6BDB1-AD39-4EBB-A8ED-636DA9F6F065}">
      <dgm:prSet/>
      <dgm:spPr/>
      <dgm:t>
        <a:bodyPr/>
        <a:lstStyle/>
        <a:p>
          <a:endParaRPr lang="en-GB" sz="1800" b="0">
            <a:solidFill>
              <a:srgbClr val="193768"/>
            </a:solidFill>
            <a:latin typeface="Calibri Light" panose="020F0302020204030204" pitchFamily="34" charset="0"/>
            <a:cs typeface="Calibri Light" panose="020F0302020204030204" pitchFamily="34" charset="0"/>
          </a:endParaRPr>
        </a:p>
      </dgm:t>
    </dgm:pt>
    <dgm:pt modelId="{B8ECBAA4-FD26-485F-9E31-6961818EA2C8}">
      <dgm:prSet phldrT="[Text]" custT="1"/>
      <dgm:spPr>
        <a:noFill/>
        <a:ln w="38100" cap="flat" cmpd="sng" algn="ctr">
          <a:solidFill>
            <a:srgbClr val="193768"/>
          </a:solidFill>
          <a:prstDash val="solid"/>
          <a:miter lim="800000"/>
        </a:ln>
        <a:effectLst/>
      </dgm:spPr>
      <dgm:t>
        <a:bodyPr spcFirstLastPara="0" vert="horz" wrap="square" lIns="17780" tIns="17780" rIns="17780" bIns="17780" numCol="1" spcCol="1270" anchor="ctr" anchorCtr="0"/>
        <a:lstStyle/>
        <a:p>
          <a:pPr marL="0" lvl="0" indent="0" algn="ctr" defTabSz="1244600">
            <a:lnSpc>
              <a:spcPct val="90000"/>
            </a:lnSpc>
            <a:spcBef>
              <a:spcPct val="0"/>
            </a:spcBef>
            <a:spcAft>
              <a:spcPct val="35000"/>
            </a:spcAft>
            <a:buNone/>
          </a:pPr>
          <a:r>
            <a:rPr lang="en-GB" sz="1800" b="0" kern="1200">
              <a:solidFill>
                <a:srgbClr val="193768"/>
              </a:solidFill>
              <a:latin typeface="Calibri Light" panose="020F0302020204030204" pitchFamily="34" charset="0"/>
              <a:ea typeface="+mn-ea"/>
              <a:cs typeface="Calibri Light" panose="020F0302020204030204" pitchFamily="34" charset="0"/>
            </a:rPr>
            <a:t>Consents</a:t>
          </a:r>
        </a:p>
      </dgm:t>
    </dgm:pt>
    <dgm:pt modelId="{C5172182-B8A5-42B4-AF74-ADB91F0A8795}" type="parTrans" cxnId="{D9C6ADA9-6CFC-4257-AD5E-C419CE6A62C4}">
      <dgm:prSet/>
      <dgm:spPr>
        <a:solidFill>
          <a:srgbClr val="193768"/>
        </a:solidFill>
        <a:ln w="38100">
          <a:solidFill>
            <a:srgbClr val="193768"/>
          </a:solidFill>
        </a:ln>
      </dgm:spPr>
      <dgm:t>
        <a:bodyPr/>
        <a:lstStyle/>
        <a:p>
          <a:endParaRPr lang="en-GB" sz="1800" b="0">
            <a:solidFill>
              <a:srgbClr val="193768"/>
            </a:solidFill>
            <a:latin typeface="Calibri Light" panose="020F0302020204030204" pitchFamily="34" charset="0"/>
            <a:cs typeface="Calibri Light" panose="020F0302020204030204" pitchFamily="34" charset="0"/>
          </a:endParaRPr>
        </a:p>
      </dgm:t>
    </dgm:pt>
    <dgm:pt modelId="{8E3FB387-DF80-4550-BD0B-4EC87728C179}" type="sibTrans" cxnId="{D9C6ADA9-6CFC-4257-AD5E-C419CE6A62C4}">
      <dgm:prSet/>
      <dgm:spPr/>
      <dgm:t>
        <a:bodyPr/>
        <a:lstStyle/>
        <a:p>
          <a:endParaRPr lang="en-GB" sz="1800" b="0">
            <a:solidFill>
              <a:srgbClr val="193768"/>
            </a:solidFill>
            <a:latin typeface="Calibri Light" panose="020F0302020204030204" pitchFamily="34" charset="0"/>
            <a:cs typeface="Calibri Light" panose="020F0302020204030204" pitchFamily="34" charset="0"/>
          </a:endParaRPr>
        </a:p>
      </dgm:t>
    </dgm:pt>
    <dgm:pt modelId="{12663707-2DB0-4E1F-8AAD-BC3855F21604}">
      <dgm:prSet phldrT="[Text]" custT="1"/>
      <dgm:spPr>
        <a:noFill/>
        <a:ln w="38100" cap="flat" cmpd="sng" algn="ctr">
          <a:solidFill>
            <a:srgbClr val="193768"/>
          </a:solidFill>
          <a:prstDash val="solid"/>
          <a:miter lim="800000"/>
        </a:ln>
        <a:effectLst/>
      </dgm:spPr>
      <dgm:t>
        <a:bodyPr spcFirstLastPara="0" vert="horz" wrap="square" lIns="17780" tIns="17780" rIns="17780" bIns="17780" numCol="1" spcCol="1270" anchor="ctr" anchorCtr="0"/>
        <a:lstStyle/>
        <a:p>
          <a:r>
            <a:rPr lang="en-GB" sz="1800" b="0" kern="1200">
              <a:solidFill>
                <a:srgbClr val="193768"/>
              </a:solidFill>
              <a:latin typeface="Calibri Light" panose="020F0302020204030204" pitchFamily="34" charset="0"/>
              <a:ea typeface="+mn-ea"/>
              <a:cs typeface="Calibri Light" panose="020F0302020204030204" pitchFamily="34" charset="0"/>
            </a:rPr>
            <a:t>Operations</a:t>
          </a:r>
        </a:p>
      </dgm:t>
    </dgm:pt>
    <dgm:pt modelId="{B7AAA1BF-64C7-42CB-8385-F063F7DD1B0F}" type="parTrans" cxnId="{5D0F3D6F-5088-474D-A25F-9FA3D2DFDCD0}">
      <dgm:prSet/>
      <dgm:spPr>
        <a:ln w="38100">
          <a:solidFill>
            <a:srgbClr val="193768"/>
          </a:solidFill>
        </a:ln>
      </dgm:spPr>
      <dgm:t>
        <a:bodyPr/>
        <a:lstStyle/>
        <a:p>
          <a:endParaRPr lang="en-GB" sz="1800" b="0">
            <a:solidFill>
              <a:srgbClr val="193768"/>
            </a:solidFill>
            <a:latin typeface="Calibri Light" panose="020F0302020204030204" pitchFamily="34" charset="0"/>
            <a:cs typeface="Calibri Light" panose="020F0302020204030204" pitchFamily="34" charset="0"/>
          </a:endParaRPr>
        </a:p>
      </dgm:t>
    </dgm:pt>
    <dgm:pt modelId="{BD4E5715-2D6A-4A04-83D6-AC0C47BD2BF6}" type="sibTrans" cxnId="{5D0F3D6F-5088-474D-A25F-9FA3D2DFDCD0}">
      <dgm:prSet/>
      <dgm:spPr/>
      <dgm:t>
        <a:bodyPr/>
        <a:lstStyle/>
        <a:p>
          <a:endParaRPr lang="en-GB" sz="1800" b="0">
            <a:solidFill>
              <a:srgbClr val="193768"/>
            </a:solidFill>
            <a:latin typeface="Calibri Light" panose="020F0302020204030204" pitchFamily="34" charset="0"/>
            <a:cs typeface="Calibri Light" panose="020F0302020204030204" pitchFamily="34" charset="0"/>
          </a:endParaRPr>
        </a:p>
      </dgm:t>
    </dgm:pt>
    <dgm:pt modelId="{48891CB1-7963-4721-8C6F-FC2D18A5D200}">
      <dgm:prSet phldrT="[Text]" custT="1"/>
      <dgm:spPr>
        <a:noFill/>
        <a:ln w="38100" cap="flat" cmpd="sng" algn="ctr">
          <a:solidFill>
            <a:srgbClr val="193768"/>
          </a:solidFill>
          <a:prstDash val="solid"/>
          <a:miter lim="800000"/>
        </a:ln>
        <a:effectLst/>
      </dgm:spPr>
      <dgm:t>
        <a:bodyPr spcFirstLastPara="0" vert="horz" wrap="square" lIns="17780" tIns="17780" rIns="17780" bIns="17780" numCol="1" spcCol="1270" anchor="ctr" anchorCtr="0"/>
        <a:lstStyle/>
        <a:p>
          <a:pPr marL="0" lvl="0" indent="0" algn="ctr" defTabSz="1244600">
            <a:lnSpc>
              <a:spcPct val="90000"/>
            </a:lnSpc>
            <a:spcBef>
              <a:spcPct val="0"/>
            </a:spcBef>
            <a:spcAft>
              <a:spcPct val="35000"/>
            </a:spcAft>
            <a:buNone/>
          </a:pPr>
          <a:r>
            <a:rPr lang="en-GB" sz="1800" b="0" kern="1200">
              <a:solidFill>
                <a:srgbClr val="193768"/>
              </a:solidFill>
              <a:latin typeface="Calibri Light" panose="020F0302020204030204" pitchFamily="34" charset="0"/>
              <a:ea typeface="+mn-ea"/>
              <a:cs typeface="Calibri Light" panose="020F0302020204030204" pitchFamily="34" charset="0"/>
            </a:rPr>
            <a:t>Onshore</a:t>
          </a:r>
        </a:p>
      </dgm:t>
    </dgm:pt>
    <dgm:pt modelId="{B8BB43A3-440C-463A-AB50-7BC7609A7053}" type="parTrans" cxnId="{CA9CD507-A64A-4012-AAAB-9A5C59C134F3}">
      <dgm:prSet/>
      <dgm:spPr>
        <a:solidFill>
          <a:srgbClr val="193768"/>
        </a:solidFill>
        <a:ln w="38100">
          <a:solidFill>
            <a:srgbClr val="193768"/>
          </a:solidFill>
        </a:ln>
      </dgm:spPr>
      <dgm:t>
        <a:bodyPr/>
        <a:lstStyle/>
        <a:p>
          <a:endParaRPr lang="en-GB" sz="1800" b="0">
            <a:solidFill>
              <a:srgbClr val="193768"/>
            </a:solidFill>
            <a:latin typeface="Calibri Light" panose="020F0302020204030204" pitchFamily="34" charset="0"/>
            <a:cs typeface="Calibri Light" panose="020F0302020204030204" pitchFamily="34" charset="0"/>
          </a:endParaRPr>
        </a:p>
      </dgm:t>
    </dgm:pt>
    <dgm:pt modelId="{49367DA3-FCD5-44D9-B5C6-8374FAA20457}" type="sibTrans" cxnId="{CA9CD507-A64A-4012-AAAB-9A5C59C134F3}">
      <dgm:prSet/>
      <dgm:spPr/>
      <dgm:t>
        <a:bodyPr/>
        <a:lstStyle/>
        <a:p>
          <a:endParaRPr lang="en-GB" sz="1800" b="0">
            <a:solidFill>
              <a:srgbClr val="193768"/>
            </a:solidFill>
            <a:latin typeface="Calibri Light" panose="020F0302020204030204" pitchFamily="34" charset="0"/>
            <a:cs typeface="Calibri Light" panose="020F0302020204030204" pitchFamily="34" charset="0"/>
          </a:endParaRPr>
        </a:p>
      </dgm:t>
    </dgm:pt>
    <dgm:pt modelId="{5454EE8C-800B-4006-AE06-EB4D50C8AD08}">
      <dgm:prSet phldrT="[Text]" custT="1"/>
      <dgm:spPr>
        <a:noFill/>
        <a:ln w="38100" cap="flat" cmpd="sng" algn="ctr">
          <a:solidFill>
            <a:srgbClr val="193768"/>
          </a:solidFill>
          <a:prstDash val="solid"/>
          <a:miter lim="800000"/>
        </a:ln>
        <a:effectLst/>
      </dgm:spPr>
      <dgm:t>
        <a:bodyPr spcFirstLastPara="0" vert="horz" wrap="square" lIns="17780" tIns="17780" rIns="17780" bIns="17780" numCol="1" spcCol="1270" anchor="ctr" anchorCtr="0"/>
        <a:lstStyle/>
        <a:p>
          <a:pPr marL="0" lvl="0" indent="0" algn="ctr" defTabSz="1244600">
            <a:lnSpc>
              <a:spcPct val="90000"/>
            </a:lnSpc>
            <a:spcBef>
              <a:spcPct val="0"/>
            </a:spcBef>
            <a:spcAft>
              <a:spcPct val="35000"/>
            </a:spcAft>
            <a:buNone/>
          </a:pPr>
          <a:r>
            <a:rPr lang="en-GB" sz="1800" b="0" kern="1200">
              <a:solidFill>
                <a:srgbClr val="193768"/>
              </a:solidFill>
              <a:latin typeface="Calibri Light" panose="020F0302020204030204" pitchFamily="34" charset="0"/>
              <a:ea typeface="+mn-ea"/>
              <a:cs typeface="Calibri Light" panose="020F0302020204030204" pitchFamily="34" charset="0"/>
            </a:rPr>
            <a:t>OPRED</a:t>
          </a:r>
        </a:p>
      </dgm:t>
    </dgm:pt>
    <dgm:pt modelId="{5CA41BCE-D195-4BA2-A4FC-7A888F2A141D}" type="parTrans" cxnId="{FF0EDC8C-A303-415C-A19A-C8EB86D6493C}">
      <dgm:prSet/>
      <dgm:spPr>
        <a:solidFill>
          <a:srgbClr val="193768"/>
        </a:solidFill>
        <a:ln w="38100">
          <a:solidFill>
            <a:srgbClr val="193768"/>
          </a:solidFill>
        </a:ln>
      </dgm:spPr>
      <dgm:t>
        <a:bodyPr/>
        <a:lstStyle/>
        <a:p>
          <a:endParaRPr lang="en-GB" sz="1800" b="0">
            <a:solidFill>
              <a:srgbClr val="193768"/>
            </a:solidFill>
            <a:latin typeface="Calibri Light" panose="020F0302020204030204" pitchFamily="34" charset="0"/>
            <a:cs typeface="Calibri Light" panose="020F0302020204030204" pitchFamily="34" charset="0"/>
          </a:endParaRPr>
        </a:p>
      </dgm:t>
    </dgm:pt>
    <dgm:pt modelId="{BDBB7233-07CA-40A4-90E8-98A5C14A7336}" type="sibTrans" cxnId="{FF0EDC8C-A303-415C-A19A-C8EB86D6493C}">
      <dgm:prSet/>
      <dgm:spPr/>
      <dgm:t>
        <a:bodyPr/>
        <a:lstStyle/>
        <a:p>
          <a:endParaRPr lang="en-GB" sz="1800" b="0">
            <a:solidFill>
              <a:srgbClr val="193768"/>
            </a:solidFill>
            <a:latin typeface="Calibri Light" panose="020F0302020204030204" pitchFamily="34" charset="0"/>
            <a:cs typeface="Calibri Light" panose="020F0302020204030204" pitchFamily="34" charset="0"/>
          </a:endParaRPr>
        </a:p>
      </dgm:t>
    </dgm:pt>
    <dgm:pt modelId="{4B483DB5-A782-4837-B273-975D4D2D664F}">
      <dgm:prSet phldrT="[Text]" custT="1"/>
      <dgm:spPr>
        <a:noFill/>
        <a:ln w="38100" cap="flat" cmpd="sng" algn="ctr">
          <a:solidFill>
            <a:srgbClr val="193768"/>
          </a:solidFill>
          <a:prstDash val="solid"/>
          <a:miter lim="800000"/>
        </a:ln>
        <a:effectLst/>
      </dgm:spPr>
      <dgm:t>
        <a:bodyPr spcFirstLastPara="0" vert="horz" wrap="square" lIns="17780" tIns="17780" rIns="17780" bIns="17780" numCol="1" spcCol="1270" anchor="ctr" anchorCtr="0"/>
        <a:lstStyle/>
        <a:p>
          <a:pPr marL="0" lvl="0" indent="0" algn="ctr" defTabSz="1244600">
            <a:lnSpc>
              <a:spcPct val="90000"/>
            </a:lnSpc>
            <a:spcBef>
              <a:spcPct val="0"/>
            </a:spcBef>
            <a:spcAft>
              <a:spcPct val="35000"/>
            </a:spcAft>
            <a:buNone/>
          </a:pPr>
          <a:r>
            <a:rPr lang="en-GB" sz="1800" b="0" kern="1200">
              <a:solidFill>
                <a:srgbClr val="193768"/>
              </a:solidFill>
              <a:latin typeface="Calibri Light" panose="020F0302020204030204" pitchFamily="34" charset="0"/>
              <a:ea typeface="+mn-ea"/>
              <a:cs typeface="Calibri Light" panose="020F0302020204030204" pitchFamily="34" charset="0"/>
            </a:rPr>
            <a:t>Onshore</a:t>
          </a:r>
        </a:p>
      </dgm:t>
    </dgm:pt>
    <dgm:pt modelId="{8CA84E80-7113-4E46-B4E8-7A63F755ACB3}" type="parTrans" cxnId="{7CE856C9-D1F3-4390-A6B1-28A8B79DDC30}">
      <dgm:prSet/>
      <dgm:spPr>
        <a:solidFill>
          <a:srgbClr val="193768"/>
        </a:solidFill>
        <a:ln w="38100">
          <a:solidFill>
            <a:srgbClr val="193768"/>
          </a:solidFill>
        </a:ln>
      </dgm:spPr>
      <dgm:t>
        <a:bodyPr/>
        <a:lstStyle/>
        <a:p>
          <a:endParaRPr lang="en-GB" sz="1800" b="0">
            <a:solidFill>
              <a:srgbClr val="193768"/>
            </a:solidFill>
            <a:latin typeface="Calibri Light" panose="020F0302020204030204" pitchFamily="34" charset="0"/>
            <a:cs typeface="Calibri Light" panose="020F0302020204030204" pitchFamily="34" charset="0"/>
          </a:endParaRPr>
        </a:p>
      </dgm:t>
    </dgm:pt>
    <dgm:pt modelId="{17406C67-50CC-46F8-BB8B-C96DCD3C25CF}" type="sibTrans" cxnId="{7CE856C9-D1F3-4390-A6B1-28A8B79DDC30}">
      <dgm:prSet/>
      <dgm:spPr/>
      <dgm:t>
        <a:bodyPr/>
        <a:lstStyle/>
        <a:p>
          <a:endParaRPr lang="en-GB" sz="1800" b="0">
            <a:solidFill>
              <a:srgbClr val="193768"/>
            </a:solidFill>
            <a:latin typeface="Calibri Light" panose="020F0302020204030204" pitchFamily="34" charset="0"/>
            <a:cs typeface="Calibri Light" panose="020F0302020204030204" pitchFamily="34" charset="0"/>
          </a:endParaRPr>
        </a:p>
      </dgm:t>
    </dgm:pt>
    <dgm:pt modelId="{1BD2CFBD-369C-416C-B59E-665577E0343D}">
      <dgm:prSet phldrT="[Text]" custT="1"/>
      <dgm:spPr>
        <a:noFill/>
        <a:ln w="38100" cap="flat" cmpd="sng" algn="ctr">
          <a:solidFill>
            <a:srgbClr val="193768"/>
          </a:solidFill>
          <a:prstDash val="solid"/>
          <a:miter lim="800000"/>
        </a:ln>
        <a:effectLst/>
      </dgm:spPr>
      <dgm:t>
        <a:bodyPr spcFirstLastPara="0" vert="horz" wrap="square" lIns="17780" tIns="17780" rIns="17780" bIns="17780" numCol="1" spcCol="1270" anchor="ctr" anchorCtr="0"/>
        <a:lstStyle/>
        <a:p>
          <a:pPr marL="0" lvl="0" indent="0" algn="ctr" defTabSz="1244600">
            <a:lnSpc>
              <a:spcPct val="90000"/>
            </a:lnSpc>
            <a:spcBef>
              <a:spcPct val="0"/>
            </a:spcBef>
            <a:spcAft>
              <a:spcPct val="35000"/>
            </a:spcAft>
            <a:buNone/>
          </a:pPr>
          <a:r>
            <a:rPr lang="en-GB" sz="1800" b="0" kern="1200">
              <a:solidFill>
                <a:srgbClr val="193768"/>
              </a:solidFill>
              <a:latin typeface="Calibri Light" panose="020F0302020204030204" pitchFamily="34" charset="0"/>
              <a:ea typeface="+mn-ea"/>
              <a:cs typeface="Calibri Light" panose="020F0302020204030204" pitchFamily="34" charset="0"/>
            </a:rPr>
            <a:t>Facilities</a:t>
          </a:r>
        </a:p>
      </dgm:t>
    </dgm:pt>
    <dgm:pt modelId="{178A4C11-BD84-4591-BA76-33E13E9402D5}" type="parTrans" cxnId="{2E980753-389C-4C50-B3FD-B6409973FB23}">
      <dgm:prSet/>
      <dgm:spPr>
        <a:solidFill>
          <a:srgbClr val="193768"/>
        </a:solidFill>
        <a:ln w="38100">
          <a:solidFill>
            <a:srgbClr val="193768"/>
          </a:solidFill>
        </a:ln>
      </dgm:spPr>
      <dgm:t>
        <a:bodyPr/>
        <a:lstStyle/>
        <a:p>
          <a:endParaRPr lang="en-GB" sz="1800" b="0">
            <a:solidFill>
              <a:srgbClr val="193768"/>
            </a:solidFill>
            <a:latin typeface="Calibri Light" panose="020F0302020204030204" pitchFamily="34" charset="0"/>
            <a:cs typeface="Calibri Light" panose="020F0302020204030204" pitchFamily="34" charset="0"/>
          </a:endParaRPr>
        </a:p>
      </dgm:t>
    </dgm:pt>
    <dgm:pt modelId="{29243F87-2C1A-471B-B4D3-3201CCF9276E}" type="sibTrans" cxnId="{2E980753-389C-4C50-B3FD-B6409973FB23}">
      <dgm:prSet/>
      <dgm:spPr/>
      <dgm:t>
        <a:bodyPr/>
        <a:lstStyle/>
        <a:p>
          <a:endParaRPr lang="en-GB" sz="1800" b="0">
            <a:solidFill>
              <a:srgbClr val="193768"/>
            </a:solidFill>
            <a:latin typeface="Calibri Light" panose="020F0302020204030204" pitchFamily="34" charset="0"/>
            <a:cs typeface="Calibri Light" panose="020F0302020204030204" pitchFamily="34" charset="0"/>
          </a:endParaRPr>
        </a:p>
      </dgm:t>
    </dgm:pt>
    <dgm:pt modelId="{EB63B916-626F-4433-B157-C31AAD086F72}">
      <dgm:prSet phldrT="[Text]" custT="1"/>
      <dgm:spPr>
        <a:noFill/>
        <a:ln w="38100" cap="flat" cmpd="sng" algn="ctr">
          <a:solidFill>
            <a:srgbClr val="193768"/>
          </a:solidFill>
          <a:prstDash val="solid"/>
          <a:miter lim="800000"/>
        </a:ln>
        <a:effectLst/>
      </dgm:spPr>
      <dgm:t>
        <a:bodyPr spcFirstLastPara="0" vert="horz" wrap="square" lIns="17780" tIns="17780" rIns="17780" bIns="17780" numCol="1" spcCol="1270" anchor="ctr" anchorCtr="0"/>
        <a:lstStyle/>
        <a:p>
          <a:r>
            <a:rPr lang="en-GB" sz="1800" b="0" kern="1200">
              <a:solidFill>
                <a:srgbClr val="193768"/>
              </a:solidFill>
              <a:latin typeface="Calibri Light" panose="020F0302020204030204" pitchFamily="34" charset="0"/>
              <a:ea typeface="+mn-ea"/>
              <a:cs typeface="Calibri Light" panose="020F0302020204030204" pitchFamily="34" charset="0"/>
            </a:rPr>
            <a:t>Production</a:t>
          </a:r>
        </a:p>
      </dgm:t>
    </dgm:pt>
    <dgm:pt modelId="{880FAB34-FECC-4F4F-B5D1-646D2F9A7C01}" type="parTrans" cxnId="{41790AC1-9C29-4F99-B5DA-821C257C73E2}">
      <dgm:prSet/>
      <dgm:spPr>
        <a:solidFill>
          <a:srgbClr val="193768"/>
        </a:solidFill>
        <a:ln w="38100">
          <a:solidFill>
            <a:srgbClr val="193768"/>
          </a:solidFill>
        </a:ln>
      </dgm:spPr>
      <dgm:t>
        <a:bodyPr/>
        <a:lstStyle/>
        <a:p>
          <a:endParaRPr lang="en-GB" sz="1800" b="0">
            <a:solidFill>
              <a:srgbClr val="193768"/>
            </a:solidFill>
            <a:latin typeface="Calibri Light" panose="020F0302020204030204" pitchFamily="34" charset="0"/>
            <a:cs typeface="Calibri Light" panose="020F0302020204030204" pitchFamily="34" charset="0"/>
          </a:endParaRPr>
        </a:p>
      </dgm:t>
    </dgm:pt>
    <dgm:pt modelId="{0B0ABC99-2523-4AA8-9677-D211D208C8F2}" type="sibTrans" cxnId="{41790AC1-9C29-4F99-B5DA-821C257C73E2}">
      <dgm:prSet/>
      <dgm:spPr/>
      <dgm:t>
        <a:bodyPr/>
        <a:lstStyle/>
        <a:p>
          <a:endParaRPr lang="en-GB" sz="1800" b="0">
            <a:solidFill>
              <a:srgbClr val="193768"/>
            </a:solidFill>
            <a:latin typeface="Calibri Light" panose="020F0302020204030204" pitchFamily="34" charset="0"/>
            <a:cs typeface="Calibri Light" panose="020F0302020204030204" pitchFamily="34" charset="0"/>
          </a:endParaRPr>
        </a:p>
      </dgm:t>
    </dgm:pt>
    <dgm:pt modelId="{21B3743B-A4BC-4B80-999A-D6E62A09C6FB}">
      <dgm:prSet phldrT="[Text]" custT="1"/>
      <dgm:spPr>
        <a:noFill/>
        <a:ln w="38100" cap="flat" cmpd="sng" algn="ctr">
          <a:solidFill>
            <a:srgbClr val="193768"/>
          </a:solidFill>
          <a:prstDash val="solid"/>
          <a:miter lim="800000"/>
        </a:ln>
        <a:effectLst/>
      </dgm:spPr>
      <dgm:t>
        <a:bodyPr spcFirstLastPara="0" vert="horz" wrap="square" lIns="17780" tIns="17780" rIns="17780" bIns="17780" numCol="1" spcCol="1270" anchor="ctr" anchorCtr="0"/>
        <a:lstStyle/>
        <a:p>
          <a:pPr marL="0" lvl="0" indent="0" algn="ctr" defTabSz="1244600">
            <a:lnSpc>
              <a:spcPct val="90000"/>
            </a:lnSpc>
            <a:spcBef>
              <a:spcPct val="0"/>
            </a:spcBef>
            <a:spcAft>
              <a:spcPct val="35000"/>
            </a:spcAft>
            <a:buNone/>
          </a:pPr>
          <a:r>
            <a:rPr lang="en-GB" sz="1800" b="0" kern="1200">
              <a:solidFill>
                <a:srgbClr val="193768"/>
              </a:solidFill>
              <a:latin typeface="Calibri Light" panose="020F0302020204030204" pitchFamily="34" charset="0"/>
              <a:ea typeface="+mn-ea"/>
              <a:cs typeface="Calibri Light" panose="020F0302020204030204" pitchFamily="34" charset="0"/>
            </a:rPr>
            <a:t>EMT</a:t>
          </a:r>
        </a:p>
      </dgm:t>
    </dgm:pt>
    <dgm:pt modelId="{14AEE601-DF39-4A91-8480-2B36A6CCA9E3}" type="parTrans" cxnId="{CD13B404-AE6B-40B4-9F9C-788F448531E9}">
      <dgm:prSet/>
      <dgm:spPr>
        <a:solidFill>
          <a:srgbClr val="193768"/>
        </a:solidFill>
        <a:ln w="38100">
          <a:solidFill>
            <a:srgbClr val="193768"/>
          </a:solidFill>
        </a:ln>
      </dgm:spPr>
      <dgm:t>
        <a:bodyPr/>
        <a:lstStyle/>
        <a:p>
          <a:endParaRPr lang="en-GB" sz="1800" b="0">
            <a:solidFill>
              <a:srgbClr val="193768"/>
            </a:solidFill>
            <a:latin typeface="Calibri Light" panose="020F0302020204030204" pitchFamily="34" charset="0"/>
            <a:cs typeface="Calibri Light" panose="020F0302020204030204" pitchFamily="34" charset="0"/>
          </a:endParaRPr>
        </a:p>
      </dgm:t>
    </dgm:pt>
    <dgm:pt modelId="{2A1D43B2-267F-4EA2-A1EF-455D7A7A8C4B}" type="sibTrans" cxnId="{CD13B404-AE6B-40B4-9F9C-788F448531E9}">
      <dgm:prSet/>
      <dgm:spPr/>
      <dgm:t>
        <a:bodyPr/>
        <a:lstStyle/>
        <a:p>
          <a:endParaRPr lang="en-GB" sz="1800" b="0">
            <a:solidFill>
              <a:srgbClr val="193768"/>
            </a:solidFill>
            <a:latin typeface="Calibri Light" panose="020F0302020204030204" pitchFamily="34" charset="0"/>
            <a:cs typeface="Calibri Light" panose="020F0302020204030204" pitchFamily="34" charset="0"/>
          </a:endParaRPr>
        </a:p>
      </dgm:t>
    </dgm:pt>
    <dgm:pt modelId="{0A9F4B5F-2838-4782-8DA0-A457EB3336AB}">
      <dgm:prSet phldrT="[Text]" custT="1"/>
      <dgm:spPr>
        <a:noFill/>
        <a:ln w="38100" cap="flat" cmpd="sng" algn="ctr">
          <a:solidFill>
            <a:srgbClr val="193768"/>
          </a:solidFill>
          <a:prstDash val="solid"/>
          <a:miter lim="800000"/>
        </a:ln>
        <a:effectLst/>
      </dgm:spPr>
      <dgm:t>
        <a:bodyPr spcFirstLastPara="0" vert="horz" wrap="square" lIns="17780" tIns="17780" rIns="17780" bIns="17780" numCol="1" spcCol="1270" anchor="ctr" anchorCtr="0"/>
        <a:lstStyle/>
        <a:p>
          <a:pPr marL="0" lvl="0" indent="0" algn="ctr" defTabSz="1244600">
            <a:lnSpc>
              <a:spcPct val="90000"/>
            </a:lnSpc>
            <a:spcBef>
              <a:spcPct val="0"/>
            </a:spcBef>
            <a:spcAft>
              <a:spcPct val="35000"/>
            </a:spcAft>
            <a:buNone/>
          </a:pPr>
          <a:r>
            <a:rPr lang="en-GB" sz="1800" b="0" kern="1200">
              <a:solidFill>
                <a:srgbClr val="193768"/>
              </a:solidFill>
              <a:latin typeface="Calibri Light" panose="020F0302020204030204" pitchFamily="34" charset="0"/>
              <a:ea typeface="+mn-ea"/>
              <a:cs typeface="Calibri Light" panose="020F0302020204030204" pitchFamily="34" charset="0"/>
            </a:rPr>
            <a:t>Revisions</a:t>
          </a:r>
        </a:p>
      </dgm:t>
    </dgm:pt>
    <dgm:pt modelId="{AA6866FD-B923-4C7C-BE7F-8DFB27C5ED06}" type="parTrans" cxnId="{29EDDB3B-D751-4699-92FF-7F49BA1461FD}">
      <dgm:prSet/>
      <dgm:spPr>
        <a:solidFill>
          <a:srgbClr val="193768"/>
        </a:solidFill>
        <a:ln w="38100">
          <a:solidFill>
            <a:srgbClr val="193768"/>
          </a:solidFill>
        </a:ln>
      </dgm:spPr>
      <dgm:t>
        <a:bodyPr/>
        <a:lstStyle/>
        <a:p>
          <a:endParaRPr lang="en-GB" sz="1800" b="0">
            <a:solidFill>
              <a:srgbClr val="193768"/>
            </a:solidFill>
            <a:latin typeface="Calibri Light" panose="020F0302020204030204" pitchFamily="34" charset="0"/>
            <a:cs typeface="Calibri Light" panose="020F0302020204030204" pitchFamily="34" charset="0"/>
          </a:endParaRPr>
        </a:p>
      </dgm:t>
    </dgm:pt>
    <dgm:pt modelId="{1E229124-C92A-4168-8EA0-CADFB89E6367}" type="sibTrans" cxnId="{29EDDB3B-D751-4699-92FF-7F49BA1461FD}">
      <dgm:prSet/>
      <dgm:spPr/>
      <dgm:t>
        <a:bodyPr/>
        <a:lstStyle/>
        <a:p>
          <a:endParaRPr lang="en-GB" sz="1800" b="0">
            <a:solidFill>
              <a:srgbClr val="193768"/>
            </a:solidFill>
            <a:latin typeface="Calibri Light" panose="020F0302020204030204" pitchFamily="34" charset="0"/>
            <a:cs typeface="Calibri Light" panose="020F0302020204030204" pitchFamily="34" charset="0"/>
          </a:endParaRPr>
        </a:p>
      </dgm:t>
    </dgm:pt>
    <dgm:pt modelId="{2727638D-B2C7-41DE-8A92-1F08FAF455ED}">
      <dgm:prSet phldrT="[Text]" custT="1"/>
      <dgm:spPr>
        <a:noFill/>
        <a:ln w="38100" cap="flat" cmpd="sng" algn="ctr">
          <a:solidFill>
            <a:srgbClr val="193768"/>
          </a:solidFill>
          <a:prstDash val="solid"/>
          <a:miter lim="800000"/>
        </a:ln>
        <a:effectLst/>
      </dgm:spPr>
      <dgm:t>
        <a:bodyPr spcFirstLastPara="0" vert="horz" wrap="square" lIns="17780" tIns="17780" rIns="17780" bIns="17780" numCol="1" spcCol="1270" anchor="ctr" anchorCtr="0"/>
        <a:lstStyle/>
        <a:p>
          <a:pPr marL="0" lvl="0" indent="0" algn="ctr" defTabSz="1244600">
            <a:lnSpc>
              <a:spcPct val="90000"/>
            </a:lnSpc>
            <a:spcBef>
              <a:spcPct val="0"/>
            </a:spcBef>
            <a:spcAft>
              <a:spcPct val="35000"/>
            </a:spcAft>
            <a:buNone/>
          </a:pPr>
          <a:r>
            <a:rPr lang="en-GB" sz="1800" b="0" kern="1200">
              <a:solidFill>
                <a:srgbClr val="193768"/>
              </a:solidFill>
              <a:latin typeface="Calibri Light" panose="020F0302020204030204" pitchFamily="34" charset="0"/>
              <a:ea typeface="+mn-ea"/>
              <a:cs typeface="Calibri Light" panose="020F0302020204030204" pitchFamily="34" charset="0"/>
            </a:rPr>
            <a:t>ACE</a:t>
          </a:r>
        </a:p>
      </dgm:t>
    </dgm:pt>
    <dgm:pt modelId="{307F756F-0689-4165-8235-EC490F8C85FB}" type="parTrans" cxnId="{C1761826-E230-4F3B-B955-2962BE3DAB75}">
      <dgm:prSet/>
      <dgm:spPr>
        <a:solidFill>
          <a:srgbClr val="193768"/>
        </a:solidFill>
        <a:ln w="38100">
          <a:solidFill>
            <a:srgbClr val="193768"/>
          </a:solidFill>
        </a:ln>
      </dgm:spPr>
      <dgm:t>
        <a:bodyPr/>
        <a:lstStyle/>
        <a:p>
          <a:endParaRPr lang="en-GB" sz="1800" b="0">
            <a:solidFill>
              <a:srgbClr val="193768"/>
            </a:solidFill>
            <a:latin typeface="Calibri Light" panose="020F0302020204030204" pitchFamily="34" charset="0"/>
            <a:cs typeface="Calibri Light" panose="020F0302020204030204" pitchFamily="34" charset="0"/>
          </a:endParaRPr>
        </a:p>
      </dgm:t>
    </dgm:pt>
    <dgm:pt modelId="{8FF09DD7-6C4A-4730-8BC9-ECD638E46AD4}" type="sibTrans" cxnId="{C1761826-E230-4F3B-B955-2962BE3DAB75}">
      <dgm:prSet/>
      <dgm:spPr/>
      <dgm:t>
        <a:bodyPr/>
        <a:lstStyle/>
        <a:p>
          <a:endParaRPr lang="en-GB" sz="1800" b="0">
            <a:solidFill>
              <a:srgbClr val="193768"/>
            </a:solidFill>
            <a:latin typeface="Calibri Light" panose="020F0302020204030204" pitchFamily="34" charset="0"/>
            <a:cs typeface="Calibri Light" panose="020F0302020204030204" pitchFamily="34" charset="0"/>
          </a:endParaRPr>
        </a:p>
      </dgm:t>
    </dgm:pt>
    <dgm:pt modelId="{EC626DFB-D5F4-4AEE-BC67-26DE11AA3F98}">
      <dgm:prSet phldrT="[Text]" custT="1"/>
      <dgm:spPr>
        <a:noFill/>
        <a:ln w="38100" cap="flat" cmpd="sng" algn="ctr">
          <a:solidFill>
            <a:srgbClr val="193768"/>
          </a:solidFill>
          <a:prstDash val="solid"/>
          <a:miter lim="800000"/>
        </a:ln>
        <a:effectLst/>
      </dgm:spPr>
      <dgm:t>
        <a:bodyPr spcFirstLastPara="0" vert="horz" wrap="square" lIns="17780" tIns="17780" rIns="17780" bIns="17780" numCol="1" spcCol="1270" anchor="ctr" anchorCtr="0"/>
        <a:lstStyle/>
        <a:p>
          <a:r>
            <a:rPr lang="en-GB" sz="1800" b="0">
              <a:solidFill>
                <a:srgbClr val="193768"/>
              </a:solidFill>
              <a:latin typeface="Calibri Light" panose="020F0302020204030204" pitchFamily="34" charset="0"/>
              <a:cs typeface="Calibri Light" panose="020F0302020204030204" pitchFamily="34" charset="0"/>
            </a:rPr>
            <a:t>Flare &amp; Vent</a:t>
          </a:r>
        </a:p>
      </dgm:t>
    </dgm:pt>
    <dgm:pt modelId="{6D4C5706-4EEF-4A04-A516-51995D6A165C}" type="parTrans" cxnId="{434442BD-555B-4932-825A-899D6AA12110}">
      <dgm:prSet/>
      <dgm:spPr>
        <a:solidFill>
          <a:srgbClr val="193768"/>
        </a:solidFill>
        <a:ln w="38100">
          <a:solidFill>
            <a:srgbClr val="193768"/>
          </a:solidFill>
        </a:ln>
      </dgm:spPr>
      <dgm:t>
        <a:bodyPr/>
        <a:lstStyle/>
        <a:p>
          <a:endParaRPr lang="en-GB" sz="1800" b="0">
            <a:solidFill>
              <a:srgbClr val="193768"/>
            </a:solidFill>
          </a:endParaRPr>
        </a:p>
      </dgm:t>
    </dgm:pt>
    <dgm:pt modelId="{67DE8FCF-3F9C-4444-81F1-9EFA3BA66745}" type="sibTrans" cxnId="{434442BD-555B-4932-825A-899D6AA12110}">
      <dgm:prSet/>
      <dgm:spPr/>
      <dgm:t>
        <a:bodyPr/>
        <a:lstStyle/>
        <a:p>
          <a:endParaRPr lang="en-GB" sz="1800" b="0">
            <a:solidFill>
              <a:srgbClr val="193768"/>
            </a:solidFill>
          </a:endParaRPr>
        </a:p>
      </dgm:t>
    </dgm:pt>
    <dgm:pt modelId="{4F064E93-42FC-4784-9542-8A406A150443}" type="pres">
      <dgm:prSet presAssocID="{141135C3-F0B1-454D-8651-CFB760B44C06}" presName="hierChild1" presStyleCnt="0">
        <dgm:presLayoutVars>
          <dgm:orgChart val="1"/>
          <dgm:chPref val="1"/>
          <dgm:dir/>
          <dgm:animOne val="branch"/>
          <dgm:animLvl val="lvl"/>
          <dgm:resizeHandles/>
        </dgm:presLayoutVars>
      </dgm:prSet>
      <dgm:spPr/>
    </dgm:pt>
    <dgm:pt modelId="{D861C356-AB89-4C52-840F-93EA01F265FC}" type="pres">
      <dgm:prSet presAssocID="{2033AFD4-2220-4131-86D8-1FA4F94FEC7E}" presName="hierRoot1" presStyleCnt="0">
        <dgm:presLayoutVars>
          <dgm:hierBranch val="init"/>
        </dgm:presLayoutVars>
      </dgm:prSet>
      <dgm:spPr/>
    </dgm:pt>
    <dgm:pt modelId="{93F2CE6F-60FC-4378-A347-A58676F7C9E0}" type="pres">
      <dgm:prSet presAssocID="{2033AFD4-2220-4131-86D8-1FA4F94FEC7E}" presName="rootComposite1" presStyleCnt="0"/>
      <dgm:spPr/>
    </dgm:pt>
    <dgm:pt modelId="{642AD789-3254-4177-BEBD-877D8331C468}" type="pres">
      <dgm:prSet presAssocID="{2033AFD4-2220-4131-86D8-1FA4F94FEC7E}" presName="rootText1" presStyleLbl="node0" presStyleIdx="0" presStyleCnt="1">
        <dgm:presLayoutVars>
          <dgm:chPref val="3"/>
        </dgm:presLayoutVars>
      </dgm:prSet>
      <dgm:spPr/>
    </dgm:pt>
    <dgm:pt modelId="{523327EB-0EA2-4AD4-BF45-4827950E2512}" type="pres">
      <dgm:prSet presAssocID="{2033AFD4-2220-4131-86D8-1FA4F94FEC7E}" presName="rootConnector1" presStyleLbl="node1" presStyleIdx="0" presStyleCnt="0"/>
      <dgm:spPr/>
    </dgm:pt>
    <dgm:pt modelId="{976F45E9-B5C8-4FB4-BE11-31847F290BAE}" type="pres">
      <dgm:prSet presAssocID="{2033AFD4-2220-4131-86D8-1FA4F94FEC7E}" presName="hierChild2" presStyleCnt="0"/>
      <dgm:spPr/>
    </dgm:pt>
    <dgm:pt modelId="{F485886D-07EE-4152-9A68-C12EF97EFAA7}" type="pres">
      <dgm:prSet presAssocID="{C5172182-B8A5-42B4-AF74-ADB91F0A8795}" presName="Name37" presStyleLbl="parChTrans1D2" presStyleIdx="0" presStyleCnt="4"/>
      <dgm:spPr/>
    </dgm:pt>
    <dgm:pt modelId="{BB1B09AB-D449-453E-B6E3-6CB3FAAF896B}" type="pres">
      <dgm:prSet presAssocID="{B8ECBAA4-FD26-485F-9E31-6961818EA2C8}" presName="hierRoot2" presStyleCnt="0">
        <dgm:presLayoutVars>
          <dgm:hierBranch val="init"/>
        </dgm:presLayoutVars>
      </dgm:prSet>
      <dgm:spPr/>
    </dgm:pt>
    <dgm:pt modelId="{EB583C3A-81D6-40BE-B8C7-85C7CE4CA5AE}" type="pres">
      <dgm:prSet presAssocID="{B8ECBAA4-FD26-485F-9E31-6961818EA2C8}" presName="rootComposite" presStyleCnt="0"/>
      <dgm:spPr/>
    </dgm:pt>
    <dgm:pt modelId="{8AC27EF3-BB11-4206-84DF-E4CB4C6B08F5}" type="pres">
      <dgm:prSet presAssocID="{B8ECBAA4-FD26-485F-9E31-6961818EA2C8}" presName="rootText" presStyleLbl="node2" presStyleIdx="0" presStyleCnt="4" custLinFactNeighborX="-35904">
        <dgm:presLayoutVars>
          <dgm:chPref val="3"/>
        </dgm:presLayoutVars>
      </dgm:prSet>
      <dgm:spPr>
        <a:xfrm>
          <a:off x="947690" y="1265386"/>
          <a:ext cx="1776355" cy="888177"/>
        </a:xfrm>
        <a:prstGeom prst="rect">
          <a:avLst/>
        </a:prstGeom>
      </dgm:spPr>
    </dgm:pt>
    <dgm:pt modelId="{728A71CA-E739-438E-84EE-68A389FA4E8D}" type="pres">
      <dgm:prSet presAssocID="{B8ECBAA4-FD26-485F-9E31-6961818EA2C8}" presName="rootConnector" presStyleLbl="node2" presStyleIdx="0" presStyleCnt="4"/>
      <dgm:spPr/>
    </dgm:pt>
    <dgm:pt modelId="{E25BF1B3-FA85-4D1F-A0F8-73489E97999F}" type="pres">
      <dgm:prSet presAssocID="{B8ECBAA4-FD26-485F-9E31-6961818EA2C8}" presName="hierChild4" presStyleCnt="0"/>
      <dgm:spPr/>
    </dgm:pt>
    <dgm:pt modelId="{55D3B6F3-396F-4805-BE0E-D9FC610F79EC}" type="pres">
      <dgm:prSet presAssocID="{307F756F-0689-4165-8235-EC490F8C85FB}" presName="Name37" presStyleLbl="parChTrans1D3" presStyleIdx="0" presStyleCnt="7"/>
      <dgm:spPr/>
    </dgm:pt>
    <dgm:pt modelId="{EFC1A252-BC96-425C-99F4-40364CD9209A}" type="pres">
      <dgm:prSet presAssocID="{2727638D-B2C7-41DE-8A92-1F08FAF455ED}" presName="hierRoot2" presStyleCnt="0">
        <dgm:presLayoutVars>
          <dgm:hierBranch val="init"/>
        </dgm:presLayoutVars>
      </dgm:prSet>
      <dgm:spPr/>
    </dgm:pt>
    <dgm:pt modelId="{62FA8CD1-B3FA-45EB-BAF2-C9497ECCC072}" type="pres">
      <dgm:prSet presAssocID="{2727638D-B2C7-41DE-8A92-1F08FAF455ED}" presName="rootComposite" presStyleCnt="0"/>
      <dgm:spPr/>
    </dgm:pt>
    <dgm:pt modelId="{CDD35BB1-7A08-45B6-9858-9C6706C2781A}" type="pres">
      <dgm:prSet presAssocID="{2727638D-B2C7-41DE-8A92-1F08FAF455ED}" presName="rootText" presStyleLbl="node3" presStyleIdx="0" presStyleCnt="7" custLinFactNeighborX="-35904">
        <dgm:presLayoutVars>
          <dgm:chPref val="3"/>
        </dgm:presLayoutVars>
      </dgm:prSet>
      <dgm:spPr>
        <a:xfrm>
          <a:off x="1391779" y="2526598"/>
          <a:ext cx="1776355" cy="888177"/>
        </a:xfrm>
        <a:prstGeom prst="rect">
          <a:avLst/>
        </a:prstGeom>
      </dgm:spPr>
    </dgm:pt>
    <dgm:pt modelId="{D2E46C69-47EA-4D8F-BED7-227E68B086FA}" type="pres">
      <dgm:prSet presAssocID="{2727638D-B2C7-41DE-8A92-1F08FAF455ED}" presName="rootConnector" presStyleLbl="node3" presStyleIdx="0" presStyleCnt="7"/>
      <dgm:spPr/>
    </dgm:pt>
    <dgm:pt modelId="{316DC152-C928-4CC2-8681-7ECBA80BCF4E}" type="pres">
      <dgm:prSet presAssocID="{2727638D-B2C7-41DE-8A92-1F08FAF455ED}" presName="hierChild4" presStyleCnt="0"/>
      <dgm:spPr/>
    </dgm:pt>
    <dgm:pt modelId="{22E83C44-79D3-4115-87E8-904A24D28CEB}" type="pres">
      <dgm:prSet presAssocID="{2727638D-B2C7-41DE-8A92-1F08FAF455ED}" presName="hierChild5" presStyleCnt="0"/>
      <dgm:spPr/>
    </dgm:pt>
    <dgm:pt modelId="{410FE331-08F6-4C21-91C2-561FF86A2D58}" type="pres">
      <dgm:prSet presAssocID="{AA6866FD-B923-4C7C-BE7F-8DFB27C5ED06}" presName="Name37" presStyleLbl="parChTrans1D3" presStyleIdx="1" presStyleCnt="7"/>
      <dgm:spPr/>
    </dgm:pt>
    <dgm:pt modelId="{44E71A1A-0158-4890-B96D-5FE032CBD8EC}" type="pres">
      <dgm:prSet presAssocID="{0A9F4B5F-2838-4782-8DA0-A457EB3336AB}" presName="hierRoot2" presStyleCnt="0">
        <dgm:presLayoutVars>
          <dgm:hierBranch val="init"/>
        </dgm:presLayoutVars>
      </dgm:prSet>
      <dgm:spPr/>
    </dgm:pt>
    <dgm:pt modelId="{710D6422-0EE7-4347-B00F-61C72836280D}" type="pres">
      <dgm:prSet presAssocID="{0A9F4B5F-2838-4782-8DA0-A457EB3336AB}" presName="rootComposite" presStyleCnt="0"/>
      <dgm:spPr/>
    </dgm:pt>
    <dgm:pt modelId="{BF55C202-1035-40A2-86C6-8E1142C69B6C}" type="pres">
      <dgm:prSet presAssocID="{0A9F4B5F-2838-4782-8DA0-A457EB3336AB}" presName="rootText" presStyleLbl="node3" presStyleIdx="1" presStyleCnt="7" custLinFactNeighborX="-35904">
        <dgm:presLayoutVars>
          <dgm:chPref val="3"/>
        </dgm:presLayoutVars>
      </dgm:prSet>
      <dgm:spPr>
        <a:xfrm>
          <a:off x="1391779" y="3787811"/>
          <a:ext cx="1776355" cy="888177"/>
        </a:xfrm>
        <a:prstGeom prst="rect">
          <a:avLst/>
        </a:prstGeom>
      </dgm:spPr>
    </dgm:pt>
    <dgm:pt modelId="{E46DB5E4-1AED-4AEE-BFC3-B0FE0F498D51}" type="pres">
      <dgm:prSet presAssocID="{0A9F4B5F-2838-4782-8DA0-A457EB3336AB}" presName="rootConnector" presStyleLbl="node3" presStyleIdx="1" presStyleCnt="7"/>
      <dgm:spPr/>
    </dgm:pt>
    <dgm:pt modelId="{E2A8F991-5FD5-415B-98C4-9565ACEDF4CA}" type="pres">
      <dgm:prSet presAssocID="{0A9F4B5F-2838-4782-8DA0-A457EB3336AB}" presName="hierChild4" presStyleCnt="0"/>
      <dgm:spPr/>
    </dgm:pt>
    <dgm:pt modelId="{76023A42-CE04-4EC0-B113-1466693FADF8}" type="pres">
      <dgm:prSet presAssocID="{0A9F4B5F-2838-4782-8DA0-A457EB3336AB}" presName="hierChild5" presStyleCnt="0"/>
      <dgm:spPr/>
    </dgm:pt>
    <dgm:pt modelId="{25E95349-0E0F-4C52-BCA1-893F45C3668C}" type="pres">
      <dgm:prSet presAssocID="{B8ECBAA4-FD26-485F-9E31-6961818EA2C8}" presName="hierChild5" presStyleCnt="0"/>
      <dgm:spPr/>
    </dgm:pt>
    <dgm:pt modelId="{A37B4D89-4139-476D-9D17-17A556BF3E60}" type="pres">
      <dgm:prSet presAssocID="{B7AAA1BF-64C7-42CB-8385-F063F7DD1B0F}" presName="Name37" presStyleLbl="parChTrans1D2" presStyleIdx="1" presStyleCnt="4"/>
      <dgm:spPr/>
    </dgm:pt>
    <dgm:pt modelId="{7CFCC791-B451-4AEF-A847-497E61F72D56}" type="pres">
      <dgm:prSet presAssocID="{12663707-2DB0-4E1F-8AAD-BC3855F21604}" presName="hierRoot2" presStyleCnt="0">
        <dgm:presLayoutVars>
          <dgm:hierBranch val="init"/>
        </dgm:presLayoutVars>
      </dgm:prSet>
      <dgm:spPr/>
    </dgm:pt>
    <dgm:pt modelId="{2693C1D9-4A99-4A45-81F1-1C299BD9F025}" type="pres">
      <dgm:prSet presAssocID="{12663707-2DB0-4E1F-8AAD-BC3855F21604}" presName="rootComposite" presStyleCnt="0"/>
      <dgm:spPr/>
    </dgm:pt>
    <dgm:pt modelId="{44F1ACAF-34E5-44FD-BBF5-ABDB169C9F42}" type="pres">
      <dgm:prSet presAssocID="{12663707-2DB0-4E1F-8AAD-BC3855F21604}" presName="rootText" presStyleLbl="node2" presStyleIdx="1" presStyleCnt="4" custLinFactNeighborX="-9504">
        <dgm:presLayoutVars>
          <dgm:chPref val="3"/>
        </dgm:presLayoutVars>
      </dgm:prSet>
      <dgm:spPr>
        <a:xfrm>
          <a:off x="3097080" y="1265386"/>
          <a:ext cx="1776355" cy="888177"/>
        </a:xfrm>
        <a:prstGeom prst="rect">
          <a:avLst/>
        </a:prstGeom>
      </dgm:spPr>
    </dgm:pt>
    <dgm:pt modelId="{EF69A72D-9521-47E1-9E7F-3ECD3C601AAF}" type="pres">
      <dgm:prSet presAssocID="{12663707-2DB0-4E1F-8AAD-BC3855F21604}" presName="rootConnector" presStyleLbl="node2" presStyleIdx="1" presStyleCnt="4"/>
      <dgm:spPr/>
    </dgm:pt>
    <dgm:pt modelId="{2E6A166A-B991-4F28-AB22-4A4FA4707599}" type="pres">
      <dgm:prSet presAssocID="{12663707-2DB0-4E1F-8AAD-BC3855F21604}" presName="hierChild4" presStyleCnt="0"/>
      <dgm:spPr/>
    </dgm:pt>
    <dgm:pt modelId="{29824E87-C1D4-470D-A70A-57B0E3CBB1A7}" type="pres">
      <dgm:prSet presAssocID="{880FAB34-FECC-4F4F-B5D1-646D2F9A7C01}" presName="Name37" presStyleLbl="parChTrans1D3" presStyleIdx="2" presStyleCnt="7"/>
      <dgm:spPr/>
    </dgm:pt>
    <dgm:pt modelId="{2F7797EB-AC74-4E99-8F46-7C2A8CA2B9A8}" type="pres">
      <dgm:prSet presAssocID="{EB63B916-626F-4433-B157-C31AAD086F72}" presName="hierRoot2" presStyleCnt="0">
        <dgm:presLayoutVars>
          <dgm:hierBranch val="init"/>
        </dgm:presLayoutVars>
      </dgm:prSet>
      <dgm:spPr/>
    </dgm:pt>
    <dgm:pt modelId="{45135791-35A3-4DD6-999F-EF760C79AA32}" type="pres">
      <dgm:prSet presAssocID="{EB63B916-626F-4433-B157-C31AAD086F72}" presName="rootComposite" presStyleCnt="0"/>
      <dgm:spPr/>
    </dgm:pt>
    <dgm:pt modelId="{AB1B3D99-4E45-40BE-9A32-D98A1DC469CD}" type="pres">
      <dgm:prSet presAssocID="{EB63B916-626F-4433-B157-C31AAD086F72}" presName="rootText" presStyleLbl="node3" presStyleIdx="2" presStyleCnt="7" custLinFactNeighborX="-9504">
        <dgm:presLayoutVars>
          <dgm:chPref val="3"/>
        </dgm:presLayoutVars>
      </dgm:prSet>
      <dgm:spPr>
        <a:xfrm>
          <a:off x="3541169" y="2526598"/>
          <a:ext cx="1776355" cy="888177"/>
        </a:xfrm>
        <a:prstGeom prst="rect">
          <a:avLst/>
        </a:prstGeom>
      </dgm:spPr>
    </dgm:pt>
    <dgm:pt modelId="{14E4D1E7-EDD2-4440-8687-D486F7312588}" type="pres">
      <dgm:prSet presAssocID="{EB63B916-626F-4433-B157-C31AAD086F72}" presName="rootConnector" presStyleLbl="node3" presStyleIdx="2" presStyleCnt="7"/>
      <dgm:spPr/>
    </dgm:pt>
    <dgm:pt modelId="{6D4E1CF1-4A7E-4654-8C88-3BCE54F17CFC}" type="pres">
      <dgm:prSet presAssocID="{EB63B916-626F-4433-B157-C31AAD086F72}" presName="hierChild4" presStyleCnt="0"/>
      <dgm:spPr/>
    </dgm:pt>
    <dgm:pt modelId="{111BAF34-82D9-47E2-8427-7F1C583E2D88}" type="pres">
      <dgm:prSet presAssocID="{EB63B916-626F-4433-B157-C31AAD086F72}" presName="hierChild5" presStyleCnt="0"/>
      <dgm:spPr/>
    </dgm:pt>
    <dgm:pt modelId="{95D5793D-C186-43DD-B607-B8AF3699DF4F}" type="pres">
      <dgm:prSet presAssocID="{6D4C5706-4EEF-4A04-A516-51995D6A165C}" presName="Name37" presStyleLbl="parChTrans1D3" presStyleIdx="3" presStyleCnt="7"/>
      <dgm:spPr/>
    </dgm:pt>
    <dgm:pt modelId="{F13F5D87-7BB3-4400-B99A-D7B67FC2748D}" type="pres">
      <dgm:prSet presAssocID="{EC626DFB-D5F4-4AEE-BC67-26DE11AA3F98}" presName="hierRoot2" presStyleCnt="0">
        <dgm:presLayoutVars>
          <dgm:hierBranch val="init"/>
        </dgm:presLayoutVars>
      </dgm:prSet>
      <dgm:spPr/>
    </dgm:pt>
    <dgm:pt modelId="{E7F47CD7-D9BB-443F-8009-727C312FA8FD}" type="pres">
      <dgm:prSet presAssocID="{EC626DFB-D5F4-4AEE-BC67-26DE11AA3F98}" presName="rootComposite" presStyleCnt="0"/>
      <dgm:spPr/>
    </dgm:pt>
    <dgm:pt modelId="{D3DF0F10-D90A-4E20-9F04-2015B9BA17A1}" type="pres">
      <dgm:prSet presAssocID="{EC626DFB-D5F4-4AEE-BC67-26DE11AA3F98}" presName="rootText" presStyleLbl="node3" presStyleIdx="3" presStyleCnt="7" custLinFactNeighborX="-9504">
        <dgm:presLayoutVars>
          <dgm:chPref val="3"/>
        </dgm:presLayoutVars>
      </dgm:prSet>
      <dgm:spPr>
        <a:xfrm>
          <a:off x="3541169" y="3787811"/>
          <a:ext cx="1776355" cy="888177"/>
        </a:xfrm>
        <a:prstGeom prst="rect">
          <a:avLst/>
        </a:prstGeom>
      </dgm:spPr>
    </dgm:pt>
    <dgm:pt modelId="{172569DF-3B19-4D66-86C3-27B8CA6096D0}" type="pres">
      <dgm:prSet presAssocID="{EC626DFB-D5F4-4AEE-BC67-26DE11AA3F98}" presName="rootConnector" presStyleLbl="node3" presStyleIdx="3" presStyleCnt="7"/>
      <dgm:spPr/>
    </dgm:pt>
    <dgm:pt modelId="{5B4EDF33-8A27-484F-B5FD-BD1EA10B19F4}" type="pres">
      <dgm:prSet presAssocID="{EC626DFB-D5F4-4AEE-BC67-26DE11AA3F98}" presName="hierChild4" presStyleCnt="0"/>
      <dgm:spPr/>
    </dgm:pt>
    <dgm:pt modelId="{1873B5B4-FA5F-4C81-BA18-F00AD5896815}" type="pres">
      <dgm:prSet presAssocID="{EC626DFB-D5F4-4AEE-BC67-26DE11AA3F98}" presName="hierChild5" presStyleCnt="0"/>
      <dgm:spPr/>
    </dgm:pt>
    <dgm:pt modelId="{17F8B6CD-9556-4991-877B-C08733C319A0}" type="pres">
      <dgm:prSet presAssocID="{12663707-2DB0-4E1F-8AAD-BC3855F21604}" presName="hierChild5" presStyleCnt="0"/>
      <dgm:spPr/>
    </dgm:pt>
    <dgm:pt modelId="{5DD7DEEE-08CD-42DB-8923-0F8A9B7C5B68}" type="pres">
      <dgm:prSet presAssocID="{B8BB43A3-440C-463A-AB50-7BC7609A7053}" presName="Name37" presStyleLbl="parChTrans1D2" presStyleIdx="2" presStyleCnt="4"/>
      <dgm:spPr/>
    </dgm:pt>
    <dgm:pt modelId="{BD7039DC-E40D-4C11-BADC-18ADAD3C0BBF}" type="pres">
      <dgm:prSet presAssocID="{48891CB1-7963-4721-8C6F-FC2D18A5D200}" presName="hierRoot2" presStyleCnt="0">
        <dgm:presLayoutVars>
          <dgm:hierBranch val="init"/>
        </dgm:presLayoutVars>
      </dgm:prSet>
      <dgm:spPr/>
    </dgm:pt>
    <dgm:pt modelId="{56454D24-6AD9-4BBD-A6B8-513A7168DB41}" type="pres">
      <dgm:prSet presAssocID="{48891CB1-7963-4721-8C6F-FC2D18A5D200}" presName="rootComposite" presStyleCnt="0"/>
      <dgm:spPr/>
    </dgm:pt>
    <dgm:pt modelId="{08571F84-BF08-4194-9CF9-A3652BCFAA7B}" type="pres">
      <dgm:prSet presAssocID="{48891CB1-7963-4721-8C6F-FC2D18A5D200}" presName="rootText" presStyleLbl="node2" presStyleIdx="2" presStyleCnt="4" custLinFactNeighborX="19272">
        <dgm:presLayoutVars>
          <dgm:chPref val="3"/>
        </dgm:presLayoutVars>
      </dgm:prSet>
      <dgm:spPr>
        <a:xfrm>
          <a:off x="5246470" y="1265386"/>
          <a:ext cx="1776355" cy="888177"/>
        </a:xfrm>
        <a:prstGeom prst="rect">
          <a:avLst/>
        </a:prstGeom>
      </dgm:spPr>
    </dgm:pt>
    <dgm:pt modelId="{3DDCA71B-553D-4104-908E-01E756A2BB85}" type="pres">
      <dgm:prSet presAssocID="{48891CB1-7963-4721-8C6F-FC2D18A5D200}" presName="rootConnector" presStyleLbl="node2" presStyleIdx="2" presStyleCnt="4"/>
      <dgm:spPr/>
    </dgm:pt>
    <dgm:pt modelId="{94982D68-AA90-4362-9D7E-4F4D2496F036}" type="pres">
      <dgm:prSet presAssocID="{48891CB1-7963-4721-8C6F-FC2D18A5D200}" presName="hierChild4" presStyleCnt="0"/>
      <dgm:spPr/>
    </dgm:pt>
    <dgm:pt modelId="{B1B528AB-1A44-4516-941E-6BD87CEDAFE4}" type="pres">
      <dgm:prSet presAssocID="{8CA84E80-7113-4E46-B4E8-7A63F755ACB3}" presName="Name37" presStyleLbl="parChTrans1D3" presStyleIdx="4" presStyleCnt="7"/>
      <dgm:spPr/>
    </dgm:pt>
    <dgm:pt modelId="{CFB771DB-FA31-4420-9B53-AC4A73259521}" type="pres">
      <dgm:prSet presAssocID="{4B483DB5-A782-4837-B273-975D4D2D664F}" presName="hierRoot2" presStyleCnt="0">
        <dgm:presLayoutVars>
          <dgm:hierBranch val="init"/>
        </dgm:presLayoutVars>
      </dgm:prSet>
      <dgm:spPr/>
    </dgm:pt>
    <dgm:pt modelId="{7C308CC6-1DF0-43DA-B00E-4CF7FBE3CF41}" type="pres">
      <dgm:prSet presAssocID="{4B483DB5-A782-4837-B273-975D4D2D664F}" presName="rootComposite" presStyleCnt="0"/>
      <dgm:spPr/>
    </dgm:pt>
    <dgm:pt modelId="{BC9EAB04-A618-41BA-9C80-171D9324CF38}" type="pres">
      <dgm:prSet presAssocID="{4B483DB5-A782-4837-B273-975D4D2D664F}" presName="rootText" presStyleLbl="node3" presStyleIdx="4" presStyleCnt="7" custLinFactNeighborX="19272">
        <dgm:presLayoutVars>
          <dgm:chPref val="3"/>
        </dgm:presLayoutVars>
      </dgm:prSet>
      <dgm:spPr>
        <a:xfrm>
          <a:off x="5690559" y="2526598"/>
          <a:ext cx="1776355" cy="888177"/>
        </a:xfrm>
        <a:prstGeom prst="rect">
          <a:avLst/>
        </a:prstGeom>
      </dgm:spPr>
    </dgm:pt>
    <dgm:pt modelId="{09C50E6A-F78D-4CBD-9C1E-749356605540}" type="pres">
      <dgm:prSet presAssocID="{4B483DB5-A782-4837-B273-975D4D2D664F}" presName="rootConnector" presStyleLbl="node3" presStyleIdx="4" presStyleCnt="7"/>
      <dgm:spPr/>
    </dgm:pt>
    <dgm:pt modelId="{C2D2D183-557A-4539-A753-02BE743C6F55}" type="pres">
      <dgm:prSet presAssocID="{4B483DB5-A782-4837-B273-975D4D2D664F}" presName="hierChild4" presStyleCnt="0"/>
      <dgm:spPr/>
    </dgm:pt>
    <dgm:pt modelId="{0B1DE6E6-8084-4835-92EE-512681E54D07}" type="pres">
      <dgm:prSet presAssocID="{4B483DB5-A782-4837-B273-975D4D2D664F}" presName="hierChild5" presStyleCnt="0"/>
      <dgm:spPr/>
    </dgm:pt>
    <dgm:pt modelId="{996B21A7-BAC9-47AD-BFF1-31EA00373322}" type="pres">
      <dgm:prSet presAssocID="{178A4C11-BD84-4591-BA76-33E13E9402D5}" presName="Name37" presStyleLbl="parChTrans1D3" presStyleIdx="5" presStyleCnt="7"/>
      <dgm:spPr/>
    </dgm:pt>
    <dgm:pt modelId="{D18043AE-4303-488F-A77D-D65DF4F4CD20}" type="pres">
      <dgm:prSet presAssocID="{1BD2CFBD-369C-416C-B59E-665577E0343D}" presName="hierRoot2" presStyleCnt="0">
        <dgm:presLayoutVars>
          <dgm:hierBranch val="init"/>
        </dgm:presLayoutVars>
      </dgm:prSet>
      <dgm:spPr/>
    </dgm:pt>
    <dgm:pt modelId="{561B3258-EF38-4607-8F00-9CF56DAC3855}" type="pres">
      <dgm:prSet presAssocID="{1BD2CFBD-369C-416C-B59E-665577E0343D}" presName="rootComposite" presStyleCnt="0"/>
      <dgm:spPr/>
    </dgm:pt>
    <dgm:pt modelId="{A792EEB3-44D3-45D0-A3D9-052B2A6F1970}" type="pres">
      <dgm:prSet presAssocID="{1BD2CFBD-369C-416C-B59E-665577E0343D}" presName="rootText" presStyleLbl="node3" presStyleIdx="5" presStyleCnt="7" custLinFactNeighborX="19272">
        <dgm:presLayoutVars>
          <dgm:chPref val="3"/>
        </dgm:presLayoutVars>
      </dgm:prSet>
      <dgm:spPr>
        <a:xfrm>
          <a:off x="5690559" y="3787811"/>
          <a:ext cx="1776355" cy="888177"/>
        </a:xfrm>
        <a:prstGeom prst="rect">
          <a:avLst/>
        </a:prstGeom>
      </dgm:spPr>
    </dgm:pt>
    <dgm:pt modelId="{C0CA760E-B653-4F28-8092-CE6732B19939}" type="pres">
      <dgm:prSet presAssocID="{1BD2CFBD-369C-416C-B59E-665577E0343D}" presName="rootConnector" presStyleLbl="node3" presStyleIdx="5" presStyleCnt="7"/>
      <dgm:spPr/>
    </dgm:pt>
    <dgm:pt modelId="{12E70BA5-F3E7-4DAB-A874-B16BC6201B3D}" type="pres">
      <dgm:prSet presAssocID="{1BD2CFBD-369C-416C-B59E-665577E0343D}" presName="hierChild4" presStyleCnt="0"/>
      <dgm:spPr/>
    </dgm:pt>
    <dgm:pt modelId="{C412CF69-E933-446B-BA61-7B403C736B5F}" type="pres">
      <dgm:prSet presAssocID="{1BD2CFBD-369C-416C-B59E-665577E0343D}" presName="hierChild5" presStyleCnt="0"/>
      <dgm:spPr/>
    </dgm:pt>
    <dgm:pt modelId="{2D620C44-8950-4659-997E-B9E948BB613E}" type="pres">
      <dgm:prSet presAssocID="{48891CB1-7963-4721-8C6F-FC2D18A5D200}" presName="hierChild5" presStyleCnt="0"/>
      <dgm:spPr/>
    </dgm:pt>
    <dgm:pt modelId="{E1315016-1116-40D0-A78D-EA186BE9320D}" type="pres">
      <dgm:prSet presAssocID="{5CA41BCE-D195-4BA2-A4FC-7A888F2A141D}" presName="Name37" presStyleLbl="parChTrans1D2" presStyleIdx="3" presStyleCnt="4"/>
      <dgm:spPr/>
    </dgm:pt>
    <dgm:pt modelId="{B1509CFB-8706-42E0-A357-16E8CDBC8D6B}" type="pres">
      <dgm:prSet presAssocID="{5454EE8C-800B-4006-AE06-EB4D50C8AD08}" presName="hierRoot2" presStyleCnt="0">
        <dgm:presLayoutVars>
          <dgm:hierBranch val="init"/>
        </dgm:presLayoutVars>
      </dgm:prSet>
      <dgm:spPr/>
    </dgm:pt>
    <dgm:pt modelId="{0CD4F4AA-DBFF-4F17-8DD4-17FBD159947C}" type="pres">
      <dgm:prSet presAssocID="{5454EE8C-800B-4006-AE06-EB4D50C8AD08}" presName="rootComposite" presStyleCnt="0"/>
      <dgm:spPr/>
    </dgm:pt>
    <dgm:pt modelId="{0B1AB3CD-AF63-4327-848A-EC047C40ADE9}" type="pres">
      <dgm:prSet presAssocID="{5454EE8C-800B-4006-AE06-EB4D50C8AD08}" presName="rootText" presStyleLbl="node2" presStyleIdx="3" presStyleCnt="4" custLinFactNeighborX="50424">
        <dgm:presLayoutVars>
          <dgm:chPref val="3"/>
        </dgm:presLayoutVars>
      </dgm:prSet>
      <dgm:spPr>
        <a:xfrm>
          <a:off x="7395860" y="1265386"/>
          <a:ext cx="1776355" cy="888177"/>
        </a:xfrm>
        <a:prstGeom prst="rect">
          <a:avLst/>
        </a:prstGeom>
      </dgm:spPr>
    </dgm:pt>
    <dgm:pt modelId="{8391B231-6121-434A-95F0-C4ADEDD1C783}" type="pres">
      <dgm:prSet presAssocID="{5454EE8C-800B-4006-AE06-EB4D50C8AD08}" presName="rootConnector" presStyleLbl="node2" presStyleIdx="3" presStyleCnt="4"/>
      <dgm:spPr/>
    </dgm:pt>
    <dgm:pt modelId="{8DF97C93-500A-4784-8751-D6CC4010ABA4}" type="pres">
      <dgm:prSet presAssocID="{5454EE8C-800B-4006-AE06-EB4D50C8AD08}" presName="hierChild4" presStyleCnt="0"/>
      <dgm:spPr/>
    </dgm:pt>
    <dgm:pt modelId="{D93304F6-BF03-4276-AEAC-A0B208EC4B0E}" type="pres">
      <dgm:prSet presAssocID="{14AEE601-DF39-4A91-8480-2B36A6CCA9E3}" presName="Name37" presStyleLbl="parChTrans1D3" presStyleIdx="6" presStyleCnt="7"/>
      <dgm:spPr/>
    </dgm:pt>
    <dgm:pt modelId="{746E53CE-AA08-45A5-9559-148C0CD03022}" type="pres">
      <dgm:prSet presAssocID="{21B3743B-A4BC-4B80-999A-D6E62A09C6FB}" presName="hierRoot2" presStyleCnt="0">
        <dgm:presLayoutVars>
          <dgm:hierBranch val="init"/>
        </dgm:presLayoutVars>
      </dgm:prSet>
      <dgm:spPr/>
    </dgm:pt>
    <dgm:pt modelId="{172AA955-272D-4B11-A678-62E3F6863435}" type="pres">
      <dgm:prSet presAssocID="{21B3743B-A4BC-4B80-999A-D6E62A09C6FB}" presName="rootComposite" presStyleCnt="0"/>
      <dgm:spPr/>
    </dgm:pt>
    <dgm:pt modelId="{093B5440-F036-4341-A119-66D1E4919D71}" type="pres">
      <dgm:prSet presAssocID="{21B3743B-A4BC-4B80-999A-D6E62A09C6FB}" presName="rootText" presStyleLbl="node3" presStyleIdx="6" presStyleCnt="7" custLinFactNeighborX="50424">
        <dgm:presLayoutVars>
          <dgm:chPref val="3"/>
        </dgm:presLayoutVars>
      </dgm:prSet>
      <dgm:spPr>
        <a:xfrm>
          <a:off x="7839949" y="2526598"/>
          <a:ext cx="1776355" cy="888177"/>
        </a:xfrm>
        <a:prstGeom prst="rect">
          <a:avLst/>
        </a:prstGeom>
      </dgm:spPr>
    </dgm:pt>
    <dgm:pt modelId="{032D3801-E68C-4268-8E62-A97BD339106A}" type="pres">
      <dgm:prSet presAssocID="{21B3743B-A4BC-4B80-999A-D6E62A09C6FB}" presName="rootConnector" presStyleLbl="node3" presStyleIdx="6" presStyleCnt="7"/>
      <dgm:spPr/>
    </dgm:pt>
    <dgm:pt modelId="{F59F4542-0FED-4A0D-9866-15C429194EE5}" type="pres">
      <dgm:prSet presAssocID="{21B3743B-A4BC-4B80-999A-D6E62A09C6FB}" presName="hierChild4" presStyleCnt="0"/>
      <dgm:spPr/>
    </dgm:pt>
    <dgm:pt modelId="{E1BA9827-85AC-4279-8C6E-D989039674C7}" type="pres">
      <dgm:prSet presAssocID="{21B3743B-A4BC-4B80-999A-D6E62A09C6FB}" presName="hierChild5" presStyleCnt="0"/>
      <dgm:spPr/>
    </dgm:pt>
    <dgm:pt modelId="{13BAC609-F7D0-4081-B3BA-592DEE9512E9}" type="pres">
      <dgm:prSet presAssocID="{5454EE8C-800B-4006-AE06-EB4D50C8AD08}" presName="hierChild5" presStyleCnt="0"/>
      <dgm:spPr/>
    </dgm:pt>
    <dgm:pt modelId="{BD215317-7A1C-4CF6-9D32-115C0F32C3B8}" type="pres">
      <dgm:prSet presAssocID="{2033AFD4-2220-4131-86D8-1FA4F94FEC7E}" presName="hierChild3" presStyleCnt="0"/>
      <dgm:spPr/>
    </dgm:pt>
  </dgm:ptLst>
  <dgm:cxnLst>
    <dgm:cxn modelId="{CD13B404-AE6B-40B4-9F9C-788F448531E9}" srcId="{5454EE8C-800B-4006-AE06-EB4D50C8AD08}" destId="{21B3743B-A4BC-4B80-999A-D6E62A09C6FB}" srcOrd="0" destOrd="0" parTransId="{14AEE601-DF39-4A91-8480-2B36A6CCA9E3}" sibTransId="{2A1D43B2-267F-4EA2-A1EF-455D7A7A8C4B}"/>
    <dgm:cxn modelId="{EB9CCD06-0746-41DF-90E6-FB45F101594F}" type="presOf" srcId="{5454EE8C-800B-4006-AE06-EB4D50C8AD08}" destId="{0B1AB3CD-AF63-4327-848A-EC047C40ADE9}" srcOrd="0" destOrd="0" presId="urn:microsoft.com/office/officeart/2005/8/layout/orgChart1"/>
    <dgm:cxn modelId="{9DE2B507-D1FE-4F1C-A3A1-CE91C76FE2E4}" type="presOf" srcId="{B7AAA1BF-64C7-42CB-8385-F063F7DD1B0F}" destId="{A37B4D89-4139-476D-9D17-17A556BF3E60}" srcOrd="0" destOrd="0" presId="urn:microsoft.com/office/officeart/2005/8/layout/orgChart1"/>
    <dgm:cxn modelId="{CA9CD507-A64A-4012-AAAB-9A5C59C134F3}" srcId="{2033AFD4-2220-4131-86D8-1FA4F94FEC7E}" destId="{48891CB1-7963-4721-8C6F-FC2D18A5D200}" srcOrd="2" destOrd="0" parTransId="{B8BB43A3-440C-463A-AB50-7BC7609A7053}" sibTransId="{49367DA3-FCD5-44D9-B5C6-8374FAA20457}"/>
    <dgm:cxn modelId="{ADEE430D-6924-49FA-8977-8AE248E1ECEB}" type="presOf" srcId="{B8ECBAA4-FD26-485F-9E31-6961818EA2C8}" destId="{728A71CA-E739-438E-84EE-68A389FA4E8D}" srcOrd="1" destOrd="0" presId="urn:microsoft.com/office/officeart/2005/8/layout/orgChart1"/>
    <dgm:cxn modelId="{1A958711-F4CA-4000-A05E-DAB55930E85A}" type="presOf" srcId="{2033AFD4-2220-4131-86D8-1FA4F94FEC7E}" destId="{642AD789-3254-4177-BEBD-877D8331C468}" srcOrd="0" destOrd="0" presId="urn:microsoft.com/office/officeart/2005/8/layout/orgChart1"/>
    <dgm:cxn modelId="{9BF11612-B4A9-4BBC-8A9C-91AB1B92A4A3}" type="presOf" srcId="{2033AFD4-2220-4131-86D8-1FA4F94FEC7E}" destId="{523327EB-0EA2-4AD4-BF45-4827950E2512}" srcOrd="1" destOrd="0" presId="urn:microsoft.com/office/officeart/2005/8/layout/orgChart1"/>
    <dgm:cxn modelId="{A3B1EB18-8373-4654-926F-A287EB3D453F}" type="presOf" srcId="{1BD2CFBD-369C-416C-B59E-665577E0343D}" destId="{C0CA760E-B653-4F28-8092-CE6732B19939}" srcOrd="1" destOrd="0" presId="urn:microsoft.com/office/officeart/2005/8/layout/orgChart1"/>
    <dgm:cxn modelId="{C1761826-E230-4F3B-B955-2962BE3DAB75}" srcId="{B8ECBAA4-FD26-485F-9E31-6961818EA2C8}" destId="{2727638D-B2C7-41DE-8A92-1F08FAF455ED}" srcOrd="0" destOrd="0" parTransId="{307F756F-0689-4165-8235-EC490F8C85FB}" sibTransId="{8FF09DD7-6C4A-4730-8BC9-ECD638E46AD4}"/>
    <dgm:cxn modelId="{F0E16F2A-A307-47E4-9F7A-4F82B4B61DDD}" type="presOf" srcId="{B8BB43A3-440C-463A-AB50-7BC7609A7053}" destId="{5DD7DEEE-08CD-42DB-8923-0F8A9B7C5B68}" srcOrd="0" destOrd="0" presId="urn:microsoft.com/office/officeart/2005/8/layout/orgChart1"/>
    <dgm:cxn modelId="{51260034-CC64-4934-83CA-A5FC52736AF1}" type="presOf" srcId="{2727638D-B2C7-41DE-8A92-1F08FAF455ED}" destId="{D2E46C69-47EA-4D8F-BED7-227E68B086FA}" srcOrd="1" destOrd="0" presId="urn:microsoft.com/office/officeart/2005/8/layout/orgChart1"/>
    <dgm:cxn modelId="{29EDDB3B-D751-4699-92FF-7F49BA1461FD}" srcId="{B8ECBAA4-FD26-485F-9E31-6961818EA2C8}" destId="{0A9F4B5F-2838-4782-8DA0-A457EB3336AB}" srcOrd="1" destOrd="0" parTransId="{AA6866FD-B923-4C7C-BE7F-8DFB27C5ED06}" sibTransId="{1E229124-C92A-4168-8EA0-CADFB89E6367}"/>
    <dgm:cxn modelId="{8857105C-0649-44C9-9FA1-A2AFEEBB9CA0}" type="presOf" srcId="{2727638D-B2C7-41DE-8A92-1F08FAF455ED}" destId="{CDD35BB1-7A08-45B6-9858-9C6706C2781A}" srcOrd="0" destOrd="0" presId="urn:microsoft.com/office/officeart/2005/8/layout/orgChart1"/>
    <dgm:cxn modelId="{F0D86D42-24BA-4B6F-97EE-D66C33FDD380}" type="presOf" srcId="{EC626DFB-D5F4-4AEE-BC67-26DE11AA3F98}" destId="{D3DF0F10-D90A-4E20-9F04-2015B9BA17A1}" srcOrd="0" destOrd="0" presId="urn:microsoft.com/office/officeart/2005/8/layout/orgChart1"/>
    <dgm:cxn modelId="{F02CE762-DC9B-4056-803B-5F4DB87B2E02}" type="presOf" srcId="{EB63B916-626F-4433-B157-C31AAD086F72}" destId="{AB1B3D99-4E45-40BE-9A32-D98A1DC469CD}" srcOrd="0" destOrd="0" presId="urn:microsoft.com/office/officeart/2005/8/layout/orgChart1"/>
    <dgm:cxn modelId="{8D4E8546-B82B-464E-ACDC-9F2F40C375A5}" type="presOf" srcId="{4B483DB5-A782-4837-B273-975D4D2D664F}" destId="{BC9EAB04-A618-41BA-9C80-171D9324CF38}" srcOrd="0" destOrd="0" presId="urn:microsoft.com/office/officeart/2005/8/layout/orgChart1"/>
    <dgm:cxn modelId="{15815B6C-0D11-4D52-BC3D-BCD511B7A95A}" type="presOf" srcId="{1BD2CFBD-369C-416C-B59E-665577E0343D}" destId="{A792EEB3-44D3-45D0-A3D9-052B2A6F1970}" srcOrd="0" destOrd="0" presId="urn:microsoft.com/office/officeart/2005/8/layout/orgChart1"/>
    <dgm:cxn modelId="{C54A3D6D-5EC6-4342-BD65-6C1336E8CFF0}" type="presOf" srcId="{48891CB1-7963-4721-8C6F-FC2D18A5D200}" destId="{08571F84-BF08-4194-9CF9-A3652BCFAA7B}" srcOrd="0" destOrd="0" presId="urn:microsoft.com/office/officeart/2005/8/layout/orgChart1"/>
    <dgm:cxn modelId="{18BD226F-0464-4507-8C30-FD3E281A85E3}" type="presOf" srcId="{48891CB1-7963-4721-8C6F-FC2D18A5D200}" destId="{3DDCA71B-553D-4104-908E-01E756A2BB85}" srcOrd="1" destOrd="0" presId="urn:microsoft.com/office/officeart/2005/8/layout/orgChart1"/>
    <dgm:cxn modelId="{5D0F3D6F-5088-474D-A25F-9FA3D2DFDCD0}" srcId="{2033AFD4-2220-4131-86D8-1FA4F94FEC7E}" destId="{12663707-2DB0-4E1F-8AAD-BC3855F21604}" srcOrd="1" destOrd="0" parTransId="{B7AAA1BF-64C7-42CB-8385-F063F7DD1B0F}" sibTransId="{BD4E5715-2D6A-4A04-83D6-AC0C47BD2BF6}"/>
    <dgm:cxn modelId="{48DDE372-21DF-4FC1-9DD4-1D475AF7CFBC}" type="presOf" srcId="{21B3743B-A4BC-4B80-999A-D6E62A09C6FB}" destId="{093B5440-F036-4341-A119-66D1E4919D71}" srcOrd="0" destOrd="0" presId="urn:microsoft.com/office/officeart/2005/8/layout/orgChart1"/>
    <dgm:cxn modelId="{2E980753-389C-4C50-B3FD-B6409973FB23}" srcId="{48891CB1-7963-4721-8C6F-FC2D18A5D200}" destId="{1BD2CFBD-369C-416C-B59E-665577E0343D}" srcOrd="1" destOrd="0" parTransId="{178A4C11-BD84-4591-BA76-33E13E9402D5}" sibTransId="{29243F87-2C1A-471B-B4D3-3201CCF9276E}"/>
    <dgm:cxn modelId="{DCC28575-7723-4FE8-9FC0-1C7EC6FC5A6F}" type="presOf" srcId="{880FAB34-FECC-4F4F-B5D1-646D2F9A7C01}" destId="{29824E87-C1D4-470D-A70A-57B0E3CBB1A7}" srcOrd="0" destOrd="0" presId="urn:microsoft.com/office/officeart/2005/8/layout/orgChart1"/>
    <dgm:cxn modelId="{5E928678-ADA5-4FE4-B9E4-7B8195852EFC}" type="presOf" srcId="{21B3743B-A4BC-4B80-999A-D6E62A09C6FB}" destId="{032D3801-E68C-4268-8E62-A97BD339106A}" srcOrd="1" destOrd="0" presId="urn:microsoft.com/office/officeart/2005/8/layout/orgChart1"/>
    <dgm:cxn modelId="{94EEA97D-1D0E-446F-B9EF-F0781A7A4D67}" type="presOf" srcId="{5454EE8C-800B-4006-AE06-EB4D50C8AD08}" destId="{8391B231-6121-434A-95F0-C4ADEDD1C783}" srcOrd="1" destOrd="0" presId="urn:microsoft.com/office/officeart/2005/8/layout/orgChart1"/>
    <dgm:cxn modelId="{717FB780-E102-4360-A409-6094C34D5484}" type="presOf" srcId="{12663707-2DB0-4E1F-8AAD-BC3855F21604}" destId="{EF69A72D-9521-47E1-9E7F-3ECD3C601AAF}" srcOrd="1" destOrd="0" presId="urn:microsoft.com/office/officeart/2005/8/layout/orgChart1"/>
    <dgm:cxn modelId="{EAE54685-DA0C-412A-AC19-D3BCFE1E643A}" type="presOf" srcId="{178A4C11-BD84-4591-BA76-33E13E9402D5}" destId="{996B21A7-BAC9-47AD-BFF1-31EA00373322}" srcOrd="0" destOrd="0" presId="urn:microsoft.com/office/officeart/2005/8/layout/orgChart1"/>
    <dgm:cxn modelId="{DFCE3F88-FBF7-4BFB-94D0-A109C7C16B7F}" type="presOf" srcId="{AA6866FD-B923-4C7C-BE7F-8DFB27C5ED06}" destId="{410FE331-08F6-4C21-91C2-561FF86A2D58}" srcOrd="0" destOrd="0" presId="urn:microsoft.com/office/officeart/2005/8/layout/orgChart1"/>
    <dgm:cxn modelId="{B623F288-3A6F-46D8-8BBF-829F32D72376}" type="presOf" srcId="{307F756F-0689-4165-8235-EC490F8C85FB}" destId="{55D3B6F3-396F-4805-BE0E-D9FC610F79EC}" srcOrd="0" destOrd="0" presId="urn:microsoft.com/office/officeart/2005/8/layout/orgChart1"/>
    <dgm:cxn modelId="{EDA2FF89-DF67-412F-9BB3-3438A419764A}" type="presOf" srcId="{14AEE601-DF39-4A91-8480-2B36A6CCA9E3}" destId="{D93304F6-BF03-4276-AEAC-A0B208EC4B0E}" srcOrd="0" destOrd="0" presId="urn:microsoft.com/office/officeart/2005/8/layout/orgChart1"/>
    <dgm:cxn modelId="{FF0EDC8C-A303-415C-A19A-C8EB86D6493C}" srcId="{2033AFD4-2220-4131-86D8-1FA4F94FEC7E}" destId="{5454EE8C-800B-4006-AE06-EB4D50C8AD08}" srcOrd="3" destOrd="0" parTransId="{5CA41BCE-D195-4BA2-A4FC-7A888F2A141D}" sibTransId="{BDBB7233-07CA-40A4-90E8-98A5C14A7336}"/>
    <dgm:cxn modelId="{BC3B4F8E-0ACD-47B0-B1D0-0F55E30108ED}" type="presOf" srcId="{4B483DB5-A782-4837-B273-975D4D2D664F}" destId="{09C50E6A-F78D-4CBD-9C1E-749356605540}" srcOrd="1" destOrd="0" presId="urn:microsoft.com/office/officeart/2005/8/layout/orgChart1"/>
    <dgm:cxn modelId="{6D968F98-6A24-4F93-B5D6-FC3AFDE5BA15}" type="presOf" srcId="{8CA84E80-7113-4E46-B4E8-7A63F755ACB3}" destId="{B1B528AB-1A44-4516-941E-6BD87CEDAFE4}" srcOrd="0" destOrd="0" presId="urn:microsoft.com/office/officeart/2005/8/layout/orgChart1"/>
    <dgm:cxn modelId="{79237FA9-0429-4036-9B14-9B95D19C34BB}" type="presOf" srcId="{B8ECBAA4-FD26-485F-9E31-6961818EA2C8}" destId="{8AC27EF3-BB11-4206-84DF-E4CB4C6B08F5}" srcOrd="0" destOrd="0" presId="urn:microsoft.com/office/officeart/2005/8/layout/orgChart1"/>
    <dgm:cxn modelId="{D9C6ADA9-6CFC-4257-AD5E-C419CE6A62C4}" srcId="{2033AFD4-2220-4131-86D8-1FA4F94FEC7E}" destId="{B8ECBAA4-FD26-485F-9E31-6961818EA2C8}" srcOrd="0" destOrd="0" parTransId="{C5172182-B8A5-42B4-AF74-ADB91F0A8795}" sibTransId="{8E3FB387-DF80-4550-BD0B-4EC87728C179}"/>
    <dgm:cxn modelId="{A6BC4CB0-6D02-4158-9A48-9D01237C3B27}" type="presOf" srcId="{0A9F4B5F-2838-4782-8DA0-A457EB3336AB}" destId="{BF55C202-1035-40A2-86C6-8E1142C69B6C}" srcOrd="0" destOrd="0" presId="urn:microsoft.com/office/officeart/2005/8/layout/orgChart1"/>
    <dgm:cxn modelId="{CCD6BDB1-AD39-4EBB-A8ED-636DA9F6F065}" srcId="{141135C3-F0B1-454D-8651-CFB760B44C06}" destId="{2033AFD4-2220-4131-86D8-1FA4F94FEC7E}" srcOrd="0" destOrd="0" parTransId="{F5DD52A8-9213-4391-8706-143697E8009A}" sibTransId="{152015F5-7E85-42C6-BCD8-CFBECDCB238A}"/>
    <dgm:cxn modelId="{434442BD-555B-4932-825A-899D6AA12110}" srcId="{12663707-2DB0-4E1F-8AAD-BC3855F21604}" destId="{EC626DFB-D5F4-4AEE-BC67-26DE11AA3F98}" srcOrd="1" destOrd="0" parTransId="{6D4C5706-4EEF-4A04-A516-51995D6A165C}" sibTransId="{67DE8FCF-3F9C-4444-81F1-9EFA3BA66745}"/>
    <dgm:cxn modelId="{3CEBCABF-FB99-46B0-BD37-A33301EB8388}" type="presOf" srcId="{EC626DFB-D5F4-4AEE-BC67-26DE11AA3F98}" destId="{172569DF-3B19-4D66-86C3-27B8CA6096D0}" srcOrd="1" destOrd="0" presId="urn:microsoft.com/office/officeart/2005/8/layout/orgChart1"/>
    <dgm:cxn modelId="{41790AC1-9C29-4F99-B5DA-821C257C73E2}" srcId="{12663707-2DB0-4E1F-8AAD-BC3855F21604}" destId="{EB63B916-626F-4433-B157-C31AAD086F72}" srcOrd="0" destOrd="0" parTransId="{880FAB34-FECC-4F4F-B5D1-646D2F9A7C01}" sibTransId="{0B0ABC99-2523-4AA8-9677-D211D208C8F2}"/>
    <dgm:cxn modelId="{7CE856C9-D1F3-4390-A6B1-28A8B79DDC30}" srcId="{48891CB1-7963-4721-8C6F-FC2D18A5D200}" destId="{4B483DB5-A782-4837-B273-975D4D2D664F}" srcOrd="0" destOrd="0" parTransId="{8CA84E80-7113-4E46-B4E8-7A63F755ACB3}" sibTransId="{17406C67-50CC-46F8-BB8B-C96DCD3C25CF}"/>
    <dgm:cxn modelId="{ECC70AD4-FF7A-41F7-B919-9ED65A95F1F2}" type="presOf" srcId="{C5172182-B8A5-42B4-AF74-ADB91F0A8795}" destId="{F485886D-07EE-4152-9A68-C12EF97EFAA7}" srcOrd="0" destOrd="0" presId="urn:microsoft.com/office/officeart/2005/8/layout/orgChart1"/>
    <dgm:cxn modelId="{D46EAADC-00EC-402B-9584-4E47846E1D19}" type="presOf" srcId="{5CA41BCE-D195-4BA2-A4FC-7A888F2A141D}" destId="{E1315016-1116-40D0-A78D-EA186BE9320D}" srcOrd="0" destOrd="0" presId="urn:microsoft.com/office/officeart/2005/8/layout/orgChart1"/>
    <dgm:cxn modelId="{2B0CC0E0-857C-40C0-A487-1B3DE8C10B00}" type="presOf" srcId="{0A9F4B5F-2838-4782-8DA0-A457EB3336AB}" destId="{E46DB5E4-1AED-4AEE-BFC3-B0FE0F498D51}" srcOrd="1" destOrd="0" presId="urn:microsoft.com/office/officeart/2005/8/layout/orgChart1"/>
    <dgm:cxn modelId="{F4DF5BE4-73BB-4D24-BC18-69E3DD9174E2}" type="presOf" srcId="{6D4C5706-4EEF-4A04-A516-51995D6A165C}" destId="{95D5793D-C186-43DD-B607-B8AF3699DF4F}" srcOrd="0" destOrd="0" presId="urn:microsoft.com/office/officeart/2005/8/layout/orgChart1"/>
    <dgm:cxn modelId="{5596EDF0-4665-41BD-9360-4486D325362E}" type="presOf" srcId="{12663707-2DB0-4E1F-8AAD-BC3855F21604}" destId="{44F1ACAF-34E5-44FD-BBF5-ABDB169C9F42}" srcOrd="0" destOrd="0" presId="urn:microsoft.com/office/officeart/2005/8/layout/orgChart1"/>
    <dgm:cxn modelId="{72F0E7F4-F07C-466A-B3C2-8613ACF81D0A}" type="presOf" srcId="{EB63B916-626F-4433-B157-C31AAD086F72}" destId="{14E4D1E7-EDD2-4440-8687-D486F7312588}" srcOrd="1" destOrd="0" presId="urn:microsoft.com/office/officeart/2005/8/layout/orgChart1"/>
    <dgm:cxn modelId="{220F44FF-D52A-4F50-8C3A-B522849DFD52}" type="presOf" srcId="{141135C3-F0B1-454D-8651-CFB760B44C06}" destId="{4F064E93-42FC-4784-9542-8A406A150443}" srcOrd="0" destOrd="0" presId="urn:microsoft.com/office/officeart/2005/8/layout/orgChart1"/>
    <dgm:cxn modelId="{09C4594B-BE33-4DA4-8A38-62BA49612DF9}" type="presParOf" srcId="{4F064E93-42FC-4784-9542-8A406A150443}" destId="{D861C356-AB89-4C52-840F-93EA01F265FC}" srcOrd="0" destOrd="0" presId="urn:microsoft.com/office/officeart/2005/8/layout/orgChart1"/>
    <dgm:cxn modelId="{D217BE00-F5A8-4E35-93F3-893C6B976663}" type="presParOf" srcId="{D861C356-AB89-4C52-840F-93EA01F265FC}" destId="{93F2CE6F-60FC-4378-A347-A58676F7C9E0}" srcOrd="0" destOrd="0" presId="urn:microsoft.com/office/officeart/2005/8/layout/orgChart1"/>
    <dgm:cxn modelId="{2E3DCACC-7C4C-4A67-A09D-62BA9925126B}" type="presParOf" srcId="{93F2CE6F-60FC-4378-A347-A58676F7C9E0}" destId="{642AD789-3254-4177-BEBD-877D8331C468}" srcOrd="0" destOrd="0" presId="urn:microsoft.com/office/officeart/2005/8/layout/orgChart1"/>
    <dgm:cxn modelId="{A9AC43F8-E027-422B-97D6-4BBDF96AAEE0}" type="presParOf" srcId="{93F2CE6F-60FC-4378-A347-A58676F7C9E0}" destId="{523327EB-0EA2-4AD4-BF45-4827950E2512}" srcOrd="1" destOrd="0" presId="urn:microsoft.com/office/officeart/2005/8/layout/orgChart1"/>
    <dgm:cxn modelId="{A12693CA-BF82-48E4-834F-590EB5C3C6E5}" type="presParOf" srcId="{D861C356-AB89-4C52-840F-93EA01F265FC}" destId="{976F45E9-B5C8-4FB4-BE11-31847F290BAE}" srcOrd="1" destOrd="0" presId="urn:microsoft.com/office/officeart/2005/8/layout/orgChart1"/>
    <dgm:cxn modelId="{16FBB27C-77B4-4D08-9D2F-522ACF53B017}" type="presParOf" srcId="{976F45E9-B5C8-4FB4-BE11-31847F290BAE}" destId="{F485886D-07EE-4152-9A68-C12EF97EFAA7}" srcOrd="0" destOrd="0" presId="urn:microsoft.com/office/officeart/2005/8/layout/orgChart1"/>
    <dgm:cxn modelId="{08CC7073-C2E4-428E-93F9-816792F97EDA}" type="presParOf" srcId="{976F45E9-B5C8-4FB4-BE11-31847F290BAE}" destId="{BB1B09AB-D449-453E-B6E3-6CB3FAAF896B}" srcOrd="1" destOrd="0" presId="urn:microsoft.com/office/officeart/2005/8/layout/orgChart1"/>
    <dgm:cxn modelId="{891091A3-C05A-4084-8E80-53C7D2665341}" type="presParOf" srcId="{BB1B09AB-D449-453E-B6E3-6CB3FAAF896B}" destId="{EB583C3A-81D6-40BE-B8C7-85C7CE4CA5AE}" srcOrd="0" destOrd="0" presId="urn:microsoft.com/office/officeart/2005/8/layout/orgChart1"/>
    <dgm:cxn modelId="{7CA00F32-9F90-4DA6-8584-14BF6CB67EE3}" type="presParOf" srcId="{EB583C3A-81D6-40BE-B8C7-85C7CE4CA5AE}" destId="{8AC27EF3-BB11-4206-84DF-E4CB4C6B08F5}" srcOrd="0" destOrd="0" presId="urn:microsoft.com/office/officeart/2005/8/layout/orgChart1"/>
    <dgm:cxn modelId="{D25B5344-94FC-4346-B747-9090950ED3B0}" type="presParOf" srcId="{EB583C3A-81D6-40BE-B8C7-85C7CE4CA5AE}" destId="{728A71CA-E739-438E-84EE-68A389FA4E8D}" srcOrd="1" destOrd="0" presId="urn:microsoft.com/office/officeart/2005/8/layout/orgChart1"/>
    <dgm:cxn modelId="{E79B271A-1514-4C1C-9CD2-FBF0328B1EB9}" type="presParOf" srcId="{BB1B09AB-D449-453E-B6E3-6CB3FAAF896B}" destId="{E25BF1B3-FA85-4D1F-A0F8-73489E97999F}" srcOrd="1" destOrd="0" presId="urn:microsoft.com/office/officeart/2005/8/layout/orgChart1"/>
    <dgm:cxn modelId="{CF381EC5-D662-4F81-8A12-8B72D702C13D}" type="presParOf" srcId="{E25BF1B3-FA85-4D1F-A0F8-73489E97999F}" destId="{55D3B6F3-396F-4805-BE0E-D9FC610F79EC}" srcOrd="0" destOrd="0" presId="urn:microsoft.com/office/officeart/2005/8/layout/orgChart1"/>
    <dgm:cxn modelId="{4C4CB130-1BA8-4BC6-8D76-04761D439150}" type="presParOf" srcId="{E25BF1B3-FA85-4D1F-A0F8-73489E97999F}" destId="{EFC1A252-BC96-425C-99F4-40364CD9209A}" srcOrd="1" destOrd="0" presId="urn:microsoft.com/office/officeart/2005/8/layout/orgChart1"/>
    <dgm:cxn modelId="{A015A7BA-E2E1-4920-ACC6-85C3B482C4D8}" type="presParOf" srcId="{EFC1A252-BC96-425C-99F4-40364CD9209A}" destId="{62FA8CD1-B3FA-45EB-BAF2-C9497ECCC072}" srcOrd="0" destOrd="0" presId="urn:microsoft.com/office/officeart/2005/8/layout/orgChart1"/>
    <dgm:cxn modelId="{AC8ED2F2-1729-4000-A851-A5CE7525202E}" type="presParOf" srcId="{62FA8CD1-B3FA-45EB-BAF2-C9497ECCC072}" destId="{CDD35BB1-7A08-45B6-9858-9C6706C2781A}" srcOrd="0" destOrd="0" presId="urn:microsoft.com/office/officeart/2005/8/layout/orgChart1"/>
    <dgm:cxn modelId="{AD8D867C-938A-4172-A807-C85DBCA855AE}" type="presParOf" srcId="{62FA8CD1-B3FA-45EB-BAF2-C9497ECCC072}" destId="{D2E46C69-47EA-4D8F-BED7-227E68B086FA}" srcOrd="1" destOrd="0" presId="urn:microsoft.com/office/officeart/2005/8/layout/orgChart1"/>
    <dgm:cxn modelId="{A9651FF5-74DD-49E9-ADB3-06C420423905}" type="presParOf" srcId="{EFC1A252-BC96-425C-99F4-40364CD9209A}" destId="{316DC152-C928-4CC2-8681-7ECBA80BCF4E}" srcOrd="1" destOrd="0" presId="urn:microsoft.com/office/officeart/2005/8/layout/orgChart1"/>
    <dgm:cxn modelId="{277CEE9B-4F17-4461-B5D1-8AF0080C1987}" type="presParOf" srcId="{EFC1A252-BC96-425C-99F4-40364CD9209A}" destId="{22E83C44-79D3-4115-87E8-904A24D28CEB}" srcOrd="2" destOrd="0" presId="urn:microsoft.com/office/officeart/2005/8/layout/orgChart1"/>
    <dgm:cxn modelId="{1EECBE86-65C7-4075-83AB-6FA3BFFC23A4}" type="presParOf" srcId="{E25BF1B3-FA85-4D1F-A0F8-73489E97999F}" destId="{410FE331-08F6-4C21-91C2-561FF86A2D58}" srcOrd="2" destOrd="0" presId="urn:microsoft.com/office/officeart/2005/8/layout/orgChart1"/>
    <dgm:cxn modelId="{D5295ABD-977C-4015-804E-FC0A6858874F}" type="presParOf" srcId="{E25BF1B3-FA85-4D1F-A0F8-73489E97999F}" destId="{44E71A1A-0158-4890-B96D-5FE032CBD8EC}" srcOrd="3" destOrd="0" presId="urn:microsoft.com/office/officeart/2005/8/layout/orgChart1"/>
    <dgm:cxn modelId="{2C66D808-F5E0-4F5E-89C7-AC15E4600A27}" type="presParOf" srcId="{44E71A1A-0158-4890-B96D-5FE032CBD8EC}" destId="{710D6422-0EE7-4347-B00F-61C72836280D}" srcOrd="0" destOrd="0" presId="urn:microsoft.com/office/officeart/2005/8/layout/orgChart1"/>
    <dgm:cxn modelId="{29E93BB6-81BB-48EF-B0F8-210C6556EE62}" type="presParOf" srcId="{710D6422-0EE7-4347-B00F-61C72836280D}" destId="{BF55C202-1035-40A2-86C6-8E1142C69B6C}" srcOrd="0" destOrd="0" presId="urn:microsoft.com/office/officeart/2005/8/layout/orgChart1"/>
    <dgm:cxn modelId="{D384F92B-E308-4EBC-9DE9-E2A5E230A9F3}" type="presParOf" srcId="{710D6422-0EE7-4347-B00F-61C72836280D}" destId="{E46DB5E4-1AED-4AEE-BFC3-B0FE0F498D51}" srcOrd="1" destOrd="0" presId="urn:microsoft.com/office/officeart/2005/8/layout/orgChart1"/>
    <dgm:cxn modelId="{955C5C5C-0370-48D7-8CFF-360D38C83881}" type="presParOf" srcId="{44E71A1A-0158-4890-B96D-5FE032CBD8EC}" destId="{E2A8F991-5FD5-415B-98C4-9565ACEDF4CA}" srcOrd="1" destOrd="0" presId="urn:microsoft.com/office/officeart/2005/8/layout/orgChart1"/>
    <dgm:cxn modelId="{2B260F5D-B4BD-4B70-B78F-25637475723D}" type="presParOf" srcId="{44E71A1A-0158-4890-B96D-5FE032CBD8EC}" destId="{76023A42-CE04-4EC0-B113-1466693FADF8}" srcOrd="2" destOrd="0" presId="urn:microsoft.com/office/officeart/2005/8/layout/orgChart1"/>
    <dgm:cxn modelId="{9359F940-0A46-4A21-8790-820087B3C91E}" type="presParOf" srcId="{BB1B09AB-D449-453E-B6E3-6CB3FAAF896B}" destId="{25E95349-0E0F-4C52-BCA1-893F45C3668C}" srcOrd="2" destOrd="0" presId="urn:microsoft.com/office/officeart/2005/8/layout/orgChart1"/>
    <dgm:cxn modelId="{D5A9A3C3-768D-4D8A-BF51-ACC90E035218}" type="presParOf" srcId="{976F45E9-B5C8-4FB4-BE11-31847F290BAE}" destId="{A37B4D89-4139-476D-9D17-17A556BF3E60}" srcOrd="2" destOrd="0" presId="urn:microsoft.com/office/officeart/2005/8/layout/orgChart1"/>
    <dgm:cxn modelId="{AC795418-D7E0-4CE0-8695-7F93CC35F770}" type="presParOf" srcId="{976F45E9-B5C8-4FB4-BE11-31847F290BAE}" destId="{7CFCC791-B451-4AEF-A847-497E61F72D56}" srcOrd="3" destOrd="0" presId="urn:microsoft.com/office/officeart/2005/8/layout/orgChart1"/>
    <dgm:cxn modelId="{A67AC189-A8E8-4BBA-88BD-1F3212BC0281}" type="presParOf" srcId="{7CFCC791-B451-4AEF-A847-497E61F72D56}" destId="{2693C1D9-4A99-4A45-81F1-1C299BD9F025}" srcOrd="0" destOrd="0" presId="urn:microsoft.com/office/officeart/2005/8/layout/orgChart1"/>
    <dgm:cxn modelId="{98A1513B-E6B5-4AD4-A22E-6DC3D9F6FBB4}" type="presParOf" srcId="{2693C1D9-4A99-4A45-81F1-1C299BD9F025}" destId="{44F1ACAF-34E5-44FD-BBF5-ABDB169C9F42}" srcOrd="0" destOrd="0" presId="urn:microsoft.com/office/officeart/2005/8/layout/orgChart1"/>
    <dgm:cxn modelId="{8A15559D-0501-4639-A21D-2838BFB179B2}" type="presParOf" srcId="{2693C1D9-4A99-4A45-81F1-1C299BD9F025}" destId="{EF69A72D-9521-47E1-9E7F-3ECD3C601AAF}" srcOrd="1" destOrd="0" presId="urn:microsoft.com/office/officeart/2005/8/layout/orgChart1"/>
    <dgm:cxn modelId="{9EBC6787-7918-4A5B-8521-F3008484B1C0}" type="presParOf" srcId="{7CFCC791-B451-4AEF-A847-497E61F72D56}" destId="{2E6A166A-B991-4F28-AB22-4A4FA4707599}" srcOrd="1" destOrd="0" presId="urn:microsoft.com/office/officeart/2005/8/layout/orgChart1"/>
    <dgm:cxn modelId="{670458BC-E2F9-4AD5-BADD-BBD8870ACEE3}" type="presParOf" srcId="{2E6A166A-B991-4F28-AB22-4A4FA4707599}" destId="{29824E87-C1D4-470D-A70A-57B0E3CBB1A7}" srcOrd="0" destOrd="0" presId="urn:microsoft.com/office/officeart/2005/8/layout/orgChart1"/>
    <dgm:cxn modelId="{720594D9-C58D-428F-91DD-0BBE286C1A25}" type="presParOf" srcId="{2E6A166A-B991-4F28-AB22-4A4FA4707599}" destId="{2F7797EB-AC74-4E99-8F46-7C2A8CA2B9A8}" srcOrd="1" destOrd="0" presId="urn:microsoft.com/office/officeart/2005/8/layout/orgChart1"/>
    <dgm:cxn modelId="{FDCBA9E7-70D9-4868-997C-B1981249FE79}" type="presParOf" srcId="{2F7797EB-AC74-4E99-8F46-7C2A8CA2B9A8}" destId="{45135791-35A3-4DD6-999F-EF760C79AA32}" srcOrd="0" destOrd="0" presId="urn:microsoft.com/office/officeart/2005/8/layout/orgChart1"/>
    <dgm:cxn modelId="{60A9DAF8-B940-490D-8301-BA8A2D2ABC8B}" type="presParOf" srcId="{45135791-35A3-4DD6-999F-EF760C79AA32}" destId="{AB1B3D99-4E45-40BE-9A32-D98A1DC469CD}" srcOrd="0" destOrd="0" presId="urn:microsoft.com/office/officeart/2005/8/layout/orgChart1"/>
    <dgm:cxn modelId="{5ABF30CA-5925-4F15-8085-3E75EF4372DA}" type="presParOf" srcId="{45135791-35A3-4DD6-999F-EF760C79AA32}" destId="{14E4D1E7-EDD2-4440-8687-D486F7312588}" srcOrd="1" destOrd="0" presId="urn:microsoft.com/office/officeart/2005/8/layout/orgChart1"/>
    <dgm:cxn modelId="{B45A6A42-8F60-41CB-A885-6D7C53C3066E}" type="presParOf" srcId="{2F7797EB-AC74-4E99-8F46-7C2A8CA2B9A8}" destId="{6D4E1CF1-4A7E-4654-8C88-3BCE54F17CFC}" srcOrd="1" destOrd="0" presId="urn:microsoft.com/office/officeart/2005/8/layout/orgChart1"/>
    <dgm:cxn modelId="{30238376-E328-4F83-B9EC-D521B275170F}" type="presParOf" srcId="{2F7797EB-AC74-4E99-8F46-7C2A8CA2B9A8}" destId="{111BAF34-82D9-47E2-8427-7F1C583E2D88}" srcOrd="2" destOrd="0" presId="urn:microsoft.com/office/officeart/2005/8/layout/orgChart1"/>
    <dgm:cxn modelId="{30462097-856F-4F34-AE31-5FB0D76B11FD}" type="presParOf" srcId="{2E6A166A-B991-4F28-AB22-4A4FA4707599}" destId="{95D5793D-C186-43DD-B607-B8AF3699DF4F}" srcOrd="2" destOrd="0" presId="urn:microsoft.com/office/officeart/2005/8/layout/orgChart1"/>
    <dgm:cxn modelId="{7BFE1BD9-3D3A-4250-9284-198328C6646E}" type="presParOf" srcId="{2E6A166A-B991-4F28-AB22-4A4FA4707599}" destId="{F13F5D87-7BB3-4400-B99A-D7B67FC2748D}" srcOrd="3" destOrd="0" presId="urn:microsoft.com/office/officeart/2005/8/layout/orgChart1"/>
    <dgm:cxn modelId="{0BF7352D-083A-4123-A9CC-8C7DF32CD93F}" type="presParOf" srcId="{F13F5D87-7BB3-4400-B99A-D7B67FC2748D}" destId="{E7F47CD7-D9BB-443F-8009-727C312FA8FD}" srcOrd="0" destOrd="0" presId="urn:microsoft.com/office/officeart/2005/8/layout/orgChart1"/>
    <dgm:cxn modelId="{79F5ADEB-3472-414C-BC32-6AE3A9EF888A}" type="presParOf" srcId="{E7F47CD7-D9BB-443F-8009-727C312FA8FD}" destId="{D3DF0F10-D90A-4E20-9F04-2015B9BA17A1}" srcOrd="0" destOrd="0" presId="urn:microsoft.com/office/officeart/2005/8/layout/orgChart1"/>
    <dgm:cxn modelId="{71B4C291-8141-4EF1-9FB4-091B3F72FB68}" type="presParOf" srcId="{E7F47CD7-D9BB-443F-8009-727C312FA8FD}" destId="{172569DF-3B19-4D66-86C3-27B8CA6096D0}" srcOrd="1" destOrd="0" presId="urn:microsoft.com/office/officeart/2005/8/layout/orgChart1"/>
    <dgm:cxn modelId="{24F04F3B-CE46-44B2-92CC-8E023DC94654}" type="presParOf" srcId="{F13F5D87-7BB3-4400-B99A-D7B67FC2748D}" destId="{5B4EDF33-8A27-484F-B5FD-BD1EA10B19F4}" srcOrd="1" destOrd="0" presId="urn:microsoft.com/office/officeart/2005/8/layout/orgChart1"/>
    <dgm:cxn modelId="{9921CB9B-EAA0-4B04-8893-BCB268F07894}" type="presParOf" srcId="{F13F5D87-7BB3-4400-B99A-D7B67FC2748D}" destId="{1873B5B4-FA5F-4C81-BA18-F00AD5896815}" srcOrd="2" destOrd="0" presId="urn:microsoft.com/office/officeart/2005/8/layout/orgChart1"/>
    <dgm:cxn modelId="{265BC8A1-9FDC-4907-995C-D6110FACE004}" type="presParOf" srcId="{7CFCC791-B451-4AEF-A847-497E61F72D56}" destId="{17F8B6CD-9556-4991-877B-C08733C319A0}" srcOrd="2" destOrd="0" presId="urn:microsoft.com/office/officeart/2005/8/layout/orgChart1"/>
    <dgm:cxn modelId="{2902CA47-EC7E-44A8-9FB7-2609E76DB659}" type="presParOf" srcId="{976F45E9-B5C8-4FB4-BE11-31847F290BAE}" destId="{5DD7DEEE-08CD-42DB-8923-0F8A9B7C5B68}" srcOrd="4" destOrd="0" presId="urn:microsoft.com/office/officeart/2005/8/layout/orgChart1"/>
    <dgm:cxn modelId="{2696CC33-0D82-4133-9502-2DA52FD54BB5}" type="presParOf" srcId="{976F45E9-B5C8-4FB4-BE11-31847F290BAE}" destId="{BD7039DC-E40D-4C11-BADC-18ADAD3C0BBF}" srcOrd="5" destOrd="0" presId="urn:microsoft.com/office/officeart/2005/8/layout/orgChart1"/>
    <dgm:cxn modelId="{18825B90-1D37-43CA-8BFC-E325EC285E1E}" type="presParOf" srcId="{BD7039DC-E40D-4C11-BADC-18ADAD3C0BBF}" destId="{56454D24-6AD9-4BBD-A6B8-513A7168DB41}" srcOrd="0" destOrd="0" presId="urn:microsoft.com/office/officeart/2005/8/layout/orgChart1"/>
    <dgm:cxn modelId="{90D5961A-BBD4-4149-A3D9-DD4782C76FAF}" type="presParOf" srcId="{56454D24-6AD9-4BBD-A6B8-513A7168DB41}" destId="{08571F84-BF08-4194-9CF9-A3652BCFAA7B}" srcOrd="0" destOrd="0" presId="urn:microsoft.com/office/officeart/2005/8/layout/orgChart1"/>
    <dgm:cxn modelId="{56C583A4-FF0C-4E9A-8C77-DAF9916EC230}" type="presParOf" srcId="{56454D24-6AD9-4BBD-A6B8-513A7168DB41}" destId="{3DDCA71B-553D-4104-908E-01E756A2BB85}" srcOrd="1" destOrd="0" presId="urn:microsoft.com/office/officeart/2005/8/layout/orgChart1"/>
    <dgm:cxn modelId="{36C2E5E1-08E4-4AC0-8D91-536AC57FC56C}" type="presParOf" srcId="{BD7039DC-E40D-4C11-BADC-18ADAD3C0BBF}" destId="{94982D68-AA90-4362-9D7E-4F4D2496F036}" srcOrd="1" destOrd="0" presId="urn:microsoft.com/office/officeart/2005/8/layout/orgChart1"/>
    <dgm:cxn modelId="{2D8B68C1-A781-493C-AD43-640AEB6A74D1}" type="presParOf" srcId="{94982D68-AA90-4362-9D7E-4F4D2496F036}" destId="{B1B528AB-1A44-4516-941E-6BD87CEDAFE4}" srcOrd="0" destOrd="0" presId="urn:microsoft.com/office/officeart/2005/8/layout/orgChart1"/>
    <dgm:cxn modelId="{8A8F2ADA-2D49-466F-B550-34409A6D5991}" type="presParOf" srcId="{94982D68-AA90-4362-9D7E-4F4D2496F036}" destId="{CFB771DB-FA31-4420-9B53-AC4A73259521}" srcOrd="1" destOrd="0" presId="urn:microsoft.com/office/officeart/2005/8/layout/orgChart1"/>
    <dgm:cxn modelId="{88C8E4D3-30D0-4EFB-A687-8806FBFB3828}" type="presParOf" srcId="{CFB771DB-FA31-4420-9B53-AC4A73259521}" destId="{7C308CC6-1DF0-43DA-B00E-4CF7FBE3CF41}" srcOrd="0" destOrd="0" presId="urn:microsoft.com/office/officeart/2005/8/layout/orgChart1"/>
    <dgm:cxn modelId="{75B47EA7-EA16-4180-BD7B-789034FCFD33}" type="presParOf" srcId="{7C308CC6-1DF0-43DA-B00E-4CF7FBE3CF41}" destId="{BC9EAB04-A618-41BA-9C80-171D9324CF38}" srcOrd="0" destOrd="0" presId="urn:microsoft.com/office/officeart/2005/8/layout/orgChart1"/>
    <dgm:cxn modelId="{E0D748FD-A99F-4BEE-839E-590F22F7C87B}" type="presParOf" srcId="{7C308CC6-1DF0-43DA-B00E-4CF7FBE3CF41}" destId="{09C50E6A-F78D-4CBD-9C1E-749356605540}" srcOrd="1" destOrd="0" presId="urn:microsoft.com/office/officeart/2005/8/layout/orgChart1"/>
    <dgm:cxn modelId="{623BE4EE-93E1-43CA-A529-91C92657BB9C}" type="presParOf" srcId="{CFB771DB-FA31-4420-9B53-AC4A73259521}" destId="{C2D2D183-557A-4539-A753-02BE743C6F55}" srcOrd="1" destOrd="0" presId="urn:microsoft.com/office/officeart/2005/8/layout/orgChart1"/>
    <dgm:cxn modelId="{D1DE849D-6AA9-43F6-962C-C40A34D02EAA}" type="presParOf" srcId="{CFB771DB-FA31-4420-9B53-AC4A73259521}" destId="{0B1DE6E6-8084-4835-92EE-512681E54D07}" srcOrd="2" destOrd="0" presId="urn:microsoft.com/office/officeart/2005/8/layout/orgChart1"/>
    <dgm:cxn modelId="{46768933-3F58-46D4-8D96-7B1D90E9B4F2}" type="presParOf" srcId="{94982D68-AA90-4362-9D7E-4F4D2496F036}" destId="{996B21A7-BAC9-47AD-BFF1-31EA00373322}" srcOrd="2" destOrd="0" presId="urn:microsoft.com/office/officeart/2005/8/layout/orgChart1"/>
    <dgm:cxn modelId="{179E20A6-2199-4981-8502-F0ED235C67D3}" type="presParOf" srcId="{94982D68-AA90-4362-9D7E-4F4D2496F036}" destId="{D18043AE-4303-488F-A77D-D65DF4F4CD20}" srcOrd="3" destOrd="0" presId="urn:microsoft.com/office/officeart/2005/8/layout/orgChart1"/>
    <dgm:cxn modelId="{79B35021-31F8-406E-B5BE-247803417848}" type="presParOf" srcId="{D18043AE-4303-488F-A77D-D65DF4F4CD20}" destId="{561B3258-EF38-4607-8F00-9CF56DAC3855}" srcOrd="0" destOrd="0" presId="urn:microsoft.com/office/officeart/2005/8/layout/orgChart1"/>
    <dgm:cxn modelId="{CFF313CE-D26C-473D-9D63-EF177117B9B0}" type="presParOf" srcId="{561B3258-EF38-4607-8F00-9CF56DAC3855}" destId="{A792EEB3-44D3-45D0-A3D9-052B2A6F1970}" srcOrd="0" destOrd="0" presId="urn:microsoft.com/office/officeart/2005/8/layout/orgChart1"/>
    <dgm:cxn modelId="{302CB4FE-CD32-45F8-A12E-174512BA14A6}" type="presParOf" srcId="{561B3258-EF38-4607-8F00-9CF56DAC3855}" destId="{C0CA760E-B653-4F28-8092-CE6732B19939}" srcOrd="1" destOrd="0" presId="urn:microsoft.com/office/officeart/2005/8/layout/orgChart1"/>
    <dgm:cxn modelId="{C55F1925-C7A3-40AA-87FE-B4C24EC2A20C}" type="presParOf" srcId="{D18043AE-4303-488F-A77D-D65DF4F4CD20}" destId="{12E70BA5-F3E7-4DAB-A874-B16BC6201B3D}" srcOrd="1" destOrd="0" presId="urn:microsoft.com/office/officeart/2005/8/layout/orgChart1"/>
    <dgm:cxn modelId="{6AFD1EFF-A8FB-4AE3-93A8-790F6A0CD09A}" type="presParOf" srcId="{D18043AE-4303-488F-A77D-D65DF4F4CD20}" destId="{C412CF69-E933-446B-BA61-7B403C736B5F}" srcOrd="2" destOrd="0" presId="urn:microsoft.com/office/officeart/2005/8/layout/orgChart1"/>
    <dgm:cxn modelId="{D77C898B-5893-4629-99C7-A4A39863B5EF}" type="presParOf" srcId="{BD7039DC-E40D-4C11-BADC-18ADAD3C0BBF}" destId="{2D620C44-8950-4659-997E-B9E948BB613E}" srcOrd="2" destOrd="0" presId="urn:microsoft.com/office/officeart/2005/8/layout/orgChart1"/>
    <dgm:cxn modelId="{F545684A-0A6C-45A9-A57A-15D933408906}" type="presParOf" srcId="{976F45E9-B5C8-4FB4-BE11-31847F290BAE}" destId="{E1315016-1116-40D0-A78D-EA186BE9320D}" srcOrd="6" destOrd="0" presId="urn:microsoft.com/office/officeart/2005/8/layout/orgChart1"/>
    <dgm:cxn modelId="{3AA9C042-C11D-4489-80CD-A8D5C1D040F7}" type="presParOf" srcId="{976F45E9-B5C8-4FB4-BE11-31847F290BAE}" destId="{B1509CFB-8706-42E0-A357-16E8CDBC8D6B}" srcOrd="7" destOrd="0" presId="urn:microsoft.com/office/officeart/2005/8/layout/orgChart1"/>
    <dgm:cxn modelId="{E91AD409-6619-4D7F-BBF1-FC8BEEBA6E85}" type="presParOf" srcId="{B1509CFB-8706-42E0-A357-16E8CDBC8D6B}" destId="{0CD4F4AA-DBFF-4F17-8DD4-17FBD159947C}" srcOrd="0" destOrd="0" presId="urn:microsoft.com/office/officeart/2005/8/layout/orgChart1"/>
    <dgm:cxn modelId="{630E7801-8246-42E3-9307-6A1D0970B167}" type="presParOf" srcId="{0CD4F4AA-DBFF-4F17-8DD4-17FBD159947C}" destId="{0B1AB3CD-AF63-4327-848A-EC047C40ADE9}" srcOrd="0" destOrd="0" presId="urn:microsoft.com/office/officeart/2005/8/layout/orgChart1"/>
    <dgm:cxn modelId="{DFB95ED9-C0D3-452F-8143-DF82DCC8A5B3}" type="presParOf" srcId="{0CD4F4AA-DBFF-4F17-8DD4-17FBD159947C}" destId="{8391B231-6121-434A-95F0-C4ADEDD1C783}" srcOrd="1" destOrd="0" presId="urn:microsoft.com/office/officeart/2005/8/layout/orgChart1"/>
    <dgm:cxn modelId="{39C4C09E-94E5-4D47-99AB-BC574CB0CAA3}" type="presParOf" srcId="{B1509CFB-8706-42E0-A357-16E8CDBC8D6B}" destId="{8DF97C93-500A-4784-8751-D6CC4010ABA4}" srcOrd="1" destOrd="0" presId="urn:microsoft.com/office/officeart/2005/8/layout/orgChart1"/>
    <dgm:cxn modelId="{8DEFC5A8-FCEE-48DE-8E64-D7683C12E03C}" type="presParOf" srcId="{8DF97C93-500A-4784-8751-D6CC4010ABA4}" destId="{D93304F6-BF03-4276-AEAC-A0B208EC4B0E}" srcOrd="0" destOrd="0" presId="urn:microsoft.com/office/officeart/2005/8/layout/orgChart1"/>
    <dgm:cxn modelId="{20BCFDFE-385B-423C-A879-D433652D1EB7}" type="presParOf" srcId="{8DF97C93-500A-4784-8751-D6CC4010ABA4}" destId="{746E53CE-AA08-45A5-9559-148C0CD03022}" srcOrd="1" destOrd="0" presId="urn:microsoft.com/office/officeart/2005/8/layout/orgChart1"/>
    <dgm:cxn modelId="{C7D33D02-5CDA-4C20-B9DF-84FE3990069B}" type="presParOf" srcId="{746E53CE-AA08-45A5-9559-148C0CD03022}" destId="{172AA955-272D-4B11-A678-62E3F6863435}" srcOrd="0" destOrd="0" presId="urn:microsoft.com/office/officeart/2005/8/layout/orgChart1"/>
    <dgm:cxn modelId="{CEC32EAB-A225-425C-8A1B-85ED152B6751}" type="presParOf" srcId="{172AA955-272D-4B11-A678-62E3F6863435}" destId="{093B5440-F036-4341-A119-66D1E4919D71}" srcOrd="0" destOrd="0" presId="urn:microsoft.com/office/officeart/2005/8/layout/orgChart1"/>
    <dgm:cxn modelId="{A6565230-C262-4319-A1CB-F0E0E399418B}" type="presParOf" srcId="{172AA955-272D-4B11-A678-62E3F6863435}" destId="{032D3801-E68C-4268-8E62-A97BD339106A}" srcOrd="1" destOrd="0" presId="urn:microsoft.com/office/officeart/2005/8/layout/orgChart1"/>
    <dgm:cxn modelId="{50531DF0-B6F5-4D78-882D-2107CF866AD4}" type="presParOf" srcId="{746E53CE-AA08-45A5-9559-148C0CD03022}" destId="{F59F4542-0FED-4A0D-9866-15C429194EE5}" srcOrd="1" destOrd="0" presId="urn:microsoft.com/office/officeart/2005/8/layout/orgChart1"/>
    <dgm:cxn modelId="{B97A2B8A-BAC5-40BA-ACD1-F75AA556E989}" type="presParOf" srcId="{746E53CE-AA08-45A5-9559-148C0CD03022}" destId="{E1BA9827-85AC-4279-8C6E-D989039674C7}" srcOrd="2" destOrd="0" presId="urn:microsoft.com/office/officeart/2005/8/layout/orgChart1"/>
    <dgm:cxn modelId="{F936663B-58DA-483D-9B3B-EC5379063AA6}" type="presParOf" srcId="{B1509CFB-8706-42E0-A357-16E8CDBC8D6B}" destId="{13BAC609-F7D0-4081-B3BA-592DEE9512E9}" srcOrd="2" destOrd="0" presId="urn:microsoft.com/office/officeart/2005/8/layout/orgChart1"/>
    <dgm:cxn modelId="{1E29F9AD-164B-49EC-A48B-FD524471FFDA}" type="presParOf" srcId="{D861C356-AB89-4C52-840F-93EA01F265FC}" destId="{BD215317-7A1C-4CF6-9D32-115C0F32C3B8}" srcOrd="2" destOrd="0" presId="urn:microsoft.com/office/officeart/2005/8/layout/orgChart1"/>
  </dgm:cxnLst>
  <dgm:bg>
    <a:noFill/>
  </dgm:bg>
  <dgm:whole>
    <a:ln w="12700">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70F6D1-7E4E-4488-99BC-86F6F7FC64E6}"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GB"/>
        </a:p>
      </dgm:t>
    </dgm:pt>
    <dgm:pt modelId="{CA77A226-9342-4A89-80DA-19653D8375AF}">
      <dgm:prSet custT="1"/>
      <dgm:spPr>
        <a:gradFill flip="none" rotWithShape="1">
          <a:gsLst>
            <a:gs pos="100000">
              <a:srgbClr val="FFFFFF"/>
            </a:gs>
            <a:gs pos="58000">
              <a:srgbClr val="8C9BB4"/>
            </a:gs>
            <a:gs pos="20000">
              <a:srgbClr val="193768"/>
            </a:gs>
          </a:gsLst>
          <a:lin ang="2700000" scaled="1"/>
          <a:tileRect/>
        </a:gradFill>
      </dgm:spPr>
      <dgm:t>
        <a:bodyPr/>
        <a:lstStyle/>
        <a:p>
          <a:r>
            <a:rPr lang="en-GB" sz="2400" b="0">
              <a:solidFill>
                <a:schemeClr val="bg1"/>
              </a:solidFill>
              <a:latin typeface="Calibri" panose="020F0502020204030204" pitchFamily="34" charset="0"/>
              <a:cs typeface="Calibri" panose="020F0502020204030204" pitchFamily="34" charset="0"/>
            </a:rPr>
            <a:t>ACE 2026 </a:t>
          </a:r>
        </a:p>
        <a:p>
          <a:r>
            <a:rPr lang="en-GB" sz="2400" b="0">
              <a:solidFill>
                <a:schemeClr val="bg1"/>
              </a:solidFill>
              <a:latin typeface="Calibri" panose="020F0502020204030204" pitchFamily="34" charset="0"/>
              <a:cs typeface="Calibri" panose="020F0502020204030204" pitchFamily="34" charset="0"/>
            </a:rPr>
            <a:t>Production Consents</a:t>
          </a:r>
        </a:p>
      </dgm:t>
    </dgm:pt>
    <dgm:pt modelId="{1A304DF2-A287-4B62-8E5F-A791B6A44C65}" type="parTrans" cxnId="{0421B8C8-9D13-4FAB-A0FA-70C84545CD65}">
      <dgm:prSet/>
      <dgm:spPr/>
      <dgm:t>
        <a:bodyPr/>
        <a:lstStyle/>
        <a:p>
          <a:endParaRPr lang="en-GB" sz="1200" b="0">
            <a:latin typeface="Calibri" panose="020F0502020204030204" pitchFamily="34" charset="0"/>
            <a:cs typeface="Calibri" panose="020F0502020204030204" pitchFamily="34" charset="0"/>
          </a:endParaRPr>
        </a:p>
      </dgm:t>
    </dgm:pt>
    <dgm:pt modelId="{CDBA41DC-B9ED-496A-8404-93EF2845A055}" type="sibTrans" cxnId="{0421B8C8-9D13-4FAB-A0FA-70C84545CD65}">
      <dgm:prSet/>
      <dgm:spPr/>
      <dgm:t>
        <a:bodyPr/>
        <a:lstStyle/>
        <a:p>
          <a:endParaRPr lang="en-GB" sz="1200" b="0">
            <a:latin typeface="Calibri" panose="020F0502020204030204" pitchFamily="34" charset="0"/>
            <a:cs typeface="Calibri" panose="020F0502020204030204" pitchFamily="34" charset="0"/>
          </a:endParaRPr>
        </a:p>
      </dgm:t>
    </dgm:pt>
    <dgm:pt modelId="{9E4181FB-8A70-43D7-8A0C-DE1A5F5F1BB2}">
      <dgm:prSet custT="1"/>
      <dgm:spPr>
        <a:ln>
          <a:solidFill>
            <a:srgbClr val="193768"/>
          </a:solidFill>
        </a:ln>
      </dgm:spPr>
      <dgm:t>
        <a:bodyPr/>
        <a:lstStyle/>
        <a:p>
          <a:r>
            <a:rPr lang="en-GB" sz="1600" b="0">
              <a:solidFill>
                <a:srgbClr val="193768"/>
              </a:solidFill>
              <a:latin typeface="Calibri" panose="020F0502020204030204" pitchFamily="34" charset="0"/>
              <a:cs typeface="Calibri" panose="020F0502020204030204" pitchFamily="34" charset="0"/>
            </a:rPr>
            <a:t>Operator submissions </a:t>
          </a:r>
        </a:p>
        <a:p>
          <a:r>
            <a:rPr lang="en-GB" sz="1600" b="0">
              <a:solidFill>
                <a:srgbClr val="193768"/>
              </a:solidFill>
              <a:latin typeface="Calibri" panose="020F0502020204030204" pitchFamily="34" charset="0"/>
              <a:cs typeface="Calibri" panose="020F0502020204030204" pitchFamily="34" charset="0"/>
            </a:rPr>
            <a:t>30 Jun – 15 Aug</a:t>
          </a:r>
        </a:p>
      </dgm:t>
    </dgm:pt>
    <dgm:pt modelId="{A8AFA49E-7AB8-49D8-909A-5D1384991DB3}" type="parTrans" cxnId="{C93C5854-D5CF-485A-8953-9CCDD19F516D}">
      <dgm:prSet/>
      <dgm:spPr/>
      <dgm:t>
        <a:bodyPr/>
        <a:lstStyle/>
        <a:p>
          <a:endParaRPr lang="en-GB" sz="1200" b="0">
            <a:latin typeface="Calibri" panose="020F0502020204030204" pitchFamily="34" charset="0"/>
            <a:cs typeface="Calibri" panose="020F0502020204030204" pitchFamily="34" charset="0"/>
          </a:endParaRPr>
        </a:p>
      </dgm:t>
    </dgm:pt>
    <dgm:pt modelId="{5CD2D32D-29CE-4B33-9184-99F1807861A8}" type="sibTrans" cxnId="{C93C5854-D5CF-485A-8953-9CCDD19F516D}">
      <dgm:prSet/>
      <dgm:spPr/>
      <dgm:t>
        <a:bodyPr/>
        <a:lstStyle/>
        <a:p>
          <a:endParaRPr lang="en-GB" sz="1200" b="0">
            <a:latin typeface="Calibri" panose="020F0502020204030204" pitchFamily="34" charset="0"/>
            <a:cs typeface="Calibri" panose="020F0502020204030204" pitchFamily="34" charset="0"/>
          </a:endParaRPr>
        </a:p>
      </dgm:t>
    </dgm:pt>
    <dgm:pt modelId="{0964098B-BB8B-4D4B-8312-964C10A106C5}">
      <dgm:prSet custT="1"/>
      <dgm:spPr>
        <a:gradFill flip="none" rotWithShape="1">
          <a:gsLst>
            <a:gs pos="80000">
              <a:srgbClr val="193768"/>
            </a:gs>
            <a:gs pos="42000">
              <a:srgbClr val="8C9BB4"/>
            </a:gs>
            <a:gs pos="10000">
              <a:srgbClr val="F2F2F2"/>
            </a:gs>
          </a:gsLst>
          <a:lin ang="18900000" scaled="1"/>
          <a:tileRect/>
        </a:gradFill>
      </dgm:spPr>
      <dgm:t>
        <a:bodyPr/>
        <a:lstStyle/>
        <a:p>
          <a:r>
            <a:rPr lang="en-GB" sz="2400" b="0">
              <a:solidFill>
                <a:schemeClr val="bg1"/>
              </a:solidFill>
              <a:latin typeface="Calibri" panose="020F0502020204030204" pitchFamily="34" charset="0"/>
              <a:cs typeface="Calibri" panose="020F0502020204030204" pitchFamily="34" charset="0"/>
            </a:rPr>
            <a:t>ACE 2026 </a:t>
          </a:r>
        </a:p>
        <a:p>
          <a:r>
            <a:rPr lang="en-GB" sz="2400" b="0">
              <a:solidFill>
                <a:schemeClr val="bg1"/>
              </a:solidFill>
              <a:latin typeface="Calibri" panose="020F0502020204030204" pitchFamily="34" charset="0"/>
              <a:cs typeface="Calibri" panose="020F0502020204030204" pitchFamily="34" charset="0"/>
            </a:rPr>
            <a:t>Flare &amp; Vent Consents </a:t>
          </a:r>
        </a:p>
      </dgm:t>
    </dgm:pt>
    <dgm:pt modelId="{108F94B4-5500-47D7-838E-C08D756B16C7}" type="parTrans" cxnId="{CBCC36D6-8E3E-4171-A884-E6329BBA8FC5}">
      <dgm:prSet/>
      <dgm:spPr/>
      <dgm:t>
        <a:bodyPr/>
        <a:lstStyle/>
        <a:p>
          <a:endParaRPr lang="en-GB" sz="1200" b="0">
            <a:latin typeface="Calibri" panose="020F0502020204030204" pitchFamily="34" charset="0"/>
            <a:cs typeface="Calibri" panose="020F0502020204030204" pitchFamily="34" charset="0"/>
          </a:endParaRPr>
        </a:p>
      </dgm:t>
    </dgm:pt>
    <dgm:pt modelId="{EDD9B4D3-547D-423B-B8A4-C5283C1F47C9}" type="sibTrans" cxnId="{CBCC36D6-8E3E-4171-A884-E6329BBA8FC5}">
      <dgm:prSet/>
      <dgm:spPr/>
      <dgm:t>
        <a:bodyPr/>
        <a:lstStyle/>
        <a:p>
          <a:endParaRPr lang="en-GB" sz="1200" b="0">
            <a:latin typeface="Calibri" panose="020F0502020204030204" pitchFamily="34" charset="0"/>
            <a:cs typeface="Calibri" panose="020F0502020204030204" pitchFamily="34" charset="0"/>
          </a:endParaRPr>
        </a:p>
      </dgm:t>
    </dgm:pt>
    <dgm:pt modelId="{17787462-0665-4646-86C3-999FC61BEC11}">
      <dgm:prSet custT="1"/>
      <dgm:spPr>
        <a:ln>
          <a:solidFill>
            <a:srgbClr val="193768"/>
          </a:solidFill>
        </a:ln>
      </dgm:spPr>
      <dgm:t>
        <a:bodyPr/>
        <a:lstStyle/>
        <a:p>
          <a:r>
            <a:rPr lang="en-GB" sz="1600" b="0">
              <a:solidFill>
                <a:srgbClr val="193768"/>
              </a:solidFill>
              <a:latin typeface="Calibri" panose="020F0502020204030204" pitchFamily="34" charset="0"/>
              <a:cs typeface="Calibri" panose="020F0502020204030204" pitchFamily="34" charset="0"/>
            </a:rPr>
            <a:t>Operator submissions </a:t>
          </a:r>
        </a:p>
        <a:p>
          <a:r>
            <a:rPr lang="en-GB" sz="1600" b="0">
              <a:solidFill>
                <a:srgbClr val="193768"/>
              </a:solidFill>
              <a:latin typeface="Calibri" panose="020F0502020204030204" pitchFamily="34" charset="0"/>
              <a:cs typeface="Calibri" panose="020F0502020204030204" pitchFamily="34" charset="0"/>
            </a:rPr>
            <a:t>18 Aug– 12 Sept </a:t>
          </a:r>
        </a:p>
      </dgm:t>
    </dgm:pt>
    <dgm:pt modelId="{52FCEEE0-017F-4556-84D3-DC86FF05F32D}" type="parTrans" cxnId="{D5C03E21-85A1-4373-87F1-82F7E80F70EA}">
      <dgm:prSet/>
      <dgm:spPr/>
      <dgm:t>
        <a:bodyPr/>
        <a:lstStyle/>
        <a:p>
          <a:endParaRPr lang="en-GB" sz="1200" b="0">
            <a:latin typeface="Calibri" panose="020F0502020204030204" pitchFamily="34" charset="0"/>
            <a:cs typeface="Calibri" panose="020F0502020204030204" pitchFamily="34" charset="0"/>
          </a:endParaRPr>
        </a:p>
      </dgm:t>
    </dgm:pt>
    <dgm:pt modelId="{F3199C74-D253-470C-A3CC-87DB21345A9D}" type="sibTrans" cxnId="{D5C03E21-85A1-4373-87F1-82F7E80F70EA}">
      <dgm:prSet/>
      <dgm:spPr/>
      <dgm:t>
        <a:bodyPr/>
        <a:lstStyle/>
        <a:p>
          <a:endParaRPr lang="en-GB" sz="1200" b="0">
            <a:latin typeface="Calibri" panose="020F0502020204030204" pitchFamily="34" charset="0"/>
            <a:cs typeface="Calibri" panose="020F0502020204030204" pitchFamily="34" charset="0"/>
          </a:endParaRPr>
        </a:p>
      </dgm:t>
    </dgm:pt>
    <dgm:pt modelId="{1F6F0763-8848-4334-9506-31BDC7203B0F}">
      <dgm:prSet custT="1"/>
      <dgm:spPr>
        <a:solidFill>
          <a:srgbClr val="193768"/>
        </a:solidFill>
      </dgm:spPr>
      <dgm:t>
        <a:bodyPr/>
        <a:lstStyle/>
        <a:p>
          <a:r>
            <a:rPr lang="en-GB" sz="2400" b="0">
              <a:latin typeface="Calibri" panose="020F0502020204030204" pitchFamily="34" charset="0"/>
              <a:cs typeface="Calibri" panose="020F0502020204030204" pitchFamily="34" charset="0"/>
            </a:rPr>
            <a:t>All Consents Issued</a:t>
          </a:r>
        </a:p>
      </dgm:t>
    </dgm:pt>
    <dgm:pt modelId="{27A337F5-45C5-4053-A40A-5BBD6331073A}" type="parTrans" cxnId="{985A3DAB-7837-422A-A0DC-8BD94C73EE7A}">
      <dgm:prSet/>
      <dgm:spPr/>
      <dgm:t>
        <a:bodyPr/>
        <a:lstStyle/>
        <a:p>
          <a:endParaRPr lang="en-GB" sz="1200" b="0">
            <a:latin typeface="Calibri" panose="020F0502020204030204" pitchFamily="34" charset="0"/>
            <a:cs typeface="Calibri" panose="020F0502020204030204" pitchFamily="34" charset="0"/>
          </a:endParaRPr>
        </a:p>
      </dgm:t>
    </dgm:pt>
    <dgm:pt modelId="{ECF3AE83-F05F-478C-87E5-CB43EE3E2F00}" type="sibTrans" cxnId="{985A3DAB-7837-422A-A0DC-8BD94C73EE7A}">
      <dgm:prSet/>
      <dgm:spPr/>
      <dgm:t>
        <a:bodyPr/>
        <a:lstStyle/>
        <a:p>
          <a:endParaRPr lang="en-GB" sz="1200" b="0">
            <a:latin typeface="Calibri" panose="020F0502020204030204" pitchFamily="34" charset="0"/>
            <a:cs typeface="Calibri" panose="020F0502020204030204" pitchFamily="34" charset="0"/>
          </a:endParaRPr>
        </a:p>
      </dgm:t>
    </dgm:pt>
    <dgm:pt modelId="{88B3978E-51BC-4636-9C99-43F38F525960}">
      <dgm:prSet custT="1"/>
      <dgm:spPr>
        <a:ln>
          <a:solidFill>
            <a:srgbClr val="193768"/>
          </a:solidFill>
        </a:ln>
      </dgm:spPr>
      <dgm:t>
        <a:bodyPr/>
        <a:lstStyle/>
        <a:p>
          <a:r>
            <a:rPr lang="en-GB" sz="1600" b="0">
              <a:solidFill>
                <a:srgbClr val="193768"/>
              </a:solidFill>
              <a:latin typeface="Calibri" panose="020F0502020204030204" pitchFamily="34" charset="0"/>
              <a:cs typeface="Calibri" panose="020F0502020204030204" pitchFamily="34" charset="0"/>
            </a:rPr>
            <a:t>12 December</a:t>
          </a:r>
        </a:p>
      </dgm:t>
    </dgm:pt>
    <dgm:pt modelId="{2F15C927-E869-4128-A1FD-9D86A8AD2D13}" type="parTrans" cxnId="{3ADCC066-DC77-4C8B-B990-CA8201C90D4C}">
      <dgm:prSet/>
      <dgm:spPr/>
      <dgm:t>
        <a:bodyPr/>
        <a:lstStyle/>
        <a:p>
          <a:endParaRPr lang="en-GB" sz="1200" b="0">
            <a:latin typeface="Calibri" panose="020F0502020204030204" pitchFamily="34" charset="0"/>
            <a:cs typeface="Calibri" panose="020F0502020204030204" pitchFamily="34" charset="0"/>
          </a:endParaRPr>
        </a:p>
      </dgm:t>
    </dgm:pt>
    <dgm:pt modelId="{938C64AE-4FE5-4CB3-995E-3A911ED7F5A1}" type="sibTrans" cxnId="{3ADCC066-DC77-4C8B-B990-CA8201C90D4C}">
      <dgm:prSet/>
      <dgm:spPr/>
      <dgm:t>
        <a:bodyPr/>
        <a:lstStyle/>
        <a:p>
          <a:endParaRPr lang="en-GB" sz="1200" b="0">
            <a:latin typeface="Calibri" panose="020F0502020204030204" pitchFamily="34" charset="0"/>
            <a:cs typeface="Calibri" panose="020F0502020204030204" pitchFamily="34" charset="0"/>
          </a:endParaRPr>
        </a:p>
      </dgm:t>
    </dgm:pt>
    <dgm:pt modelId="{0789E91E-8BE9-46B4-891F-4DEE354303C5}" type="pres">
      <dgm:prSet presAssocID="{0A70F6D1-7E4E-4488-99BC-86F6F7FC64E6}" presName="diagram" presStyleCnt="0">
        <dgm:presLayoutVars>
          <dgm:chPref val="1"/>
          <dgm:dir/>
          <dgm:animOne val="branch"/>
          <dgm:animLvl val="lvl"/>
          <dgm:resizeHandles/>
        </dgm:presLayoutVars>
      </dgm:prSet>
      <dgm:spPr/>
    </dgm:pt>
    <dgm:pt modelId="{7DD6F678-5C14-4922-9FE2-878BC322BB53}" type="pres">
      <dgm:prSet presAssocID="{CA77A226-9342-4A89-80DA-19653D8375AF}" presName="root" presStyleCnt="0"/>
      <dgm:spPr/>
    </dgm:pt>
    <dgm:pt modelId="{D4DB7B1B-8375-4B09-9581-88B146969A94}" type="pres">
      <dgm:prSet presAssocID="{CA77A226-9342-4A89-80DA-19653D8375AF}" presName="rootComposite" presStyleCnt="0"/>
      <dgm:spPr/>
    </dgm:pt>
    <dgm:pt modelId="{B84C8FD1-6ED0-4A56-A5E8-9D4A53F12441}" type="pres">
      <dgm:prSet presAssocID="{CA77A226-9342-4A89-80DA-19653D8375AF}" presName="rootText" presStyleLbl="node1" presStyleIdx="0" presStyleCnt="3" custScaleX="80585" custScaleY="72047"/>
      <dgm:spPr/>
    </dgm:pt>
    <dgm:pt modelId="{61AD24FE-A4B0-4D69-AA76-DBB3D5336A53}" type="pres">
      <dgm:prSet presAssocID="{CA77A226-9342-4A89-80DA-19653D8375AF}" presName="rootConnector" presStyleLbl="node1" presStyleIdx="0" presStyleCnt="3"/>
      <dgm:spPr/>
    </dgm:pt>
    <dgm:pt modelId="{7C33A360-9388-4C02-BA94-B52AA31BB2FC}" type="pres">
      <dgm:prSet presAssocID="{CA77A226-9342-4A89-80DA-19653D8375AF}" presName="childShape" presStyleCnt="0"/>
      <dgm:spPr/>
    </dgm:pt>
    <dgm:pt modelId="{7B22D437-CB4E-4B8A-B1EE-102F5CE1FEAD}" type="pres">
      <dgm:prSet presAssocID="{A8AFA49E-7AB8-49D8-909A-5D1384991DB3}" presName="Name13" presStyleLbl="parChTrans1D2" presStyleIdx="0" presStyleCnt="3"/>
      <dgm:spPr/>
    </dgm:pt>
    <dgm:pt modelId="{3923E6C8-14C0-4A41-A64D-5CBE1DE76AC0}" type="pres">
      <dgm:prSet presAssocID="{9E4181FB-8A70-43D7-8A0C-DE1A5F5F1BB2}" presName="childText" presStyleLbl="bgAcc1" presStyleIdx="0" presStyleCnt="3" custScaleX="84147" custScaleY="63911" custLinFactNeighborY="-5008">
        <dgm:presLayoutVars>
          <dgm:bulletEnabled val="1"/>
        </dgm:presLayoutVars>
      </dgm:prSet>
      <dgm:spPr/>
    </dgm:pt>
    <dgm:pt modelId="{DF4A78B6-5144-4013-8E7F-761D0BCC3A52}" type="pres">
      <dgm:prSet presAssocID="{0964098B-BB8B-4D4B-8312-964C10A106C5}" presName="root" presStyleCnt="0"/>
      <dgm:spPr/>
    </dgm:pt>
    <dgm:pt modelId="{3C2A2F38-480A-4E81-9A2A-DCBC99BBB515}" type="pres">
      <dgm:prSet presAssocID="{0964098B-BB8B-4D4B-8312-964C10A106C5}" presName="rootComposite" presStyleCnt="0"/>
      <dgm:spPr/>
    </dgm:pt>
    <dgm:pt modelId="{8116EC3C-3A96-4294-8EBC-F6A8B8B69E67}" type="pres">
      <dgm:prSet presAssocID="{0964098B-BB8B-4D4B-8312-964C10A106C5}" presName="rootText" presStyleLbl="node1" presStyleIdx="1" presStyleCnt="3" custScaleX="80585" custScaleY="75520"/>
      <dgm:spPr/>
    </dgm:pt>
    <dgm:pt modelId="{F2EED9A1-9C91-46FE-B5D6-08ABFDF6BA8C}" type="pres">
      <dgm:prSet presAssocID="{0964098B-BB8B-4D4B-8312-964C10A106C5}" presName="rootConnector" presStyleLbl="node1" presStyleIdx="1" presStyleCnt="3"/>
      <dgm:spPr/>
    </dgm:pt>
    <dgm:pt modelId="{312085F4-6A01-4E77-8A1F-1A4E5D725D4D}" type="pres">
      <dgm:prSet presAssocID="{0964098B-BB8B-4D4B-8312-964C10A106C5}" presName="childShape" presStyleCnt="0"/>
      <dgm:spPr/>
    </dgm:pt>
    <dgm:pt modelId="{A96D41CA-CF6C-435E-BB33-2BC8BAE3AF44}" type="pres">
      <dgm:prSet presAssocID="{52FCEEE0-017F-4556-84D3-DC86FF05F32D}" presName="Name13" presStyleLbl="parChTrans1D2" presStyleIdx="1" presStyleCnt="3"/>
      <dgm:spPr/>
    </dgm:pt>
    <dgm:pt modelId="{222E10BD-5015-4240-89D9-674ADEE81224}" type="pres">
      <dgm:prSet presAssocID="{17787462-0665-4646-86C3-999FC61BEC11}" presName="childText" presStyleLbl="bgAcc1" presStyleIdx="1" presStyleCnt="3" custScaleX="84101" custScaleY="60322" custLinFactNeighborX="536" custLinFactNeighborY="-2964">
        <dgm:presLayoutVars>
          <dgm:bulletEnabled val="1"/>
        </dgm:presLayoutVars>
      </dgm:prSet>
      <dgm:spPr/>
    </dgm:pt>
    <dgm:pt modelId="{399D9F79-33BB-4E82-B7BF-127EB5E80A3A}" type="pres">
      <dgm:prSet presAssocID="{1F6F0763-8848-4334-9506-31BDC7203B0F}" presName="root" presStyleCnt="0"/>
      <dgm:spPr/>
    </dgm:pt>
    <dgm:pt modelId="{8BBA7FD0-1A44-453A-96C5-CCA7A865ACB0}" type="pres">
      <dgm:prSet presAssocID="{1F6F0763-8848-4334-9506-31BDC7203B0F}" presName="rootComposite" presStyleCnt="0"/>
      <dgm:spPr/>
    </dgm:pt>
    <dgm:pt modelId="{43BD7741-9729-4FB4-82E6-85F8D224389D}" type="pres">
      <dgm:prSet presAssocID="{1F6F0763-8848-4334-9506-31BDC7203B0F}" presName="rootText" presStyleLbl="node1" presStyleIdx="2" presStyleCnt="3" custScaleX="80585" custScaleY="77182"/>
      <dgm:spPr/>
    </dgm:pt>
    <dgm:pt modelId="{4BD23C15-A11B-4294-9B95-AA45CA0D0180}" type="pres">
      <dgm:prSet presAssocID="{1F6F0763-8848-4334-9506-31BDC7203B0F}" presName="rootConnector" presStyleLbl="node1" presStyleIdx="2" presStyleCnt="3"/>
      <dgm:spPr/>
    </dgm:pt>
    <dgm:pt modelId="{1DE9AC66-7530-49F5-9906-CA3031EF5752}" type="pres">
      <dgm:prSet presAssocID="{1F6F0763-8848-4334-9506-31BDC7203B0F}" presName="childShape" presStyleCnt="0"/>
      <dgm:spPr/>
    </dgm:pt>
    <dgm:pt modelId="{DE1B9A5B-A532-484A-AEF1-5A2A6143B66B}" type="pres">
      <dgm:prSet presAssocID="{2F15C927-E869-4128-A1FD-9D86A8AD2D13}" presName="Name13" presStyleLbl="parChTrans1D2" presStyleIdx="2" presStyleCnt="3"/>
      <dgm:spPr/>
    </dgm:pt>
    <dgm:pt modelId="{A648BCA5-96E8-4D4A-ADDF-A26CE694B830}" type="pres">
      <dgm:prSet presAssocID="{88B3978E-51BC-4636-9C99-43F38F525960}" presName="childText" presStyleLbl="bgAcc1" presStyleIdx="2" presStyleCnt="3" custScaleX="80560" custScaleY="59304" custLinFactNeighborX="-531" custLinFactNeighborY="-6867">
        <dgm:presLayoutVars>
          <dgm:bulletEnabled val="1"/>
        </dgm:presLayoutVars>
      </dgm:prSet>
      <dgm:spPr/>
    </dgm:pt>
  </dgm:ptLst>
  <dgm:cxnLst>
    <dgm:cxn modelId="{D5C03E21-85A1-4373-87F1-82F7E80F70EA}" srcId="{0964098B-BB8B-4D4B-8312-964C10A106C5}" destId="{17787462-0665-4646-86C3-999FC61BEC11}" srcOrd="0" destOrd="0" parTransId="{52FCEEE0-017F-4556-84D3-DC86FF05F32D}" sibTransId="{F3199C74-D253-470C-A3CC-87DB21345A9D}"/>
    <dgm:cxn modelId="{28ACB824-7163-4C21-873E-FA1B8B3C4439}" type="presOf" srcId="{2F15C927-E869-4128-A1FD-9D86A8AD2D13}" destId="{DE1B9A5B-A532-484A-AEF1-5A2A6143B66B}" srcOrd="0" destOrd="0" presId="urn:microsoft.com/office/officeart/2005/8/layout/hierarchy3"/>
    <dgm:cxn modelId="{29DE2B2B-CD98-46D8-BEC1-440D199C8202}" type="presOf" srcId="{17787462-0665-4646-86C3-999FC61BEC11}" destId="{222E10BD-5015-4240-89D9-674ADEE81224}" srcOrd="0" destOrd="0" presId="urn:microsoft.com/office/officeart/2005/8/layout/hierarchy3"/>
    <dgm:cxn modelId="{4054F92F-C349-4A76-BEB2-82B6E598809B}" type="presOf" srcId="{CA77A226-9342-4A89-80DA-19653D8375AF}" destId="{61AD24FE-A4B0-4D69-AA76-DBB3D5336A53}" srcOrd="1" destOrd="0" presId="urn:microsoft.com/office/officeart/2005/8/layout/hierarchy3"/>
    <dgm:cxn modelId="{13EE4C5C-C955-4453-B134-18B3862E1070}" type="presOf" srcId="{0964098B-BB8B-4D4B-8312-964C10A106C5}" destId="{F2EED9A1-9C91-46FE-B5D6-08ABFDF6BA8C}" srcOrd="1" destOrd="0" presId="urn:microsoft.com/office/officeart/2005/8/layout/hierarchy3"/>
    <dgm:cxn modelId="{D760D444-3253-4CF4-9430-A49D340EF3A1}" type="presOf" srcId="{CA77A226-9342-4A89-80DA-19653D8375AF}" destId="{B84C8FD1-6ED0-4A56-A5E8-9D4A53F12441}" srcOrd="0" destOrd="0" presId="urn:microsoft.com/office/officeart/2005/8/layout/hierarchy3"/>
    <dgm:cxn modelId="{3ADCC066-DC77-4C8B-B990-CA8201C90D4C}" srcId="{1F6F0763-8848-4334-9506-31BDC7203B0F}" destId="{88B3978E-51BC-4636-9C99-43F38F525960}" srcOrd="0" destOrd="0" parTransId="{2F15C927-E869-4128-A1FD-9D86A8AD2D13}" sibTransId="{938C64AE-4FE5-4CB3-995E-3A911ED7F5A1}"/>
    <dgm:cxn modelId="{09707D6D-99E1-46A7-B2DA-7EC87036182D}" type="presOf" srcId="{0A70F6D1-7E4E-4488-99BC-86F6F7FC64E6}" destId="{0789E91E-8BE9-46B4-891F-4DEE354303C5}" srcOrd="0" destOrd="0" presId="urn:microsoft.com/office/officeart/2005/8/layout/hierarchy3"/>
    <dgm:cxn modelId="{C93C5854-D5CF-485A-8953-9CCDD19F516D}" srcId="{CA77A226-9342-4A89-80DA-19653D8375AF}" destId="{9E4181FB-8A70-43D7-8A0C-DE1A5F5F1BB2}" srcOrd="0" destOrd="0" parTransId="{A8AFA49E-7AB8-49D8-909A-5D1384991DB3}" sibTransId="{5CD2D32D-29CE-4B33-9184-99F1807861A8}"/>
    <dgm:cxn modelId="{BB59EB7B-4103-48D7-B96F-8C2775B6CFF3}" type="presOf" srcId="{1F6F0763-8848-4334-9506-31BDC7203B0F}" destId="{43BD7741-9729-4FB4-82E6-85F8D224389D}" srcOrd="0" destOrd="0" presId="urn:microsoft.com/office/officeart/2005/8/layout/hierarchy3"/>
    <dgm:cxn modelId="{06EE577F-1FDA-484F-85B7-71CB0D79EC62}" type="presOf" srcId="{A8AFA49E-7AB8-49D8-909A-5D1384991DB3}" destId="{7B22D437-CB4E-4B8A-B1EE-102F5CE1FEAD}" srcOrd="0" destOrd="0" presId="urn:microsoft.com/office/officeart/2005/8/layout/hierarchy3"/>
    <dgm:cxn modelId="{985A3DAB-7837-422A-A0DC-8BD94C73EE7A}" srcId="{0A70F6D1-7E4E-4488-99BC-86F6F7FC64E6}" destId="{1F6F0763-8848-4334-9506-31BDC7203B0F}" srcOrd="2" destOrd="0" parTransId="{27A337F5-45C5-4053-A40A-5BBD6331073A}" sibTransId="{ECF3AE83-F05F-478C-87E5-CB43EE3E2F00}"/>
    <dgm:cxn modelId="{F9B104B9-75F4-4D32-B8BF-0151BF0B7A23}" type="presOf" srcId="{0964098B-BB8B-4D4B-8312-964C10A106C5}" destId="{8116EC3C-3A96-4294-8EBC-F6A8B8B69E67}" srcOrd="0" destOrd="0" presId="urn:microsoft.com/office/officeart/2005/8/layout/hierarchy3"/>
    <dgm:cxn modelId="{25618ABB-8284-49E3-8F93-6C14BD52D0DF}" type="presOf" srcId="{1F6F0763-8848-4334-9506-31BDC7203B0F}" destId="{4BD23C15-A11B-4294-9B95-AA45CA0D0180}" srcOrd="1" destOrd="0" presId="urn:microsoft.com/office/officeart/2005/8/layout/hierarchy3"/>
    <dgm:cxn modelId="{DA42B9C2-8E09-4514-95E8-EB16377F9969}" type="presOf" srcId="{88B3978E-51BC-4636-9C99-43F38F525960}" destId="{A648BCA5-96E8-4D4A-ADDF-A26CE694B830}" srcOrd="0" destOrd="0" presId="urn:microsoft.com/office/officeart/2005/8/layout/hierarchy3"/>
    <dgm:cxn modelId="{0421B8C8-9D13-4FAB-A0FA-70C84545CD65}" srcId="{0A70F6D1-7E4E-4488-99BC-86F6F7FC64E6}" destId="{CA77A226-9342-4A89-80DA-19653D8375AF}" srcOrd="0" destOrd="0" parTransId="{1A304DF2-A287-4B62-8E5F-A791B6A44C65}" sibTransId="{CDBA41DC-B9ED-496A-8404-93EF2845A055}"/>
    <dgm:cxn modelId="{CBCC36D6-8E3E-4171-A884-E6329BBA8FC5}" srcId="{0A70F6D1-7E4E-4488-99BC-86F6F7FC64E6}" destId="{0964098B-BB8B-4D4B-8312-964C10A106C5}" srcOrd="1" destOrd="0" parTransId="{108F94B4-5500-47D7-838E-C08D756B16C7}" sibTransId="{EDD9B4D3-547D-423B-B8A4-C5283C1F47C9}"/>
    <dgm:cxn modelId="{D77F12E8-FADB-4104-A21A-AEA1D3AE2D94}" type="presOf" srcId="{9E4181FB-8A70-43D7-8A0C-DE1A5F5F1BB2}" destId="{3923E6C8-14C0-4A41-A64D-5CBE1DE76AC0}" srcOrd="0" destOrd="0" presId="urn:microsoft.com/office/officeart/2005/8/layout/hierarchy3"/>
    <dgm:cxn modelId="{E382CFF0-F48A-4D0E-9A0A-219787A6A198}" type="presOf" srcId="{52FCEEE0-017F-4556-84D3-DC86FF05F32D}" destId="{A96D41CA-CF6C-435E-BB33-2BC8BAE3AF44}" srcOrd="0" destOrd="0" presId="urn:microsoft.com/office/officeart/2005/8/layout/hierarchy3"/>
    <dgm:cxn modelId="{838B1102-CE05-482E-A6AF-4DC37CC3C730}" type="presParOf" srcId="{0789E91E-8BE9-46B4-891F-4DEE354303C5}" destId="{7DD6F678-5C14-4922-9FE2-878BC322BB53}" srcOrd="0" destOrd="0" presId="urn:microsoft.com/office/officeart/2005/8/layout/hierarchy3"/>
    <dgm:cxn modelId="{B39337F6-FF6C-4831-AEB9-F4BBEE6513EC}" type="presParOf" srcId="{7DD6F678-5C14-4922-9FE2-878BC322BB53}" destId="{D4DB7B1B-8375-4B09-9581-88B146969A94}" srcOrd="0" destOrd="0" presId="urn:microsoft.com/office/officeart/2005/8/layout/hierarchy3"/>
    <dgm:cxn modelId="{3DBBC7CC-E1A1-4F9F-8827-A1BD4E1E88E8}" type="presParOf" srcId="{D4DB7B1B-8375-4B09-9581-88B146969A94}" destId="{B84C8FD1-6ED0-4A56-A5E8-9D4A53F12441}" srcOrd="0" destOrd="0" presId="urn:microsoft.com/office/officeart/2005/8/layout/hierarchy3"/>
    <dgm:cxn modelId="{1478D57A-F9CB-4A5A-B0C0-F3E33403A4AB}" type="presParOf" srcId="{D4DB7B1B-8375-4B09-9581-88B146969A94}" destId="{61AD24FE-A4B0-4D69-AA76-DBB3D5336A53}" srcOrd="1" destOrd="0" presId="urn:microsoft.com/office/officeart/2005/8/layout/hierarchy3"/>
    <dgm:cxn modelId="{1F572163-817E-4237-860D-45C9CC6941F4}" type="presParOf" srcId="{7DD6F678-5C14-4922-9FE2-878BC322BB53}" destId="{7C33A360-9388-4C02-BA94-B52AA31BB2FC}" srcOrd="1" destOrd="0" presId="urn:microsoft.com/office/officeart/2005/8/layout/hierarchy3"/>
    <dgm:cxn modelId="{9F2D0B7F-A51D-4A72-80FB-66632DEE3CD4}" type="presParOf" srcId="{7C33A360-9388-4C02-BA94-B52AA31BB2FC}" destId="{7B22D437-CB4E-4B8A-B1EE-102F5CE1FEAD}" srcOrd="0" destOrd="0" presId="urn:microsoft.com/office/officeart/2005/8/layout/hierarchy3"/>
    <dgm:cxn modelId="{36FDB58F-FE7F-46C6-8566-DED94AA1E93E}" type="presParOf" srcId="{7C33A360-9388-4C02-BA94-B52AA31BB2FC}" destId="{3923E6C8-14C0-4A41-A64D-5CBE1DE76AC0}" srcOrd="1" destOrd="0" presId="urn:microsoft.com/office/officeart/2005/8/layout/hierarchy3"/>
    <dgm:cxn modelId="{7D0A663E-8FC4-41A3-ADAB-6FBC936E02E1}" type="presParOf" srcId="{0789E91E-8BE9-46B4-891F-4DEE354303C5}" destId="{DF4A78B6-5144-4013-8E7F-761D0BCC3A52}" srcOrd="1" destOrd="0" presId="urn:microsoft.com/office/officeart/2005/8/layout/hierarchy3"/>
    <dgm:cxn modelId="{6CCA0C4C-6839-4A8F-ABF5-07355F975700}" type="presParOf" srcId="{DF4A78B6-5144-4013-8E7F-761D0BCC3A52}" destId="{3C2A2F38-480A-4E81-9A2A-DCBC99BBB515}" srcOrd="0" destOrd="0" presId="urn:microsoft.com/office/officeart/2005/8/layout/hierarchy3"/>
    <dgm:cxn modelId="{A688F67C-E754-43EE-AF3B-834511F226B4}" type="presParOf" srcId="{3C2A2F38-480A-4E81-9A2A-DCBC99BBB515}" destId="{8116EC3C-3A96-4294-8EBC-F6A8B8B69E67}" srcOrd="0" destOrd="0" presId="urn:microsoft.com/office/officeart/2005/8/layout/hierarchy3"/>
    <dgm:cxn modelId="{B7C3C24D-7B0F-48CB-94AD-33E047B54D69}" type="presParOf" srcId="{3C2A2F38-480A-4E81-9A2A-DCBC99BBB515}" destId="{F2EED9A1-9C91-46FE-B5D6-08ABFDF6BA8C}" srcOrd="1" destOrd="0" presId="urn:microsoft.com/office/officeart/2005/8/layout/hierarchy3"/>
    <dgm:cxn modelId="{CF308734-3871-4380-811E-723FD298F16B}" type="presParOf" srcId="{DF4A78B6-5144-4013-8E7F-761D0BCC3A52}" destId="{312085F4-6A01-4E77-8A1F-1A4E5D725D4D}" srcOrd="1" destOrd="0" presId="urn:microsoft.com/office/officeart/2005/8/layout/hierarchy3"/>
    <dgm:cxn modelId="{21FD7341-4A08-4617-90DE-9037D7F494C5}" type="presParOf" srcId="{312085F4-6A01-4E77-8A1F-1A4E5D725D4D}" destId="{A96D41CA-CF6C-435E-BB33-2BC8BAE3AF44}" srcOrd="0" destOrd="0" presId="urn:microsoft.com/office/officeart/2005/8/layout/hierarchy3"/>
    <dgm:cxn modelId="{51946FD9-3A22-4016-9FF0-CE928C87D71C}" type="presParOf" srcId="{312085F4-6A01-4E77-8A1F-1A4E5D725D4D}" destId="{222E10BD-5015-4240-89D9-674ADEE81224}" srcOrd="1" destOrd="0" presId="urn:microsoft.com/office/officeart/2005/8/layout/hierarchy3"/>
    <dgm:cxn modelId="{CC784CA0-A393-477A-959F-6ABC99077910}" type="presParOf" srcId="{0789E91E-8BE9-46B4-891F-4DEE354303C5}" destId="{399D9F79-33BB-4E82-B7BF-127EB5E80A3A}" srcOrd="2" destOrd="0" presId="urn:microsoft.com/office/officeart/2005/8/layout/hierarchy3"/>
    <dgm:cxn modelId="{2FF68E90-71E1-4A58-A67B-64216C61D819}" type="presParOf" srcId="{399D9F79-33BB-4E82-B7BF-127EB5E80A3A}" destId="{8BBA7FD0-1A44-453A-96C5-CCA7A865ACB0}" srcOrd="0" destOrd="0" presId="urn:microsoft.com/office/officeart/2005/8/layout/hierarchy3"/>
    <dgm:cxn modelId="{E5EA75A4-C057-4BDF-BA83-E3B031B81133}" type="presParOf" srcId="{8BBA7FD0-1A44-453A-96C5-CCA7A865ACB0}" destId="{43BD7741-9729-4FB4-82E6-85F8D224389D}" srcOrd="0" destOrd="0" presId="urn:microsoft.com/office/officeart/2005/8/layout/hierarchy3"/>
    <dgm:cxn modelId="{E3C014E9-B3DD-4474-AAFF-6A86E4B36A1F}" type="presParOf" srcId="{8BBA7FD0-1A44-453A-96C5-CCA7A865ACB0}" destId="{4BD23C15-A11B-4294-9B95-AA45CA0D0180}" srcOrd="1" destOrd="0" presId="urn:microsoft.com/office/officeart/2005/8/layout/hierarchy3"/>
    <dgm:cxn modelId="{04E713E9-E23C-4E6E-B9FA-FBA0B1462C35}" type="presParOf" srcId="{399D9F79-33BB-4E82-B7BF-127EB5E80A3A}" destId="{1DE9AC66-7530-49F5-9906-CA3031EF5752}" srcOrd="1" destOrd="0" presId="urn:microsoft.com/office/officeart/2005/8/layout/hierarchy3"/>
    <dgm:cxn modelId="{66D13A18-A6EE-4D24-A928-AE4BA78D6405}" type="presParOf" srcId="{1DE9AC66-7530-49F5-9906-CA3031EF5752}" destId="{DE1B9A5B-A532-484A-AEF1-5A2A6143B66B}" srcOrd="0" destOrd="0" presId="urn:microsoft.com/office/officeart/2005/8/layout/hierarchy3"/>
    <dgm:cxn modelId="{932F7A67-9EF2-492B-A99B-768EC1ACD6C9}" type="presParOf" srcId="{1DE9AC66-7530-49F5-9906-CA3031EF5752}" destId="{A648BCA5-96E8-4D4A-ADDF-A26CE694B830}"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553FB2-0A95-457F-B135-2DF7B3845E38}"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GB"/>
        </a:p>
      </dgm:t>
    </dgm:pt>
    <dgm:pt modelId="{D83C6DC1-1B1E-49B8-A6A3-A4A9E2A2C923}">
      <dgm:prSet custT="1">
        <dgm: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dgm:style>
      </dgm:prSet>
      <dgm:spPr>
        <a:grpFill/>
        <a:ln w="38100">
          <a:solidFill>
            <a:srgbClr val="193768"/>
          </a:solidFill>
        </a:ln>
      </dgm:spPr>
      <dgm:t>
        <a:bodyPr spcFirstLastPara="0" vert="horz" wrap="square" lIns="113793" tIns="41821" rIns="41821" bIns="41822" numCol="1" spcCol="1270" anchor="ctr" anchorCtr="0"/>
        <a:lstStyle/>
        <a:p>
          <a:pPr algn="ctr">
            <a:lnSpc>
              <a:spcPct val="100000"/>
            </a:lnSpc>
          </a:pPr>
          <a:r>
            <a:rPr lang="en-GB" sz="1700" b="0" kern="1200">
              <a:solidFill>
                <a:srgbClr val="193768"/>
              </a:solidFill>
              <a:latin typeface="Calibri" panose="020F0502020204030204" pitchFamily="34" charset="0"/>
              <a:ea typeface="+mn-ea"/>
              <a:cs typeface="Calibri" panose="020F0502020204030204" pitchFamily="34" charset="0"/>
            </a:rPr>
            <a:t>Lack of comments</a:t>
          </a:r>
        </a:p>
      </dgm:t>
    </dgm:pt>
    <dgm:pt modelId="{E4D67881-51A9-48C7-8196-134513DFD180}" type="parTrans" cxnId="{066D57D0-7051-44D3-BD2E-83B473198C8F}">
      <dgm:prSet/>
      <dgm:spPr/>
      <dgm:t>
        <a:bodyPr/>
        <a:lstStyle/>
        <a:p>
          <a:pPr algn="ctr"/>
          <a:endParaRPr lang="en-GB" sz="1700" b="0">
            <a:latin typeface="Calibri" panose="020F0502020204030204" pitchFamily="34" charset="0"/>
            <a:cs typeface="Calibri" panose="020F0502020204030204" pitchFamily="34" charset="0"/>
          </a:endParaRPr>
        </a:p>
      </dgm:t>
    </dgm:pt>
    <dgm:pt modelId="{680A444C-4D25-4BFA-937A-726F3C4EBF4A}" type="sibTrans" cxnId="{066D57D0-7051-44D3-BD2E-83B473198C8F}">
      <dgm:prSet/>
      <dgm:spPr>
        <a:solidFill>
          <a:srgbClr val="002060"/>
        </a:solidFill>
      </dgm:spPr>
      <dgm:t>
        <a:bodyPr/>
        <a:lstStyle/>
        <a:p>
          <a:pPr algn="ctr">
            <a:lnSpc>
              <a:spcPct val="100000"/>
            </a:lnSpc>
          </a:pPr>
          <a:endParaRPr lang="en-GB" sz="1700" b="0">
            <a:latin typeface="Calibri" panose="020F0502020204030204" pitchFamily="34" charset="0"/>
            <a:cs typeface="Calibri" panose="020F0502020204030204" pitchFamily="34" charset="0"/>
          </a:endParaRPr>
        </a:p>
      </dgm:t>
    </dgm:pt>
    <dgm:pt modelId="{647F50B0-1615-4541-A584-540BA1922C19}">
      <dgm:prSet custT="1">
        <dgm: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dgm:style>
      </dgm:prSet>
      <dgm:spPr>
        <a:noFill/>
        <a:ln w="38100">
          <a:solidFill>
            <a:srgbClr val="193768"/>
          </a:solidFill>
        </a:ln>
      </dgm:spPr>
      <dgm:t>
        <a:bodyPr spcFirstLastPara="0" vert="horz" wrap="square" lIns="113793" tIns="41821" rIns="41821" bIns="41822" numCol="1" spcCol="1270" anchor="ctr" anchorCtr="0"/>
        <a:lstStyle/>
        <a:p>
          <a:pPr algn="ctr">
            <a:lnSpc>
              <a:spcPct val="100000"/>
            </a:lnSpc>
          </a:pPr>
          <a:r>
            <a:rPr lang="en-GB" sz="1700" b="0" kern="1200">
              <a:solidFill>
                <a:srgbClr val="193768"/>
              </a:solidFill>
              <a:latin typeface="Calibri" panose="020F0502020204030204" pitchFamily="34" charset="0"/>
              <a:ea typeface="+mn-ea"/>
              <a:cs typeface="Calibri" panose="020F0502020204030204" pitchFamily="34" charset="0"/>
            </a:rPr>
            <a:t>No attachments/ explanation</a:t>
          </a:r>
        </a:p>
      </dgm:t>
    </dgm:pt>
    <dgm:pt modelId="{12F7F68D-E7E0-47DE-A06D-BB79B60F9A1A}" type="parTrans" cxnId="{B6918EF2-52F5-4F4F-8454-C97B4914DD97}">
      <dgm:prSet/>
      <dgm:spPr/>
      <dgm:t>
        <a:bodyPr/>
        <a:lstStyle/>
        <a:p>
          <a:pPr algn="ctr"/>
          <a:endParaRPr lang="en-GB" sz="1700" b="0">
            <a:latin typeface="Calibri" panose="020F0502020204030204" pitchFamily="34" charset="0"/>
            <a:cs typeface="Calibri" panose="020F0502020204030204" pitchFamily="34" charset="0"/>
          </a:endParaRPr>
        </a:p>
      </dgm:t>
    </dgm:pt>
    <dgm:pt modelId="{C4308349-BA55-41CA-9A1D-0D3D379E50A1}" type="sibTrans" cxnId="{B6918EF2-52F5-4F4F-8454-C97B4914DD97}">
      <dgm:prSet/>
      <dgm:spPr>
        <a:solidFill>
          <a:srgbClr val="002060"/>
        </a:solidFill>
        <a:ln>
          <a:solidFill>
            <a:srgbClr val="193768"/>
          </a:solidFill>
        </a:ln>
      </dgm:spPr>
      <dgm:t>
        <a:bodyPr/>
        <a:lstStyle/>
        <a:p>
          <a:pPr algn="ctr">
            <a:lnSpc>
              <a:spcPct val="100000"/>
            </a:lnSpc>
          </a:pPr>
          <a:endParaRPr lang="en-GB" sz="1700" b="0">
            <a:latin typeface="Calibri" panose="020F0502020204030204" pitchFamily="34" charset="0"/>
            <a:cs typeface="Calibri" panose="020F0502020204030204" pitchFamily="34" charset="0"/>
          </a:endParaRPr>
        </a:p>
      </dgm:t>
    </dgm:pt>
    <dgm:pt modelId="{A8C53608-471F-49D8-97EB-CD230E1C98C5}">
      <dgm:prSet custT="1">
        <dgm: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dgm:style>
      </dgm:prSet>
      <dgm:spPr>
        <a:noFill/>
        <a:ln w="38100">
          <a:solidFill>
            <a:srgbClr val="193768"/>
          </a:solidFill>
        </a:ln>
      </dgm:spPr>
      <dgm:t>
        <a:bodyPr spcFirstLastPara="0" vert="horz" wrap="square" lIns="113793" tIns="41821" rIns="41821" bIns="41822" numCol="1" spcCol="1270" anchor="ctr" anchorCtr="0"/>
        <a:lstStyle/>
        <a:p>
          <a:pPr algn="ctr">
            <a:lnSpc>
              <a:spcPct val="100000"/>
            </a:lnSpc>
          </a:pPr>
          <a:r>
            <a:rPr lang="en-GB" sz="1700" b="0" kern="1200">
              <a:solidFill>
                <a:srgbClr val="193768"/>
              </a:solidFill>
              <a:latin typeface="Calibri" panose="020F0502020204030204" pitchFamily="34" charset="0"/>
              <a:ea typeface="+mn-ea"/>
              <a:cs typeface="Calibri" panose="020F0502020204030204" pitchFamily="34" charset="0"/>
            </a:rPr>
            <a:t>Significant variation in month-by-month categories</a:t>
          </a:r>
        </a:p>
      </dgm:t>
    </dgm:pt>
    <dgm:pt modelId="{8A38CD14-2FEC-4D9C-A99A-E73B74C590AD}" type="parTrans" cxnId="{A0F0481D-9F13-42E0-9BF0-1BF1D504655D}">
      <dgm:prSet/>
      <dgm:spPr/>
      <dgm:t>
        <a:bodyPr/>
        <a:lstStyle/>
        <a:p>
          <a:pPr algn="ctr"/>
          <a:endParaRPr lang="en-GB" sz="1700" b="0">
            <a:latin typeface="Calibri" panose="020F0502020204030204" pitchFamily="34" charset="0"/>
            <a:cs typeface="Calibri" panose="020F0502020204030204" pitchFamily="34" charset="0"/>
          </a:endParaRPr>
        </a:p>
      </dgm:t>
    </dgm:pt>
    <dgm:pt modelId="{E560CC3B-56B5-453A-AA06-A1D16C449454}" type="sibTrans" cxnId="{A0F0481D-9F13-42E0-9BF0-1BF1D504655D}">
      <dgm:prSet/>
      <dgm:spPr>
        <a:solidFill>
          <a:srgbClr val="002060"/>
        </a:solidFill>
      </dgm:spPr>
      <dgm:t>
        <a:bodyPr/>
        <a:lstStyle/>
        <a:p>
          <a:pPr algn="ctr">
            <a:lnSpc>
              <a:spcPct val="100000"/>
            </a:lnSpc>
          </a:pPr>
          <a:endParaRPr lang="en-GB" sz="1700" b="0">
            <a:latin typeface="Calibri" panose="020F0502020204030204" pitchFamily="34" charset="0"/>
            <a:cs typeface="Calibri" panose="020F0502020204030204" pitchFamily="34" charset="0"/>
          </a:endParaRPr>
        </a:p>
      </dgm:t>
    </dgm:pt>
    <dgm:pt modelId="{BF99751D-B3D0-4C26-BED1-F66D7CCA457A}">
      <dgm:prSet custT="1"/>
      <dgm:spPr>
        <a:noFill/>
        <a:ln w="38100">
          <a:solidFill>
            <a:srgbClr val="193768"/>
          </a:solidFill>
        </a:ln>
      </dgm:spPr>
      <dgm:t>
        <a:bodyPr/>
        <a:lstStyle/>
        <a:p>
          <a:pPr algn="ctr">
            <a:lnSpc>
              <a:spcPct val="100000"/>
            </a:lnSpc>
          </a:pPr>
          <a:r>
            <a:rPr lang="en-GB" sz="1700" b="0" i="0">
              <a:solidFill>
                <a:srgbClr val="193768"/>
              </a:solidFill>
              <a:latin typeface="Calibri" panose="020F0502020204030204" pitchFamily="34" charset="0"/>
              <a:cs typeface="Calibri" panose="020F0502020204030204" pitchFamily="34" charset="0"/>
            </a:rPr>
            <a:t>Significant difference in </a:t>
          </a:r>
          <a:r>
            <a:rPr lang="en-GB" sz="1700" b="0">
              <a:solidFill>
                <a:srgbClr val="193768"/>
              </a:solidFill>
              <a:latin typeface="Calibri" panose="020F0502020204030204" pitchFamily="34" charset="0"/>
              <a:cs typeface="Calibri" panose="020F0502020204030204" pitchFamily="34" charset="0"/>
            </a:rPr>
            <a:t>consent</a:t>
          </a:r>
          <a:r>
            <a:rPr lang="en-GB" sz="1700" b="0" i="0">
              <a:solidFill>
                <a:srgbClr val="193768"/>
              </a:solidFill>
              <a:latin typeface="Calibri" panose="020F0502020204030204" pitchFamily="34" charset="0"/>
              <a:cs typeface="Calibri" panose="020F0502020204030204" pitchFamily="34" charset="0"/>
            </a:rPr>
            <a:t> request vs r</a:t>
          </a:r>
          <a:r>
            <a:rPr lang="en-GB" sz="1700" b="0">
              <a:solidFill>
                <a:srgbClr val="193768"/>
              </a:solidFill>
              <a:latin typeface="Calibri" panose="020F0502020204030204" pitchFamily="34" charset="0"/>
              <a:cs typeface="Calibri" panose="020F0502020204030204" pitchFamily="34" charset="0"/>
            </a:rPr>
            <a:t>eport</a:t>
          </a:r>
          <a:r>
            <a:rPr lang="en-GB" sz="1700" b="0" i="0">
              <a:solidFill>
                <a:srgbClr val="193768"/>
              </a:solidFill>
              <a:latin typeface="Calibri" panose="020F0502020204030204" pitchFamily="34" charset="0"/>
              <a:cs typeface="Calibri" panose="020F0502020204030204" pitchFamily="34" charset="0"/>
            </a:rPr>
            <a:t> actuals</a:t>
          </a:r>
          <a:endParaRPr lang="en-GB" sz="1700" b="0">
            <a:solidFill>
              <a:srgbClr val="193768"/>
            </a:solidFill>
            <a:latin typeface="Calibri" panose="020F0502020204030204" pitchFamily="34" charset="0"/>
            <a:cs typeface="Calibri" panose="020F0502020204030204" pitchFamily="34" charset="0"/>
          </a:endParaRPr>
        </a:p>
      </dgm:t>
    </dgm:pt>
    <dgm:pt modelId="{2B7CC4E7-1196-4584-8525-4BED0EC9CCA6}" type="parTrans" cxnId="{EEED4212-DBDC-435D-AC92-094415820CF3}">
      <dgm:prSet/>
      <dgm:spPr/>
      <dgm:t>
        <a:bodyPr/>
        <a:lstStyle/>
        <a:p>
          <a:pPr algn="ctr"/>
          <a:endParaRPr lang="en-GB" sz="1700" b="0">
            <a:latin typeface="Calibri" panose="020F0502020204030204" pitchFamily="34" charset="0"/>
            <a:cs typeface="Calibri" panose="020F0502020204030204" pitchFamily="34" charset="0"/>
          </a:endParaRPr>
        </a:p>
      </dgm:t>
    </dgm:pt>
    <dgm:pt modelId="{5C0C6824-6020-4C30-8B62-C66A84CA4523}" type="sibTrans" cxnId="{EEED4212-DBDC-435D-AC92-094415820CF3}">
      <dgm:prSet/>
      <dgm:spPr/>
      <dgm:t>
        <a:bodyPr/>
        <a:lstStyle/>
        <a:p>
          <a:pPr algn="ctr"/>
          <a:endParaRPr lang="en-GB" sz="1700" b="0">
            <a:latin typeface="Calibri" panose="020F0502020204030204" pitchFamily="34" charset="0"/>
            <a:cs typeface="Calibri" panose="020F0502020204030204" pitchFamily="34" charset="0"/>
          </a:endParaRPr>
        </a:p>
      </dgm:t>
    </dgm:pt>
    <dgm:pt modelId="{4D8D8329-FB7A-4E80-946F-79A40E655466}" type="pres">
      <dgm:prSet presAssocID="{B1553FB2-0A95-457F-B135-2DF7B3845E38}" presName="root" presStyleCnt="0">
        <dgm:presLayoutVars>
          <dgm:dir/>
          <dgm:resizeHandles val="exact"/>
        </dgm:presLayoutVars>
      </dgm:prSet>
      <dgm:spPr/>
    </dgm:pt>
    <dgm:pt modelId="{7FBC0FB9-84F9-4315-B3B8-EB0BC47EEA3F}" type="pres">
      <dgm:prSet presAssocID="{B1553FB2-0A95-457F-B135-2DF7B3845E38}" presName="container" presStyleCnt="0">
        <dgm:presLayoutVars>
          <dgm:dir/>
          <dgm:resizeHandles val="exact"/>
        </dgm:presLayoutVars>
      </dgm:prSet>
      <dgm:spPr/>
    </dgm:pt>
    <dgm:pt modelId="{AC3C689F-500F-4C19-9C16-696943121AA8}" type="pres">
      <dgm:prSet presAssocID="{D83C6DC1-1B1E-49B8-A6A3-A4A9E2A2C923}" presName="compNode" presStyleCnt="0"/>
      <dgm:spPr/>
    </dgm:pt>
    <dgm:pt modelId="{1BB6B1F5-B434-4B45-8375-8F62E6DE7302}" type="pres">
      <dgm:prSet presAssocID="{D83C6DC1-1B1E-49B8-A6A3-A4A9E2A2C923}" presName="iconBgRect" presStyleLbl="bgShp" presStyleIdx="0" presStyleCnt="4"/>
      <dgm:spPr>
        <a:ln>
          <a:noFill/>
        </a:ln>
      </dgm:spPr>
    </dgm:pt>
    <dgm:pt modelId="{BE108A35-643E-4877-A2F8-EBA338FE4860}" type="pres">
      <dgm:prSet presAssocID="{D83C6DC1-1B1E-49B8-A6A3-A4A9E2A2C92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41D02154-8A4E-4E6A-A2FA-E6FD07B246FC}" type="pres">
      <dgm:prSet presAssocID="{D83C6DC1-1B1E-49B8-A6A3-A4A9E2A2C923}" presName="spaceRect" presStyleCnt="0"/>
      <dgm:spPr/>
    </dgm:pt>
    <dgm:pt modelId="{91390EE9-6179-4C63-8D3B-2FC9604F048C}" type="pres">
      <dgm:prSet presAssocID="{D83C6DC1-1B1E-49B8-A6A3-A4A9E2A2C923}" presName="textRect" presStyleLbl="revTx" presStyleIdx="0" presStyleCnt="4">
        <dgm:presLayoutVars>
          <dgm:chMax val="1"/>
          <dgm:chPref val="1"/>
        </dgm:presLayoutVars>
      </dgm:prSet>
      <dgm:spPr/>
    </dgm:pt>
    <dgm:pt modelId="{9CF40AE4-B6B9-4440-B637-CE032026F286}" type="pres">
      <dgm:prSet presAssocID="{680A444C-4D25-4BFA-937A-726F3C4EBF4A}" presName="sibTrans" presStyleLbl="sibTrans2D1" presStyleIdx="0" presStyleCnt="0"/>
      <dgm:spPr/>
    </dgm:pt>
    <dgm:pt modelId="{BC7D358D-E74C-4663-A129-6B2187E447EE}" type="pres">
      <dgm:prSet presAssocID="{647F50B0-1615-4541-A584-540BA1922C19}" presName="compNode" presStyleCnt="0"/>
      <dgm:spPr/>
    </dgm:pt>
    <dgm:pt modelId="{B569677B-FB47-48B3-B132-99E7391E6899}" type="pres">
      <dgm:prSet presAssocID="{647F50B0-1615-4541-A584-540BA1922C19}" presName="iconBgRect" presStyleLbl="bgShp" presStyleIdx="1" presStyleCnt="4"/>
      <dgm:spPr/>
    </dgm:pt>
    <dgm:pt modelId="{1E7DF45F-B94E-4270-8280-BB2F9FAB3970}" type="pres">
      <dgm:prSet presAssocID="{647F50B0-1615-4541-A584-540BA1922C1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perclip"/>
        </a:ext>
      </dgm:extLst>
    </dgm:pt>
    <dgm:pt modelId="{9D538125-4B1A-4548-A810-69B756122473}" type="pres">
      <dgm:prSet presAssocID="{647F50B0-1615-4541-A584-540BA1922C19}" presName="spaceRect" presStyleCnt="0"/>
      <dgm:spPr/>
    </dgm:pt>
    <dgm:pt modelId="{FB50C9E8-0C4A-4003-A407-F040BD6AB8A3}" type="pres">
      <dgm:prSet presAssocID="{647F50B0-1615-4541-A584-540BA1922C19}" presName="textRect" presStyleLbl="revTx" presStyleIdx="1" presStyleCnt="4" custScaleX="108628">
        <dgm:presLayoutVars>
          <dgm:chMax val="1"/>
          <dgm:chPref val="1"/>
        </dgm:presLayoutVars>
      </dgm:prSet>
      <dgm:spPr/>
    </dgm:pt>
    <dgm:pt modelId="{FCB1080E-390B-44A1-8334-A171D9C3A791}" type="pres">
      <dgm:prSet presAssocID="{C4308349-BA55-41CA-9A1D-0D3D379E50A1}" presName="sibTrans" presStyleLbl="sibTrans2D1" presStyleIdx="0" presStyleCnt="0"/>
      <dgm:spPr/>
    </dgm:pt>
    <dgm:pt modelId="{8BB1A662-509C-433A-824D-EB125DE290F3}" type="pres">
      <dgm:prSet presAssocID="{A8C53608-471F-49D8-97EB-CD230E1C98C5}" presName="compNode" presStyleCnt="0"/>
      <dgm:spPr/>
    </dgm:pt>
    <dgm:pt modelId="{DC74AC9D-D54F-47E3-8309-54B15049790B}" type="pres">
      <dgm:prSet presAssocID="{A8C53608-471F-49D8-97EB-CD230E1C98C5}" presName="iconBgRect" presStyleLbl="bgShp" presStyleIdx="2" presStyleCnt="4"/>
      <dgm:spPr>
        <a:ln>
          <a:noFill/>
        </a:ln>
      </dgm:spPr>
    </dgm:pt>
    <dgm:pt modelId="{438CFCB2-0A5D-416C-8D85-245D4264B2D3}" type="pres">
      <dgm:prSet presAssocID="{A8C53608-471F-49D8-97EB-CD230E1C98C5}"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Transfer with solid fill"/>
        </a:ext>
      </dgm:extLst>
    </dgm:pt>
    <dgm:pt modelId="{86C0E1E4-7392-4176-B991-B34B72B604AA}" type="pres">
      <dgm:prSet presAssocID="{A8C53608-471F-49D8-97EB-CD230E1C98C5}" presName="spaceRect" presStyleCnt="0"/>
      <dgm:spPr/>
    </dgm:pt>
    <dgm:pt modelId="{402ACBE4-C284-454A-BFBC-810A70956561}" type="pres">
      <dgm:prSet presAssocID="{A8C53608-471F-49D8-97EB-CD230E1C98C5}" presName="textRect" presStyleLbl="revTx" presStyleIdx="2" presStyleCnt="4">
        <dgm:presLayoutVars>
          <dgm:chMax val="1"/>
          <dgm:chPref val="1"/>
        </dgm:presLayoutVars>
      </dgm:prSet>
      <dgm:spPr/>
    </dgm:pt>
    <dgm:pt modelId="{D855548D-0397-4EA0-B751-ECA81A1CAB3F}" type="pres">
      <dgm:prSet presAssocID="{E560CC3B-56B5-453A-AA06-A1D16C449454}" presName="sibTrans" presStyleLbl="sibTrans2D1" presStyleIdx="0" presStyleCnt="0"/>
      <dgm:spPr/>
    </dgm:pt>
    <dgm:pt modelId="{E03EE0A1-91B0-477F-A4C0-42E04D96E66E}" type="pres">
      <dgm:prSet presAssocID="{BF99751D-B3D0-4C26-BED1-F66D7CCA457A}" presName="compNode" presStyleCnt="0"/>
      <dgm:spPr/>
    </dgm:pt>
    <dgm:pt modelId="{B678F3A8-8599-48C1-A924-CB7CEE32777E}" type="pres">
      <dgm:prSet presAssocID="{BF99751D-B3D0-4C26-BED1-F66D7CCA457A}" presName="iconBgRect" presStyleLbl="bgShp" presStyleIdx="3" presStyleCnt="4"/>
      <dgm:spPr/>
    </dgm:pt>
    <dgm:pt modelId="{B576F7E4-E441-4494-96A0-EAB92C9B3BCD}" type="pres">
      <dgm:prSet presAssocID="{BF99751D-B3D0-4C26-BED1-F66D7CCA457A}"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Bar chart with solid fill"/>
        </a:ext>
      </dgm:extLst>
    </dgm:pt>
    <dgm:pt modelId="{F613CD2C-F845-46BB-B282-E3C3A0AC0560}" type="pres">
      <dgm:prSet presAssocID="{BF99751D-B3D0-4C26-BED1-F66D7CCA457A}" presName="spaceRect" presStyleCnt="0"/>
      <dgm:spPr/>
    </dgm:pt>
    <dgm:pt modelId="{AFFED5B7-B3FC-468D-B7C4-3F34BCF6B676}" type="pres">
      <dgm:prSet presAssocID="{BF99751D-B3D0-4C26-BED1-F66D7CCA457A}" presName="textRect" presStyleLbl="revTx" presStyleIdx="3" presStyleCnt="4" custScaleX="112603">
        <dgm:presLayoutVars>
          <dgm:chMax val="1"/>
          <dgm:chPref val="1"/>
        </dgm:presLayoutVars>
      </dgm:prSet>
      <dgm:spPr/>
    </dgm:pt>
  </dgm:ptLst>
  <dgm:cxnLst>
    <dgm:cxn modelId="{EEED4212-DBDC-435D-AC92-094415820CF3}" srcId="{B1553FB2-0A95-457F-B135-2DF7B3845E38}" destId="{BF99751D-B3D0-4C26-BED1-F66D7CCA457A}" srcOrd="3" destOrd="0" parTransId="{2B7CC4E7-1196-4584-8525-4BED0EC9CCA6}" sibTransId="{5C0C6824-6020-4C30-8B62-C66A84CA4523}"/>
    <dgm:cxn modelId="{A0F0481D-9F13-42E0-9BF0-1BF1D504655D}" srcId="{B1553FB2-0A95-457F-B135-2DF7B3845E38}" destId="{A8C53608-471F-49D8-97EB-CD230E1C98C5}" srcOrd="2" destOrd="0" parTransId="{8A38CD14-2FEC-4D9C-A99A-E73B74C590AD}" sibTransId="{E560CC3B-56B5-453A-AA06-A1D16C449454}"/>
    <dgm:cxn modelId="{A79ED940-6436-404B-8478-703EF6336BAF}" type="presOf" srcId="{BF99751D-B3D0-4C26-BED1-F66D7CCA457A}" destId="{AFFED5B7-B3FC-468D-B7C4-3F34BCF6B676}" srcOrd="0" destOrd="0" presId="urn:microsoft.com/office/officeart/2018/2/layout/IconCircleList"/>
    <dgm:cxn modelId="{46CBCC48-E08A-4091-95D1-89D92464B4E0}" type="presOf" srcId="{680A444C-4D25-4BFA-937A-726F3C4EBF4A}" destId="{9CF40AE4-B6B9-4440-B637-CE032026F286}" srcOrd="0" destOrd="0" presId="urn:microsoft.com/office/officeart/2018/2/layout/IconCircleList"/>
    <dgm:cxn modelId="{3B91EC4F-5440-4D08-A8A9-50441449D270}" type="presOf" srcId="{647F50B0-1615-4541-A584-540BA1922C19}" destId="{FB50C9E8-0C4A-4003-A407-F040BD6AB8A3}" srcOrd="0" destOrd="0" presId="urn:microsoft.com/office/officeart/2018/2/layout/IconCircleList"/>
    <dgm:cxn modelId="{F2F50377-649E-4BC8-93FA-26A77EE18DB2}" type="presOf" srcId="{D83C6DC1-1B1E-49B8-A6A3-A4A9E2A2C923}" destId="{91390EE9-6179-4C63-8D3B-2FC9604F048C}" srcOrd="0" destOrd="0" presId="urn:microsoft.com/office/officeart/2018/2/layout/IconCircleList"/>
    <dgm:cxn modelId="{F795CF82-DDD4-46E0-B133-59F7C9D4D5BD}" type="presOf" srcId="{E560CC3B-56B5-453A-AA06-A1D16C449454}" destId="{D855548D-0397-4EA0-B751-ECA81A1CAB3F}" srcOrd="0" destOrd="0" presId="urn:microsoft.com/office/officeart/2018/2/layout/IconCircleList"/>
    <dgm:cxn modelId="{93C8399E-EA47-46A6-97EE-8AAEC7CE3748}" type="presOf" srcId="{C4308349-BA55-41CA-9A1D-0D3D379E50A1}" destId="{FCB1080E-390B-44A1-8334-A171D9C3A791}" srcOrd="0" destOrd="0" presId="urn:microsoft.com/office/officeart/2018/2/layout/IconCircleList"/>
    <dgm:cxn modelId="{50624AB0-0384-4562-856D-37BE2287BFB9}" type="presOf" srcId="{B1553FB2-0A95-457F-B135-2DF7B3845E38}" destId="{4D8D8329-FB7A-4E80-946F-79A40E655466}" srcOrd="0" destOrd="0" presId="urn:microsoft.com/office/officeart/2018/2/layout/IconCircleList"/>
    <dgm:cxn modelId="{8EE02EC6-261D-447C-804C-7724435DE7F4}" type="presOf" srcId="{A8C53608-471F-49D8-97EB-CD230E1C98C5}" destId="{402ACBE4-C284-454A-BFBC-810A70956561}" srcOrd="0" destOrd="0" presId="urn:microsoft.com/office/officeart/2018/2/layout/IconCircleList"/>
    <dgm:cxn modelId="{066D57D0-7051-44D3-BD2E-83B473198C8F}" srcId="{B1553FB2-0A95-457F-B135-2DF7B3845E38}" destId="{D83C6DC1-1B1E-49B8-A6A3-A4A9E2A2C923}" srcOrd="0" destOrd="0" parTransId="{E4D67881-51A9-48C7-8196-134513DFD180}" sibTransId="{680A444C-4D25-4BFA-937A-726F3C4EBF4A}"/>
    <dgm:cxn modelId="{B6918EF2-52F5-4F4F-8454-C97B4914DD97}" srcId="{B1553FB2-0A95-457F-B135-2DF7B3845E38}" destId="{647F50B0-1615-4541-A584-540BA1922C19}" srcOrd="1" destOrd="0" parTransId="{12F7F68D-E7E0-47DE-A06D-BB79B60F9A1A}" sibTransId="{C4308349-BA55-41CA-9A1D-0D3D379E50A1}"/>
    <dgm:cxn modelId="{DA42524F-1672-434F-9B37-7726706C353C}" type="presParOf" srcId="{4D8D8329-FB7A-4E80-946F-79A40E655466}" destId="{7FBC0FB9-84F9-4315-B3B8-EB0BC47EEA3F}" srcOrd="0" destOrd="0" presId="urn:microsoft.com/office/officeart/2018/2/layout/IconCircleList"/>
    <dgm:cxn modelId="{49950D54-2606-44D2-B13F-D6162025AD76}" type="presParOf" srcId="{7FBC0FB9-84F9-4315-B3B8-EB0BC47EEA3F}" destId="{AC3C689F-500F-4C19-9C16-696943121AA8}" srcOrd="0" destOrd="0" presId="urn:microsoft.com/office/officeart/2018/2/layout/IconCircleList"/>
    <dgm:cxn modelId="{CDB219BD-E8D6-4688-AA33-0836B90CD45F}" type="presParOf" srcId="{AC3C689F-500F-4C19-9C16-696943121AA8}" destId="{1BB6B1F5-B434-4B45-8375-8F62E6DE7302}" srcOrd="0" destOrd="0" presId="urn:microsoft.com/office/officeart/2018/2/layout/IconCircleList"/>
    <dgm:cxn modelId="{A3674435-BED9-4390-8D79-41D05F00904D}" type="presParOf" srcId="{AC3C689F-500F-4C19-9C16-696943121AA8}" destId="{BE108A35-643E-4877-A2F8-EBA338FE4860}" srcOrd="1" destOrd="0" presId="urn:microsoft.com/office/officeart/2018/2/layout/IconCircleList"/>
    <dgm:cxn modelId="{67960757-3C45-4E83-ADA4-FE3BE0D3A7B9}" type="presParOf" srcId="{AC3C689F-500F-4C19-9C16-696943121AA8}" destId="{41D02154-8A4E-4E6A-A2FA-E6FD07B246FC}" srcOrd="2" destOrd="0" presId="urn:microsoft.com/office/officeart/2018/2/layout/IconCircleList"/>
    <dgm:cxn modelId="{1CC206A7-79E0-48CB-B3FC-B992CF40C9A8}" type="presParOf" srcId="{AC3C689F-500F-4C19-9C16-696943121AA8}" destId="{91390EE9-6179-4C63-8D3B-2FC9604F048C}" srcOrd="3" destOrd="0" presId="urn:microsoft.com/office/officeart/2018/2/layout/IconCircleList"/>
    <dgm:cxn modelId="{2066FEAC-51DF-4380-A5AE-9F6CF517A66A}" type="presParOf" srcId="{7FBC0FB9-84F9-4315-B3B8-EB0BC47EEA3F}" destId="{9CF40AE4-B6B9-4440-B637-CE032026F286}" srcOrd="1" destOrd="0" presId="urn:microsoft.com/office/officeart/2018/2/layout/IconCircleList"/>
    <dgm:cxn modelId="{8425E2EF-731E-4DE1-8E50-3E9509CB07E9}" type="presParOf" srcId="{7FBC0FB9-84F9-4315-B3B8-EB0BC47EEA3F}" destId="{BC7D358D-E74C-4663-A129-6B2187E447EE}" srcOrd="2" destOrd="0" presId="urn:microsoft.com/office/officeart/2018/2/layout/IconCircleList"/>
    <dgm:cxn modelId="{4D652BDA-C8B3-474C-B110-765E9867D0F1}" type="presParOf" srcId="{BC7D358D-E74C-4663-A129-6B2187E447EE}" destId="{B569677B-FB47-48B3-B132-99E7391E6899}" srcOrd="0" destOrd="0" presId="urn:microsoft.com/office/officeart/2018/2/layout/IconCircleList"/>
    <dgm:cxn modelId="{FAFC37E1-07E6-45BC-B0B2-11784E0C2DA9}" type="presParOf" srcId="{BC7D358D-E74C-4663-A129-6B2187E447EE}" destId="{1E7DF45F-B94E-4270-8280-BB2F9FAB3970}" srcOrd="1" destOrd="0" presId="urn:microsoft.com/office/officeart/2018/2/layout/IconCircleList"/>
    <dgm:cxn modelId="{19795CDF-35C1-4018-9052-369B7FCEF435}" type="presParOf" srcId="{BC7D358D-E74C-4663-A129-6B2187E447EE}" destId="{9D538125-4B1A-4548-A810-69B756122473}" srcOrd="2" destOrd="0" presId="urn:microsoft.com/office/officeart/2018/2/layout/IconCircleList"/>
    <dgm:cxn modelId="{E7CD3CF9-F962-4B22-A669-DB1A77EC6C65}" type="presParOf" srcId="{BC7D358D-E74C-4663-A129-6B2187E447EE}" destId="{FB50C9E8-0C4A-4003-A407-F040BD6AB8A3}" srcOrd="3" destOrd="0" presId="urn:microsoft.com/office/officeart/2018/2/layout/IconCircleList"/>
    <dgm:cxn modelId="{91D783E8-E5A6-4254-B74E-1A29EF42F184}" type="presParOf" srcId="{7FBC0FB9-84F9-4315-B3B8-EB0BC47EEA3F}" destId="{FCB1080E-390B-44A1-8334-A171D9C3A791}" srcOrd="3" destOrd="0" presId="urn:microsoft.com/office/officeart/2018/2/layout/IconCircleList"/>
    <dgm:cxn modelId="{DBBF2FC2-400B-4F8F-869A-B53D85AAD468}" type="presParOf" srcId="{7FBC0FB9-84F9-4315-B3B8-EB0BC47EEA3F}" destId="{8BB1A662-509C-433A-824D-EB125DE290F3}" srcOrd="4" destOrd="0" presId="urn:microsoft.com/office/officeart/2018/2/layout/IconCircleList"/>
    <dgm:cxn modelId="{9150BE87-B767-4488-B1B9-993A6CC46CA1}" type="presParOf" srcId="{8BB1A662-509C-433A-824D-EB125DE290F3}" destId="{DC74AC9D-D54F-47E3-8309-54B15049790B}" srcOrd="0" destOrd="0" presId="urn:microsoft.com/office/officeart/2018/2/layout/IconCircleList"/>
    <dgm:cxn modelId="{09C6576B-FAF2-459E-9442-1ECE04C18F31}" type="presParOf" srcId="{8BB1A662-509C-433A-824D-EB125DE290F3}" destId="{438CFCB2-0A5D-416C-8D85-245D4264B2D3}" srcOrd="1" destOrd="0" presId="urn:microsoft.com/office/officeart/2018/2/layout/IconCircleList"/>
    <dgm:cxn modelId="{4782AC89-56B6-4A53-979B-0DFBD27BB1FE}" type="presParOf" srcId="{8BB1A662-509C-433A-824D-EB125DE290F3}" destId="{86C0E1E4-7392-4176-B991-B34B72B604AA}" srcOrd="2" destOrd="0" presId="urn:microsoft.com/office/officeart/2018/2/layout/IconCircleList"/>
    <dgm:cxn modelId="{D399077B-89CD-4584-B463-624AFABC819B}" type="presParOf" srcId="{8BB1A662-509C-433A-824D-EB125DE290F3}" destId="{402ACBE4-C284-454A-BFBC-810A70956561}" srcOrd="3" destOrd="0" presId="urn:microsoft.com/office/officeart/2018/2/layout/IconCircleList"/>
    <dgm:cxn modelId="{6A9AB37E-3733-4676-80A7-643426051098}" type="presParOf" srcId="{7FBC0FB9-84F9-4315-B3B8-EB0BC47EEA3F}" destId="{D855548D-0397-4EA0-B751-ECA81A1CAB3F}" srcOrd="5" destOrd="0" presId="urn:microsoft.com/office/officeart/2018/2/layout/IconCircleList"/>
    <dgm:cxn modelId="{5022F4CC-A737-42FA-9FE5-46F60766A60B}" type="presParOf" srcId="{7FBC0FB9-84F9-4315-B3B8-EB0BC47EEA3F}" destId="{E03EE0A1-91B0-477F-A4C0-42E04D96E66E}" srcOrd="6" destOrd="0" presId="urn:microsoft.com/office/officeart/2018/2/layout/IconCircleList"/>
    <dgm:cxn modelId="{BBDF51AC-693F-471A-AA9F-5127305B7A11}" type="presParOf" srcId="{E03EE0A1-91B0-477F-A4C0-42E04D96E66E}" destId="{B678F3A8-8599-48C1-A924-CB7CEE32777E}" srcOrd="0" destOrd="0" presId="urn:microsoft.com/office/officeart/2018/2/layout/IconCircleList"/>
    <dgm:cxn modelId="{AE316A01-9A1B-4E30-BC22-0FB9EB1B5B6F}" type="presParOf" srcId="{E03EE0A1-91B0-477F-A4C0-42E04D96E66E}" destId="{B576F7E4-E441-4494-96A0-EAB92C9B3BCD}" srcOrd="1" destOrd="0" presId="urn:microsoft.com/office/officeart/2018/2/layout/IconCircleList"/>
    <dgm:cxn modelId="{75ACC526-9068-4026-97A7-6389E33B4592}" type="presParOf" srcId="{E03EE0A1-91B0-477F-A4C0-42E04D96E66E}" destId="{F613CD2C-F845-46BB-B282-E3C3A0AC0560}" srcOrd="2" destOrd="0" presId="urn:microsoft.com/office/officeart/2018/2/layout/IconCircleList"/>
    <dgm:cxn modelId="{1FAB976D-C542-4FE1-A20B-3B9D375FED6F}" type="presParOf" srcId="{E03EE0A1-91B0-477F-A4C0-42E04D96E66E}" destId="{AFFED5B7-B3FC-468D-B7C4-3F34BCF6B676}" srcOrd="3" destOrd="0" presId="urn:microsoft.com/office/officeart/2018/2/layout/IconCircleList"/>
  </dgm:cxnLst>
  <dgm:bg>
    <a:noFill/>
  </dgm:bg>
  <dgm:whole>
    <a:ln w="19050"/>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70F6D1-7E4E-4488-99BC-86F6F7FC64E6}"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GB"/>
        </a:p>
      </dgm:t>
    </dgm:pt>
    <dgm:pt modelId="{CA77A226-9342-4A89-80DA-19653D8375AF}">
      <dgm:prSet custT="1"/>
      <dgm:spPr>
        <a:gradFill flip="none" rotWithShape="1">
          <a:gsLst>
            <a:gs pos="100000">
              <a:srgbClr val="FFFFFF"/>
            </a:gs>
            <a:gs pos="58000">
              <a:srgbClr val="8C9BB4"/>
            </a:gs>
            <a:gs pos="20000">
              <a:srgbClr val="193768"/>
            </a:gs>
          </a:gsLst>
          <a:lin ang="2700000" scaled="1"/>
          <a:tileRect/>
        </a:gradFill>
      </dgm:spPr>
      <dgm:t>
        <a:bodyPr/>
        <a:lstStyle/>
        <a:p>
          <a:r>
            <a:rPr lang="en-GB" sz="2400" b="0">
              <a:solidFill>
                <a:schemeClr val="bg1"/>
              </a:solidFill>
              <a:latin typeface="Calibri" panose="020F0502020204030204" pitchFamily="34" charset="0"/>
              <a:cs typeface="Calibri" panose="020F0502020204030204" pitchFamily="34" charset="0"/>
            </a:rPr>
            <a:t>ACE 2026 </a:t>
          </a:r>
        </a:p>
        <a:p>
          <a:r>
            <a:rPr lang="en-GB" sz="2400" b="0">
              <a:solidFill>
                <a:schemeClr val="bg1"/>
              </a:solidFill>
              <a:latin typeface="Calibri" panose="020F0502020204030204" pitchFamily="34" charset="0"/>
              <a:cs typeface="Calibri" panose="020F0502020204030204" pitchFamily="34" charset="0"/>
            </a:rPr>
            <a:t>Production Consents</a:t>
          </a:r>
        </a:p>
      </dgm:t>
    </dgm:pt>
    <dgm:pt modelId="{1A304DF2-A287-4B62-8E5F-A791B6A44C65}" type="parTrans" cxnId="{0421B8C8-9D13-4FAB-A0FA-70C84545CD65}">
      <dgm:prSet/>
      <dgm:spPr/>
      <dgm:t>
        <a:bodyPr/>
        <a:lstStyle/>
        <a:p>
          <a:endParaRPr lang="en-GB" sz="1200" b="0">
            <a:latin typeface="Calibri" panose="020F0502020204030204" pitchFamily="34" charset="0"/>
            <a:cs typeface="Calibri" panose="020F0502020204030204" pitchFamily="34" charset="0"/>
          </a:endParaRPr>
        </a:p>
      </dgm:t>
    </dgm:pt>
    <dgm:pt modelId="{CDBA41DC-B9ED-496A-8404-93EF2845A055}" type="sibTrans" cxnId="{0421B8C8-9D13-4FAB-A0FA-70C84545CD65}">
      <dgm:prSet/>
      <dgm:spPr/>
      <dgm:t>
        <a:bodyPr/>
        <a:lstStyle/>
        <a:p>
          <a:endParaRPr lang="en-GB" sz="1200" b="0">
            <a:latin typeface="Calibri" panose="020F0502020204030204" pitchFamily="34" charset="0"/>
            <a:cs typeface="Calibri" panose="020F0502020204030204" pitchFamily="34" charset="0"/>
          </a:endParaRPr>
        </a:p>
      </dgm:t>
    </dgm:pt>
    <dgm:pt modelId="{9E4181FB-8A70-43D7-8A0C-DE1A5F5F1BB2}">
      <dgm:prSet custT="1"/>
      <dgm:spPr>
        <a:ln>
          <a:solidFill>
            <a:srgbClr val="193768"/>
          </a:solidFill>
        </a:ln>
      </dgm:spPr>
      <dgm:t>
        <a:bodyPr/>
        <a:lstStyle/>
        <a:p>
          <a:r>
            <a:rPr lang="en-GB" sz="1600" b="0">
              <a:solidFill>
                <a:srgbClr val="193768"/>
              </a:solidFill>
              <a:latin typeface="Calibri" panose="020F0502020204030204" pitchFamily="34" charset="0"/>
              <a:cs typeface="Calibri" panose="020F0502020204030204" pitchFamily="34" charset="0"/>
            </a:rPr>
            <a:t>Operator submissions </a:t>
          </a:r>
        </a:p>
        <a:p>
          <a:r>
            <a:rPr lang="en-GB" sz="1600" b="0">
              <a:solidFill>
                <a:srgbClr val="193768"/>
              </a:solidFill>
              <a:latin typeface="Calibri" panose="020F0502020204030204" pitchFamily="34" charset="0"/>
              <a:cs typeface="Calibri" panose="020F0502020204030204" pitchFamily="34" charset="0"/>
            </a:rPr>
            <a:t>30 Jun – 15 Aug</a:t>
          </a:r>
        </a:p>
      </dgm:t>
    </dgm:pt>
    <dgm:pt modelId="{A8AFA49E-7AB8-49D8-909A-5D1384991DB3}" type="parTrans" cxnId="{C93C5854-D5CF-485A-8953-9CCDD19F516D}">
      <dgm:prSet/>
      <dgm:spPr/>
      <dgm:t>
        <a:bodyPr/>
        <a:lstStyle/>
        <a:p>
          <a:endParaRPr lang="en-GB" sz="1200" b="0">
            <a:latin typeface="Calibri" panose="020F0502020204030204" pitchFamily="34" charset="0"/>
            <a:cs typeface="Calibri" panose="020F0502020204030204" pitchFamily="34" charset="0"/>
          </a:endParaRPr>
        </a:p>
      </dgm:t>
    </dgm:pt>
    <dgm:pt modelId="{5CD2D32D-29CE-4B33-9184-99F1807861A8}" type="sibTrans" cxnId="{C93C5854-D5CF-485A-8953-9CCDD19F516D}">
      <dgm:prSet/>
      <dgm:spPr/>
      <dgm:t>
        <a:bodyPr/>
        <a:lstStyle/>
        <a:p>
          <a:endParaRPr lang="en-GB" sz="1200" b="0">
            <a:latin typeface="Calibri" panose="020F0502020204030204" pitchFamily="34" charset="0"/>
            <a:cs typeface="Calibri" panose="020F0502020204030204" pitchFamily="34" charset="0"/>
          </a:endParaRPr>
        </a:p>
      </dgm:t>
    </dgm:pt>
    <dgm:pt modelId="{0964098B-BB8B-4D4B-8312-964C10A106C5}">
      <dgm:prSet custT="1"/>
      <dgm:spPr>
        <a:gradFill flip="none" rotWithShape="1">
          <a:gsLst>
            <a:gs pos="80000">
              <a:srgbClr val="193768"/>
            </a:gs>
            <a:gs pos="42000">
              <a:srgbClr val="8C9BB4"/>
            </a:gs>
            <a:gs pos="10000">
              <a:srgbClr val="F2F2F2"/>
            </a:gs>
          </a:gsLst>
          <a:lin ang="18900000" scaled="1"/>
          <a:tileRect/>
        </a:gradFill>
      </dgm:spPr>
      <dgm:t>
        <a:bodyPr/>
        <a:lstStyle/>
        <a:p>
          <a:r>
            <a:rPr lang="en-GB" sz="2400" b="0">
              <a:solidFill>
                <a:schemeClr val="bg1"/>
              </a:solidFill>
              <a:latin typeface="Calibri" panose="020F0502020204030204" pitchFamily="34" charset="0"/>
              <a:cs typeface="Calibri" panose="020F0502020204030204" pitchFamily="34" charset="0"/>
            </a:rPr>
            <a:t>ACE 2026 </a:t>
          </a:r>
        </a:p>
        <a:p>
          <a:r>
            <a:rPr lang="en-GB" sz="2400" b="0">
              <a:solidFill>
                <a:schemeClr val="bg1"/>
              </a:solidFill>
              <a:latin typeface="Calibri" panose="020F0502020204030204" pitchFamily="34" charset="0"/>
              <a:cs typeface="Calibri" panose="020F0502020204030204" pitchFamily="34" charset="0"/>
            </a:rPr>
            <a:t>Flare &amp; Vent Consents </a:t>
          </a:r>
        </a:p>
      </dgm:t>
    </dgm:pt>
    <dgm:pt modelId="{108F94B4-5500-47D7-838E-C08D756B16C7}" type="parTrans" cxnId="{CBCC36D6-8E3E-4171-A884-E6329BBA8FC5}">
      <dgm:prSet/>
      <dgm:spPr/>
      <dgm:t>
        <a:bodyPr/>
        <a:lstStyle/>
        <a:p>
          <a:endParaRPr lang="en-GB" sz="1200" b="0">
            <a:latin typeface="Calibri" panose="020F0502020204030204" pitchFamily="34" charset="0"/>
            <a:cs typeface="Calibri" panose="020F0502020204030204" pitchFamily="34" charset="0"/>
          </a:endParaRPr>
        </a:p>
      </dgm:t>
    </dgm:pt>
    <dgm:pt modelId="{EDD9B4D3-547D-423B-B8A4-C5283C1F47C9}" type="sibTrans" cxnId="{CBCC36D6-8E3E-4171-A884-E6329BBA8FC5}">
      <dgm:prSet/>
      <dgm:spPr/>
      <dgm:t>
        <a:bodyPr/>
        <a:lstStyle/>
        <a:p>
          <a:endParaRPr lang="en-GB" sz="1200" b="0">
            <a:latin typeface="Calibri" panose="020F0502020204030204" pitchFamily="34" charset="0"/>
            <a:cs typeface="Calibri" panose="020F0502020204030204" pitchFamily="34" charset="0"/>
          </a:endParaRPr>
        </a:p>
      </dgm:t>
    </dgm:pt>
    <dgm:pt modelId="{17787462-0665-4646-86C3-999FC61BEC11}">
      <dgm:prSet custT="1"/>
      <dgm:spPr>
        <a:ln>
          <a:solidFill>
            <a:srgbClr val="193768"/>
          </a:solidFill>
        </a:ln>
      </dgm:spPr>
      <dgm:t>
        <a:bodyPr/>
        <a:lstStyle/>
        <a:p>
          <a:r>
            <a:rPr lang="en-GB" sz="1600" b="0">
              <a:solidFill>
                <a:srgbClr val="193768"/>
              </a:solidFill>
              <a:latin typeface="Calibri" panose="020F0502020204030204" pitchFamily="34" charset="0"/>
              <a:cs typeface="Calibri" panose="020F0502020204030204" pitchFamily="34" charset="0"/>
            </a:rPr>
            <a:t>Operator submissions </a:t>
          </a:r>
        </a:p>
        <a:p>
          <a:r>
            <a:rPr lang="en-GB" sz="1600" b="0">
              <a:solidFill>
                <a:srgbClr val="193768"/>
              </a:solidFill>
              <a:latin typeface="Calibri" panose="020F0502020204030204" pitchFamily="34" charset="0"/>
              <a:cs typeface="Calibri" panose="020F0502020204030204" pitchFamily="34" charset="0"/>
            </a:rPr>
            <a:t>18 Aug– 12 Sept </a:t>
          </a:r>
        </a:p>
      </dgm:t>
    </dgm:pt>
    <dgm:pt modelId="{52FCEEE0-017F-4556-84D3-DC86FF05F32D}" type="parTrans" cxnId="{D5C03E21-85A1-4373-87F1-82F7E80F70EA}">
      <dgm:prSet/>
      <dgm:spPr/>
      <dgm:t>
        <a:bodyPr/>
        <a:lstStyle/>
        <a:p>
          <a:endParaRPr lang="en-GB" sz="1200" b="0">
            <a:latin typeface="Calibri" panose="020F0502020204030204" pitchFamily="34" charset="0"/>
            <a:cs typeface="Calibri" panose="020F0502020204030204" pitchFamily="34" charset="0"/>
          </a:endParaRPr>
        </a:p>
      </dgm:t>
    </dgm:pt>
    <dgm:pt modelId="{F3199C74-D253-470C-A3CC-87DB21345A9D}" type="sibTrans" cxnId="{D5C03E21-85A1-4373-87F1-82F7E80F70EA}">
      <dgm:prSet/>
      <dgm:spPr/>
      <dgm:t>
        <a:bodyPr/>
        <a:lstStyle/>
        <a:p>
          <a:endParaRPr lang="en-GB" sz="1200" b="0">
            <a:latin typeface="Calibri" panose="020F0502020204030204" pitchFamily="34" charset="0"/>
            <a:cs typeface="Calibri" panose="020F0502020204030204" pitchFamily="34" charset="0"/>
          </a:endParaRPr>
        </a:p>
      </dgm:t>
    </dgm:pt>
    <dgm:pt modelId="{1F6F0763-8848-4334-9506-31BDC7203B0F}">
      <dgm:prSet custT="1"/>
      <dgm:spPr>
        <a:solidFill>
          <a:srgbClr val="193768"/>
        </a:solidFill>
      </dgm:spPr>
      <dgm:t>
        <a:bodyPr/>
        <a:lstStyle/>
        <a:p>
          <a:r>
            <a:rPr lang="en-GB" sz="2400" b="0">
              <a:latin typeface="Calibri" panose="020F0502020204030204" pitchFamily="34" charset="0"/>
              <a:cs typeface="Calibri" panose="020F0502020204030204" pitchFamily="34" charset="0"/>
            </a:rPr>
            <a:t>All Consents Issued</a:t>
          </a:r>
        </a:p>
      </dgm:t>
    </dgm:pt>
    <dgm:pt modelId="{27A337F5-45C5-4053-A40A-5BBD6331073A}" type="parTrans" cxnId="{985A3DAB-7837-422A-A0DC-8BD94C73EE7A}">
      <dgm:prSet/>
      <dgm:spPr/>
      <dgm:t>
        <a:bodyPr/>
        <a:lstStyle/>
        <a:p>
          <a:endParaRPr lang="en-GB" sz="1200" b="0">
            <a:latin typeface="Calibri" panose="020F0502020204030204" pitchFamily="34" charset="0"/>
            <a:cs typeface="Calibri" panose="020F0502020204030204" pitchFamily="34" charset="0"/>
          </a:endParaRPr>
        </a:p>
      </dgm:t>
    </dgm:pt>
    <dgm:pt modelId="{ECF3AE83-F05F-478C-87E5-CB43EE3E2F00}" type="sibTrans" cxnId="{985A3DAB-7837-422A-A0DC-8BD94C73EE7A}">
      <dgm:prSet/>
      <dgm:spPr/>
      <dgm:t>
        <a:bodyPr/>
        <a:lstStyle/>
        <a:p>
          <a:endParaRPr lang="en-GB" sz="1200" b="0">
            <a:latin typeface="Calibri" panose="020F0502020204030204" pitchFamily="34" charset="0"/>
            <a:cs typeface="Calibri" panose="020F0502020204030204" pitchFamily="34" charset="0"/>
          </a:endParaRPr>
        </a:p>
      </dgm:t>
    </dgm:pt>
    <dgm:pt modelId="{88B3978E-51BC-4636-9C99-43F38F525960}">
      <dgm:prSet custT="1"/>
      <dgm:spPr>
        <a:ln>
          <a:solidFill>
            <a:srgbClr val="193768"/>
          </a:solidFill>
        </a:ln>
      </dgm:spPr>
      <dgm:t>
        <a:bodyPr/>
        <a:lstStyle/>
        <a:p>
          <a:r>
            <a:rPr lang="en-GB" sz="1600" b="0">
              <a:solidFill>
                <a:srgbClr val="193768"/>
              </a:solidFill>
              <a:latin typeface="Calibri" panose="020F0502020204030204" pitchFamily="34" charset="0"/>
              <a:cs typeface="Calibri" panose="020F0502020204030204" pitchFamily="34" charset="0"/>
            </a:rPr>
            <a:t>12 December</a:t>
          </a:r>
        </a:p>
      </dgm:t>
    </dgm:pt>
    <dgm:pt modelId="{2F15C927-E869-4128-A1FD-9D86A8AD2D13}" type="parTrans" cxnId="{3ADCC066-DC77-4C8B-B990-CA8201C90D4C}">
      <dgm:prSet/>
      <dgm:spPr/>
      <dgm:t>
        <a:bodyPr/>
        <a:lstStyle/>
        <a:p>
          <a:endParaRPr lang="en-GB" sz="1200" b="0">
            <a:latin typeface="Calibri" panose="020F0502020204030204" pitchFamily="34" charset="0"/>
            <a:cs typeface="Calibri" panose="020F0502020204030204" pitchFamily="34" charset="0"/>
          </a:endParaRPr>
        </a:p>
      </dgm:t>
    </dgm:pt>
    <dgm:pt modelId="{938C64AE-4FE5-4CB3-995E-3A911ED7F5A1}" type="sibTrans" cxnId="{3ADCC066-DC77-4C8B-B990-CA8201C90D4C}">
      <dgm:prSet/>
      <dgm:spPr/>
      <dgm:t>
        <a:bodyPr/>
        <a:lstStyle/>
        <a:p>
          <a:endParaRPr lang="en-GB" sz="1200" b="0">
            <a:latin typeface="Calibri" panose="020F0502020204030204" pitchFamily="34" charset="0"/>
            <a:cs typeface="Calibri" panose="020F0502020204030204" pitchFamily="34" charset="0"/>
          </a:endParaRPr>
        </a:p>
      </dgm:t>
    </dgm:pt>
    <dgm:pt modelId="{0789E91E-8BE9-46B4-891F-4DEE354303C5}" type="pres">
      <dgm:prSet presAssocID="{0A70F6D1-7E4E-4488-99BC-86F6F7FC64E6}" presName="diagram" presStyleCnt="0">
        <dgm:presLayoutVars>
          <dgm:chPref val="1"/>
          <dgm:dir/>
          <dgm:animOne val="branch"/>
          <dgm:animLvl val="lvl"/>
          <dgm:resizeHandles/>
        </dgm:presLayoutVars>
      </dgm:prSet>
      <dgm:spPr/>
    </dgm:pt>
    <dgm:pt modelId="{7DD6F678-5C14-4922-9FE2-878BC322BB53}" type="pres">
      <dgm:prSet presAssocID="{CA77A226-9342-4A89-80DA-19653D8375AF}" presName="root" presStyleCnt="0"/>
      <dgm:spPr/>
    </dgm:pt>
    <dgm:pt modelId="{D4DB7B1B-8375-4B09-9581-88B146969A94}" type="pres">
      <dgm:prSet presAssocID="{CA77A226-9342-4A89-80DA-19653D8375AF}" presName="rootComposite" presStyleCnt="0"/>
      <dgm:spPr/>
    </dgm:pt>
    <dgm:pt modelId="{B84C8FD1-6ED0-4A56-A5E8-9D4A53F12441}" type="pres">
      <dgm:prSet presAssocID="{CA77A226-9342-4A89-80DA-19653D8375AF}" presName="rootText" presStyleLbl="node1" presStyleIdx="0" presStyleCnt="3" custScaleX="80585" custScaleY="72047"/>
      <dgm:spPr/>
    </dgm:pt>
    <dgm:pt modelId="{61AD24FE-A4B0-4D69-AA76-DBB3D5336A53}" type="pres">
      <dgm:prSet presAssocID="{CA77A226-9342-4A89-80DA-19653D8375AF}" presName="rootConnector" presStyleLbl="node1" presStyleIdx="0" presStyleCnt="3"/>
      <dgm:spPr/>
    </dgm:pt>
    <dgm:pt modelId="{7C33A360-9388-4C02-BA94-B52AA31BB2FC}" type="pres">
      <dgm:prSet presAssocID="{CA77A226-9342-4A89-80DA-19653D8375AF}" presName="childShape" presStyleCnt="0"/>
      <dgm:spPr/>
    </dgm:pt>
    <dgm:pt modelId="{7B22D437-CB4E-4B8A-B1EE-102F5CE1FEAD}" type="pres">
      <dgm:prSet presAssocID="{A8AFA49E-7AB8-49D8-909A-5D1384991DB3}" presName="Name13" presStyleLbl="parChTrans1D2" presStyleIdx="0" presStyleCnt="3"/>
      <dgm:spPr/>
    </dgm:pt>
    <dgm:pt modelId="{3923E6C8-14C0-4A41-A64D-5CBE1DE76AC0}" type="pres">
      <dgm:prSet presAssocID="{9E4181FB-8A70-43D7-8A0C-DE1A5F5F1BB2}" presName="childText" presStyleLbl="bgAcc1" presStyleIdx="0" presStyleCnt="3" custScaleX="84147" custScaleY="63911" custLinFactNeighborY="-5008">
        <dgm:presLayoutVars>
          <dgm:bulletEnabled val="1"/>
        </dgm:presLayoutVars>
      </dgm:prSet>
      <dgm:spPr/>
    </dgm:pt>
    <dgm:pt modelId="{DF4A78B6-5144-4013-8E7F-761D0BCC3A52}" type="pres">
      <dgm:prSet presAssocID="{0964098B-BB8B-4D4B-8312-964C10A106C5}" presName="root" presStyleCnt="0"/>
      <dgm:spPr/>
    </dgm:pt>
    <dgm:pt modelId="{3C2A2F38-480A-4E81-9A2A-DCBC99BBB515}" type="pres">
      <dgm:prSet presAssocID="{0964098B-BB8B-4D4B-8312-964C10A106C5}" presName="rootComposite" presStyleCnt="0"/>
      <dgm:spPr/>
    </dgm:pt>
    <dgm:pt modelId="{8116EC3C-3A96-4294-8EBC-F6A8B8B69E67}" type="pres">
      <dgm:prSet presAssocID="{0964098B-BB8B-4D4B-8312-964C10A106C5}" presName="rootText" presStyleLbl="node1" presStyleIdx="1" presStyleCnt="3" custScaleX="80585" custScaleY="75520"/>
      <dgm:spPr/>
    </dgm:pt>
    <dgm:pt modelId="{F2EED9A1-9C91-46FE-B5D6-08ABFDF6BA8C}" type="pres">
      <dgm:prSet presAssocID="{0964098B-BB8B-4D4B-8312-964C10A106C5}" presName="rootConnector" presStyleLbl="node1" presStyleIdx="1" presStyleCnt="3"/>
      <dgm:spPr/>
    </dgm:pt>
    <dgm:pt modelId="{312085F4-6A01-4E77-8A1F-1A4E5D725D4D}" type="pres">
      <dgm:prSet presAssocID="{0964098B-BB8B-4D4B-8312-964C10A106C5}" presName="childShape" presStyleCnt="0"/>
      <dgm:spPr/>
    </dgm:pt>
    <dgm:pt modelId="{A96D41CA-CF6C-435E-BB33-2BC8BAE3AF44}" type="pres">
      <dgm:prSet presAssocID="{52FCEEE0-017F-4556-84D3-DC86FF05F32D}" presName="Name13" presStyleLbl="parChTrans1D2" presStyleIdx="1" presStyleCnt="3"/>
      <dgm:spPr/>
    </dgm:pt>
    <dgm:pt modelId="{222E10BD-5015-4240-89D9-674ADEE81224}" type="pres">
      <dgm:prSet presAssocID="{17787462-0665-4646-86C3-999FC61BEC11}" presName="childText" presStyleLbl="bgAcc1" presStyleIdx="1" presStyleCnt="3" custScaleX="84101" custScaleY="60322" custLinFactNeighborX="536" custLinFactNeighborY="-2964">
        <dgm:presLayoutVars>
          <dgm:bulletEnabled val="1"/>
        </dgm:presLayoutVars>
      </dgm:prSet>
      <dgm:spPr/>
    </dgm:pt>
    <dgm:pt modelId="{399D9F79-33BB-4E82-B7BF-127EB5E80A3A}" type="pres">
      <dgm:prSet presAssocID="{1F6F0763-8848-4334-9506-31BDC7203B0F}" presName="root" presStyleCnt="0"/>
      <dgm:spPr/>
    </dgm:pt>
    <dgm:pt modelId="{8BBA7FD0-1A44-453A-96C5-CCA7A865ACB0}" type="pres">
      <dgm:prSet presAssocID="{1F6F0763-8848-4334-9506-31BDC7203B0F}" presName="rootComposite" presStyleCnt="0"/>
      <dgm:spPr/>
    </dgm:pt>
    <dgm:pt modelId="{43BD7741-9729-4FB4-82E6-85F8D224389D}" type="pres">
      <dgm:prSet presAssocID="{1F6F0763-8848-4334-9506-31BDC7203B0F}" presName="rootText" presStyleLbl="node1" presStyleIdx="2" presStyleCnt="3" custScaleX="80585" custScaleY="77182"/>
      <dgm:spPr/>
    </dgm:pt>
    <dgm:pt modelId="{4BD23C15-A11B-4294-9B95-AA45CA0D0180}" type="pres">
      <dgm:prSet presAssocID="{1F6F0763-8848-4334-9506-31BDC7203B0F}" presName="rootConnector" presStyleLbl="node1" presStyleIdx="2" presStyleCnt="3"/>
      <dgm:spPr/>
    </dgm:pt>
    <dgm:pt modelId="{1DE9AC66-7530-49F5-9906-CA3031EF5752}" type="pres">
      <dgm:prSet presAssocID="{1F6F0763-8848-4334-9506-31BDC7203B0F}" presName="childShape" presStyleCnt="0"/>
      <dgm:spPr/>
    </dgm:pt>
    <dgm:pt modelId="{DE1B9A5B-A532-484A-AEF1-5A2A6143B66B}" type="pres">
      <dgm:prSet presAssocID="{2F15C927-E869-4128-A1FD-9D86A8AD2D13}" presName="Name13" presStyleLbl="parChTrans1D2" presStyleIdx="2" presStyleCnt="3"/>
      <dgm:spPr/>
    </dgm:pt>
    <dgm:pt modelId="{A648BCA5-96E8-4D4A-ADDF-A26CE694B830}" type="pres">
      <dgm:prSet presAssocID="{88B3978E-51BC-4636-9C99-43F38F525960}" presName="childText" presStyleLbl="bgAcc1" presStyleIdx="2" presStyleCnt="3" custScaleX="80560" custScaleY="59304" custLinFactNeighborX="-531" custLinFactNeighborY="-6867">
        <dgm:presLayoutVars>
          <dgm:bulletEnabled val="1"/>
        </dgm:presLayoutVars>
      </dgm:prSet>
      <dgm:spPr/>
    </dgm:pt>
  </dgm:ptLst>
  <dgm:cxnLst>
    <dgm:cxn modelId="{D5C03E21-85A1-4373-87F1-82F7E80F70EA}" srcId="{0964098B-BB8B-4D4B-8312-964C10A106C5}" destId="{17787462-0665-4646-86C3-999FC61BEC11}" srcOrd="0" destOrd="0" parTransId="{52FCEEE0-017F-4556-84D3-DC86FF05F32D}" sibTransId="{F3199C74-D253-470C-A3CC-87DB21345A9D}"/>
    <dgm:cxn modelId="{28ACB824-7163-4C21-873E-FA1B8B3C4439}" type="presOf" srcId="{2F15C927-E869-4128-A1FD-9D86A8AD2D13}" destId="{DE1B9A5B-A532-484A-AEF1-5A2A6143B66B}" srcOrd="0" destOrd="0" presId="urn:microsoft.com/office/officeart/2005/8/layout/hierarchy3"/>
    <dgm:cxn modelId="{29DE2B2B-CD98-46D8-BEC1-440D199C8202}" type="presOf" srcId="{17787462-0665-4646-86C3-999FC61BEC11}" destId="{222E10BD-5015-4240-89D9-674ADEE81224}" srcOrd="0" destOrd="0" presId="urn:microsoft.com/office/officeart/2005/8/layout/hierarchy3"/>
    <dgm:cxn modelId="{4054F92F-C349-4A76-BEB2-82B6E598809B}" type="presOf" srcId="{CA77A226-9342-4A89-80DA-19653D8375AF}" destId="{61AD24FE-A4B0-4D69-AA76-DBB3D5336A53}" srcOrd="1" destOrd="0" presId="urn:microsoft.com/office/officeart/2005/8/layout/hierarchy3"/>
    <dgm:cxn modelId="{13EE4C5C-C955-4453-B134-18B3862E1070}" type="presOf" srcId="{0964098B-BB8B-4D4B-8312-964C10A106C5}" destId="{F2EED9A1-9C91-46FE-B5D6-08ABFDF6BA8C}" srcOrd="1" destOrd="0" presId="urn:microsoft.com/office/officeart/2005/8/layout/hierarchy3"/>
    <dgm:cxn modelId="{D760D444-3253-4CF4-9430-A49D340EF3A1}" type="presOf" srcId="{CA77A226-9342-4A89-80DA-19653D8375AF}" destId="{B84C8FD1-6ED0-4A56-A5E8-9D4A53F12441}" srcOrd="0" destOrd="0" presId="urn:microsoft.com/office/officeart/2005/8/layout/hierarchy3"/>
    <dgm:cxn modelId="{3ADCC066-DC77-4C8B-B990-CA8201C90D4C}" srcId="{1F6F0763-8848-4334-9506-31BDC7203B0F}" destId="{88B3978E-51BC-4636-9C99-43F38F525960}" srcOrd="0" destOrd="0" parTransId="{2F15C927-E869-4128-A1FD-9D86A8AD2D13}" sibTransId="{938C64AE-4FE5-4CB3-995E-3A911ED7F5A1}"/>
    <dgm:cxn modelId="{09707D6D-99E1-46A7-B2DA-7EC87036182D}" type="presOf" srcId="{0A70F6D1-7E4E-4488-99BC-86F6F7FC64E6}" destId="{0789E91E-8BE9-46B4-891F-4DEE354303C5}" srcOrd="0" destOrd="0" presId="urn:microsoft.com/office/officeart/2005/8/layout/hierarchy3"/>
    <dgm:cxn modelId="{C93C5854-D5CF-485A-8953-9CCDD19F516D}" srcId="{CA77A226-9342-4A89-80DA-19653D8375AF}" destId="{9E4181FB-8A70-43D7-8A0C-DE1A5F5F1BB2}" srcOrd="0" destOrd="0" parTransId="{A8AFA49E-7AB8-49D8-909A-5D1384991DB3}" sibTransId="{5CD2D32D-29CE-4B33-9184-99F1807861A8}"/>
    <dgm:cxn modelId="{BB59EB7B-4103-48D7-B96F-8C2775B6CFF3}" type="presOf" srcId="{1F6F0763-8848-4334-9506-31BDC7203B0F}" destId="{43BD7741-9729-4FB4-82E6-85F8D224389D}" srcOrd="0" destOrd="0" presId="urn:microsoft.com/office/officeart/2005/8/layout/hierarchy3"/>
    <dgm:cxn modelId="{06EE577F-1FDA-484F-85B7-71CB0D79EC62}" type="presOf" srcId="{A8AFA49E-7AB8-49D8-909A-5D1384991DB3}" destId="{7B22D437-CB4E-4B8A-B1EE-102F5CE1FEAD}" srcOrd="0" destOrd="0" presId="urn:microsoft.com/office/officeart/2005/8/layout/hierarchy3"/>
    <dgm:cxn modelId="{985A3DAB-7837-422A-A0DC-8BD94C73EE7A}" srcId="{0A70F6D1-7E4E-4488-99BC-86F6F7FC64E6}" destId="{1F6F0763-8848-4334-9506-31BDC7203B0F}" srcOrd="2" destOrd="0" parTransId="{27A337F5-45C5-4053-A40A-5BBD6331073A}" sibTransId="{ECF3AE83-F05F-478C-87E5-CB43EE3E2F00}"/>
    <dgm:cxn modelId="{F9B104B9-75F4-4D32-B8BF-0151BF0B7A23}" type="presOf" srcId="{0964098B-BB8B-4D4B-8312-964C10A106C5}" destId="{8116EC3C-3A96-4294-8EBC-F6A8B8B69E67}" srcOrd="0" destOrd="0" presId="urn:microsoft.com/office/officeart/2005/8/layout/hierarchy3"/>
    <dgm:cxn modelId="{25618ABB-8284-49E3-8F93-6C14BD52D0DF}" type="presOf" srcId="{1F6F0763-8848-4334-9506-31BDC7203B0F}" destId="{4BD23C15-A11B-4294-9B95-AA45CA0D0180}" srcOrd="1" destOrd="0" presId="urn:microsoft.com/office/officeart/2005/8/layout/hierarchy3"/>
    <dgm:cxn modelId="{DA42B9C2-8E09-4514-95E8-EB16377F9969}" type="presOf" srcId="{88B3978E-51BC-4636-9C99-43F38F525960}" destId="{A648BCA5-96E8-4D4A-ADDF-A26CE694B830}" srcOrd="0" destOrd="0" presId="urn:microsoft.com/office/officeart/2005/8/layout/hierarchy3"/>
    <dgm:cxn modelId="{0421B8C8-9D13-4FAB-A0FA-70C84545CD65}" srcId="{0A70F6D1-7E4E-4488-99BC-86F6F7FC64E6}" destId="{CA77A226-9342-4A89-80DA-19653D8375AF}" srcOrd="0" destOrd="0" parTransId="{1A304DF2-A287-4B62-8E5F-A791B6A44C65}" sibTransId="{CDBA41DC-B9ED-496A-8404-93EF2845A055}"/>
    <dgm:cxn modelId="{CBCC36D6-8E3E-4171-A884-E6329BBA8FC5}" srcId="{0A70F6D1-7E4E-4488-99BC-86F6F7FC64E6}" destId="{0964098B-BB8B-4D4B-8312-964C10A106C5}" srcOrd="1" destOrd="0" parTransId="{108F94B4-5500-47D7-838E-C08D756B16C7}" sibTransId="{EDD9B4D3-547D-423B-B8A4-C5283C1F47C9}"/>
    <dgm:cxn modelId="{D77F12E8-FADB-4104-A21A-AEA1D3AE2D94}" type="presOf" srcId="{9E4181FB-8A70-43D7-8A0C-DE1A5F5F1BB2}" destId="{3923E6C8-14C0-4A41-A64D-5CBE1DE76AC0}" srcOrd="0" destOrd="0" presId="urn:microsoft.com/office/officeart/2005/8/layout/hierarchy3"/>
    <dgm:cxn modelId="{E382CFF0-F48A-4D0E-9A0A-219787A6A198}" type="presOf" srcId="{52FCEEE0-017F-4556-84D3-DC86FF05F32D}" destId="{A96D41CA-CF6C-435E-BB33-2BC8BAE3AF44}" srcOrd="0" destOrd="0" presId="urn:microsoft.com/office/officeart/2005/8/layout/hierarchy3"/>
    <dgm:cxn modelId="{838B1102-CE05-482E-A6AF-4DC37CC3C730}" type="presParOf" srcId="{0789E91E-8BE9-46B4-891F-4DEE354303C5}" destId="{7DD6F678-5C14-4922-9FE2-878BC322BB53}" srcOrd="0" destOrd="0" presId="urn:microsoft.com/office/officeart/2005/8/layout/hierarchy3"/>
    <dgm:cxn modelId="{B39337F6-FF6C-4831-AEB9-F4BBEE6513EC}" type="presParOf" srcId="{7DD6F678-5C14-4922-9FE2-878BC322BB53}" destId="{D4DB7B1B-8375-4B09-9581-88B146969A94}" srcOrd="0" destOrd="0" presId="urn:microsoft.com/office/officeart/2005/8/layout/hierarchy3"/>
    <dgm:cxn modelId="{3DBBC7CC-E1A1-4F9F-8827-A1BD4E1E88E8}" type="presParOf" srcId="{D4DB7B1B-8375-4B09-9581-88B146969A94}" destId="{B84C8FD1-6ED0-4A56-A5E8-9D4A53F12441}" srcOrd="0" destOrd="0" presId="urn:microsoft.com/office/officeart/2005/8/layout/hierarchy3"/>
    <dgm:cxn modelId="{1478D57A-F9CB-4A5A-B0C0-F3E33403A4AB}" type="presParOf" srcId="{D4DB7B1B-8375-4B09-9581-88B146969A94}" destId="{61AD24FE-A4B0-4D69-AA76-DBB3D5336A53}" srcOrd="1" destOrd="0" presId="urn:microsoft.com/office/officeart/2005/8/layout/hierarchy3"/>
    <dgm:cxn modelId="{1F572163-817E-4237-860D-45C9CC6941F4}" type="presParOf" srcId="{7DD6F678-5C14-4922-9FE2-878BC322BB53}" destId="{7C33A360-9388-4C02-BA94-B52AA31BB2FC}" srcOrd="1" destOrd="0" presId="urn:microsoft.com/office/officeart/2005/8/layout/hierarchy3"/>
    <dgm:cxn modelId="{9F2D0B7F-A51D-4A72-80FB-66632DEE3CD4}" type="presParOf" srcId="{7C33A360-9388-4C02-BA94-B52AA31BB2FC}" destId="{7B22D437-CB4E-4B8A-B1EE-102F5CE1FEAD}" srcOrd="0" destOrd="0" presId="urn:microsoft.com/office/officeart/2005/8/layout/hierarchy3"/>
    <dgm:cxn modelId="{36FDB58F-FE7F-46C6-8566-DED94AA1E93E}" type="presParOf" srcId="{7C33A360-9388-4C02-BA94-B52AA31BB2FC}" destId="{3923E6C8-14C0-4A41-A64D-5CBE1DE76AC0}" srcOrd="1" destOrd="0" presId="urn:microsoft.com/office/officeart/2005/8/layout/hierarchy3"/>
    <dgm:cxn modelId="{7D0A663E-8FC4-41A3-ADAB-6FBC936E02E1}" type="presParOf" srcId="{0789E91E-8BE9-46B4-891F-4DEE354303C5}" destId="{DF4A78B6-5144-4013-8E7F-761D0BCC3A52}" srcOrd="1" destOrd="0" presId="urn:microsoft.com/office/officeart/2005/8/layout/hierarchy3"/>
    <dgm:cxn modelId="{6CCA0C4C-6839-4A8F-ABF5-07355F975700}" type="presParOf" srcId="{DF4A78B6-5144-4013-8E7F-761D0BCC3A52}" destId="{3C2A2F38-480A-4E81-9A2A-DCBC99BBB515}" srcOrd="0" destOrd="0" presId="urn:microsoft.com/office/officeart/2005/8/layout/hierarchy3"/>
    <dgm:cxn modelId="{A688F67C-E754-43EE-AF3B-834511F226B4}" type="presParOf" srcId="{3C2A2F38-480A-4E81-9A2A-DCBC99BBB515}" destId="{8116EC3C-3A96-4294-8EBC-F6A8B8B69E67}" srcOrd="0" destOrd="0" presId="urn:microsoft.com/office/officeart/2005/8/layout/hierarchy3"/>
    <dgm:cxn modelId="{B7C3C24D-7B0F-48CB-94AD-33E047B54D69}" type="presParOf" srcId="{3C2A2F38-480A-4E81-9A2A-DCBC99BBB515}" destId="{F2EED9A1-9C91-46FE-B5D6-08ABFDF6BA8C}" srcOrd="1" destOrd="0" presId="urn:microsoft.com/office/officeart/2005/8/layout/hierarchy3"/>
    <dgm:cxn modelId="{CF308734-3871-4380-811E-723FD298F16B}" type="presParOf" srcId="{DF4A78B6-5144-4013-8E7F-761D0BCC3A52}" destId="{312085F4-6A01-4E77-8A1F-1A4E5D725D4D}" srcOrd="1" destOrd="0" presId="urn:microsoft.com/office/officeart/2005/8/layout/hierarchy3"/>
    <dgm:cxn modelId="{21FD7341-4A08-4617-90DE-9037D7F494C5}" type="presParOf" srcId="{312085F4-6A01-4E77-8A1F-1A4E5D725D4D}" destId="{A96D41CA-CF6C-435E-BB33-2BC8BAE3AF44}" srcOrd="0" destOrd="0" presId="urn:microsoft.com/office/officeart/2005/8/layout/hierarchy3"/>
    <dgm:cxn modelId="{51946FD9-3A22-4016-9FF0-CE928C87D71C}" type="presParOf" srcId="{312085F4-6A01-4E77-8A1F-1A4E5D725D4D}" destId="{222E10BD-5015-4240-89D9-674ADEE81224}" srcOrd="1" destOrd="0" presId="urn:microsoft.com/office/officeart/2005/8/layout/hierarchy3"/>
    <dgm:cxn modelId="{CC784CA0-A393-477A-959F-6ABC99077910}" type="presParOf" srcId="{0789E91E-8BE9-46B4-891F-4DEE354303C5}" destId="{399D9F79-33BB-4E82-B7BF-127EB5E80A3A}" srcOrd="2" destOrd="0" presId="urn:microsoft.com/office/officeart/2005/8/layout/hierarchy3"/>
    <dgm:cxn modelId="{2FF68E90-71E1-4A58-A67B-64216C61D819}" type="presParOf" srcId="{399D9F79-33BB-4E82-B7BF-127EB5E80A3A}" destId="{8BBA7FD0-1A44-453A-96C5-CCA7A865ACB0}" srcOrd="0" destOrd="0" presId="urn:microsoft.com/office/officeart/2005/8/layout/hierarchy3"/>
    <dgm:cxn modelId="{E5EA75A4-C057-4BDF-BA83-E3B031B81133}" type="presParOf" srcId="{8BBA7FD0-1A44-453A-96C5-CCA7A865ACB0}" destId="{43BD7741-9729-4FB4-82E6-85F8D224389D}" srcOrd="0" destOrd="0" presId="urn:microsoft.com/office/officeart/2005/8/layout/hierarchy3"/>
    <dgm:cxn modelId="{E3C014E9-B3DD-4474-AAFF-6A86E4B36A1F}" type="presParOf" srcId="{8BBA7FD0-1A44-453A-96C5-CCA7A865ACB0}" destId="{4BD23C15-A11B-4294-9B95-AA45CA0D0180}" srcOrd="1" destOrd="0" presId="urn:microsoft.com/office/officeart/2005/8/layout/hierarchy3"/>
    <dgm:cxn modelId="{04E713E9-E23C-4E6E-B9FA-FBA0B1462C35}" type="presParOf" srcId="{399D9F79-33BB-4E82-B7BF-127EB5E80A3A}" destId="{1DE9AC66-7530-49F5-9906-CA3031EF5752}" srcOrd="1" destOrd="0" presId="urn:microsoft.com/office/officeart/2005/8/layout/hierarchy3"/>
    <dgm:cxn modelId="{66D13A18-A6EE-4D24-A928-AE4BA78D6405}" type="presParOf" srcId="{1DE9AC66-7530-49F5-9906-CA3031EF5752}" destId="{DE1B9A5B-A532-484A-AEF1-5A2A6143B66B}" srcOrd="0" destOrd="0" presId="urn:microsoft.com/office/officeart/2005/8/layout/hierarchy3"/>
    <dgm:cxn modelId="{932F7A67-9EF2-492B-A99B-768EC1ACD6C9}" type="presParOf" srcId="{1DE9AC66-7530-49F5-9906-CA3031EF5752}" destId="{A648BCA5-96E8-4D4A-ADDF-A26CE694B830}"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5B5502-500E-4518-A8CC-92B9CA75779F}">
      <dsp:nvSpPr>
        <dsp:cNvPr id="0" name=""/>
        <dsp:cNvSpPr/>
      </dsp:nvSpPr>
      <dsp:spPr>
        <a:xfrm>
          <a:off x="9838" y="0"/>
          <a:ext cx="2940568" cy="1497015"/>
        </a:xfrm>
        <a:prstGeom prst="roundRect">
          <a:avLst>
            <a:gd name="adj" fmla="val 10000"/>
          </a:avLst>
        </a:prstGeom>
        <a:solidFill>
          <a:srgbClr val="193768"/>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1" i="0" kern="1200" baseline="0">
              <a:latin typeface="Calibri Light" panose="020F0302020204030204" pitchFamily="34" charset="0"/>
              <a:cs typeface="Calibri Light" panose="020F0302020204030204" pitchFamily="34" charset="0"/>
            </a:rPr>
            <a:t>An efficient framework</a:t>
          </a:r>
          <a:r>
            <a:rPr lang="en-GB" sz="1700" b="1" kern="1200">
              <a:latin typeface="Calibri Light" panose="020F0302020204030204" pitchFamily="34" charset="0"/>
              <a:cs typeface="Calibri Light" panose="020F0302020204030204" pitchFamily="34" charset="0"/>
            </a:rPr>
            <a:t> </a:t>
          </a:r>
          <a:r>
            <a:rPr lang="en-GB" sz="1700" b="1" i="0" kern="1200" baseline="0">
              <a:latin typeface="Calibri Light" panose="020F0302020204030204" pitchFamily="34" charset="0"/>
              <a:cs typeface="Calibri Light" panose="020F0302020204030204" pitchFamily="34" charset="0"/>
            </a:rPr>
            <a:t>to ensure the requisite consents are in place</a:t>
          </a:r>
          <a:endParaRPr lang="en-GB" sz="1700" b="1" kern="1200">
            <a:latin typeface="Calibri Light" panose="020F0302020204030204" pitchFamily="34" charset="0"/>
            <a:cs typeface="Calibri Light" panose="020F0302020204030204" pitchFamily="34" charset="0"/>
          </a:endParaRPr>
        </a:p>
      </dsp:txBody>
      <dsp:txXfrm>
        <a:off x="53684" y="43846"/>
        <a:ext cx="2852876" cy="1409323"/>
      </dsp:txXfrm>
    </dsp:sp>
    <dsp:sp modelId="{5CFE6F28-F14A-4E1C-965F-C2FDF1860D11}">
      <dsp:nvSpPr>
        <dsp:cNvPr id="0" name=""/>
        <dsp:cNvSpPr/>
      </dsp:nvSpPr>
      <dsp:spPr>
        <a:xfrm>
          <a:off x="3244463" y="383877"/>
          <a:ext cx="623400" cy="7292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b="1" kern="1200">
            <a:latin typeface="Arial" panose="020B0604020202020204" pitchFamily="34" charset="0"/>
            <a:cs typeface="Arial" panose="020B0604020202020204" pitchFamily="34" charset="0"/>
          </a:endParaRPr>
        </a:p>
      </dsp:txBody>
      <dsp:txXfrm>
        <a:off x="3244463" y="529729"/>
        <a:ext cx="436380" cy="437556"/>
      </dsp:txXfrm>
    </dsp:sp>
    <dsp:sp modelId="{62E7D665-5DE3-4A50-8DF9-38775FC76DB0}">
      <dsp:nvSpPr>
        <dsp:cNvPr id="0" name=""/>
        <dsp:cNvSpPr/>
      </dsp:nvSpPr>
      <dsp:spPr>
        <a:xfrm>
          <a:off x="4126634" y="0"/>
          <a:ext cx="2940568" cy="1497015"/>
        </a:xfrm>
        <a:prstGeom prst="roundRect">
          <a:avLst>
            <a:gd name="adj" fmla="val 10000"/>
          </a:avLst>
        </a:prstGeom>
        <a:solidFill>
          <a:srgbClr val="193768"/>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1" kern="1200">
              <a:latin typeface="Calibri Light" panose="020F0302020204030204" pitchFamily="34" charset="0"/>
              <a:cs typeface="Calibri Light" panose="020F0302020204030204" pitchFamily="34" charset="0"/>
            </a:rPr>
            <a:t>Support delivering the OGA Strategy: </a:t>
          </a:r>
        </a:p>
        <a:p>
          <a:pPr marL="0" lvl="0" indent="0" algn="ctr" defTabSz="755650">
            <a:lnSpc>
              <a:spcPct val="90000"/>
            </a:lnSpc>
            <a:spcBef>
              <a:spcPct val="0"/>
            </a:spcBef>
            <a:spcAft>
              <a:spcPct val="35000"/>
            </a:spcAft>
            <a:buNone/>
          </a:pPr>
          <a:r>
            <a:rPr lang="en-GB" sz="1700" b="1" i="0" kern="1200">
              <a:latin typeface="Calibri Light" panose="020F0302020204030204" pitchFamily="34" charset="0"/>
              <a:cs typeface="Calibri Light" panose="020F0302020204030204" pitchFamily="34" charset="0"/>
            </a:rPr>
            <a:t>Energy security, emissions reduction and accelerating the transition</a:t>
          </a:r>
          <a:r>
            <a:rPr lang="en-GB" sz="1700" b="1" kern="1200">
              <a:latin typeface="Calibri Light" panose="020F0302020204030204" pitchFamily="34" charset="0"/>
              <a:cs typeface="Calibri Light" panose="020F0302020204030204" pitchFamily="34" charset="0"/>
            </a:rPr>
            <a:t> </a:t>
          </a:r>
        </a:p>
      </dsp:txBody>
      <dsp:txXfrm>
        <a:off x="4170480" y="43846"/>
        <a:ext cx="2852876" cy="1409323"/>
      </dsp:txXfrm>
    </dsp:sp>
    <dsp:sp modelId="{2EF1B7F2-3A8D-41B3-A18F-408242A99D7D}">
      <dsp:nvSpPr>
        <dsp:cNvPr id="0" name=""/>
        <dsp:cNvSpPr/>
      </dsp:nvSpPr>
      <dsp:spPr>
        <a:xfrm>
          <a:off x="7361259" y="383877"/>
          <a:ext cx="623400" cy="7292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b="1" kern="1200">
            <a:latin typeface="Arial" panose="020B0604020202020204" pitchFamily="34" charset="0"/>
            <a:cs typeface="Arial" panose="020B0604020202020204" pitchFamily="34" charset="0"/>
          </a:endParaRPr>
        </a:p>
      </dsp:txBody>
      <dsp:txXfrm>
        <a:off x="7361259" y="529729"/>
        <a:ext cx="436380" cy="437556"/>
      </dsp:txXfrm>
    </dsp:sp>
    <dsp:sp modelId="{DE00481E-1C0F-44C7-A459-9C867E989D30}">
      <dsp:nvSpPr>
        <dsp:cNvPr id="0" name=""/>
        <dsp:cNvSpPr/>
      </dsp:nvSpPr>
      <dsp:spPr>
        <a:xfrm>
          <a:off x="8243430" y="0"/>
          <a:ext cx="2940568" cy="1497015"/>
        </a:xfrm>
        <a:prstGeom prst="roundRect">
          <a:avLst>
            <a:gd name="adj" fmla="val 10000"/>
          </a:avLst>
        </a:prstGeom>
        <a:solidFill>
          <a:srgbClr val="193768"/>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1" kern="1200">
              <a:latin typeface="Calibri Light" panose="020F0302020204030204" pitchFamily="34" charset="0"/>
              <a:cs typeface="Calibri Light" panose="020F0302020204030204" pitchFamily="34" charset="0"/>
            </a:rPr>
            <a:t>Ensure alignment with DESNZ Environmental Impact Assessment (EIA) Regulations (2020)</a:t>
          </a:r>
        </a:p>
      </dsp:txBody>
      <dsp:txXfrm>
        <a:off x="8287276" y="43846"/>
        <a:ext cx="2852876" cy="14093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304F6-BF03-4276-AEAC-A0B208EC4B0E}">
      <dsp:nvSpPr>
        <dsp:cNvPr id="0" name=""/>
        <dsp:cNvSpPr/>
      </dsp:nvSpPr>
      <dsp:spPr>
        <a:xfrm>
          <a:off x="8469205" y="2153564"/>
          <a:ext cx="266453" cy="817123"/>
        </a:xfrm>
        <a:custGeom>
          <a:avLst/>
          <a:gdLst/>
          <a:ahLst/>
          <a:cxnLst/>
          <a:rect l="0" t="0" r="0" b="0"/>
          <a:pathLst>
            <a:path>
              <a:moveTo>
                <a:pt x="0" y="0"/>
              </a:moveTo>
              <a:lnTo>
                <a:pt x="0" y="817123"/>
              </a:lnTo>
              <a:lnTo>
                <a:pt x="266453" y="817123"/>
              </a:lnTo>
            </a:path>
          </a:pathLst>
        </a:custGeom>
        <a:noFill/>
        <a:ln w="38100" cap="flat" cmpd="sng" algn="ctr">
          <a:solidFill>
            <a:srgbClr val="193768"/>
          </a:solidFill>
          <a:prstDash val="solid"/>
          <a:miter lim="800000"/>
        </a:ln>
        <a:effectLst/>
      </dsp:spPr>
      <dsp:style>
        <a:lnRef idx="2">
          <a:scrgbClr r="0" g="0" b="0"/>
        </a:lnRef>
        <a:fillRef idx="0">
          <a:scrgbClr r="0" g="0" b="0"/>
        </a:fillRef>
        <a:effectRef idx="0">
          <a:scrgbClr r="0" g="0" b="0"/>
        </a:effectRef>
        <a:fontRef idx="minor"/>
      </dsp:style>
    </dsp:sp>
    <dsp:sp modelId="{E1315016-1116-40D0-A78D-EA186BE9320D}">
      <dsp:nvSpPr>
        <dsp:cNvPr id="0" name=""/>
        <dsp:cNvSpPr/>
      </dsp:nvSpPr>
      <dsp:spPr>
        <a:xfrm>
          <a:off x="5059953" y="892351"/>
          <a:ext cx="4119794" cy="373034"/>
        </a:xfrm>
        <a:custGeom>
          <a:avLst/>
          <a:gdLst/>
          <a:ahLst/>
          <a:cxnLst/>
          <a:rect l="0" t="0" r="0" b="0"/>
          <a:pathLst>
            <a:path>
              <a:moveTo>
                <a:pt x="0" y="0"/>
              </a:moveTo>
              <a:lnTo>
                <a:pt x="0" y="186517"/>
              </a:lnTo>
              <a:lnTo>
                <a:pt x="4119794" y="186517"/>
              </a:lnTo>
              <a:lnTo>
                <a:pt x="4119794" y="373034"/>
              </a:lnTo>
            </a:path>
          </a:pathLst>
        </a:custGeom>
        <a:noFill/>
        <a:ln w="38100" cap="flat" cmpd="sng" algn="ctr">
          <a:solidFill>
            <a:srgbClr val="193768"/>
          </a:solidFill>
          <a:prstDash val="solid"/>
          <a:miter lim="800000"/>
        </a:ln>
        <a:effectLst/>
      </dsp:spPr>
      <dsp:style>
        <a:lnRef idx="2">
          <a:scrgbClr r="0" g="0" b="0"/>
        </a:lnRef>
        <a:fillRef idx="0">
          <a:scrgbClr r="0" g="0" b="0"/>
        </a:fillRef>
        <a:effectRef idx="0">
          <a:scrgbClr r="0" g="0" b="0"/>
        </a:effectRef>
        <a:fontRef idx="minor"/>
      </dsp:style>
    </dsp:sp>
    <dsp:sp modelId="{996B21A7-BAC9-47AD-BFF1-31EA00373322}">
      <dsp:nvSpPr>
        <dsp:cNvPr id="0" name=""/>
        <dsp:cNvSpPr/>
      </dsp:nvSpPr>
      <dsp:spPr>
        <a:xfrm>
          <a:off x="5766445" y="2153564"/>
          <a:ext cx="266453" cy="2078335"/>
        </a:xfrm>
        <a:custGeom>
          <a:avLst/>
          <a:gdLst/>
          <a:ahLst/>
          <a:cxnLst/>
          <a:rect l="0" t="0" r="0" b="0"/>
          <a:pathLst>
            <a:path>
              <a:moveTo>
                <a:pt x="0" y="0"/>
              </a:moveTo>
              <a:lnTo>
                <a:pt x="0" y="2078335"/>
              </a:lnTo>
              <a:lnTo>
                <a:pt x="266453" y="2078335"/>
              </a:lnTo>
            </a:path>
          </a:pathLst>
        </a:custGeom>
        <a:noFill/>
        <a:ln w="38100" cap="flat" cmpd="sng" algn="ctr">
          <a:solidFill>
            <a:srgbClr val="193768"/>
          </a:solidFill>
          <a:prstDash val="solid"/>
          <a:miter lim="800000"/>
        </a:ln>
        <a:effectLst/>
      </dsp:spPr>
      <dsp:style>
        <a:lnRef idx="2">
          <a:scrgbClr r="0" g="0" b="0"/>
        </a:lnRef>
        <a:fillRef idx="0">
          <a:scrgbClr r="0" g="0" b="0"/>
        </a:fillRef>
        <a:effectRef idx="0">
          <a:scrgbClr r="0" g="0" b="0"/>
        </a:effectRef>
        <a:fontRef idx="minor"/>
      </dsp:style>
    </dsp:sp>
    <dsp:sp modelId="{B1B528AB-1A44-4516-941E-6BD87CEDAFE4}">
      <dsp:nvSpPr>
        <dsp:cNvPr id="0" name=""/>
        <dsp:cNvSpPr/>
      </dsp:nvSpPr>
      <dsp:spPr>
        <a:xfrm>
          <a:off x="5766445" y="2153564"/>
          <a:ext cx="266453" cy="817123"/>
        </a:xfrm>
        <a:custGeom>
          <a:avLst/>
          <a:gdLst/>
          <a:ahLst/>
          <a:cxnLst/>
          <a:rect l="0" t="0" r="0" b="0"/>
          <a:pathLst>
            <a:path>
              <a:moveTo>
                <a:pt x="0" y="0"/>
              </a:moveTo>
              <a:lnTo>
                <a:pt x="0" y="817123"/>
              </a:lnTo>
              <a:lnTo>
                <a:pt x="266453" y="817123"/>
              </a:lnTo>
            </a:path>
          </a:pathLst>
        </a:custGeom>
        <a:noFill/>
        <a:ln w="38100" cap="flat" cmpd="sng" algn="ctr">
          <a:solidFill>
            <a:srgbClr val="193768"/>
          </a:solidFill>
          <a:prstDash val="solid"/>
          <a:miter lim="800000"/>
        </a:ln>
        <a:effectLst/>
      </dsp:spPr>
      <dsp:style>
        <a:lnRef idx="2">
          <a:scrgbClr r="0" g="0" b="0"/>
        </a:lnRef>
        <a:fillRef idx="0">
          <a:scrgbClr r="0" g="0" b="0"/>
        </a:fillRef>
        <a:effectRef idx="0">
          <a:scrgbClr r="0" g="0" b="0"/>
        </a:effectRef>
        <a:fontRef idx="minor"/>
      </dsp:style>
    </dsp:sp>
    <dsp:sp modelId="{5DD7DEEE-08CD-42DB-8923-0F8A9B7C5B68}">
      <dsp:nvSpPr>
        <dsp:cNvPr id="0" name=""/>
        <dsp:cNvSpPr/>
      </dsp:nvSpPr>
      <dsp:spPr>
        <a:xfrm>
          <a:off x="5059953" y="892351"/>
          <a:ext cx="1417034" cy="373034"/>
        </a:xfrm>
        <a:custGeom>
          <a:avLst/>
          <a:gdLst/>
          <a:ahLst/>
          <a:cxnLst/>
          <a:rect l="0" t="0" r="0" b="0"/>
          <a:pathLst>
            <a:path>
              <a:moveTo>
                <a:pt x="0" y="0"/>
              </a:moveTo>
              <a:lnTo>
                <a:pt x="0" y="186517"/>
              </a:lnTo>
              <a:lnTo>
                <a:pt x="1417034" y="186517"/>
              </a:lnTo>
              <a:lnTo>
                <a:pt x="1417034" y="373034"/>
              </a:lnTo>
            </a:path>
          </a:pathLst>
        </a:custGeom>
        <a:noFill/>
        <a:ln w="38100" cap="flat" cmpd="sng" algn="ctr">
          <a:solidFill>
            <a:srgbClr val="193768"/>
          </a:solidFill>
          <a:prstDash val="solid"/>
          <a:miter lim="800000"/>
        </a:ln>
        <a:effectLst/>
      </dsp:spPr>
      <dsp:style>
        <a:lnRef idx="2">
          <a:scrgbClr r="0" g="0" b="0"/>
        </a:lnRef>
        <a:fillRef idx="0">
          <a:scrgbClr r="0" g="0" b="0"/>
        </a:fillRef>
        <a:effectRef idx="0">
          <a:scrgbClr r="0" g="0" b="0"/>
        </a:effectRef>
        <a:fontRef idx="minor"/>
      </dsp:style>
    </dsp:sp>
    <dsp:sp modelId="{95D5793D-C186-43DD-B607-B8AF3699DF4F}">
      <dsp:nvSpPr>
        <dsp:cNvPr id="0" name=""/>
        <dsp:cNvSpPr/>
      </dsp:nvSpPr>
      <dsp:spPr>
        <a:xfrm>
          <a:off x="3105891" y="2153564"/>
          <a:ext cx="266453" cy="2078335"/>
        </a:xfrm>
        <a:custGeom>
          <a:avLst/>
          <a:gdLst/>
          <a:ahLst/>
          <a:cxnLst/>
          <a:rect l="0" t="0" r="0" b="0"/>
          <a:pathLst>
            <a:path>
              <a:moveTo>
                <a:pt x="0" y="0"/>
              </a:moveTo>
              <a:lnTo>
                <a:pt x="0" y="2078335"/>
              </a:lnTo>
              <a:lnTo>
                <a:pt x="266453" y="2078335"/>
              </a:lnTo>
            </a:path>
          </a:pathLst>
        </a:custGeom>
        <a:noFill/>
        <a:ln w="38100" cap="flat" cmpd="sng" algn="ctr">
          <a:solidFill>
            <a:srgbClr val="193768"/>
          </a:solidFill>
          <a:prstDash val="solid"/>
          <a:miter lim="800000"/>
        </a:ln>
        <a:effectLst/>
      </dsp:spPr>
      <dsp:style>
        <a:lnRef idx="2">
          <a:scrgbClr r="0" g="0" b="0"/>
        </a:lnRef>
        <a:fillRef idx="0">
          <a:scrgbClr r="0" g="0" b="0"/>
        </a:fillRef>
        <a:effectRef idx="0">
          <a:scrgbClr r="0" g="0" b="0"/>
        </a:effectRef>
        <a:fontRef idx="minor"/>
      </dsp:style>
    </dsp:sp>
    <dsp:sp modelId="{29824E87-C1D4-470D-A70A-57B0E3CBB1A7}">
      <dsp:nvSpPr>
        <dsp:cNvPr id="0" name=""/>
        <dsp:cNvSpPr/>
      </dsp:nvSpPr>
      <dsp:spPr>
        <a:xfrm>
          <a:off x="3105891" y="2153564"/>
          <a:ext cx="266453" cy="817123"/>
        </a:xfrm>
        <a:custGeom>
          <a:avLst/>
          <a:gdLst/>
          <a:ahLst/>
          <a:cxnLst/>
          <a:rect l="0" t="0" r="0" b="0"/>
          <a:pathLst>
            <a:path>
              <a:moveTo>
                <a:pt x="0" y="0"/>
              </a:moveTo>
              <a:lnTo>
                <a:pt x="0" y="817123"/>
              </a:lnTo>
              <a:lnTo>
                <a:pt x="266453" y="817123"/>
              </a:lnTo>
            </a:path>
          </a:pathLst>
        </a:custGeom>
        <a:noFill/>
        <a:ln w="38100" cap="flat" cmpd="sng" algn="ctr">
          <a:solidFill>
            <a:srgbClr val="193768"/>
          </a:solidFill>
          <a:prstDash val="solid"/>
          <a:miter lim="800000"/>
        </a:ln>
        <a:effectLst/>
      </dsp:spPr>
      <dsp:style>
        <a:lnRef idx="2">
          <a:scrgbClr r="0" g="0" b="0"/>
        </a:lnRef>
        <a:fillRef idx="0">
          <a:scrgbClr r="0" g="0" b="0"/>
        </a:fillRef>
        <a:effectRef idx="0">
          <a:scrgbClr r="0" g="0" b="0"/>
        </a:effectRef>
        <a:fontRef idx="minor"/>
      </dsp:style>
    </dsp:sp>
    <dsp:sp modelId="{A37B4D89-4139-476D-9D17-17A556BF3E60}">
      <dsp:nvSpPr>
        <dsp:cNvPr id="0" name=""/>
        <dsp:cNvSpPr/>
      </dsp:nvSpPr>
      <dsp:spPr>
        <a:xfrm>
          <a:off x="3816433" y="892351"/>
          <a:ext cx="1243519" cy="373034"/>
        </a:xfrm>
        <a:custGeom>
          <a:avLst/>
          <a:gdLst/>
          <a:ahLst/>
          <a:cxnLst/>
          <a:rect l="0" t="0" r="0" b="0"/>
          <a:pathLst>
            <a:path>
              <a:moveTo>
                <a:pt x="1243519" y="0"/>
              </a:moveTo>
              <a:lnTo>
                <a:pt x="1243519" y="186517"/>
              </a:lnTo>
              <a:lnTo>
                <a:pt x="0" y="186517"/>
              </a:lnTo>
              <a:lnTo>
                <a:pt x="0" y="373034"/>
              </a:lnTo>
            </a:path>
          </a:pathLst>
        </a:custGeom>
        <a:noFill/>
        <a:ln w="38100" cap="flat" cmpd="sng" algn="ctr">
          <a:solidFill>
            <a:srgbClr val="193768"/>
          </a:solidFill>
          <a:prstDash val="solid"/>
          <a:miter lim="800000"/>
        </a:ln>
        <a:effectLst/>
      </dsp:spPr>
      <dsp:style>
        <a:lnRef idx="2">
          <a:scrgbClr r="0" g="0" b="0"/>
        </a:lnRef>
        <a:fillRef idx="0">
          <a:scrgbClr r="0" g="0" b="0"/>
        </a:fillRef>
        <a:effectRef idx="0">
          <a:scrgbClr r="0" g="0" b="0"/>
        </a:effectRef>
        <a:fontRef idx="minor"/>
      </dsp:style>
    </dsp:sp>
    <dsp:sp modelId="{410FE331-08F6-4C21-91C2-561FF86A2D58}">
      <dsp:nvSpPr>
        <dsp:cNvPr id="0" name=""/>
        <dsp:cNvSpPr/>
      </dsp:nvSpPr>
      <dsp:spPr>
        <a:xfrm>
          <a:off x="487543" y="2153564"/>
          <a:ext cx="266453" cy="2078335"/>
        </a:xfrm>
        <a:custGeom>
          <a:avLst/>
          <a:gdLst/>
          <a:ahLst/>
          <a:cxnLst/>
          <a:rect l="0" t="0" r="0" b="0"/>
          <a:pathLst>
            <a:path>
              <a:moveTo>
                <a:pt x="0" y="0"/>
              </a:moveTo>
              <a:lnTo>
                <a:pt x="0" y="2078335"/>
              </a:lnTo>
              <a:lnTo>
                <a:pt x="266453" y="2078335"/>
              </a:lnTo>
            </a:path>
          </a:pathLst>
        </a:custGeom>
        <a:noFill/>
        <a:ln w="38100" cap="flat" cmpd="sng" algn="ctr">
          <a:solidFill>
            <a:srgbClr val="193768"/>
          </a:solidFill>
          <a:prstDash val="solid"/>
          <a:miter lim="800000"/>
        </a:ln>
        <a:effectLst/>
      </dsp:spPr>
      <dsp:style>
        <a:lnRef idx="2">
          <a:scrgbClr r="0" g="0" b="0"/>
        </a:lnRef>
        <a:fillRef idx="0">
          <a:scrgbClr r="0" g="0" b="0"/>
        </a:fillRef>
        <a:effectRef idx="0">
          <a:scrgbClr r="0" g="0" b="0"/>
        </a:effectRef>
        <a:fontRef idx="minor"/>
      </dsp:style>
    </dsp:sp>
    <dsp:sp modelId="{55D3B6F3-396F-4805-BE0E-D9FC610F79EC}">
      <dsp:nvSpPr>
        <dsp:cNvPr id="0" name=""/>
        <dsp:cNvSpPr/>
      </dsp:nvSpPr>
      <dsp:spPr>
        <a:xfrm>
          <a:off x="487543" y="2153564"/>
          <a:ext cx="266453" cy="817123"/>
        </a:xfrm>
        <a:custGeom>
          <a:avLst/>
          <a:gdLst/>
          <a:ahLst/>
          <a:cxnLst/>
          <a:rect l="0" t="0" r="0" b="0"/>
          <a:pathLst>
            <a:path>
              <a:moveTo>
                <a:pt x="0" y="0"/>
              </a:moveTo>
              <a:lnTo>
                <a:pt x="0" y="817123"/>
              </a:lnTo>
              <a:lnTo>
                <a:pt x="266453" y="817123"/>
              </a:lnTo>
            </a:path>
          </a:pathLst>
        </a:custGeom>
        <a:noFill/>
        <a:ln w="38100" cap="flat" cmpd="sng" algn="ctr">
          <a:solidFill>
            <a:srgbClr val="193768"/>
          </a:solidFill>
          <a:prstDash val="solid"/>
          <a:miter lim="800000"/>
        </a:ln>
        <a:effectLst/>
      </dsp:spPr>
      <dsp:style>
        <a:lnRef idx="2">
          <a:scrgbClr r="0" g="0" b="0"/>
        </a:lnRef>
        <a:fillRef idx="0">
          <a:scrgbClr r="0" g="0" b="0"/>
        </a:fillRef>
        <a:effectRef idx="0">
          <a:scrgbClr r="0" g="0" b="0"/>
        </a:effectRef>
        <a:fontRef idx="minor"/>
      </dsp:style>
    </dsp:sp>
    <dsp:sp modelId="{F485886D-07EE-4152-9A68-C12EF97EFAA7}">
      <dsp:nvSpPr>
        <dsp:cNvPr id="0" name=""/>
        <dsp:cNvSpPr/>
      </dsp:nvSpPr>
      <dsp:spPr>
        <a:xfrm>
          <a:off x="1198085" y="892351"/>
          <a:ext cx="3861867" cy="373034"/>
        </a:xfrm>
        <a:custGeom>
          <a:avLst/>
          <a:gdLst/>
          <a:ahLst/>
          <a:cxnLst/>
          <a:rect l="0" t="0" r="0" b="0"/>
          <a:pathLst>
            <a:path>
              <a:moveTo>
                <a:pt x="3861867" y="0"/>
              </a:moveTo>
              <a:lnTo>
                <a:pt x="3861867" y="186517"/>
              </a:lnTo>
              <a:lnTo>
                <a:pt x="0" y="186517"/>
              </a:lnTo>
              <a:lnTo>
                <a:pt x="0" y="373034"/>
              </a:lnTo>
            </a:path>
          </a:pathLst>
        </a:custGeom>
        <a:noFill/>
        <a:ln w="38100" cap="flat" cmpd="sng" algn="ctr">
          <a:solidFill>
            <a:srgbClr val="193768"/>
          </a:solidFill>
          <a:prstDash val="solid"/>
          <a:miter lim="800000"/>
        </a:ln>
        <a:effectLst/>
      </dsp:spPr>
      <dsp:style>
        <a:lnRef idx="2">
          <a:scrgbClr r="0" g="0" b="0"/>
        </a:lnRef>
        <a:fillRef idx="0">
          <a:scrgbClr r="0" g="0" b="0"/>
        </a:fillRef>
        <a:effectRef idx="0">
          <a:scrgbClr r="0" g="0" b="0"/>
        </a:effectRef>
        <a:fontRef idx="minor"/>
      </dsp:style>
    </dsp:sp>
    <dsp:sp modelId="{642AD789-3254-4177-BEBD-877D8331C468}">
      <dsp:nvSpPr>
        <dsp:cNvPr id="0" name=""/>
        <dsp:cNvSpPr/>
      </dsp:nvSpPr>
      <dsp:spPr>
        <a:xfrm>
          <a:off x="4171775" y="4174"/>
          <a:ext cx="1776355" cy="888177"/>
        </a:xfrm>
        <a:prstGeom prst="rect">
          <a:avLst/>
        </a:prstGeom>
        <a:noFill/>
        <a:ln w="38100" cap="flat" cmpd="sng" algn="ctr">
          <a:solidFill>
            <a:srgbClr val="19376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b="1" kern="1200">
              <a:solidFill>
                <a:srgbClr val="193768"/>
              </a:solidFill>
              <a:latin typeface="Calibri Light" panose="020F0302020204030204" pitchFamily="34" charset="0"/>
              <a:cs typeface="Calibri Light" panose="020F0302020204030204" pitchFamily="34" charset="0"/>
            </a:rPr>
            <a:t>ACE 2026</a:t>
          </a:r>
        </a:p>
      </dsp:txBody>
      <dsp:txXfrm>
        <a:off x="4171775" y="4174"/>
        <a:ext cx="1776355" cy="888177"/>
      </dsp:txXfrm>
    </dsp:sp>
    <dsp:sp modelId="{8AC27EF3-BB11-4206-84DF-E4CB4C6B08F5}">
      <dsp:nvSpPr>
        <dsp:cNvPr id="0" name=""/>
        <dsp:cNvSpPr/>
      </dsp:nvSpPr>
      <dsp:spPr>
        <a:xfrm>
          <a:off x="309907" y="1265386"/>
          <a:ext cx="1776355" cy="888177"/>
        </a:xfrm>
        <a:prstGeom prst="rect">
          <a:avLst/>
        </a:prstGeom>
        <a:noFill/>
        <a:ln w="38100" cap="flat" cmpd="sng" algn="ctr">
          <a:solidFill>
            <a:srgbClr val="19376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1800" b="0" kern="1200">
              <a:solidFill>
                <a:srgbClr val="193768"/>
              </a:solidFill>
              <a:latin typeface="Calibri Light" panose="020F0302020204030204" pitchFamily="34" charset="0"/>
              <a:ea typeface="+mn-ea"/>
              <a:cs typeface="Calibri Light" panose="020F0302020204030204" pitchFamily="34" charset="0"/>
            </a:rPr>
            <a:t>Consents</a:t>
          </a:r>
        </a:p>
      </dsp:txBody>
      <dsp:txXfrm>
        <a:off x="309907" y="1265386"/>
        <a:ext cx="1776355" cy="888177"/>
      </dsp:txXfrm>
    </dsp:sp>
    <dsp:sp modelId="{CDD35BB1-7A08-45B6-9858-9C6706C2781A}">
      <dsp:nvSpPr>
        <dsp:cNvPr id="0" name=""/>
        <dsp:cNvSpPr/>
      </dsp:nvSpPr>
      <dsp:spPr>
        <a:xfrm>
          <a:off x="753996" y="2526598"/>
          <a:ext cx="1776355" cy="888177"/>
        </a:xfrm>
        <a:prstGeom prst="rect">
          <a:avLst/>
        </a:prstGeom>
        <a:noFill/>
        <a:ln w="38100" cap="flat" cmpd="sng" algn="ctr">
          <a:solidFill>
            <a:srgbClr val="19376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1800" b="0" kern="1200">
              <a:solidFill>
                <a:srgbClr val="193768"/>
              </a:solidFill>
              <a:latin typeface="Calibri Light" panose="020F0302020204030204" pitchFamily="34" charset="0"/>
              <a:ea typeface="+mn-ea"/>
              <a:cs typeface="Calibri Light" panose="020F0302020204030204" pitchFamily="34" charset="0"/>
            </a:rPr>
            <a:t>ACE</a:t>
          </a:r>
        </a:p>
      </dsp:txBody>
      <dsp:txXfrm>
        <a:off x="753996" y="2526598"/>
        <a:ext cx="1776355" cy="888177"/>
      </dsp:txXfrm>
    </dsp:sp>
    <dsp:sp modelId="{BF55C202-1035-40A2-86C6-8E1142C69B6C}">
      <dsp:nvSpPr>
        <dsp:cNvPr id="0" name=""/>
        <dsp:cNvSpPr/>
      </dsp:nvSpPr>
      <dsp:spPr>
        <a:xfrm>
          <a:off x="753996" y="3787811"/>
          <a:ext cx="1776355" cy="888177"/>
        </a:xfrm>
        <a:prstGeom prst="rect">
          <a:avLst/>
        </a:prstGeom>
        <a:noFill/>
        <a:ln w="38100" cap="flat" cmpd="sng" algn="ctr">
          <a:solidFill>
            <a:srgbClr val="19376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1800" b="0" kern="1200">
              <a:solidFill>
                <a:srgbClr val="193768"/>
              </a:solidFill>
              <a:latin typeface="Calibri Light" panose="020F0302020204030204" pitchFamily="34" charset="0"/>
              <a:ea typeface="+mn-ea"/>
              <a:cs typeface="Calibri Light" panose="020F0302020204030204" pitchFamily="34" charset="0"/>
            </a:rPr>
            <a:t>Revisions</a:t>
          </a:r>
        </a:p>
      </dsp:txBody>
      <dsp:txXfrm>
        <a:off x="753996" y="3787811"/>
        <a:ext cx="1776355" cy="888177"/>
      </dsp:txXfrm>
    </dsp:sp>
    <dsp:sp modelId="{44F1ACAF-34E5-44FD-BBF5-ABDB169C9F42}">
      <dsp:nvSpPr>
        <dsp:cNvPr id="0" name=""/>
        <dsp:cNvSpPr/>
      </dsp:nvSpPr>
      <dsp:spPr>
        <a:xfrm>
          <a:off x="2928255" y="1265386"/>
          <a:ext cx="1776355" cy="888177"/>
        </a:xfrm>
        <a:prstGeom prst="rect">
          <a:avLst/>
        </a:prstGeom>
        <a:noFill/>
        <a:ln w="38100" cap="flat" cmpd="sng" algn="ctr">
          <a:solidFill>
            <a:srgbClr val="19376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800100">
            <a:lnSpc>
              <a:spcPct val="90000"/>
            </a:lnSpc>
            <a:spcBef>
              <a:spcPct val="0"/>
            </a:spcBef>
            <a:spcAft>
              <a:spcPct val="35000"/>
            </a:spcAft>
            <a:buNone/>
          </a:pPr>
          <a:r>
            <a:rPr lang="en-GB" sz="1800" b="0" kern="1200">
              <a:solidFill>
                <a:srgbClr val="193768"/>
              </a:solidFill>
              <a:latin typeface="Calibri Light" panose="020F0302020204030204" pitchFamily="34" charset="0"/>
              <a:ea typeface="+mn-ea"/>
              <a:cs typeface="Calibri Light" panose="020F0302020204030204" pitchFamily="34" charset="0"/>
            </a:rPr>
            <a:t>Operations</a:t>
          </a:r>
        </a:p>
      </dsp:txBody>
      <dsp:txXfrm>
        <a:off x="2928255" y="1265386"/>
        <a:ext cx="1776355" cy="888177"/>
      </dsp:txXfrm>
    </dsp:sp>
    <dsp:sp modelId="{AB1B3D99-4E45-40BE-9A32-D98A1DC469CD}">
      <dsp:nvSpPr>
        <dsp:cNvPr id="0" name=""/>
        <dsp:cNvSpPr/>
      </dsp:nvSpPr>
      <dsp:spPr>
        <a:xfrm>
          <a:off x="3372344" y="2526598"/>
          <a:ext cx="1776355" cy="888177"/>
        </a:xfrm>
        <a:prstGeom prst="rect">
          <a:avLst/>
        </a:prstGeom>
        <a:noFill/>
        <a:ln w="38100" cap="flat" cmpd="sng" algn="ctr">
          <a:solidFill>
            <a:srgbClr val="19376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800100">
            <a:lnSpc>
              <a:spcPct val="90000"/>
            </a:lnSpc>
            <a:spcBef>
              <a:spcPct val="0"/>
            </a:spcBef>
            <a:spcAft>
              <a:spcPct val="35000"/>
            </a:spcAft>
            <a:buNone/>
          </a:pPr>
          <a:r>
            <a:rPr lang="en-GB" sz="1800" b="0" kern="1200">
              <a:solidFill>
                <a:srgbClr val="193768"/>
              </a:solidFill>
              <a:latin typeface="Calibri Light" panose="020F0302020204030204" pitchFamily="34" charset="0"/>
              <a:ea typeface="+mn-ea"/>
              <a:cs typeface="Calibri Light" panose="020F0302020204030204" pitchFamily="34" charset="0"/>
            </a:rPr>
            <a:t>Production</a:t>
          </a:r>
        </a:p>
      </dsp:txBody>
      <dsp:txXfrm>
        <a:off x="3372344" y="2526598"/>
        <a:ext cx="1776355" cy="888177"/>
      </dsp:txXfrm>
    </dsp:sp>
    <dsp:sp modelId="{D3DF0F10-D90A-4E20-9F04-2015B9BA17A1}">
      <dsp:nvSpPr>
        <dsp:cNvPr id="0" name=""/>
        <dsp:cNvSpPr/>
      </dsp:nvSpPr>
      <dsp:spPr>
        <a:xfrm>
          <a:off x="3372344" y="3787811"/>
          <a:ext cx="1776355" cy="888177"/>
        </a:xfrm>
        <a:prstGeom prst="rect">
          <a:avLst/>
        </a:prstGeom>
        <a:noFill/>
        <a:ln w="38100" cap="flat" cmpd="sng" algn="ctr">
          <a:solidFill>
            <a:srgbClr val="19376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800100">
            <a:lnSpc>
              <a:spcPct val="90000"/>
            </a:lnSpc>
            <a:spcBef>
              <a:spcPct val="0"/>
            </a:spcBef>
            <a:spcAft>
              <a:spcPct val="35000"/>
            </a:spcAft>
            <a:buNone/>
          </a:pPr>
          <a:r>
            <a:rPr lang="en-GB" sz="1800" b="0" kern="1200">
              <a:solidFill>
                <a:srgbClr val="193768"/>
              </a:solidFill>
              <a:latin typeface="Calibri Light" panose="020F0302020204030204" pitchFamily="34" charset="0"/>
              <a:cs typeface="Calibri Light" panose="020F0302020204030204" pitchFamily="34" charset="0"/>
            </a:rPr>
            <a:t>Flare &amp; Vent</a:t>
          </a:r>
        </a:p>
      </dsp:txBody>
      <dsp:txXfrm>
        <a:off x="3372344" y="3787811"/>
        <a:ext cx="1776355" cy="888177"/>
      </dsp:txXfrm>
    </dsp:sp>
    <dsp:sp modelId="{08571F84-BF08-4194-9CF9-A3652BCFAA7B}">
      <dsp:nvSpPr>
        <dsp:cNvPr id="0" name=""/>
        <dsp:cNvSpPr/>
      </dsp:nvSpPr>
      <dsp:spPr>
        <a:xfrm>
          <a:off x="5588809" y="1265386"/>
          <a:ext cx="1776355" cy="888177"/>
        </a:xfrm>
        <a:prstGeom prst="rect">
          <a:avLst/>
        </a:prstGeom>
        <a:noFill/>
        <a:ln w="38100" cap="flat" cmpd="sng" algn="ctr">
          <a:solidFill>
            <a:srgbClr val="19376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1800" b="0" kern="1200">
              <a:solidFill>
                <a:srgbClr val="193768"/>
              </a:solidFill>
              <a:latin typeface="Calibri Light" panose="020F0302020204030204" pitchFamily="34" charset="0"/>
              <a:ea typeface="+mn-ea"/>
              <a:cs typeface="Calibri Light" panose="020F0302020204030204" pitchFamily="34" charset="0"/>
            </a:rPr>
            <a:t>Onshore</a:t>
          </a:r>
        </a:p>
      </dsp:txBody>
      <dsp:txXfrm>
        <a:off x="5588809" y="1265386"/>
        <a:ext cx="1776355" cy="888177"/>
      </dsp:txXfrm>
    </dsp:sp>
    <dsp:sp modelId="{BC9EAB04-A618-41BA-9C80-171D9324CF38}">
      <dsp:nvSpPr>
        <dsp:cNvPr id="0" name=""/>
        <dsp:cNvSpPr/>
      </dsp:nvSpPr>
      <dsp:spPr>
        <a:xfrm>
          <a:off x="6032898" y="2526598"/>
          <a:ext cx="1776355" cy="888177"/>
        </a:xfrm>
        <a:prstGeom prst="rect">
          <a:avLst/>
        </a:prstGeom>
        <a:noFill/>
        <a:ln w="38100" cap="flat" cmpd="sng" algn="ctr">
          <a:solidFill>
            <a:srgbClr val="19376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1800" b="0" kern="1200">
              <a:solidFill>
                <a:srgbClr val="193768"/>
              </a:solidFill>
              <a:latin typeface="Calibri Light" panose="020F0302020204030204" pitchFamily="34" charset="0"/>
              <a:ea typeface="+mn-ea"/>
              <a:cs typeface="Calibri Light" panose="020F0302020204030204" pitchFamily="34" charset="0"/>
            </a:rPr>
            <a:t>Onshore</a:t>
          </a:r>
        </a:p>
      </dsp:txBody>
      <dsp:txXfrm>
        <a:off x="6032898" y="2526598"/>
        <a:ext cx="1776355" cy="888177"/>
      </dsp:txXfrm>
    </dsp:sp>
    <dsp:sp modelId="{A792EEB3-44D3-45D0-A3D9-052B2A6F1970}">
      <dsp:nvSpPr>
        <dsp:cNvPr id="0" name=""/>
        <dsp:cNvSpPr/>
      </dsp:nvSpPr>
      <dsp:spPr>
        <a:xfrm>
          <a:off x="6032898" y="3787811"/>
          <a:ext cx="1776355" cy="888177"/>
        </a:xfrm>
        <a:prstGeom prst="rect">
          <a:avLst/>
        </a:prstGeom>
        <a:noFill/>
        <a:ln w="38100" cap="flat" cmpd="sng" algn="ctr">
          <a:solidFill>
            <a:srgbClr val="19376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1800" b="0" kern="1200">
              <a:solidFill>
                <a:srgbClr val="193768"/>
              </a:solidFill>
              <a:latin typeface="Calibri Light" panose="020F0302020204030204" pitchFamily="34" charset="0"/>
              <a:ea typeface="+mn-ea"/>
              <a:cs typeface="Calibri Light" panose="020F0302020204030204" pitchFamily="34" charset="0"/>
            </a:rPr>
            <a:t>Facilities</a:t>
          </a:r>
        </a:p>
      </dsp:txBody>
      <dsp:txXfrm>
        <a:off x="6032898" y="3787811"/>
        <a:ext cx="1776355" cy="888177"/>
      </dsp:txXfrm>
    </dsp:sp>
    <dsp:sp modelId="{0B1AB3CD-AF63-4327-848A-EC047C40ADE9}">
      <dsp:nvSpPr>
        <dsp:cNvPr id="0" name=""/>
        <dsp:cNvSpPr/>
      </dsp:nvSpPr>
      <dsp:spPr>
        <a:xfrm>
          <a:off x="8291569" y="1265386"/>
          <a:ext cx="1776355" cy="888177"/>
        </a:xfrm>
        <a:prstGeom prst="rect">
          <a:avLst/>
        </a:prstGeom>
        <a:noFill/>
        <a:ln w="38100" cap="flat" cmpd="sng" algn="ctr">
          <a:solidFill>
            <a:srgbClr val="19376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1800" b="0" kern="1200">
              <a:solidFill>
                <a:srgbClr val="193768"/>
              </a:solidFill>
              <a:latin typeface="Calibri Light" panose="020F0302020204030204" pitchFamily="34" charset="0"/>
              <a:ea typeface="+mn-ea"/>
              <a:cs typeface="Calibri Light" panose="020F0302020204030204" pitchFamily="34" charset="0"/>
            </a:rPr>
            <a:t>OPRED</a:t>
          </a:r>
        </a:p>
      </dsp:txBody>
      <dsp:txXfrm>
        <a:off x="8291569" y="1265386"/>
        <a:ext cx="1776355" cy="888177"/>
      </dsp:txXfrm>
    </dsp:sp>
    <dsp:sp modelId="{093B5440-F036-4341-A119-66D1E4919D71}">
      <dsp:nvSpPr>
        <dsp:cNvPr id="0" name=""/>
        <dsp:cNvSpPr/>
      </dsp:nvSpPr>
      <dsp:spPr>
        <a:xfrm>
          <a:off x="8735658" y="2526598"/>
          <a:ext cx="1776355" cy="888177"/>
        </a:xfrm>
        <a:prstGeom prst="rect">
          <a:avLst/>
        </a:prstGeom>
        <a:noFill/>
        <a:ln w="38100" cap="flat" cmpd="sng" algn="ctr">
          <a:solidFill>
            <a:srgbClr val="19376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1800" b="0" kern="1200">
              <a:solidFill>
                <a:srgbClr val="193768"/>
              </a:solidFill>
              <a:latin typeface="Calibri Light" panose="020F0302020204030204" pitchFamily="34" charset="0"/>
              <a:ea typeface="+mn-ea"/>
              <a:cs typeface="Calibri Light" panose="020F0302020204030204" pitchFamily="34" charset="0"/>
            </a:rPr>
            <a:t>EMT</a:t>
          </a:r>
        </a:p>
      </dsp:txBody>
      <dsp:txXfrm>
        <a:off x="8735658" y="2526598"/>
        <a:ext cx="1776355" cy="8881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4C8FD1-6ED0-4A56-A5E8-9D4A53F12441}">
      <dsp:nvSpPr>
        <dsp:cNvPr id="0" name=""/>
        <dsp:cNvSpPr/>
      </dsp:nvSpPr>
      <dsp:spPr>
        <a:xfrm>
          <a:off x="7611" y="756336"/>
          <a:ext cx="3074090" cy="1374194"/>
        </a:xfrm>
        <a:prstGeom prst="roundRect">
          <a:avLst>
            <a:gd name="adj" fmla="val 10000"/>
          </a:avLst>
        </a:prstGeom>
        <a:gradFill flip="none" rotWithShape="1">
          <a:gsLst>
            <a:gs pos="100000">
              <a:srgbClr val="FFFFFF"/>
            </a:gs>
            <a:gs pos="58000">
              <a:srgbClr val="8C9BB4"/>
            </a:gs>
            <a:gs pos="20000">
              <a:srgbClr val="193768"/>
            </a:gs>
          </a:gsLst>
          <a:lin ang="2700000" scaled="1"/>
          <a:tileRect/>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GB" sz="2400" b="0" kern="1200">
              <a:solidFill>
                <a:schemeClr val="bg1"/>
              </a:solidFill>
              <a:latin typeface="Calibri" panose="020F0502020204030204" pitchFamily="34" charset="0"/>
              <a:cs typeface="Calibri" panose="020F0502020204030204" pitchFamily="34" charset="0"/>
            </a:rPr>
            <a:t>ACE 2026 </a:t>
          </a:r>
        </a:p>
        <a:p>
          <a:pPr marL="0" lvl="0" indent="0" algn="ctr" defTabSz="1066800">
            <a:lnSpc>
              <a:spcPct val="90000"/>
            </a:lnSpc>
            <a:spcBef>
              <a:spcPct val="0"/>
            </a:spcBef>
            <a:spcAft>
              <a:spcPct val="35000"/>
            </a:spcAft>
            <a:buNone/>
          </a:pPr>
          <a:r>
            <a:rPr lang="en-GB" sz="2400" b="0" kern="1200">
              <a:solidFill>
                <a:schemeClr val="bg1"/>
              </a:solidFill>
              <a:latin typeface="Calibri" panose="020F0502020204030204" pitchFamily="34" charset="0"/>
              <a:cs typeface="Calibri" panose="020F0502020204030204" pitchFamily="34" charset="0"/>
            </a:rPr>
            <a:t>Production Consents</a:t>
          </a:r>
        </a:p>
      </dsp:txBody>
      <dsp:txXfrm>
        <a:off x="47860" y="796585"/>
        <a:ext cx="2993592" cy="1293696"/>
      </dsp:txXfrm>
    </dsp:sp>
    <dsp:sp modelId="{7B22D437-CB4E-4B8A-B1EE-102F5CE1FEAD}">
      <dsp:nvSpPr>
        <dsp:cNvPr id="0" name=""/>
        <dsp:cNvSpPr/>
      </dsp:nvSpPr>
      <dsp:spPr>
        <a:xfrm>
          <a:off x="315020" y="2130531"/>
          <a:ext cx="307409" cy="990825"/>
        </a:xfrm>
        <a:custGeom>
          <a:avLst/>
          <a:gdLst/>
          <a:ahLst/>
          <a:cxnLst/>
          <a:rect l="0" t="0" r="0" b="0"/>
          <a:pathLst>
            <a:path>
              <a:moveTo>
                <a:pt x="0" y="0"/>
              </a:moveTo>
              <a:lnTo>
                <a:pt x="0" y="990825"/>
              </a:lnTo>
              <a:lnTo>
                <a:pt x="307409" y="990825"/>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23E6C8-14C0-4A41-A64D-5CBE1DE76AC0}">
      <dsp:nvSpPr>
        <dsp:cNvPr id="0" name=""/>
        <dsp:cNvSpPr/>
      </dsp:nvSpPr>
      <dsp:spPr>
        <a:xfrm>
          <a:off x="622429" y="2511850"/>
          <a:ext cx="2567976" cy="1219012"/>
        </a:xfrm>
        <a:prstGeom prst="roundRect">
          <a:avLst>
            <a:gd name="adj" fmla="val 10000"/>
          </a:avLst>
        </a:prstGeom>
        <a:solidFill>
          <a:schemeClr val="lt1">
            <a:alpha val="90000"/>
            <a:hueOff val="0"/>
            <a:satOff val="0"/>
            <a:lumOff val="0"/>
            <a:alphaOff val="0"/>
          </a:schemeClr>
        </a:solidFill>
        <a:ln w="19050" cap="flat" cmpd="sng" algn="ctr">
          <a:solidFill>
            <a:srgbClr val="19376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b="0" kern="1200">
              <a:solidFill>
                <a:srgbClr val="193768"/>
              </a:solidFill>
              <a:latin typeface="Calibri" panose="020F0502020204030204" pitchFamily="34" charset="0"/>
              <a:cs typeface="Calibri" panose="020F0502020204030204" pitchFamily="34" charset="0"/>
            </a:rPr>
            <a:t>Operator submissions </a:t>
          </a:r>
        </a:p>
        <a:p>
          <a:pPr marL="0" lvl="0" indent="0" algn="ctr" defTabSz="711200">
            <a:lnSpc>
              <a:spcPct val="90000"/>
            </a:lnSpc>
            <a:spcBef>
              <a:spcPct val="0"/>
            </a:spcBef>
            <a:spcAft>
              <a:spcPct val="35000"/>
            </a:spcAft>
            <a:buNone/>
          </a:pPr>
          <a:r>
            <a:rPr lang="en-GB" sz="1600" b="0" kern="1200">
              <a:solidFill>
                <a:srgbClr val="193768"/>
              </a:solidFill>
              <a:latin typeface="Calibri" panose="020F0502020204030204" pitchFamily="34" charset="0"/>
              <a:cs typeface="Calibri" panose="020F0502020204030204" pitchFamily="34" charset="0"/>
            </a:rPr>
            <a:t>30 Jun – 15 Aug</a:t>
          </a:r>
        </a:p>
      </dsp:txBody>
      <dsp:txXfrm>
        <a:off x="658133" y="2547554"/>
        <a:ext cx="2496568" cy="1147604"/>
      </dsp:txXfrm>
    </dsp:sp>
    <dsp:sp modelId="{8116EC3C-3A96-4294-8EBC-F6A8B8B69E67}">
      <dsp:nvSpPr>
        <dsp:cNvPr id="0" name=""/>
        <dsp:cNvSpPr/>
      </dsp:nvSpPr>
      <dsp:spPr>
        <a:xfrm>
          <a:off x="4035380" y="756336"/>
          <a:ext cx="3074090" cy="1440437"/>
        </a:xfrm>
        <a:prstGeom prst="roundRect">
          <a:avLst>
            <a:gd name="adj" fmla="val 10000"/>
          </a:avLst>
        </a:prstGeom>
        <a:gradFill flip="none" rotWithShape="1">
          <a:gsLst>
            <a:gs pos="80000">
              <a:srgbClr val="193768"/>
            </a:gs>
            <a:gs pos="42000">
              <a:srgbClr val="8C9BB4"/>
            </a:gs>
            <a:gs pos="10000">
              <a:srgbClr val="F2F2F2"/>
            </a:gs>
          </a:gsLst>
          <a:lin ang="18900000" scaled="1"/>
          <a:tileRect/>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GB" sz="2400" b="0" kern="1200">
              <a:solidFill>
                <a:schemeClr val="bg1"/>
              </a:solidFill>
              <a:latin typeface="Calibri" panose="020F0502020204030204" pitchFamily="34" charset="0"/>
              <a:cs typeface="Calibri" panose="020F0502020204030204" pitchFamily="34" charset="0"/>
            </a:rPr>
            <a:t>ACE 2026 </a:t>
          </a:r>
        </a:p>
        <a:p>
          <a:pPr marL="0" lvl="0" indent="0" algn="ctr" defTabSz="1066800">
            <a:lnSpc>
              <a:spcPct val="90000"/>
            </a:lnSpc>
            <a:spcBef>
              <a:spcPct val="0"/>
            </a:spcBef>
            <a:spcAft>
              <a:spcPct val="35000"/>
            </a:spcAft>
            <a:buNone/>
          </a:pPr>
          <a:r>
            <a:rPr lang="en-GB" sz="2400" b="0" kern="1200">
              <a:solidFill>
                <a:schemeClr val="bg1"/>
              </a:solidFill>
              <a:latin typeface="Calibri" panose="020F0502020204030204" pitchFamily="34" charset="0"/>
              <a:cs typeface="Calibri" panose="020F0502020204030204" pitchFamily="34" charset="0"/>
            </a:rPr>
            <a:t>Flare &amp; Vent Consents </a:t>
          </a:r>
        </a:p>
      </dsp:txBody>
      <dsp:txXfrm>
        <a:off x="4077569" y="798525"/>
        <a:ext cx="2989712" cy="1356059"/>
      </dsp:txXfrm>
    </dsp:sp>
    <dsp:sp modelId="{A96D41CA-CF6C-435E-BB33-2BC8BAE3AF44}">
      <dsp:nvSpPr>
        <dsp:cNvPr id="0" name=""/>
        <dsp:cNvSpPr/>
      </dsp:nvSpPr>
      <dsp:spPr>
        <a:xfrm>
          <a:off x="4342789" y="2196773"/>
          <a:ext cx="323766" cy="995584"/>
        </a:xfrm>
        <a:custGeom>
          <a:avLst/>
          <a:gdLst/>
          <a:ahLst/>
          <a:cxnLst/>
          <a:rect l="0" t="0" r="0" b="0"/>
          <a:pathLst>
            <a:path>
              <a:moveTo>
                <a:pt x="0" y="0"/>
              </a:moveTo>
              <a:lnTo>
                <a:pt x="0" y="995584"/>
              </a:lnTo>
              <a:lnTo>
                <a:pt x="323766" y="99558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2E10BD-5015-4240-89D9-674ADEE81224}">
      <dsp:nvSpPr>
        <dsp:cNvPr id="0" name=""/>
        <dsp:cNvSpPr/>
      </dsp:nvSpPr>
      <dsp:spPr>
        <a:xfrm>
          <a:off x="4666556" y="2617079"/>
          <a:ext cx="2566572" cy="1150556"/>
        </a:xfrm>
        <a:prstGeom prst="roundRect">
          <a:avLst>
            <a:gd name="adj" fmla="val 10000"/>
          </a:avLst>
        </a:prstGeom>
        <a:solidFill>
          <a:schemeClr val="lt1">
            <a:alpha val="90000"/>
            <a:hueOff val="0"/>
            <a:satOff val="0"/>
            <a:lumOff val="0"/>
            <a:alphaOff val="0"/>
          </a:schemeClr>
        </a:solidFill>
        <a:ln w="19050" cap="flat" cmpd="sng" algn="ctr">
          <a:solidFill>
            <a:srgbClr val="19376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b="0" kern="1200">
              <a:solidFill>
                <a:srgbClr val="193768"/>
              </a:solidFill>
              <a:latin typeface="Calibri" panose="020F0502020204030204" pitchFamily="34" charset="0"/>
              <a:cs typeface="Calibri" panose="020F0502020204030204" pitchFamily="34" charset="0"/>
            </a:rPr>
            <a:t>Operator submissions </a:t>
          </a:r>
        </a:p>
        <a:p>
          <a:pPr marL="0" lvl="0" indent="0" algn="ctr" defTabSz="711200">
            <a:lnSpc>
              <a:spcPct val="90000"/>
            </a:lnSpc>
            <a:spcBef>
              <a:spcPct val="0"/>
            </a:spcBef>
            <a:spcAft>
              <a:spcPct val="35000"/>
            </a:spcAft>
            <a:buNone/>
          </a:pPr>
          <a:r>
            <a:rPr lang="en-GB" sz="1600" b="0" kern="1200">
              <a:solidFill>
                <a:srgbClr val="193768"/>
              </a:solidFill>
              <a:latin typeface="Calibri" panose="020F0502020204030204" pitchFamily="34" charset="0"/>
              <a:cs typeface="Calibri" panose="020F0502020204030204" pitchFamily="34" charset="0"/>
            </a:rPr>
            <a:t>18 Aug– 12 Sept </a:t>
          </a:r>
        </a:p>
      </dsp:txBody>
      <dsp:txXfrm>
        <a:off x="4700255" y="2650778"/>
        <a:ext cx="2499174" cy="1083158"/>
      </dsp:txXfrm>
    </dsp:sp>
    <dsp:sp modelId="{43BD7741-9729-4FB4-82E6-85F8D224389D}">
      <dsp:nvSpPr>
        <dsp:cNvPr id="0" name=""/>
        <dsp:cNvSpPr/>
      </dsp:nvSpPr>
      <dsp:spPr>
        <a:xfrm>
          <a:off x="8063150" y="756336"/>
          <a:ext cx="3074090" cy="1472137"/>
        </a:xfrm>
        <a:prstGeom prst="roundRect">
          <a:avLst>
            <a:gd name="adj" fmla="val 10000"/>
          </a:avLst>
        </a:prstGeom>
        <a:solidFill>
          <a:srgbClr val="193768"/>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GB" sz="2400" b="0" kern="1200">
              <a:latin typeface="Calibri" panose="020F0502020204030204" pitchFamily="34" charset="0"/>
              <a:cs typeface="Calibri" panose="020F0502020204030204" pitchFamily="34" charset="0"/>
            </a:rPr>
            <a:t>All Consents Issued</a:t>
          </a:r>
        </a:p>
      </dsp:txBody>
      <dsp:txXfrm>
        <a:off x="8106267" y="799453"/>
        <a:ext cx="2987856" cy="1385903"/>
      </dsp:txXfrm>
    </dsp:sp>
    <dsp:sp modelId="{DE1B9A5B-A532-484A-AEF1-5A2A6143B66B}">
      <dsp:nvSpPr>
        <dsp:cNvPr id="0" name=""/>
        <dsp:cNvSpPr/>
      </dsp:nvSpPr>
      <dsp:spPr>
        <a:xfrm>
          <a:off x="8370559" y="2228473"/>
          <a:ext cx="291204" cy="911431"/>
        </a:xfrm>
        <a:custGeom>
          <a:avLst/>
          <a:gdLst/>
          <a:ahLst/>
          <a:cxnLst/>
          <a:rect l="0" t="0" r="0" b="0"/>
          <a:pathLst>
            <a:path>
              <a:moveTo>
                <a:pt x="0" y="0"/>
              </a:moveTo>
              <a:lnTo>
                <a:pt x="0" y="911431"/>
              </a:lnTo>
              <a:lnTo>
                <a:pt x="291204" y="91143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48BCA5-96E8-4D4A-ADDF-A26CE694B830}">
      <dsp:nvSpPr>
        <dsp:cNvPr id="0" name=""/>
        <dsp:cNvSpPr/>
      </dsp:nvSpPr>
      <dsp:spPr>
        <a:xfrm>
          <a:off x="8661763" y="2574335"/>
          <a:ext cx="2458509" cy="1131140"/>
        </a:xfrm>
        <a:prstGeom prst="roundRect">
          <a:avLst>
            <a:gd name="adj" fmla="val 10000"/>
          </a:avLst>
        </a:prstGeom>
        <a:solidFill>
          <a:schemeClr val="lt1">
            <a:alpha val="90000"/>
            <a:hueOff val="0"/>
            <a:satOff val="0"/>
            <a:lumOff val="0"/>
            <a:alphaOff val="0"/>
          </a:schemeClr>
        </a:solidFill>
        <a:ln w="19050" cap="flat" cmpd="sng" algn="ctr">
          <a:solidFill>
            <a:srgbClr val="19376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b="0" kern="1200">
              <a:solidFill>
                <a:srgbClr val="193768"/>
              </a:solidFill>
              <a:latin typeface="Calibri" panose="020F0502020204030204" pitchFamily="34" charset="0"/>
              <a:cs typeface="Calibri" panose="020F0502020204030204" pitchFamily="34" charset="0"/>
            </a:rPr>
            <a:t>12 December</a:t>
          </a:r>
        </a:p>
      </dsp:txBody>
      <dsp:txXfrm>
        <a:off x="8694893" y="2607465"/>
        <a:ext cx="2392249" cy="10648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B6B1F5-B434-4B45-8375-8F62E6DE7302}">
      <dsp:nvSpPr>
        <dsp:cNvPr id="0" name=""/>
        <dsp:cNvSpPr/>
      </dsp:nvSpPr>
      <dsp:spPr>
        <a:xfrm>
          <a:off x="75450" y="1306635"/>
          <a:ext cx="911966" cy="91196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108A35-643E-4877-A2F8-EBA338FE4860}">
      <dsp:nvSpPr>
        <dsp:cNvPr id="0" name=""/>
        <dsp:cNvSpPr/>
      </dsp:nvSpPr>
      <dsp:spPr>
        <a:xfrm>
          <a:off x="266963" y="1498148"/>
          <a:ext cx="528940" cy="5289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390EE9-6179-4C63-8D3B-2FC9604F048C}">
      <dsp:nvSpPr>
        <dsp:cNvPr id="0" name=""/>
        <dsp:cNvSpPr/>
      </dsp:nvSpPr>
      <dsp:spPr>
        <a:xfrm>
          <a:off x="1182838" y="1306635"/>
          <a:ext cx="2149635" cy="911966"/>
        </a:xfrm>
        <a:prstGeom prst="rect">
          <a:avLst/>
        </a:prstGeom>
        <a:grpFill/>
        <a:ln w="38100" cap="flat" cmpd="sng" algn="ctr">
          <a:solidFill>
            <a:srgbClr val="193768"/>
          </a:solidFill>
          <a:prstDash val="solid"/>
          <a:miter lim="800000"/>
        </a:ln>
        <a:effectLst/>
      </dsp:spPr>
      <ds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dsp:style>
      <dsp:txBody>
        <a:bodyPr spcFirstLastPara="0" vert="horz" wrap="square" lIns="113793" tIns="41821" rIns="41821" bIns="41822" numCol="1" spcCol="1270" anchor="ctr" anchorCtr="0">
          <a:noAutofit/>
        </a:bodyPr>
        <a:lstStyle/>
        <a:p>
          <a:pPr marL="0" lvl="0" indent="0" algn="ctr" defTabSz="755650">
            <a:lnSpc>
              <a:spcPct val="100000"/>
            </a:lnSpc>
            <a:spcBef>
              <a:spcPct val="0"/>
            </a:spcBef>
            <a:spcAft>
              <a:spcPct val="35000"/>
            </a:spcAft>
            <a:buNone/>
          </a:pPr>
          <a:r>
            <a:rPr lang="en-GB" sz="1700" b="0" kern="1200">
              <a:solidFill>
                <a:srgbClr val="193768"/>
              </a:solidFill>
              <a:latin typeface="Calibri" panose="020F0502020204030204" pitchFamily="34" charset="0"/>
              <a:ea typeface="+mn-ea"/>
              <a:cs typeface="Calibri" panose="020F0502020204030204" pitchFamily="34" charset="0"/>
            </a:rPr>
            <a:t>Lack of comments</a:t>
          </a:r>
        </a:p>
      </dsp:txBody>
      <dsp:txXfrm>
        <a:off x="1182838" y="1306635"/>
        <a:ext cx="2149635" cy="911966"/>
      </dsp:txXfrm>
    </dsp:sp>
    <dsp:sp modelId="{B569677B-FB47-48B3-B132-99E7391E6899}">
      <dsp:nvSpPr>
        <dsp:cNvPr id="0" name=""/>
        <dsp:cNvSpPr/>
      </dsp:nvSpPr>
      <dsp:spPr>
        <a:xfrm>
          <a:off x="3707031" y="1306635"/>
          <a:ext cx="911966" cy="91196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7DF45F-B94E-4270-8280-BB2F9FAB3970}">
      <dsp:nvSpPr>
        <dsp:cNvPr id="0" name=""/>
        <dsp:cNvSpPr/>
      </dsp:nvSpPr>
      <dsp:spPr>
        <a:xfrm>
          <a:off x="3898544" y="1498148"/>
          <a:ext cx="528940" cy="5289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50C9E8-0C4A-4003-A407-F040BD6AB8A3}">
      <dsp:nvSpPr>
        <dsp:cNvPr id="0" name=""/>
        <dsp:cNvSpPr/>
      </dsp:nvSpPr>
      <dsp:spPr>
        <a:xfrm>
          <a:off x="4721683" y="1306635"/>
          <a:ext cx="2335105" cy="911966"/>
        </a:xfrm>
        <a:prstGeom prst="rect">
          <a:avLst/>
        </a:prstGeom>
        <a:noFill/>
        <a:ln w="38100" cap="flat" cmpd="sng" algn="ctr">
          <a:solidFill>
            <a:srgbClr val="193768"/>
          </a:solidFill>
          <a:prstDash val="solid"/>
          <a:miter lim="800000"/>
        </a:ln>
        <a:effectLst/>
      </dsp:spPr>
      <ds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dsp:style>
      <dsp:txBody>
        <a:bodyPr spcFirstLastPara="0" vert="horz" wrap="square" lIns="113793" tIns="41821" rIns="41821" bIns="41822" numCol="1" spcCol="1270" anchor="ctr" anchorCtr="0">
          <a:noAutofit/>
        </a:bodyPr>
        <a:lstStyle/>
        <a:p>
          <a:pPr marL="0" lvl="0" indent="0" algn="ctr" defTabSz="755650">
            <a:lnSpc>
              <a:spcPct val="100000"/>
            </a:lnSpc>
            <a:spcBef>
              <a:spcPct val="0"/>
            </a:spcBef>
            <a:spcAft>
              <a:spcPct val="35000"/>
            </a:spcAft>
            <a:buNone/>
          </a:pPr>
          <a:r>
            <a:rPr lang="en-GB" sz="1700" b="0" kern="1200">
              <a:solidFill>
                <a:srgbClr val="193768"/>
              </a:solidFill>
              <a:latin typeface="Calibri" panose="020F0502020204030204" pitchFamily="34" charset="0"/>
              <a:ea typeface="+mn-ea"/>
              <a:cs typeface="Calibri" panose="020F0502020204030204" pitchFamily="34" charset="0"/>
            </a:rPr>
            <a:t>No attachments/ explanation</a:t>
          </a:r>
        </a:p>
      </dsp:txBody>
      <dsp:txXfrm>
        <a:off x="4721683" y="1306635"/>
        <a:ext cx="2335105" cy="911966"/>
      </dsp:txXfrm>
    </dsp:sp>
    <dsp:sp modelId="{DC74AC9D-D54F-47E3-8309-54B15049790B}">
      <dsp:nvSpPr>
        <dsp:cNvPr id="0" name=""/>
        <dsp:cNvSpPr/>
      </dsp:nvSpPr>
      <dsp:spPr>
        <a:xfrm>
          <a:off x="75450" y="3127427"/>
          <a:ext cx="911966" cy="91196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8CFCB2-0A5D-416C-8D85-245D4264B2D3}">
      <dsp:nvSpPr>
        <dsp:cNvPr id="0" name=""/>
        <dsp:cNvSpPr/>
      </dsp:nvSpPr>
      <dsp:spPr>
        <a:xfrm>
          <a:off x="266963" y="3318940"/>
          <a:ext cx="528940" cy="52894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2ACBE4-C284-454A-BFBC-810A70956561}">
      <dsp:nvSpPr>
        <dsp:cNvPr id="0" name=""/>
        <dsp:cNvSpPr/>
      </dsp:nvSpPr>
      <dsp:spPr>
        <a:xfrm>
          <a:off x="1182838" y="3127427"/>
          <a:ext cx="2149635" cy="911966"/>
        </a:xfrm>
        <a:prstGeom prst="rect">
          <a:avLst/>
        </a:prstGeom>
        <a:noFill/>
        <a:ln w="38100" cap="flat" cmpd="sng" algn="ctr">
          <a:solidFill>
            <a:srgbClr val="193768"/>
          </a:solidFill>
          <a:prstDash val="solid"/>
          <a:miter lim="800000"/>
        </a:ln>
        <a:effectLst/>
      </dsp:spPr>
      <ds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dsp:style>
      <dsp:txBody>
        <a:bodyPr spcFirstLastPara="0" vert="horz" wrap="square" lIns="113793" tIns="41821" rIns="41821" bIns="41822" numCol="1" spcCol="1270" anchor="ctr" anchorCtr="0">
          <a:noAutofit/>
        </a:bodyPr>
        <a:lstStyle/>
        <a:p>
          <a:pPr marL="0" lvl="0" indent="0" algn="ctr" defTabSz="755650">
            <a:lnSpc>
              <a:spcPct val="100000"/>
            </a:lnSpc>
            <a:spcBef>
              <a:spcPct val="0"/>
            </a:spcBef>
            <a:spcAft>
              <a:spcPct val="35000"/>
            </a:spcAft>
            <a:buNone/>
          </a:pPr>
          <a:r>
            <a:rPr lang="en-GB" sz="1700" b="0" kern="1200">
              <a:solidFill>
                <a:srgbClr val="193768"/>
              </a:solidFill>
              <a:latin typeface="Calibri" panose="020F0502020204030204" pitchFamily="34" charset="0"/>
              <a:ea typeface="+mn-ea"/>
              <a:cs typeface="Calibri" panose="020F0502020204030204" pitchFamily="34" charset="0"/>
            </a:rPr>
            <a:t>Significant variation in month-by-month categories</a:t>
          </a:r>
        </a:p>
      </dsp:txBody>
      <dsp:txXfrm>
        <a:off x="1182838" y="3127427"/>
        <a:ext cx="2149635" cy="911966"/>
      </dsp:txXfrm>
    </dsp:sp>
    <dsp:sp modelId="{B678F3A8-8599-48C1-A924-CB7CEE32777E}">
      <dsp:nvSpPr>
        <dsp:cNvPr id="0" name=""/>
        <dsp:cNvSpPr/>
      </dsp:nvSpPr>
      <dsp:spPr>
        <a:xfrm>
          <a:off x="3707031" y="3127427"/>
          <a:ext cx="911966" cy="91196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76F7E4-E441-4494-96A0-EAB92C9B3BCD}">
      <dsp:nvSpPr>
        <dsp:cNvPr id="0" name=""/>
        <dsp:cNvSpPr/>
      </dsp:nvSpPr>
      <dsp:spPr>
        <a:xfrm>
          <a:off x="3898544" y="3318940"/>
          <a:ext cx="528940" cy="52894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FED5B7-B3FC-468D-B7C4-3F34BCF6B676}">
      <dsp:nvSpPr>
        <dsp:cNvPr id="0" name=""/>
        <dsp:cNvSpPr/>
      </dsp:nvSpPr>
      <dsp:spPr>
        <a:xfrm>
          <a:off x="4678959" y="3127427"/>
          <a:ext cx="2420553" cy="911966"/>
        </a:xfrm>
        <a:prstGeom prst="rect">
          <a:avLst/>
        </a:prstGeom>
        <a:noFill/>
        <a:ln w="38100">
          <a:solidFill>
            <a:srgbClr val="193768"/>
          </a:solid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100000"/>
            </a:lnSpc>
            <a:spcBef>
              <a:spcPct val="0"/>
            </a:spcBef>
            <a:spcAft>
              <a:spcPct val="35000"/>
            </a:spcAft>
            <a:buNone/>
          </a:pPr>
          <a:r>
            <a:rPr lang="en-GB" sz="1700" b="0" i="0" kern="1200">
              <a:solidFill>
                <a:srgbClr val="193768"/>
              </a:solidFill>
              <a:latin typeface="Calibri" panose="020F0502020204030204" pitchFamily="34" charset="0"/>
              <a:cs typeface="Calibri" panose="020F0502020204030204" pitchFamily="34" charset="0"/>
            </a:rPr>
            <a:t>Significant difference in </a:t>
          </a:r>
          <a:r>
            <a:rPr lang="en-GB" sz="1700" b="0" kern="1200">
              <a:solidFill>
                <a:srgbClr val="193768"/>
              </a:solidFill>
              <a:latin typeface="Calibri" panose="020F0502020204030204" pitchFamily="34" charset="0"/>
              <a:cs typeface="Calibri" panose="020F0502020204030204" pitchFamily="34" charset="0"/>
            </a:rPr>
            <a:t>consent</a:t>
          </a:r>
          <a:r>
            <a:rPr lang="en-GB" sz="1700" b="0" i="0" kern="1200">
              <a:solidFill>
                <a:srgbClr val="193768"/>
              </a:solidFill>
              <a:latin typeface="Calibri" panose="020F0502020204030204" pitchFamily="34" charset="0"/>
              <a:cs typeface="Calibri" panose="020F0502020204030204" pitchFamily="34" charset="0"/>
            </a:rPr>
            <a:t> request vs r</a:t>
          </a:r>
          <a:r>
            <a:rPr lang="en-GB" sz="1700" b="0" kern="1200">
              <a:solidFill>
                <a:srgbClr val="193768"/>
              </a:solidFill>
              <a:latin typeface="Calibri" panose="020F0502020204030204" pitchFamily="34" charset="0"/>
              <a:cs typeface="Calibri" panose="020F0502020204030204" pitchFamily="34" charset="0"/>
            </a:rPr>
            <a:t>eport</a:t>
          </a:r>
          <a:r>
            <a:rPr lang="en-GB" sz="1700" b="0" i="0" kern="1200">
              <a:solidFill>
                <a:srgbClr val="193768"/>
              </a:solidFill>
              <a:latin typeface="Calibri" panose="020F0502020204030204" pitchFamily="34" charset="0"/>
              <a:cs typeface="Calibri" panose="020F0502020204030204" pitchFamily="34" charset="0"/>
            </a:rPr>
            <a:t> actuals</a:t>
          </a:r>
          <a:endParaRPr lang="en-GB" sz="1700" b="0" kern="1200">
            <a:solidFill>
              <a:srgbClr val="193768"/>
            </a:solidFill>
            <a:latin typeface="Calibri" panose="020F0502020204030204" pitchFamily="34" charset="0"/>
            <a:cs typeface="Calibri" panose="020F0502020204030204" pitchFamily="34" charset="0"/>
          </a:endParaRPr>
        </a:p>
      </dsp:txBody>
      <dsp:txXfrm>
        <a:off x="4678959" y="3127427"/>
        <a:ext cx="2420553" cy="9119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4C8FD1-6ED0-4A56-A5E8-9D4A53F12441}">
      <dsp:nvSpPr>
        <dsp:cNvPr id="0" name=""/>
        <dsp:cNvSpPr/>
      </dsp:nvSpPr>
      <dsp:spPr>
        <a:xfrm>
          <a:off x="7611" y="756336"/>
          <a:ext cx="3074090" cy="1374194"/>
        </a:xfrm>
        <a:prstGeom prst="roundRect">
          <a:avLst>
            <a:gd name="adj" fmla="val 10000"/>
          </a:avLst>
        </a:prstGeom>
        <a:gradFill flip="none" rotWithShape="1">
          <a:gsLst>
            <a:gs pos="100000">
              <a:srgbClr val="FFFFFF"/>
            </a:gs>
            <a:gs pos="58000">
              <a:srgbClr val="8C9BB4"/>
            </a:gs>
            <a:gs pos="20000">
              <a:srgbClr val="193768"/>
            </a:gs>
          </a:gsLst>
          <a:lin ang="2700000" scaled="1"/>
          <a:tileRect/>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GB" sz="2400" b="0" kern="1200">
              <a:solidFill>
                <a:schemeClr val="bg1"/>
              </a:solidFill>
              <a:latin typeface="Calibri" panose="020F0502020204030204" pitchFamily="34" charset="0"/>
              <a:cs typeface="Calibri" panose="020F0502020204030204" pitchFamily="34" charset="0"/>
            </a:rPr>
            <a:t>ACE 2026 </a:t>
          </a:r>
        </a:p>
        <a:p>
          <a:pPr marL="0" lvl="0" indent="0" algn="ctr" defTabSz="1066800">
            <a:lnSpc>
              <a:spcPct val="90000"/>
            </a:lnSpc>
            <a:spcBef>
              <a:spcPct val="0"/>
            </a:spcBef>
            <a:spcAft>
              <a:spcPct val="35000"/>
            </a:spcAft>
            <a:buNone/>
          </a:pPr>
          <a:r>
            <a:rPr lang="en-GB" sz="2400" b="0" kern="1200">
              <a:solidFill>
                <a:schemeClr val="bg1"/>
              </a:solidFill>
              <a:latin typeface="Calibri" panose="020F0502020204030204" pitchFamily="34" charset="0"/>
              <a:cs typeface="Calibri" panose="020F0502020204030204" pitchFamily="34" charset="0"/>
            </a:rPr>
            <a:t>Production Consents</a:t>
          </a:r>
        </a:p>
      </dsp:txBody>
      <dsp:txXfrm>
        <a:off x="47860" y="796585"/>
        <a:ext cx="2993592" cy="1293696"/>
      </dsp:txXfrm>
    </dsp:sp>
    <dsp:sp modelId="{7B22D437-CB4E-4B8A-B1EE-102F5CE1FEAD}">
      <dsp:nvSpPr>
        <dsp:cNvPr id="0" name=""/>
        <dsp:cNvSpPr/>
      </dsp:nvSpPr>
      <dsp:spPr>
        <a:xfrm>
          <a:off x="315020" y="2130531"/>
          <a:ext cx="307409" cy="990825"/>
        </a:xfrm>
        <a:custGeom>
          <a:avLst/>
          <a:gdLst/>
          <a:ahLst/>
          <a:cxnLst/>
          <a:rect l="0" t="0" r="0" b="0"/>
          <a:pathLst>
            <a:path>
              <a:moveTo>
                <a:pt x="0" y="0"/>
              </a:moveTo>
              <a:lnTo>
                <a:pt x="0" y="990825"/>
              </a:lnTo>
              <a:lnTo>
                <a:pt x="307409" y="990825"/>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23E6C8-14C0-4A41-A64D-5CBE1DE76AC0}">
      <dsp:nvSpPr>
        <dsp:cNvPr id="0" name=""/>
        <dsp:cNvSpPr/>
      </dsp:nvSpPr>
      <dsp:spPr>
        <a:xfrm>
          <a:off x="622429" y="2511850"/>
          <a:ext cx="2567976" cy="1219012"/>
        </a:xfrm>
        <a:prstGeom prst="roundRect">
          <a:avLst>
            <a:gd name="adj" fmla="val 10000"/>
          </a:avLst>
        </a:prstGeom>
        <a:solidFill>
          <a:schemeClr val="lt1">
            <a:alpha val="90000"/>
            <a:hueOff val="0"/>
            <a:satOff val="0"/>
            <a:lumOff val="0"/>
            <a:alphaOff val="0"/>
          </a:schemeClr>
        </a:solidFill>
        <a:ln w="19050" cap="flat" cmpd="sng" algn="ctr">
          <a:solidFill>
            <a:srgbClr val="19376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b="0" kern="1200">
              <a:solidFill>
                <a:srgbClr val="193768"/>
              </a:solidFill>
              <a:latin typeface="Calibri" panose="020F0502020204030204" pitchFamily="34" charset="0"/>
              <a:cs typeface="Calibri" panose="020F0502020204030204" pitchFamily="34" charset="0"/>
            </a:rPr>
            <a:t>Operator submissions </a:t>
          </a:r>
        </a:p>
        <a:p>
          <a:pPr marL="0" lvl="0" indent="0" algn="ctr" defTabSz="711200">
            <a:lnSpc>
              <a:spcPct val="90000"/>
            </a:lnSpc>
            <a:spcBef>
              <a:spcPct val="0"/>
            </a:spcBef>
            <a:spcAft>
              <a:spcPct val="35000"/>
            </a:spcAft>
            <a:buNone/>
          </a:pPr>
          <a:r>
            <a:rPr lang="en-GB" sz="1600" b="0" kern="1200">
              <a:solidFill>
                <a:srgbClr val="193768"/>
              </a:solidFill>
              <a:latin typeface="Calibri" panose="020F0502020204030204" pitchFamily="34" charset="0"/>
              <a:cs typeface="Calibri" panose="020F0502020204030204" pitchFamily="34" charset="0"/>
            </a:rPr>
            <a:t>30 Jun – 15 Aug</a:t>
          </a:r>
        </a:p>
      </dsp:txBody>
      <dsp:txXfrm>
        <a:off x="658133" y="2547554"/>
        <a:ext cx="2496568" cy="1147604"/>
      </dsp:txXfrm>
    </dsp:sp>
    <dsp:sp modelId="{8116EC3C-3A96-4294-8EBC-F6A8B8B69E67}">
      <dsp:nvSpPr>
        <dsp:cNvPr id="0" name=""/>
        <dsp:cNvSpPr/>
      </dsp:nvSpPr>
      <dsp:spPr>
        <a:xfrm>
          <a:off x="4035380" y="756336"/>
          <a:ext cx="3074090" cy="1440437"/>
        </a:xfrm>
        <a:prstGeom prst="roundRect">
          <a:avLst>
            <a:gd name="adj" fmla="val 10000"/>
          </a:avLst>
        </a:prstGeom>
        <a:gradFill flip="none" rotWithShape="1">
          <a:gsLst>
            <a:gs pos="80000">
              <a:srgbClr val="193768"/>
            </a:gs>
            <a:gs pos="42000">
              <a:srgbClr val="8C9BB4"/>
            </a:gs>
            <a:gs pos="10000">
              <a:srgbClr val="F2F2F2"/>
            </a:gs>
          </a:gsLst>
          <a:lin ang="18900000" scaled="1"/>
          <a:tileRect/>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GB" sz="2400" b="0" kern="1200">
              <a:solidFill>
                <a:schemeClr val="bg1"/>
              </a:solidFill>
              <a:latin typeface="Calibri" panose="020F0502020204030204" pitchFamily="34" charset="0"/>
              <a:cs typeface="Calibri" panose="020F0502020204030204" pitchFamily="34" charset="0"/>
            </a:rPr>
            <a:t>ACE 2026 </a:t>
          </a:r>
        </a:p>
        <a:p>
          <a:pPr marL="0" lvl="0" indent="0" algn="ctr" defTabSz="1066800">
            <a:lnSpc>
              <a:spcPct val="90000"/>
            </a:lnSpc>
            <a:spcBef>
              <a:spcPct val="0"/>
            </a:spcBef>
            <a:spcAft>
              <a:spcPct val="35000"/>
            </a:spcAft>
            <a:buNone/>
          </a:pPr>
          <a:r>
            <a:rPr lang="en-GB" sz="2400" b="0" kern="1200">
              <a:solidFill>
                <a:schemeClr val="bg1"/>
              </a:solidFill>
              <a:latin typeface="Calibri" panose="020F0502020204030204" pitchFamily="34" charset="0"/>
              <a:cs typeface="Calibri" panose="020F0502020204030204" pitchFamily="34" charset="0"/>
            </a:rPr>
            <a:t>Flare &amp; Vent Consents </a:t>
          </a:r>
        </a:p>
      </dsp:txBody>
      <dsp:txXfrm>
        <a:off x="4077569" y="798525"/>
        <a:ext cx="2989712" cy="1356059"/>
      </dsp:txXfrm>
    </dsp:sp>
    <dsp:sp modelId="{A96D41CA-CF6C-435E-BB33-2BC8BAE3AF44}">
      <dsp:nvSpPr>
        <dsp:cNvPr id="0" name=""/>
        <dsp:cNvSpPr/>
      </dsp:nvSpPr>
      <dsp:spPr>
        <a:xfrm>
          <a:off x="4342789" y="2196773"/>
          <a:ext cx="323766" cy="995584"/>
        </a:xfrm>
        <a:custGeom>
          <a:avLst/>
          <a:gdLst/>
          <a:ahLst/>
          <a:cxnLst/>
          <a:rect l="0" t="0" r="0" b="0"/>
          <a:pathLst>
            <a:path>
              <a:moveTo>
                <a:pt x="0" y="0"/>
              </a:moveTo>
              <a:lnTo>
                <a:pt x="0" y="995584"/>
              </a:lnTo>
              <a:lnTo>
                <a:pt x="323766" y="99558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2E10BD-5015-4240-89D9-674ADEE81224}">
      <dsp:nvSpPr>
        <dsp:cNvPr id="0" name=""/>
        <dsp:cNvSpPr/>
      </dsp:nvSpPr>
      <dsp:spPr>
        <a:xfrm>
          <a:off x="4666556" y="2617079"/>
          <a:ext cx="2566572" cy="1150556"/>
        </a:xfrm>
        <a:prstGeom prst="roundRect">
          <a:avLst>
            <a:gd name="adj" fmla="val 10000"/>
          </a:avLst>
        </a:prstGeom>
        <a:solidFill>
          <a:schemeClr val="lt1">
            <a:alpha val="90000"/>
            <a:hueOff val="0"/>
            <a:satOff val="0"/>
            <a:lumOff val="0"/>
            <a:alphaOff val="0"/>
          </a:schemeClr>
        </a:solidFill>
        <a:ln w="19050" cap="flat" cmpd="sng" algn="ctr">
          <a:solidFill>
            <a:srgbClr val="19376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b="0" kern="1200">
              <a:solidFill>
                <a:srgbClr val="193768"/>
              </a:solidFill>
              <a:latin typeface="Calibri" panose="020F0502020204030204" pitchFamily="34" charset="0"/>
              <a:cs typeface="Calibri" panose="020F0502020204030204" pitchFamily="34" charset="0"/>
            </a:rPr>
            <a:t>Operator submissions </a:t>
          </a:r>
        </a:p>
        <a:p>
          <a:pPr marL="0" lvl="0" indent="0" algn="ctr" defTabSz="711200">
            <a:lnSpc>
              <a:spcPct val="90000"/>
            </a:lnSpc>
            <a:spcBef>
              <a:spcPct val="0"/>
            </a:spcBef>
            <a:spcAft>
              <a:spcPct val="35000"/>
            </a:spcAft>
            <a:buNone/>
          </a:pPr>
          <a:r>
            <a:rPr lang="en-GB" sz="1600" b="0" kern="1200">
              <a:solidFill>
                <a:srgbClr val="193768"/>
              </a:solidFill>
              <a:latin typeface="Calibri" panose="020F0502020204030204" pitchFamily="34" charset="0"/>
              <a:cs typeface="Calibri" panose="020F0502020204030204" pitchFamily="34" charset="0"/>
            </a:rPr>
            <a:t>18 Aug– 12 Sept </a:t>
          </a:r>
        </a:p>
      </dsp:txBody>
      <dsp:txXfrm>
        <a:off x="4700255" y="2650778"/>
        <a:ext cx="2499174" cy="1083158"/>
      </dsp:txXfrm>
    </dsp:sp>
    <dsp:sp modelId="{43BD7741-9729-4FB4-82E6-85F8D224389D}">
      <dsp:nvSpPr>
        <dsp:cNvPr id="0" name=""/>
        <dsp:cNvSpPr/>
      </dsp:nvSpPr>
      <dsp:spPr>
        <a:xfrm>
          <a:off x="8063150" y="756336"/>
          <a:ext cx="3074090" cy="1472137"/>
        </a:xfrm>
        <a:prstGeom prst="roundRect">
          <a:avLst>
            <a:gd name="adj" fmla="val 10000"/>
          </a:avLst>
        </a:prstGeom>
        <a:solidFill>
          <a:srgbClr val="193768"/>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GB" sz="2400" b="0" kern="1200">
              <a:latin typeface="Calibri" panose="020F0502020204030204" pitchFamily="34" charset="0"/>
              <a:cs typeface="Calibri" panose="020F0502020204030204" pitchFamily="34" charset="0"/>
            </a:rPr>
            <a:t>All Consents Issued</a:t>
          </a:r>
        </a:p>
      </dsp:txBody>
      <dsp:txXfrm>
        <a:off x="8106267" y="799453"/>
        <a:ext cx="2987856" cy="1385903"/>
      </dsp:txXfrm>
    </dsp:sp>
    <dsp:sp modelId="{DE1B9A5B-A532-484A-AEF1-5A2A6143B66B}">
      <dsp:nvSpPr>
        <dsp:cNvPr id="0" name=""/>
        <dsp:cNvSpPr/>
      </dsp:nvSpPr>
      <dsp:spPr>
        <a:xfrm>
          <a:off x="8370559" y="2228473"/>
          <a:ext cx="291204" cy="911431"/>
        </a:xfrm>
        <a:custGeom>
          <a:avLst/>
          <a:gdLst/>
          <a:ahLst/>
          <a:cxnLst/>
          <a:rect l="0" t="0" r="0" b="0"/>
          <a:pathLst>
            <a:path>
              <a:moveTo>
                <a:pt x="0" y="0"/>
              </a:moveTo>
              <a:lnTo>
                <a:pt x="0" y="911431"/>
              </a:lnTo>
              <a:lnTo>
                <a:pt x="291204" y="91143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48BCA5-96E8-4D4A-ADDF-A26CE694B830}">
      <dsp:nvSpPr>
        <dsp:cNvPr id="0" name=""/>
        <dsp:cNvSpPr/>
      </dsp:nvSpPr>
      <dsp:spPr>
        <a:xfrm>
          <a:off x="8661763" y="2574335"/>
          <a:ext cx="2458509" cy="1131140"/>
        </a:xfrm>
        <a:prstGeom prst="roundRect">
          <a:avLst>
            <a:gd name="adj" fmla="val 10000"/>
          </a:avLst>
        </a:prstGeom>
        <a:solidFill>
          <a:schemeClr val="lt1">
            <a:alpha val="90000"/>
            <a:hueOff val="0"/>
            <a:satOff val="0"/>
            <a:lumOff val="0"/>
            <a:alphaOff val="0"/>
          </a:schemeClr>
        </a:solidFill>
        <a:ln w="19050" cap="flat" cmpd="sng" algn="ctr">
          <a:solidFill>
            <a:srgbClr val="19376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b="0" kern="1200">
              <a:solidFill>
                <a:srgbClr val="193768"/>
              </a:solidFill>
              <a:latin typeface="Calibri" panose="020F0502020204030204" pitchFamily="34" charset="0"/>
              <a:cs typeface="Calibri" panose="020F0502020204030204" pitchFamily="34" charset="0"/>
            </a:rPr>
            <a:t>12 December</a:t>
          </a:r>
        </a:p>
      </dsp:txBody>
      <dsp:txXfrm>
        <a:off x="8694893" y="2607465"/>
        <a:ext cx="2392249" cy="106488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66FC44-3FBB-4EDB-B952-8624D6532536}"/>
              </a:ext>
            </a:extLst>
          </p:cNvPr>
          <p:cNvSpPr>
            <a:spLocks noGrp="1"/>
          </p:cNvSpPr>
          <p:nvPr>
            <p:ph type="hdr" sz="quarter"/>
          </p:nvPr>
        </p:nvSpPr>
        <p:spPr>
          <a:xfrm>
            <a:off x="0" y="0"/>
            <a:ext cx="3078427" cy="513401"/>
          </a:xfrm>
          <a:prstGeom prst="rect">
            <a:avLst/>
          </a:prstGeom>
        </p:spPr>
        <p:txBody>
          <a:bodyPr vert="horz" lIns="96533" tIns="48267" rIns="96533" bIns="48267" rtlCol="0"/>
          <a:lstStyle>
            <a:lvl1pPr algn="l">
              <a:defRPr sz="1300"/>
            </a:lvl1pPr>
          </a:lstStyle>
          <a:p>
            <a:endParaRPr lang="en-GB"/>
          </a:p>
        </p:txBody>
      </p:sp>
      <p:sp>
        <p:nvSpPr>
          <p:cNvPr id="3" name="Date Placeholder 2">
            <a:extLst>
              <a:ext uri="{FF2B5EF4-FFF2-40B4-BE49-F238E27FC236}">
                <a16:creationId xmlns:a16="http://schemas.microsoft.com/office/drawing/2014/main" id="{B5925394-4F73-4F50-9B37-7ABCC7C5AAD6}"/>
              </a:ext>
            </a:extLst>
          </p:cNvPr>
          <p:cNvSpPr>
            <a:spLocks noGrp="1"/>
          </p:cNvSpPr>
          <p:nvPr>
            <p:ph type="dt" sz="quarter" idx="1"/>
          </p:nvPr>
        </p:nvSpPr>
        <p:spPr>
          <a:xfrm>
            <a:off x="4023992" y="0"/>
            <a:ext cx="3078427" cy="513401"/>
          </a:xfrm>
          <a:prstGeom prst="rect">
            <a:avLst/>
          </a:prstGeom>
        </p:spPr>
        <p:txBody>
          <a:bodyPr vert="horz" lIns="96533" tIns="48267" rIns="96533" bIns="48267" rtlCol="0"/>
          <a:lstStyle>
            <a:lvl1pPr algn="r">
              <a:defRPr sz="1300"/>
            </a:lvl1pPr>
          </a:lstStyle>
          <a:p>
            <a:fld id="{52077FB2-8417-4EE8-A8ED-71841BD955E1}" type="datetimeFigureOut">
              <a:rPr lang="en-GB" smtClean="0"/>
              <a:t>24/06/2025</a:t>
            </a:fld>
            <a:endParaRPr lang="en-GB"/>
          </a:p>
        </p:txBody>
      </p:sp>
      <p:sp>
        <p:nvSpPr>
          <p:cNvPr id="4" name="Footer Placeholder 3">
            <a:extLst>
              <a:ext uri="{FF2B5EF4-FFF2-40B4-BE49-F238E27FC236}">
                <a16:creationId xmlns:a16="http://schemas.microsoft.com/office/drawing/2014/main" id="{1164C1FD-9BE5-4CED-B678-0A7D4A8E0E4E}"/>
              </a:ext>
            </a:extLst>
          </p:cNvPr>
          <p:cNvSpPr>
            <a:spLocks noGrp="1"/>
          </p:cNvSpPr>
          <p:nvPr>
            <p:ph type="ftr" sz="quarter" idx="2"/>
          </p:nvPr>
        </p:nvSpPr>
        <p:spPr>
          <a:xfrm>
            <a:off x="0" y="9721212"/>
            <a:ext cx="3078427" cy="513401"/>
          </a:xfrm>
          <a:prstGeom prst="rect">
            <a:avLst/>
          </a:prstGeom>
        </p:spPr>
        <p:txBody>
          <a:bodyPr vert="horz" lIns="96533" tIns="48267" rIns="96533" bIns="48267"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836A45E5-9E4C-4FFA-9DD5-5443BC7E18EE}"/>
              </a:ext>
            </a:extLst>
          </p:cNvPr>
          <p:cNvSpPr>
            <a:spLocks noGrp="1"/>
          </p:cNvSpPr>
          <p:nvPr>
            <p:ph type="sldNum" sz="quarter" idx="3"/>
          </p:nvPr>
        </p:nvSpPr>
        <p:spPr>
          <a:xfrm>
            <a:off x="4023992" y="9721212"/>
            <a:ext cx="3078427" cy="513401"/>
          </a:xfrm>
          <a:prstGeom prst="rect">
            <a:avLst/>
          </a:prstGeom>
        </p:spPr>
        <p:txBody>
          <a:bodyPr vert="horz" lIns="96533" tIns="48267" rIns="96533" bIns="48267" rtlCol="0" anchor="b"/>
          <a:lstStyle>
            <a:lvl1pPr algn="r">
              <a:defRPr sz="1300"/>
            </a:lvl1pPr>
          </a:lstStyle>
          <a:p>
            <a:fld id="{D266549C-9897-4376-A31E-52639625D8E9}" type="slidenum">
              <a:rPr lang="en-GB" smtClean="0"/>
              <a:t>‹#›</a:t>
            </a:fld>
            <a:endParaRPr lang="en-GB"/>
          </a:p>
        </p:txBody>
      </p:sp>
    </p:spTree>
    <p:extLst>
      <p:ext uri="{BB962C8B-B14F-4D97-AF65-F5344CB8AC3E}">
        <p14:creationId xmlns:p14="http://schemas.microsoft.com/office/powerpoint/2010/main" val="2650287187"/>
      </p:ext>
    </p:extLst>
  </p:cSld>
  <p:clrMap bg1="lt1" tx1="dk1" bg2="lt2" tx2="dk2" accent1="accent1" accent2="accent2" accent3="accent3" accent4="accent4" accent5="accent5" accent6="accent6" hlink="hlink" folHlink="folHlink"/>
  <p:hf hd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3:39.845"/>
    </inkml:context>
    <inkml:brush xml:id="br0">
      <inkml:brushProperty name="width" value="0.2" units="cm"/>
      <inkml:brushProperty name="height" value="0.2" units="cm"/>
      <inkml:brushProperty name="color" value="#FFFFFF"/>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3:40.356"/>
    </inkml:context>
    <inkml:brush xml:id="br0">
      <inkml:brushProperty name="width" value="0.2" units="cm"/>
      <inkml:brushProperty name="height" value="0.2" units="cm"/>
      <inkml:brushProperty name="color" value="#FFFFFF"/>
    </inkml:brush>
  </inkml:definitions>
  <inkml:trace contextRef="#ctx0" brushRef="#br0">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3:40.793"/>
    </inkml:context>
    <inkml:brush xml:id="br0">
      <inkml:brushProperty name="width" value="0.2" units="cm"/>
      <inkml:brushProperty name="height" value="0.2" units="cm"/>
      <inkml:brushProperty name="color" value="#FFFFFF"/>
    </inkml:brush>
  </inkml:definitions>
  <inkml:trace contextRef="#ctx0" brushRef="#br0">0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3:41.326"/>
    </inkml:context>
    <inkml:brush xml:id="br0">
      <inkml:brushProperty name="width" value="0.2" units="cm"/>
      <inkml:brushProperty name="height" value="0.2" units="cm"/>
      <inkml:brushProperty name="color" value="#FFFFFF"/>
    </inkml:brush>
  </inkml:definitions>
  <inkml:trace contextRef="#ctx0" brushRef="#br0">1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3:42.104"/>
    </inkml:context>
    <inkml:brush xml:id="br0">
      <inkml:brushProperty name="width" value="0.2" units="cm"/>
      <inkml:brushProperty name="height" value="0.2" units="cm"/>
      <inkml:brushProperty name="color" value="#FFFFFF"/>
    </inkml:brush>
  </inkml:definitions>
  <inkml:trace contextRef="#ctx0" brushRef="#br0">0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5T09:23:43.523"/>
    </inkml:context>
    <inkml:brush xml:id="br0">
      <inkml:brushProperty name="width" value="0.2" units="cm"/>
      <inkml:brushProperty name="height" value="0.2" units="cm"/>
      <inkml:brushProperty name="color" value="#FFFFFF"/>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78427" cy="511099"/>
          </a:xfrm>
          <a:prstGeom prst="rect">
            <a:avLst/>
          </a:prstGeom>
        </p:spPr>
        <p:txBody>
          <a:bodyPr vert="horz" lIns="112190" tIns="56096" rIns="112190" bIns="56096" rtlCol="0"/>
          <a:lstStyle>
            <a:lvl1pPr algn="l">
              <a:defRPr sz="1500"/>
            </a:lvl1pPr>
          </a:lstStyle>
          <a:p>
            <a:endParaRPr lang="en-GB"/>
          </a:p>
        </p:txBody>
      </p:sp>
      <p:sp>
        <p:nvSpPr>
          <p:cNvPr id="3" name="Date Placeholder 2"/>
          <p:cNvSpPr>
            <a:spLocks noGrp="1"/>
          </p:cNvSpPr>
          <p:nvPr>
            <p:ph type="dt" idx="1"/>
          </p:nvPr>
        </p:nvSpPr>
        <p:spPr>
          <a:xfrm>
            <a:off x="4024405" y="2"/>
            <a:ext cx="3078427" cy="511099"/>
          </a:xfrm>
          <a:prstGeom prst="rect">
            <a:avLst/>
          </a:prstGeom>
        </p:spPr>
        <p:txBody>
          <a:bodyPr vert="horz" lIns="112190" tIns="56096" rIns="112190" bIns="56096" rtlCol="0"/>
          <a:lstStyle>
            <a:lvl1pPr algn="r">
              <a:defRPr sz="1500"/>
            </a:lvl1pPr>
          </a:lstStyle>
          <a:p>
            <a:fld id="{18509D73-1F11-47CD-8D52-DA2AEAF3C024}" type="datetimeFigureOut">
              <a:rPr lang="en-GB" smtClean="0"/>
              <a:t>24/06/2025</a:t>
            </a:fld>
            <a:endParaRPr lang="en-GB"/>
          </a:p>
        </p:txBody>
      </p:sp>
      <p:sp>
        <p:nvSpPr>
          <p:cNvPr id="4" name="Slide Image Placeholder 3"/>
          <p:cNvSpPr>
            <a:spLocks noGrp="1" noRot="1" noChangeAspect="1"/>
          </p:cNvSpPr>
          <p:nvPr>
            <p:ph type="sldImg" idx="2"/>
          </p:nvPr>
        </p:nvSpPr>
        <p:spPr>
          <a:xfrm>
            <a:off x="141288" y="766763"/>
            <a:ext cx="6821487" cy="3836987"/>
          </a:xfrm>
          <a:prstGeom prst="rect">
            <a:avLst/>
          </a:prstGeom>
          <a:noFill/>
          <a:ln w="12700">
            <a:solidFill>
              <a:prstClr val="black"/>
            </a:solidFill>
          </a:ln>
        </p:spPr>
        <p:txBody>
          <a:bodyPr vert="horz" lIns="112190" tIns="56096" rIns="112190" bIns="56096" rtlCol="0" anchor="ctr"/>
          <a:lstStyle/>
          <a:p>
            <a:endParaRPr lang="en-GB"/>
          </a:p>
        </p:txBody>
      </p:sp>
      <p:sp>
        <p:nvSpPr>
          <p:cNvPr id="5" name="Notes Placeholder 4"/>
          <p:cNvSpPr>
            <a:spLocks noGrp="1"/>
          </p:cNvSpPr>
          <p:nvPr>
            <p:ph type="body" sz="quarter" idx="3"/>
          </p:nvPr>
        </p:nvSpPr>
        <p:spPr>
          <a:xfrm>
            <a:off x="710407" y="4861761"/>
            <a:ext cx="5683250" cy="4606208"/>
          </a:xfrm>
          <a:prstGeom prst="rect">
            <a:avLst/>
          </a:prstGeom>
        </p:spPr>
        <p:txBody>
          <a:bodyPr vert="horz" lIns="112190" tIns="56096" rIns="112190" bIns="56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720363"/>
            <a:ext cx="3078427" cy="511099"/>
          </a:xfrm>
          <a:prstGeom prst="rect">
            <a:avLst/>
          </a:prstGeom>
        </p:spPr>
        <p:txBody>
          <a:bodyPr vert="horz" lIns="112190" tIns="56096" rIns="112190" bIns="56096" rtlCol="0" anchor="b"/>
          <a:lstStyle>
            <a:lvl1pPr algn="l">
              <a:defRPr sz="1500"/>
            </a:lvl1pPr>
          </a:lstStyle>
          <a:p>
            <a:endParaRPr lang="en-GB"/>
          </a:p>
        </p:txBody>
      </p:sp>
      <p:sp>
        <p:nvSpPr>
          <p:cNvPr id="7" name="Slide Number Placeholder 6"/>
          <p:cNvSpPr>
            <a:spLocks noGrp="1"/>
          </p:cNvSpPr>
          <p:nvPr>
            <p:ph type="sldNum" sz="quarter" idx="5"/>
          </p:nvPr>
        </p:nvSpPr>
        <p:spPr>
          <a:xfrm>
            <a:off x="4024405" y="9720363"/>
            <a:ext cx="3078427" cy="511099"/>
          </a:xfrm>
          <a:prstGeom prst="rect">
            <a:avLst/>
          </a:prstGeom>
        </p:spPr>
        <p:txBody>
          <a:bodyPr vert="horz" lIns="112190" tIns="56096" rIns="112190" bIns="56096" rtlCol="0" anchor="b"/>
          <a:lstStyle>
            <a:lvl1pPr algn="r">
              <a:defRPr sz="1500"/>
            </a:lvl1pPr>
          </a:lstStyle>
          <a:p>
            <a:fld id="{F27E7B17-5099-4BBE-8F19-7BFADD7AACEA}" type="slidenum">
              <a:rPr lang="en-GB" smtClean="0"/>
              <a:t>‹#›</a:t>
            </a:fld>
            <a:endParaRPr lang="en-GB"/>
          </a:p>
        </p:txBody>
      </p:sp>
    </p:spTree>
    <p:extLst>
      <p:ext uri="{BB962C8B-B14F-4D97-AF65-F5344CB8AC3E}">
        <p14:creationId xmlns:p14="http://schemas.microsoft.com/office/powerpoint/2010/main" val="2302390559"/>
      </p:ext>
    </p:extLst>
  </p:cSld>
  <p:clrMap bg1="lt1" tx1="dk1" bg2="lt2" tx2="dk2" accent1="accent1" accent2="accent2" accent3="accent3" accent4="accent4" accent5="accent5" accent6="accent6" hlink="hlink" folHlink="folHlink"/>
  <p:hf hdr="0" dt="0"/>
  <p:notesStyle>
    <a:lvl1pPr marL="0" algn="l" defTabSz="1219140" rtl="0" eaLnBrk="1" latinLnBrk="0" hangingPunct="1">
      <a:defRPr sz="1600" kern="1200">
        <a:solidFill>
          <a:schemeClr val="tx1"/>
        </a:solidFill>
        <a:latin typeface="+mn-lt"/>
        <a:ea typeface="+mn-ea"/>
        <a:cs typeface="+mn-cs"/>
      </a:defRPr>
    </a:lvl1pPr>
    <a:lvl2pPr marL="609570" algn="l" defTabSz="1219140" rtl="0" eaLnBrk="1" latinLnBrk="0" hangingPunct="1">
      <a:defRPr sz="1600" kern="1200">
        <a:solidFill>
          <a:schemeClr val="tx1"/>
        </a:solidFill>
        <a:latin typeface="+mn-lt"/>
        <a:ea typeface="+mn-ea"/>
        <a:cs typeface="+mn-cs"/>
      </a:defRPr>
    </a:lvl2pPr>
    <a:lvl3pPr marL="1219140" algn="l" defTabSz="1219140" rtl="0" eaLnBrk="1" latinLnBrk="0" hangingPunct="1">
      <a:defRPr sz="1600" kern="1200">
        <a:solidFill>
          <a:schemeClr val="tx1"/>
        </a:solidFill>
        <a:latin typeface="+mn-lt"/>
        <a:ea typeface="+mn-ea"/>
        <a:cs typeface="+mn-cs"/>
      </a:defRPr>
    </a:lvl3pPr>
    <a:lvl4pPr marL="1828709" algn="l" defTabSz="1219140" rtl="0" eaLnBrk="1" latinLnBrk="0" hangingPunct="1">
      <a:defRPr sz="1600" kern="1200">
        <a:solidFill>
          <a:schemeClr val="tx1"/>
        </a:solidFill>
        <a:latin typeface="+mn-lt"/>
        <a:ea typeface="+mn-ea"/>
        <a:cs typeface="+mn-cs"/>
      </a:defRPr>
    </a:lvl4pPr>
    <a:lvl5pPr marL="2438278" algn="l" defTabSz="1219140" rtl="0" eaLnBrk="1" latinLnBrk="0" hangingPunct="1">
      <a:defRPr sz="1600" kern="1200">
        <a:solidFill>
          <a:schemeClr val="tx1"/>
        </a:solidFill>
        <a:latin typeface="+mn-lt"/>
        <a:ea typeface="+mn-ea"/>
        <a:cs typeface="+mn-cs"/>
      </a:defRPr>
    </a:lvl5pPr>
    <a:lvl6pPr marL="3047848" algn="l" defTabSz="1219140" rtl="0" eaLnBrk="1" latinLnBrk="0" hangingPunct="1">
      <a:defRPr sz="1600" kern="1200">
        <a:solidFill>
          <a:schemeClr val="tx1"/>
        </a:solidFill>
        <a:latin typeface="+mn-lt"/>
        <a:ea typeface="+mn-ea"/>
        <a:cs typeface="+mn-cs"/>
      </a:defRPr>
    </a:lvl6pPr>
    <a:lvl7pPr marL="3657418" algn="l" defTabSz="1219140" rtl="0" eaLnBrk="1" latinLnBrk="0" hangingPunct="1">
      <a:defRPr sz="1600" kern="1200">
        <a:solidFill>
          <a:schemeClr val="tx1"/>
        </a:solidFill>
        <a:latin typeface="+mn-lt"/>
        <a:ea typeface="+mn-ea"/>
        <a:cs typeface="+mn-cs"/>
      </a:defRPr>
    </a:lvl7pPr>
    <a:lvl8pPr marL="4266987" algn="l" defTabSz="1219140" rtl="0" eaLnBrk="1" latinLnBrk="0" hangingPunct="1">
      <a:defRPr sz="1600" kern="1200">
        <a:solidFill>
          <a:schemeClr val="tx1"/>
        </a:solidFill>
        <a:latin typeface="+mn-lt"/>
        <a:ea typeface="+mn-ea"/>
        <a:cs typeface="+mn-cs"/>
      </a:defRPr>
    </a:lvl8pPr>
    <a:lvl9pPr marL="4876557" algn="l" defTabSz="121914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Thanks to everyone for joining us today for the kick of the 2026 Annual Consents Exercise</a:t>
            </a:r>
          </a:p>
          <a:p>
            <a:endParaRPr lang="en-GB"/>
          </a:p>
          <a:p>
            <a:r>
              <a:rPr lang="en-GB"/>
              <a:t>Today’s is about sharing the ACE 2026 framework, expectations for applications and timings. </a:t>
            </a:r>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F27E7B17-5099-4BBE-8F19-7BFADD7AACEA}" type="slidenum">
              <a:rPr lang="en-GB" smtClean="0"/>
              <a:t>1</a:t>
            </a:fld>
            <a:endParaRPr lang="en-GB"/>
          </a:p>
        </p:txBody>
      </p:sp>
    </p:spTree>
    <p:extLst>
      <p:ext uri="{BB962C8B-B14F-4D97-AF65-F5344CB8AC3E}">
        <p14:creationId xmlns:p14="http://schemas.microsoft.com/office/powerpoint/2010/main" val="1231167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GB" sz="1000">
                <a:solidFill>
                  <a:srgbClr val="FF0000"/>
                </a:solidFill>
              </a:rPr>
              <a:t>Approximately 550 field consents are required to operate assets in the UK, of these 306 are handled via the ACE process. The remainder of these consents are short-term consents for Commissioning / Stewardship, but the majority are Production which sit out with Annual Consents Exercise because these are Long-term.</a:t>
            </a:r>
          </a:p>
          <a:p>
            <a:pPr marL="0" marR="0" lvl="0" indent="0" algn="l" defTabSz="1219140" rtl="0" eaLnBrk="1" fontAlgn="auto" latinLnBrk="0" hangingPunct="1">
              <a:lnSpc>
                <a:spcPct val="100000"/>
              </a:lnSpc>
              <a:spcBef>
                <a:spcPts val="0"/>
              </a:spcBef>
              <a:spcAft>
                <a:spcPts val="0"/>
              </a:spcAft>
              <a:buClrTx/>
              <a:buSzTx/>
              <a:buFontTx/>
              <a:buNone/>
              <a:tabLst/>
              <a:defRPr/>
            </a:pPr>
            <a:endParaRPr lang="en-GB" sz="1000">
              <a:solidFill>
                <a:srgbClr val="FF0000"/>
              </a:solidFill>
            </a:endParaRPr>
          </a:p>
          <a:p>
            <a:pPr marL="171450" marR="0" lvl="0" indent="-171450" algn="l" defTabSz="12191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solidFill>
                  <a:srgbClr val="FF0000"/>
                </a:solidFill>
              </a:rPr>
              <a:t>73% Production Applications received on time, decrease of 24% compared to ACE 2024. Given the new FCS launched and the time it took for things to become familiar this is what we are attributing the decrease to so hopefully things pick up again this year and we’re looking for this to be much higher.</a:t>
            </a:r>
          </a:p>
          <a:p>
            <a:pPr marL="171450" marR="0" lvl="0" indent="-171450" algn="l" defTabSz="12191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solidFill>
                  <a:srgbClr val="FF0000"/>
                </a:solidFill>
              </a:rPr>
              <a:t>Flare and vent submission rate was steady and slightly better but still down 6% with ACE 2024.</a:t>
            </a:r>
          </a:p>
          <a:p>
            <a:pPr marL="171450" marR="0" lvl="0" indent="-171450" algn="l" defTabSz="12191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a:solidFill>
                <a:srgbClr val="FF0000"/>
              </a:solidFill>
            </a:endParaRPr>
          </a:p>
          <a:p>
            <a:pPr marL="171450" marR="0" lvl="0" indent="-171450" algn="l" defTabSz="12191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solidFill>
                  <a:srgbClr val="FF0000"/>
                </a:solidFill>
              </a:rPr>
              <a:t>On the other side just a breakdown from last year again of the volume of consents and how they were then distributed around the relevant teams within NSTA</a:t>
            </a:r>
          </a:p>
          <a:p>
            <a:pPr marL="171450" marR="0" lvl="0" indent="-171450" algn="l" defTabSz="12191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a:solidFill>
                <a:srgbClr val="FF0000"/>
              </a:solidFill>
            </a:endParaRPr>
          </a:p>
          <a:p>
            <a:pPr marL="171450" marR="0" lvl="0" indent="-171450" algn="l" defTabSz="12191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solidFill>
                  <a:srgbClr val="FF0000"/>
                </a:solidFill>
              </a:rPr>
              <a:t>Final point – in regards to the deadlines – failure to meet the deadline may be regarded as a failure against the Petroleum Related Requirements to act in accordance with the Strategy</a:t>
            </a:r>
          </a:p>
          <a:p>
            <a:pPr marL="0" marR="0" lvl="0" indent="0" algn="l" defTabSz="1219140" rtl="0" eaLnBrk="1" fontAlgn="auto" latinLnBrk="0" hangingPunct="1">
              <a:lnSpc>
                <a:spcPct val="100000"/>
              </a:lnSpc>
              <a:spcBef>
                <a:spcPts val="0"/>
              </a:spcBef>
              <a:spcAft>
                <a:spcPts val="0"/>
              </a:spcAft>
              <a:buClrTx/>
              <a:buSzTx/>
              <a:buFontTx/>
              <a:buNone/>
              <a:tabLst/>
              <a:defRPr/>
            </a:pPr>
            <a:endParaRPr lang="en-GB" sz="1000">
              <a:solidFill>
                <a:srgbClr val="FF0000"/>
              </a:solidFill>
            </a:endParaRPr>
          </a:p>
          <a:p>
            <a:pPr marL="0" marR="0" lvl="0" indent="0" algn="l" defTabSz="1219140" rtl="0" eaLnBrk="1" fontAlgn="auto" latinLnBrk="0" hangingPunct="1">
              <a:lnSpc>
                <a:spcPct val="100000"/>
              </a:lnSpc>
              <a:spcBef>
                <a:spcPts val="0"/>
              </a:spcBef>
              <a:spcAft>
                <a:spcPts val="0"/>
              </a:spcAft>
              <a:buClrTx/>
              <a:buSzTx/>
              <a:buFontTx/>
              <a:buNone/>
              <a:tabLst/>
              <a:defRPr/>
            </a:pPr>
            <a:endParaRPr lang="en-GB" sz="100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E7B17-5099-4BBE-8F19-7BFADD7AACE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6821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768A7-C311-AFE2-B17F-864692040A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7600D1-D072-F2AA-1B12-0E15CF28E8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32BE84-1D8D-50FD-985A-01812E3B0F49}"/>
              </a:ext>
            </a:extLst>
          </p:cNvPr>
          <p:cNvSpPr>
            <a:spLocks noGrp="1"/>
          </p:cNvSpPr>
          <p:nvPr>
            <p:ph type="body" idx="1"/>
          </p:nvPr>
        </p:nvSpPr>
        <p:spPr/>
        <p:txBody>
          <a:bodyPr/>
          <a:lstStyle/>
          <a:p>
            <a:r>
              <a:rPr lang="en-GB" strike="sngStrike"/>
              <a:t>It should be noted that the Production, flare and vent deadlines have been moved 2 weeks earlier this year than last year.</a:t>
            </a:r>
          </a:p>
          <a:p>
            <a:endParaRPr lang="en-GB"/>
          </a:p>
          <a:p>
            <a:pPr indent="265113" defTabSz="457200">
              <a:spcAft>
                <a:spcPts val="600"/>
              </a:spcAft>
              <a:tabLst>
                <a:tab pos="360363" algn="l"/>
              </a:tabLst>
              <a:defRPr/>
            </a:pPr>
            <a:r>
              <a:rPr lang="en-GB" sz="1600" b="1">
                <a:solidFill>
                  <a:srgbClr val="193768"/>
                </a:solidFill>
                <a:latin typeface="Calibri" panose="020F0502020204030204" pitchFamily="34" charset="0"/>
                <a:ea typeface="+mn-lt"/>
                <a:cs typeface="Calibri" panose="020F0502020204030204" pitchFamily="34" charset="0"/>
              </a:rPr>
              <a:t>1. Own the process of securing your consents </a:t>
            </a:r>
          </a:p>
          <a:p>
            <a:pPr indent="265113" defTabSz="457200">
              <a:spcAft>
                <a:spcPts val="600"/>
              </a:spcAft>
              <a:tabLst>
                <a:tab pos="360363" algn="l"/>
              </a:tabLst>
              <a:defRPr/>
            </a:pPr>
            <a:r>
              <a:rPr lang="en-GB" sz="1600">
                <a:solidFill>
                  <a:srgbClr val="193768"/>
                </a:solidFill>
                <a:latin typeface="Calibri" panose="020F0502020204030204" pitchFamily="34" charset="0"/>
                <a:ea typeface="+mn-lt"/>
                <a:cs typeface="Calibri" panose="020F0502020204030204" pitchFamily="34" charset="0"/>
              </a:rPr>
              <a:t>– </a:t>
            </a:r>
            <a:r>
              <a:rPr lang="en-GB" sz="1600" i="1">
                <a:solidFill>
                  <a:srgbClr val="193768"/>
                </a:solidFill>
                <a:latin typeface="Calibri" panose="020F0502020204030204" pitchFamily="34" charset="0"/>
                <a:ea typeface="+mn-lt"/>
                <a:cs typeface="Calibri" panose="020F0502020204030204" pitchFamily="34" charset="0"/>
              </a:rPr>
              <a:t>they are prerequisites to ‘getting’ petroleum</a:t>
            </a:r>
            <a:r>
              <a:rPr lang="en-GB" sz="1600">
                <a:solidFill>
                  <a:srgbClr val="193768"/>
                </a:solidFill>
                <a:latin typeface="Calibri" panose="020F0502020204030204" pitchFamily="34" charset="0"/>
                <a:ea typeface="+mn-lt"/>
                <a:cs typeface="Calibri" panose="020F0502020204030204" pitchFamily="34" charset="0"/>
              </a:rPr>
              <a:t> </a:t>
            </a:r>
          </a:p>
          <a:p>
            <a:pPr marL="541338" indent="-276225" defTabSz="457200">
              <a:spcAft>
                <a:spcPts val="600"/>
              </a:spcAft>
              <a:tabLst>
                <a:tab pos="360363" algn="l"/>
              </a:tabLst>
              <a:defRPr/>
            </a:pPr>
            <a:r>
              <a:rPr lang="en-GB" sz="1600" b="1">
                <a:solidFill>
                  <a:srgbClr val="193768"/>
                </a:solidFill>
                <a:latin typeface="Calibri" panose="020F0502020204030204" pitchFamily="34" charset="0"/>
                <a:ea typeface="+mn-lt"/>
                <a:cs typeface="Calibri" panose="020F0502020204030204" pitchFamily="34" charset="0"/>
              </a:rPr>
              <a:t>2. Reflect plans to reduce flare and vent emissions in your applications </a:t>
            </a:r>
          </a:p>
          <a:p>
            <a:pPr indent="265113" defTabSz="457200">
              <a:spcAft>
                <a:spcPts val="600"/>
              </a:spcAft>
              <a:tabLst>
                <a:tab pos="360363" algn="l"/>
              </a:tabLst>
              <a:defRPr/>
            </a:pPr>
            <a:r>
              <a:rPr lang="en-GB" sz="1600">
                <a:solidFill>
                  <a:srgbClr val="193768"/>
                </a:solidFill>
                <a:latin typeface="Calibri" panose="020F0502020204030204" pitchFamily="34" charset="0"/>
                <a:ea typeface="+mn-lt"/>
                <a:cs typeface="Calibri" panose="020F0502020204030204" pitchFamily="34" charset="0"/>
              </a:rPr>
              <a:t>– </a:t>
            </a:r>
            <a:r>
              <a:rPr lang="en-GB" sz="1600" i="1">
                <a:solidFill>
                  <a:srgbClr val="193768"/>
                </a:solidFill>
                <a:latin typeface="Calibri" panose="020F0502020204030204" pitchFamily="34" charset="0"/>
                <a:ea typeface="+mn-lt"/>
                <a:cs typeface="Calibri" panose="020F0502020204030204" pitchFamily="34" charset="0"/>
              </a:rPr>
              <a:t>emissions reduction is not optional</a:t>
            </a:r>
            <a:endParaRPr lang="en-GB" sz="1600" b="1">
              <a:solidFill>
                <a:srgbClr val="193768"/>
              </a:solidFill>
              <a:latin typeface="Calibri" panose="020F0502020204030204" pitchFamily="34" charset="0"/>
              <a:ea typeface="+mn-lt"/>
              <a:cs typeface="Calibri" panose="020F0502020204030204" pitchFamily="34" charset="0"/>
            </a:endParaRPr>
          </a:p>
          <a:p>
            <a:pPr indent="265113" defTabSz="457200">
              <a:spcAft>
                <a:spcPts val="600"/>
              </a:spcAft>
              <a:tabLst>
                <a:tab pos="360363" algn="l"/>
              </a:tabLst>
              <a:defRPr/>
            </a:pPr>
            <a:r>
              <a:rPr lang="en-GB" sz="1600" b="1">
                <a:solidFill>
                  <a:srgbClr val="193768"/>
                </a:solidFill>
                <a:latin typeface="Calibri" panose="020F0502020204030204" pitchFamily="34" charset="0"/>
                <a:ea typeface="+mn-lt"/>
                <a:cs typeface="Calibri" panose="020F0502020204030204" pitchFamily="34" charset="0"/>
              </a:rPr>
              <a:t>3. Monitor performance and delivery against consent </a:t>
            </a:r>
          </a:p>
          <a:p>
            <a:pPr indent="265113" defTabSz="457200">
              <a:spcAft>
                <a:spcPts val="600"/>
              </a:spcAft>
              <a:tabLst>
                <a:tab pos="360363" algn="l"/>
              </a:tabLst>
              <a:defRPr/>
            </a:pPr>
            <a:r>
              <a:rPr lang="en-GB" sz="1600">
                <a:solidFill>
                  <a:srgbClr val="193768"/>
                </a:solidFill>
                <a:latin typeface="Calibri" panose="020F0502020204030204" pitchFamily="34" charset="0"/>
                <a:ea typeface="+mn-lt"/>
                <a:cs typeface="Calibri" panose="020F0502020204030204" pitchFamily="34" charset="0"/>
              </a:rPr>
              <a:t>– </a:t>
            </a:r>
            <a:r>
              <a:rPr lang="en-GB" sz="1600" i="1">
                <a:solidFill>
                  <a:srgbClr val="193768"/>
                </a:solidFill>
                <a:latin typeface="Calibri" panose="020F0502020204030204" pitchFamily="34" charset="0"/>
                <a:ea typeface="+mn-lt"/>
                <a:cs typeface="Calibri" panose="020F0502020204030204" pitchFamily="34" charset="0"/>
              </a:rPr>
              <a:t>compliance remains a key focus for NSTA</a:t>
            </a:r>
            <a:endParaRPr lang="en-GB" sz="1600">
              <a:solidFill>
                <a:srgbClr val="193768"/>
              </a:solidFill>
              <a:latin typeface="Calibri" panose="020F0502020204030204" pitchFamily="34" charset="0"/>
              <a:ea typeface="+mn-lt"/>
              <a:cs typeface="Calibri" panose="020F0502020204030204" pitchFamily="34" charset="0"/>
            </a:endParaRPr>
          </a:p>
          <a:p>
            <a:endParaRPr lang="en-GB"/>
          </a:p>
        </p:txBody>
      </p:sp>
      <p:sp>
        <p:nvSpPr>
          <p:cNvPr id="4" name="Slide Number Placeholder 3">
            <a:extLst>
              <a:ext uri="{FF2B5EF4-FFF2-40B4-BE49-F238E27FC236}">
                <a16:creationId xmlns:a16="http://schemas.microsoft.com/office/drawing/2014/main" id="{C9B457F8-5922-26EE-EF70-3842569059DB}"/>
              </a:ext>
            </a:extLst>
          </p:cNvPr>
          <p:cNvSpPr>
            <a:spLocks noGrp="1"/>
          </p:cNvSpPr>
          <p:nvPr>
            <p:ph type="sldNum" sz="quarter" idx="5"/>
          </p:nvPr>
        </p:nvSpPr>
        <p:spPr/>
        <p:txBody>
          <a:bodyPr/>
          <a:lstStyle/>
          <a:p>
            <a:pPr marL="0" marR="0" lvl="0" indent="0" algn="r" defTabSz="609570" rtl="0" eaLnBrk="1" fontAlgn="auto" latinLnBrk="0" hangingPunct="1">
              <a:lnSpc>
                <a:spcPct val="100000"/>
              </a:lnSpc>
              <a:spcBef>
                <a:spcPts val="0"/>
              </a:spcBef>
              <a:spcAft>
                <a:spcPts val="0"/>
              </a:spcAft>
              <a:buClrTx/>
              <a:buSzTx/>
              <a:buFontTx/>
              <a:buNone/>
              <a:tabLst/>
              <a:defRPr/>
            </a:pPr>
            <a:fld id="{F27E7B17-5099-4BBE-8F19-7BFADD7AACEA}" type="slidenum">
              <a:rPr kumimoji="0" lang="en-GB"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70" rtl="0" eaLnBrk="1" fontAlgn="auto" latinLnBrk="0" hangingPunct="1">
                <a:lnSpc>
                  <a:spcPct val="100000"/>
                </a:lnSpc>
                <a:spcBef>
                  <a:spcPts val="0"/>
                </a:spcBef>
                <a:spcAft>
                  <a:spcPts val="0"/>
                </a:spcAft>
                <a:buClrTx/>
                <a:buSzTx/>
                <a:buFontTx/>
                <a:buNone/>
                <a:tabLst/>
                <a:defRPr/>
              </a:pPr>
              <a:t>13</a:t>
            </a:fld>
            <a:endParaRPr kumimoji="0" lang="en-GB"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2082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4C164-19F9-6363-B002-7F47D90D24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208910-EBE2-8107-D10D-618EEE435D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B923F7-47AA-12F2-1203-0CAAD9471938}"/>
              </a:ext>
            </a:extLst>
          </p:cNvPr>
          <p:cNvSpPr>
            <a:spLocks noGrp="1"/>
          </p:cNvSpPr>
          <p:nvPr>
            <p:ph type="body" idx="1"/>
          </p:nvPr>
        </p:nvSpPr>
        <p:spPr/>
        <p:txBody>
          <a:bodyPr/>
          <a:lstStyle/>
          <a:p>
            <a:endParaRPr lang="en-GB"/>
          </a:p>
        </p:txBody>
      </p:sp>
      <p:sp>
        <p:nvSpPr>
          <p:cNvPr id="4" name="Footer Placeholder 3">
            <a:extLst>
              <a:ext uri="{FF2B5EF4-FFF2-40B4-BE49-F238E27FC236}">
                <a16:creationId xmlns:a16="http://schemas.microsoft.com/office/drawing/2014/main" id="{3B378B01-0BFF-A9C6-62DC-7D451DA48E8C}"/>
              </a:ext>
            </a:extLst>
          </p:cNvPr>
          <p:cNvSpPr>
            <a:spLocks noGrp="1"/>
          </p:cNvSpPr>
          <p:nvPr>
            <p:ph type="ftr" sz="quarter" idx="4"/>
          </p:nvPr>
        </p:nvSpPr>
        <p:spPr/>
        <p:txBody>
          <a:bodyPr/>
          <a:lstStyle/>
          <a:p>
            <a:endParaRPr lang="en-GB"/>
          </a:p>
        </p:txBody>
      </p:sp>
      <p:sp>
        <p:nvSpPr>
          <p:cNvPr id="5" name="Slide Number Placeholder 4">
            <a:extLst>
              <a:ext uri="{FF2B5EF4-FFF2-40B4-BE49-F238E27FC236}">
                <a16:creationId xmlns:a16="http://schemas.microsoft.com/office/drawing/2014/main" id="{929B8DE4-EABA-B8DF-A6F2-40DCCE2A3AC1}"/>
              </a:ext>
            </a:extLst>
          </p:cNvPr>
          <p:cNvSpPr>
            <a:spLocks noGrp="1"/>
          </p:cNvSpPr>
          <p:nvPr>
            <p:ph type="sldNum" sz="quarter" idx="5"/>
          </p:nvPr>
        </p:nvSpPr>
        <p:spPr/>
        <p:txBody>
          <a:bodyPr/>
          <a:lstStyle/>
          <a:p>
            <a:fld id="{F27E7B17-5099-4BBE-8F19-7BFADD7AACEA}" type="slidenum">
              <a:rPr lang="en-GB" smtClean="0"/>
              <a:t>14</a:t>
            </a:fld>
            <a:endParaRPr lang="en-GB"/>
          </a:p>
        </p:txBody>
      </p:sp>
    </p:spTree>
    <p:extLst>
      <p:ext uri="{BB962C8B-B14F-4D97-AF65-F5344CB8AC3E}">
        <p14:creationId xmlns:p14="http://schemas.microsoft.com/office/powerpoint/2010/main" val="825697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C9189-AF7C-D3E5-8A97-D42AD03F87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584D5-6011-AE9F-3BF1-357338F432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175032-CCEF-7753-4B8E-B66B06A81981}"/>
              </a:ext>
            </a:extLst>
          </p:cNvPr>
          <p:cNvSpPr>
            <a:spLocks noGrp="1"/>
          </p:cNvSpPr>
          <p:nvPr>
            <p:ph type="body" idx="1"/>
          </p:nvPr>
        </p:nvSpPr>
        <p:spPr/>
        <p:txBody>
          <a:bodyPr/>
          <a:lstStyle/>
          <a:p>
            <a:pPr marL="0" indent="0" rtl="0" fontAlgn="base">
              <a:buFont typeface="Wingdings" panose="05000000000000000000" pitchFamily="2" charset="2"/>
              <a:buNone/>
            </a:pPr>
            <a:endParaRPr lang="en-US" sz="1800" b="0" i="0">
              <a:effectLst/>
            </a:endParaRPr>
          </a:p>
          <a:p>
            <a:endParaRPr lang="en-GB"/>
          </a:p>
        </p:txBody>
      </p:sp>
      <p:sp>
        <p:nvSpPr>
          <p:cNvPr id="4" name="Footer Placeholder 3">
            <a:extLst>
              <a:ext uri="{FF2B5EF4-FFF2-40B4-BE49-F238E27FC236}">
                <a16:creationId xmlns:a16="http://schemas.microsoft.com/office/drawing/2014/main" id="{4B541347-EDF2-3E04-AE77-981A667F569C}"/>
              </a:ext>
            </a:extLst>
          </p:cNvPr>
          <p:cNvSpPr>
            <a:spLocks noGrp="1"/>
          </p:cNvSpPr>
          <p:nvPr>
            <p:ph type="ftr" sz="quarter" idx="4"/>
          </p:nvPr>
        </p:nvSpPr>
        <p:spPr/>
        <p:txBody>
          <a:bodyPr/>
          <a:lstStyle/>
          <a:p>
            <a:endParaRPr lang="en-GB"/>
          </a:p>
        </p:txBody>
      </p:sp>
      <p:sp>
        <p:nvSpPr>
          <p:cNvPr id="5" name="Slide Number Placeholder 4">
            <a:extLst>
              <a:ext uri="{FF2B5EF4-FFF2-40B4-BE49-F238E27FC236}">
                <a16:creationId xmlns:a16="http://schemas.microsoft.com/office/drawing/2014/main" id="{D0703EB7-A714-DCCD-451B-32174D8B6695}"/>
              </a:ext>
            </a:extLst>
          </p:cNvPr>
          <p:cNvSpPr>
            <a:spLocks noGrp="1"/>
          </p:cNvSpPr>
          <p:nvPr>
            <p:ph type="sldNum" sz="quarter" idx="5"/>
          </p:nvPr>
        </p:nvSpPr>
        <p:spPr/>
        <p:txBody>
          <a:bodyPr/>
          <a:lstStyle/>
          <a:p>
            <a:fld id="{F27E7B17-5099-4BBE-8F19-7BFADD7AACEA}" type="slidenum">
              <a:rPr lang="en-GB" smtClean="0"/>
              <a:t>15</a:t>
            </a:fld>
            <a:endParaRPr lang="en-GB"/>
          </a:p>
        </p:txBody>
      </p:sp>
    </p:spTree>
    <p:extLst>
      <p:ext uri="{BB962C8B-B14F-4D97-AF65-F5344CB8AC3E}">
        <p14:creationId xmlns:p14="http://schemas.microsoft.com/office/powerpoint/2010/main" val="2077657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D25EE-BF99-63F9-0DF6-EC8F07BBD5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CC40AC-A66D-AB65-64B9-E8E52F5026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290E7E-971C-D6BE-2656-5E77ED140874}"/>
              </a:ext>
            </a:extLst>
          </p:cNvPr>
          <p:cNvSpPr>
            <a:spLocks noGrp="1"/>
          </p:cNvSpPr>
          <p:nvPr>
            <p:ph type="body" idx="1"/>
          </p:nvPr>
        </p:nvSpPr>
        <p:spPr/>
        <p:txBody>
          <a:bodyPr/>
          <a:lstStyle/>
          <a:p>
            <a:pPr marL="285750" marR="0" lvl="0" indent="-285750" algn="just" defTabSz="457200"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GB" sz="1800" b="0" i="0" u="none" strike="noStrike" kern="1200" cap="none" spc="0" normalizeH="0" baseline="0" noProof="0">
                <a:ln>
                  <a:noFill/>
                </a:ln>
                <a:effectLst/>
                <a:uLnTx/>
                <a:uFillTx/>
                <a:ea typeface="+mn-lt"/>
                <a:cs typeface="Arial"/>
              </a:rPr>
              <a:t>Input minimum and maximum figures for the consent. Minimum figures are to be greater than 0 (unless it has been agreed with the NSTA).</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a typeface="+mn-lt"/>
                <a:cs typeface="Arial"/>
              </a:rPr>
              <a:t>Make full use of the ‘Supporting Information Notes’ box to provide supporting detail/rationale for forward profiles, particularly if there is an increase resulting from a project.</a:t>
            </a:r>
            <a:endParaRPr lang="en-GB" sz="1800" b="0" i="0" u="none" strike="noStrike" kern="1200" cap="none" spc="0" normalizeH="0" baseline="0" noProof="0">
              <a:ln>
                <a:noFill/>
              </a:ln>
              <a:effectLst/>
              <a:uLnTx/>
              <a:uFillTx/>
              <a:ea typeface="+mn-lt"/>
              <a:cs typeface="Arial"/>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prstClr val="black"/>
              </a:solidFill>
              <a:effectLst/>
              <a:uLnTx/>
              <a:uFillTx/>
              <a:ea typeface="+mn-lt"/>
              <a:cs typeface="Arial"/>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a:ln>
                  <a:noFill/>
                </a:ln>
                <a:effectLst/>
                <a:uLnTx/>
                <a:uFillTx/>
                <a:ea typeface="+mn-lt"/>
                <a:cs typeface="Arial"/>
              </a:rPr>
              <a:t>Long Term Production</a:t>
            </a:r>
            <a:endParaRPr kumimoji="0" lang="en-GB" sz="1800" b="1" i="0" u="none" strike="noStrike" kern="1200" cap="none" spc="0" normalizeH="0" baseline="0" noProof="0">
              <a:ln>
                <a:noFill/>
              </a:ln>
              <a:effectLst/>
              <a:uLnTx/>
              <a:uFillTx/>
              <a:ea typeface="+mn-ea"/>
              <a:cs typeface="Arial"/>
            </a:endParaRPr>
          </a:p>
          <a:p>
            <a:pPr marL="742950" marR="0" lvl="1"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a:ln>
                  <a:noFill/>
                </a:ln>
                <a:effectLst/>
                <a:uLnTx/>
                <a:uFillTx/>
                <a:ea typeface="+mn-lt"/>
                <a:cs typeface="Arial"/>
              </a:rPr>
              <a:t>Input maximum and minimum </a:t>
            </a:r>
            <a:r>
              <a:rPr lang="en-GB" sz="1800">
                <a:ea typeface="+mn-lt"/>
                <a:cs typeface="Arial"/>
              </a:rPr>
              <a:t>figures</a:t>
            </a:r>
            <a:r>
              <a:rPr kumimoji="0" lang="en-GB" sz="1800" b="0" i="0" u="none" strike="noStrike" kern="1200" cap="none" spc="0" normalizeH="0" baseline="0" noProof="0">
                <a:ln>
                  <a:noFill/>
                </a:ln>
                <a:effectLst/>
                <a:uLnTx/>
                <a:uFillTx/>
                <a:ea typeface="+mn-lt"/>
                <a:cs typeface="Arial"/>
              </a:rPr>
              <a:t> for each year of the consent. This is to be in thousand standard cubic metres/day (</a:t>
            </a:r>
            <a:r>
              <a:rPr kumimoji="0" lang="en-GB" sz="1800" b="0" i="0" u="none" strike="noStrike" kern="1200" cap="none" spc="0" normalizeH="0" baseline="0" noProof="0" err="1">
                <a:ln>
                  <a:noFill/>
                </a:ln>
                <a:effectLst/>
                <a:uLnTx/>
                <a:uFillTx/>
                <a:ea typeface="+mn-lt"/>
                <a:cs typeface="Arial"/>
              </a:rPr>
              <a:t>kscm</a:t>
            </a:r>
            <a:r>
              <a:rPr kumimoji="0" lang="en-GB" sz="1800" b="0" i="0" u="none" strike="noStrike" kern="1200" cap="none" spc="0" normalizeH="0" baseline="0" noProof="0">
                <a:ln>
                  <a:noFill/>
                </a:ln>
                <a:effectLst/>
                <a:uLnTx/>
                <a:uFillTx/>
                <a:ea typeface="+mn-lt"/>
                <a:cs typeface="Arial"/>
              </a:rPr>
              <a:t>/day) for both oil and gas (as required).</a:t>
            </a:r>
            <a:endParaRPr lang="en-GB" sz="1800" b="0" i="0" u="none" strike="noStrike" kern="1200" cap="none" spc="0" normalizeH="0" baseline="0" noProof="0">
              <a:ln>
                <a:noFill/>
              </a:ln>
              <a:effectLst/>
              <a:uLnTx/>
              <a:uFillTx/>
              <a:cs typeface="Arial"/>
            </a:endParaRPr>
          </a:p>
          <a:p>
            <a:pPr marL="285750" marR="0" lvl="0" indent="-285750" algn="just" defTabSz="457200" rtl="0" eaLnBrk="1" fontAlgn="auto" latinLnBrk="0" hangingPunct="1">
              <a:lnSpc>
                <a:spcPct val="100000"/>
              </a:lnSpc>
              <a:spcBef>
                <a:spcPts val="0"/>
              </a:spcBef>
              <a:spcAft>
                <a:spcPts val="0"/>
              </a:spcAft>
              <a:buClrTx/>
              <a:buSzTx/>
              <a:buFont typeface="Arial"/>
              <a:buChar char="•"/>
              <a:tabLst/>
              <a:defRPr/>
            </a:pPr>
            <a:endParaRPr kumimoji="0" lang="en-GB" sz="1800" b="0" i="0" u="none" strike="noStrike" kern="1200" cap="none" spc="0" normalizeH="0" baseline="0" noProof="0">
              <a:ln>
                <a:noFill/>
              </a:ln>
              <a:solidFill>
                <a:prstClr val="black"/>
              </a:solidFill>
              <a:effectLst/>
              <a:uLnTx/>
              <a:uFillTx/>
              <a:ea typeface="+mn-lt"/>
              <a:cs typeface="Arial"/>
            </a:endParaRPr>
          </a:p>
          <a:p>
            <a:pPr marL="285750" marR="0" lvl="0" indent="-285750" algn="just" defTabSz="457200" rtl="0" eaLnBrk="1" fontAlgn="auto" latinLnBrk="0" hangingPunct="1">
              <a:lnSpc>
                <a:spcPct val="100000"/>
              </a:lnSpc>
              <a:spcBef>
                <a:spcPts val="0"/>
              </a:spcBef>
              <a:spcAft>
                <a:spcPts val="0"/>
              </a:spcAft>
              <a:buClrTx/>
              <a:buSzTx/>
              <a:buFont typeface="Arial"/>
              <a:buChar char="•"/>
              <a:tabLst/>
              <a:defRPr/>
            </a:pPr>
            <a:r>
              <a:rPr kumimoji="0" lang="en-GB" sz="1800" b="1" i="0" u="none" strike="noStrike" kern="1200" cap="none" spc="0" normalizeH="0" baseline="0" noProof="0">
                <a:ln>
                  <a:noFill/>
                </a:ln>
                <a:effectLst/>
                <a:uLnTx/>
                <a:uFillTx/>
                <a:ea typeface="+mn-lt"/>
                <a:cs typeface="Arial"/>
              </a:rPr>
              <a:t>Annual &amp; Short-Term Production</a:t>
            </a:r>
            <a:endParaRPr kumimoji="0" lang="en-GB" sz="1800" b="1" i="0" u="none" strike="noStrike" kern="1200" cap="none" spc="0" normalizeH="0" baseline="0" noProof="0">
              <a:ln>
                <a:noFill/>
              </a:ln>
              <a:effectLst/>
              <a:uLnTx/>
              <a:uFillTx/>
              <a:ea typeface="+mn-ea"/>
              <a:cs typeface="Arial"/>
            </a:endParaRPr>
          </a:p>
          <a:p>
            <a:pPr marL="742950" marR="0" lvl="1"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a:ln>
                  <a:noFill/>
                </a:ln>
                <a:effectLst/>
                <a:uLnTx/>
                <a:uFillTx/>
                <a:ea typeface="+mn-lt"/>
                <a:cs typeface="Arial"/>
              </a:rPr>
              <a:t>Figures should be in thousand standard cubic metres/month for oil and gas, and this will convert to thousand standard cubic metres/day once totals have been calculated in the application summary screen prior to submission to NSTA.</a:t>
            </a:r>
            <a:endParaRPr kumimoji="0" lang="en-GB" sz="1800" b="0" i="0" u="none" strike="noStrike" kern="1200" cap="none" spc="0" normalizeH="0" baseline="0" noProof="0">
              <a:ln>
                <a:noFill/>
              </a:ln>
              <a:effectLst/>
              <a:uLnTx/>
              <a:uFillTx/>
              <a:ea typeface="+mn-ea"/>
              <a:cs typeface="Arial"/>
            </a:endParaRPr>
          </a:p>
          <a:p>
            <a:endParaRPr lang="en-GB"/>
          </a:p>
        </p:txBody>
      </p:sp>
      <p:sp>
        <p:nvSpPr>
          <p:cNvPr id="4" name="Footer Placeholder 3">
            <a:extLst>
              <a:ext uri="{FF2B5EF4-FFF2-40B4-BE49-F238E27FC236}">
                <a16:creationId xmlns:a16="http://schemas.microsoft.com/office/drawing/2014/main" id="{4566D5F5-7005-023E-BCA6-7802070A3A20}"/>
              </a:ext>
            </a:extLst>
          </p:cNvPr>
          <p:cNvSpPr>
            <a:spLocks noGrp="1"/>
          </p:cNvSpPr>
          <p:nvPr>
            <p:ph type="ftr" sz="quarter" idx="4"/>
          </p:nvPr>
        </p:nvSpPr>
        <p:spPr/>
        <p:txBody>
          <a:bodyPr/>
          <a:lstStyle/>
          <a:p>
            <a:endParaRPr lang="en-GB"/>
          </a:p>
        </p:txBody>
      </p:sp>
      <p:sp>
        <p:nvSpPr>
          <p:cNvPr id="5" name="Slide Number Placeholder 4">
            <a:extLst>
              <a:ext uri="{FF2B5EF4-FFF2-40B4-BE49-F238E27FC236}">
                <a16:creationId xmlns:a16="http://schemas.microsoft.com/office/drawing/2014/main" id="{D77ABC10-5769-38AD-6FBF-182861D26326}"/>
              </a:ext>
            </a:extLst>
          </p:cNvPr>
          <p:cNvSpPr>
            <a:spLocks noGrp="1"/>
          </p:cNvSpPr>
          <p:nvPr>
            <p:ph type="sldNum" sz="quarter" idx="5"/>
          </p:nvPr>
        </p:nvSpPr>
        <p:spPr/>
        <p:txBody>
          <a:bodyPr/>
          <a:lstStyle/>
          <a:p>
            <a:fld id="{F27E7B17-5099-4BBE-8F19-7BFADD7AACEA}" type="slidenum">
              <a:rPr lang="en-GB" smtClean="0"/>
              <a:t>16</a:t>
            </a:fld>
            <a:endParaRPr lang="en-GB"/>
          </a:p>
        </p:txBody>
      </p:sp>
    </p:spTree>
    <p:extLst>
      <p:ext uri="{BB962C8B-B14F-4D97-AF65-F5344CB8AC3E}">
        <p14:creationId xmlns:p14="http://schemas.microsoft.com/office/powerpoint/2010/main" val="66585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F27E7B17-5099-4BBE-8F19-7BFADD7AACEA}" type="slidenum">
              <a:rPr lang="en-GB" smtClean="0"/>
              <a:t>17</a:t>
            </a:fld>
            <a:endParaRPr lang="en-GB"/>
          </a:p>
        </p:txBody>
      </p:sp>
    </p:spTree>
    <p:extLst>
      <p:ext uri="{BB962C8B-B14F-4D97-AF65-F5344CB8AC3E}">
        <p14:creationId xmlns:p14="http://schemas.microsoft.com/office/powerpoint/2010/main" val="3484551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4685748-55C9-458E-8A7B-3F1FDB2A1AC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CD842D2A-E3C6-4192-BAEC-8CC8676D5E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a:p>
            <a:pPr>
              <a:spcBef>
                <a:spcPct val="0"/>
              </a:spcBef>
            </a:pPr>
            <a:endParaRPr lang="en-GB" altLang="en-US"/>
          </a:p>
        </p:txBody>
      </p:sp>
      <p:sp>
        <p:nvSpPr>
          <p:cNvPr id="4100" name="Slide Number Placeholder 3">
            <a:extLst>
              <a:ext uri="{FF2B5EF4-FFF2-40B4-BE49-F238E27FC236}">
                <a16:creationId xmlns:a16="http://schemas.microsoft.com/office/drawing/2014/main" id="{5D01D6E1-EA4A-4E1F-BFA9-79E5D0A068E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fontAlgn="base">
              <a:spcBef>
                <a:spcPct val="0"/>
              </a:spcBef>
              <a:spcAft>
                <a:spcPct val="0"/>
              </a:spcAft>
              <a:defRPr sz="1400">
                <a:solidFill>
                  <a:schemeClr val="tx1"/>
                </a:solidFill>
                <a:latin typeface="Calibri" panose="020F0502020204030204" pitchFamily="34" charset="0"/>
              </a:defRPr>
            </a:lvl6pPr>
            <a:lvl7pPr marL="2971800" indent="-228600" defTabSz="712788" fontAlgn="base">
              <a:spcBef>
                <a:spcPct val="0"/>
              </a:spcBef>
              <a:spcAft>
                <a:spcPct val="0"/>
              </a:spcAft>
              <a:defRPr sz="1400">
                <a:solidFill>
                  <a:schemeClr val="tx1"/>
                </a:solidFill>
                <a:latin typeface="Calibri" panose="020F0502020204030204" pitchFamily="34" charset="0"/>
              </a:defRPr>
            </a:lvl7pPr>
            <a:lvl8pPr marL="3429000" indent="-228600" defTabSz="712788" fontAlgn="base">
              <a:spcBef>
                <a:spcPct val="0"/>
              </a:spcBef>
              <a:spcAft>
                <a:spcPct val="0"/>
              </a:spcAft>
              <a:defRPr sz="1400">
                <a:solidFill>
                  <a:schemeClr val="tx1"/>
                </a:solidFill>
                <a:latin typeface="Calibri" panose="020F0502020204030204" pitchFamily="34" charset="0"/>
              </a:defRPr>
            </a:lvl8pPr>
            <a:lvl9pPr marL="3886200" indent="-228600" defTabSz="712788" fontAlgn="base">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12A33456-98B3-4CE3-B780-E221ADA944DB}"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18</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F27E7B17-5099-4BBE-8F19-7BFADD7AACEA}" type="slidenum">
              <a:rPr lang="en-GB" smtClean="0"/>
              <a:t>19</a:t>
            </a:fld>
            <a:endParaRPr lang="en-GB"/>
          </a:p>
        </p:txBody>
      </p:sp>
    </p:spTree>
    <p:extLst>
      <p:ext uri="{BB962C8B-B14F-4D97-AF65-F5344CB8AC3E}">
        <p14:creationId xmlns:p14="http://schemas.microsoft.com/office/powerpoint/2010/main" val="2312006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AF999-5DD7-A1C1-FA60-3E1A7F56DB80}"/>
            </a:ext>
          </a:extLst>
        </p:cNvPr>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A9DD085E-9C66-D72C-371A-5A31884FF46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9F4C306A-3FB3-5743-4058-1836BD76D8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1219140" rtl="0" eaLnBrk="1" fontAlgn="auto" latinLnBrk="0" hangingPunct="1">
              <a:lnSpc>
                <a:spcPct val="100000"/>
              </a:lnSpc>
              <a:spcBef>
                <a:spcPct val="0"/>
              </a:spcBef>
              <a:spcAft>
                <a:spcPts val="0"/>
              </a:spcAft>
              <a:buClrTx/>
              <a:buSzTx/>
              <a:buFontTx/>
              <a:buNone/>
              <a:tabLst/>
              <a:defRPr/>
            </a:pPr>
            <a:r>
              <a:rPr lang="en-US" b="1"/>
              <a:t>For Production Consents, there is no requirement for developers to submit an EIA (ES) or Screening Direction unless the proposed changes to the consent can be defined as a project under the 2020 EIA Regulations:</a:t>
            </a:r>
            <a:br>
              <a:rPr lang="en-US" b="1"/>
            </a:br>
            <a:br>
              <a:rPr lang="en-US" b="1"/>
            </a:br>
            <a:r>
              <a:rPr lang="en-US" b="1"/>
              <a:t>Schedule 1</a:t>
            </a:r>
            <a:br>
              <a:rPr lang="en-US" b="1"/>
            </a:br>
            <a:r>
              <a:rPr lang="en-GB" b="0"/>
              <a:t>Extraction of oil and natural gas for commercial purposes where the amount extracted exceeds 500 tonnes per day in the case of oil and 500,000 cubic metres per day in the case of natural gas [compared to 2023 figures].</a:t>
            </a:r>
            <a:br>
              <a:rPr lang="en-GB" b="1"/>
            </a:br>
            <a:br>
              <a:rPr lang="en-GB" b="1"/>
            </a:br>
            <a:r>
              <a:rPr lang="en-GB" b="1"/>
              <a:t>OR</a:t>
            </a:r>
            <a:br>
              <a:rPr lang="en-GB" b="1"/>
            </a:br>
            <a:br>
              <a:rPr lang="en-US" b="1"/>
            </a:br>
            <a:r>
              <a:rPr lang="en-US" b="1"/>
              <a:t>Schedule 2</a:t>
            </a:r>
            <a:br>
              <a:rPr lang="en-US" b="1"/>
            </a:br>
            <a:r>
              <a:rPr lang="en-GB" b="0"/>
              <a:t>Extraction of oil or natural gas for commercial purposes where the amount extracted is equal to or less than 500 tonnes per day in the case of oil and equal to or less than 500,000 cubic metres per day in the case of natural gas [compared to 2023 figures].</a:t>
            </a:r>
            <a:endParaRPr lang="en-GB"/>
          </a:p>
          <a:p>
            <a:pPr>
              <a:spcBef>
                <a:spcPct val="0"/>
              </a:spcBef>
            </a:pPr>
            <a:endParaRPr lang="en-GB" altLang="en-US"/>
          </a:p>
          <a:p>
            <a:pPr>
              <a:spcBef>
                <a:spcPct val="0"/>
              </a:spcBef>
            </a:pPr>
            <a:endParaRPr lang="en-GB" altLang="en-US"/>
          </a:p>
        </p:txBody>
      </p:sp>
      <p:sp>
        <p:nvSpPr>
          <p:cNvPr id="4100" name="Slide Number Placeholder 3">
            <a:extLst>
              <a:ext uri="{FF2B5EF4-FFF2-40B4-BE49-F238E27FC236}">
                <a16:creationId xmlns:a16="http://schemas.microsoft.com/office/drawing/2014/main" id="{2B95A183-B7EF-11B2-D4F4-E54D42F0C1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fontAlgn="base">
              <a:spcBef>
                <a:spcPct val="0"/>
              </a:spcBef>
              <a:spcAft>
                <a:spcPct val="0"/>
              </a:spcAft>
              <a:defRPr sz="1400">
                <a:solidFill>
                  <a:schemeClr val="tx1"/>
                </a:solidFill>
                <a:latin typeface="Calibri" panose="020F0502020204030204" pitchFamily="34" charset="0"/>
              </a:defRPr>
            </a:lvl6pPr>
            <a:lvl7pPr marL="2971800" indent="-228600" defTabSz="712788" fontAlgn="base">
              <a:spcBef>
                <a:spcPct val="0"/>
              </a:spcBef>
              <a:spcAft>
                <a:spcPct val="0"/>
              </a:spcAft>
              <a:defRPr sz="1400">
                <a:solidFill>
                  <a:schemeClr val="tx1"/>
                </a:solidFill>
                <a:latin typeface="Calibri" panose="020F0502020204030204" pitchFamily="34" charset="0"/>
              </a:defRPr>
            </a:lvl7pPr>
            <a:lvl8pPr marL="3429000" indent="-228600" defTabSz="712788" fontAlgn="base">
              <a:spcBef>
                <a:spcPct val="0"/>
              </a:spcBef>
              <a:spcAft>
                <a:spcPct val="0"/>
              </a:spcAft>
              <a:defRPr sz="1400">
                <a:solidFill>
                  <a:schemeClr val="tx1"/>
                </a:solidFill>
                <a:latin typeface="Calibri" panose="020F0502020204030204" pitchFamily="34" charset="0"/>
              </a:defRPr>
            </a:lvl8pPr>
            <a:lvl9pPr marL="3886200" indent="-228600" defTabSz="712788" fontAlgn="base">
              <a:spcBef>
                <a:spcPct val="0"/>
              </a:spcBef>
              <a:spcAft>
                <a:spcPct val="0"/>
              </a:spcAft>
              <a:defRPr sz="1400">
                <a:solidFill>
                  <a:schemeClr val="tx1"/>
                </a:solidFill>
                <a:latin typeface="Calibri" panose="020F0502020204030204" pitchFamily="34" charset="0"/>
              </a:defRPr>
            </a:lvl9pPr>
          </a:lstStyle>
          <a:p>
            <a:pPr marL="0" marR="0" lvl="0" indent="0" algn="r" defTabSz="712788" rtl="0" eaLnBrk="1" fontAlgn="base" latinLnBrk="0" hangingPunct="1">
              <a:lnSpc>
                <a:spcPct val="100000"/>
              </a:lnSpc>
              <a:spcBef>
                <a:spcPct val="0"/>
              </a:spcBef>
              <a:spcAft>
                <a:spcPct val="0"/>
              </a:spcAft>
              <a:buClrTx/>
              <a:buSzTx/>
              <a:buFontTx/>
              <a:buNone/>
              <a:tabLst/>
              <a:defRPr/>
            </a:pPr>
            <a:fld id="{12A33456-98B3-4CE3-B780-E221ADA944DB}"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712788" rtl="0" eaLnBrk="1" fontAlgn="base" latinLnBrk="0" hangingPunct="1">
                <a:lnSpc>
                  <a:spcPct val="100000"/>
                </a:lnSpc>
                <a:spcBef>
                  <a:spcPct val="0"/>
                </a:spcBef>
                <a:spcAft>
                  <a:spcPct val="0"/>
                </a:spcAft>
                <a:buClrTx/>
                <a:buSzTx/>
                <a:buFontTx/>
                <a:buNone/>
                <a:tabLst/>
                <a:defRPr/>
              </a:pPr>
              <a:t>20</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00267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2DC9C-124E-95EC-4AF0-94DCD4F57A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73D56A-A4DA-FD2C-C008-B4B4964C89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C87C69-2561-BAEB-144B-AAAC7779EBD8}"/>
              </a:ext>
            </a:extLst>
          </p:cNvPr>
          <p:cNvSpPr>
            <a:spLocks noGrp="1"/>
          </p:cNvSpPr>
          <p:nvPr>
            <p:ph type="body" idx="1"/>
          </p:nvPr>
        </p:nvSpPr>
        <p:spPr/>
        <p:txBody>
          <a:bodyPr/>
          <a:lstStyle/>
          <a:p>
            <a:endParaRPr lang="en-GB"/>
          </a:p>
        </p:txBody>
      </p:sp>
      <p:sp>
        <p:nvSpPr>
          <p:cNvPr id="4" name="Footer Placeholder 3">
            <a:extLst>
              <a:ext uri="{FF2B5EF4-FFF2-40B4-BE49-F238E27FC236}">
                <a16:creationId xmlns:a16="http://schemas.microsoft.com/office/drawing/2014/main" id="{50CA0021-2540-31C6-6748-7066505D8AA3}"/>
              </a:ext>
            </a:extLst>
          </p:cNvPr>
          <p:cNvSpPr>
            <a:spLocks noGrp="1"/>
          </p:cNvSpPr>
          <p:nvPr>
            <p:ph type="ftr" sz="quarter" idx="4"/>
          </p:nvPr>
        </p:nvSpPr>
        <p:spPr/>
        <p:txBody>
          <a:bodyPr/>
          <a:lstStyle/>
          <a:p>
            <a:endParaRPr lang="en-GB"/>
          </a:p>
        </p:txBody>
      </p:sp>
      <p:sp>
        <p:nvSpPr>
          <p:cNvPr id="5" name="Slide Number Placeholder 4">
            <a:extLst>
              <a:ext uri="{FF2B5EF4-FFF2-40B4-BE49-F238E27FC236}">
                <a16:creationId xmlns:a16="http://schemas.microsoft.com/office/drawing/2014/main" id="{A11986C8-2EB5-A94F-B981-CC38441D6464}"/>
              </a:ext>
            </a:extLst>
          </p:cNvPr>
          <p:cNvSpPr>
            <a:spLocks noGrp="1"/>
          </p:cNvSpPr>
          <p:nvPr>
            <p:ph type="sldNum" sz="quarter" idx="5"/>
          </p:nvPr>
        </p:nvSpPr>
        <p:spPr/>
        <p:txBody>
          <a:bodyPr/>
          <a:lstStyle/>
          <a:p>
            <a:fld id="{F27E7B17-5099-4BBE-8F19-7BFADD7AACEA}" type="slidenum">
              <a:rPr lang="en-GB" smtClean="0"/>
              <a:t>21</a:t>
            </a:fld>
            <a:endParaRPr lang="en-GB"/>
          </a:p>
        </p:txBody>
      </p:sp>
    </p:spTree>
    <p:extLst>
      <p:ext uri="{BB962C8B-B14F-4D97-AF65-F5344CB8AC3E}">
        <p14:creationId xmlns:p14="http://schemas.microsoft.com/office/powerpoint/2010/main" val="2427323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F27E7B17-5099-4BBE-8F19-7BFADD7AACEA}" type="slidenum">
              <a:rPr lang="en-GB" smtClean="0"/>
              <a:t>2</a:t>
            </a:fld>
            <a:endParaRPr lang="en-GB"/>
          </a:p>
        </p:txBody>
      </p:sp>
    </p:spTree>
    <p:extLst>
      <p:ext uri="{BB962C8B-B14F-4D97-AF65-F5344CB8AC3E}">
        <p14:creationId xmlns:p14="http://schemas.microsoft.com/office/powerpoint/2010/main" val="57549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GB" sz="1600" b="1">
                <a:solidFill>
                  <a:srgbClr val="193768"/>
                </a:solidFill>
                <a:latin typeface="Calibri" panose="020F0502020204030204" pitchFamily="34" charset="0"/>
                <a:cs typeface="Calibri" panose="020F0502020204030204" pitchFamily="34" charset="0"/>
              </a:rPr>
              <a:t>Flaring and Venting </a:t>
            </a:r>
            <a:r>
              <a:rPr lang="en-GB" sz="1600">
                <a:solidFill>
                  <a:srgbClr val="193768"/>
                </a:solidFill>
                <a:latin typeface="Calibri" panose="020F0502020204030204" pitchFamily="34" charset="0"/>
                <a:cs typeface="Calibri" panose="020F0502020204030204" pitchFamily="34" charset="0"/>
              </a:rPr>
              <a:t>are </a:t>
            </a:r>
            <a:r>
              <a:rPr lang="en-GB" sz="1600" b="1">
                <a:solidFill>
                  <a:srgbClr val="193768"/>
                </a:solidFill>
                <a:latin typeface="Calibri" panose="020F0502020204030204" pitchFamily="34" charset="0"/>
                <a:cs typeface="Calibri" panose="020F0502020204030204" pitchFamily="34" charset="0"/>
              </a:rPr>
              <a:t>not</a:t>
            </a:r>
            <a:r>
              <a:rPr lang="en-GB" sz="1600">
                <a:solidFill>
                  <a:srgbClr val="193768"/>
                </a:solidFill>
                <a:latin typeface="Calibri" panose="020F0502020204030204" pitchFamily="34" charset="0"/>
                <a:cs typeface="Calibri" panose="020F0502020204030204" pitchFamily="34" charset="0"/>
              </a:rPr>
              <a:t> considered ‘projects’ under the 2020 EIA Regulations. Therefore, no assessment is required, and no Secretary of State agreement is required.</a:t>
            </a:r>
          </a:p>
          <a:p>
            <a:endParaRPr lang="en-GB"/>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F27E7B17-5099-4BBE-8F19-7BFADD7AACEA}" type="slidenum">
              <a:rPr lang="en-GB" smtClean="0"/>
              <a:t>22</a:t>
            </a:fld>
            <a:endParaRPr lang="en-GB"/>
          </a:p>
        </p:txBody>
      </p:sp>
    </p:spTree>
    <p:extLst>
      <p:ext uri="{BB962C8B-B14F-4D97-AF65-F5344CB8AC3E}">
        <p14:creationId xmlns:p14="http://schemas.microsoft.com/office/powerpoint/2010/main" val="163541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EB559-3252-8315-CB08-0C5B068864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4C0CB9-93B7-2AC0-B9F8-B51B1AEAC6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D86689-E7C1-E0DB-58FC-55B0C554053F}"/>
              </a:ext>
            </a:extLst>
          </p:cNvPr>
          <p:cNvSpPr>
            <a:spLocks noGrp="1"/>
          </p:cNvSpPr>
          <p:nvPr>
            <p:ph type="body" idx="1"/>
          </p:nvPr>
        </p:nvSpPr>
        <p:spPr/>
        <p:txBody>
          <a:bodyPr/>
          <a:lstStyle/>
          <a:p>
            <a:pPr marL="0" indent="0" rtl="0" fontAlgn="base">
              <a:buFont typeface="Wingdings" panose="05000000000000000000" pitchFamily="2" charset="2"/>
              <a:buNone/>
            </a:pPr>
            <a:endParaRPr lang="en-US" sz="1800" b="0" i="0">
              <a:effectLst/>
            </a:endParaRPr>
          </a:p>
          <a:p>
            <a:pPr marL="285750" indent="-285750" algn="just" fontAlgn="base">
              <a:buFont typeface="Wingdings" panose="05000000000000000000" pitchFamily="2" charset="2"/>
              <a:buChar char="Ø"/>
            </a:pPr>
            <a:r>
              <a:rPr lang="en-GB" sz="1600" b="0" i="0">
                <a:effectLst/>
              </a:rPr>
              <a:t>Applications for </a:t>
            </a:r>
            <a:r>
              <a:rPr lang="en-GB" sz="1600"/>
              <a:t>both ACE Flare/Vent</a:t>
            </a:r>
            <a:r>
              <a:rPr lang="en-GB" sz="1600" b="0" i="0">
                <a:effectLst/>
              </a:rPr>
              <a:t> consents and short-term consents must be submitted using </a:t>
            </a:r>
            <a:r>
              <a:rPr lang="en-GB" sz="1600"/>
              <a:t>a</a:t>
            </a:r>
            <a:r>
              <a:rPr lang="en-GB" sz="1600" b="0" i="0">
                <a:effectLst/>
              </a:rPr>
              <a:t> new application template. (They cannot be processed as revisions to existing consents.)</a:t>
            </a:r>
            <a:endParaRPr lang="en-GB" sz="1600" b="0" i="0">
              <a:effectLst/>
              <a:cs typeface="Arial"/>
            </a:endParaRPr>
          </a:p>
          <a:p>
            <a:pPr marL="285750" indent="-285750" algn="just" rtl="0" fontAlgn="base">
              <a:buFont typeface="Wingdings" panose="05000000000000000000" pitchFamily="2" charset="2"/>
              <a:buChar char="Ø"/>
            </a:pPr>
            <a:endParaRPr lang="en-GB" sz="1600" b="0" i="0">
              <a:effectLst/>
            </a:endParaRPr>
          </a:p>
          <a:p>
            <a:pPr marL="285750" indent="-285750" algn="just" fontAlgn="base">
              <a:buFont typeface="Wingdings" panose="05000000000000000000" pitchFamily="2" charset="2"/>
              <a:buChar char="Ø"/>
            </a:pPr>
            <a:r>
              <a:rPr lang="en-GB" sz="1600" b="0" i="0">
                <a:effectLst/>
              </a:rPr>
              <a:t>A revision is </a:t>
            </a:r>
            <a:r>
              <a:rPr lang="en-GB" sz="1600" u="sng"/>
              <a:t>only</a:t>
            </a:r>
            <a:r>
              <a:rPr lang="en-GB" sz="1600"/>
              <a:t> for</a:t>
            </a:r>
            <a:r>
              <a:rPr lang="en-GB" sz="1600" b="0" i="0">
                <a:effectLst/>
              </a:rPr>
              <a:t> a change in </a:t>
            </a:r>
            <a:r>
              <a:rPr lang="en-GB" sz="1600"/>
              <a:t>volumes</a:t>
            </a:r>
            <a:r>
              <a:rPr lang="en-GB" sz="1600" b="0" i="0">
                <a:effectLst/>
              </a:rPr>
              <a:t> (no change </a:t>
            </a:r>
            <a:r>
              <a:rPr lang="en-GB" sz="1600"/>
              <a:t>of</a:t>
            </a:r>
            <a:r>
              <a:rPr lang="en-GB" sz="1600" b="0" i="0">
                <a:effectLst/>
              </a:rPr>
              <a:t> dates). Revisions to existing consents should be </a:t>
            </a:r>
            <a:r>
              <a:rPr lang="en-GB" sz="1600"/>
              <a:t>completed</a:t>
            </a:r>
            <a:r>
              <a:rPr lang="en-GB" sz="1600" b="0" i="0">
                <a:effectLst/>
              </a:rPr>
              <a:t> before applying for the new consent which will start </a:t>
            </a:r>
            <a:r>
              <a:rPr lang="en-GB" sz="1600"/>
              <a:t>on 1st</a:t>
            </a:r>
            <a:r>
              <a:rPr lang="en-GB" sz="1600" b="0" i="0">
                <a:effectLst/>
              </a:rPr>
              <a:t> January 2026.</a:t>
            </a:r>
            <a:endParaRPr lang="en-GB" sz="1600" b="0" i="0">
              <a:effectLst/>
              <a:cs typeface="Arial"/>
            </a:endParaRPr>
          </a:p>
          <a:p>
            <a:pPr marL="285750" indent="-285750" algn="just" rtl="0" fontAlgn="base">
              <a:buFont typeface="Wingdings" panose="05000000000000000000" pitchFamily="2" charset="2"/>
              <a:buChar char="Ø"/>
            </a:pPr>
            <a:endParaRPr lang="en-GB" sz="1600" b="0" i="0">
              <a:effectLst/>
            </a:endParaRPr>
          </a:p>
          <a:p>
            <a:pPr marL="285750" indent="-285750" algn="just" fontAlgn="base">
              <a:buFont typeface="Wingdings" panose="05000000000000000000" pitchFamily="2" charset="2"/>
              <a:buChar char="Ø"/>
            </a:pPr>
            <a:r>
              <a:rPr lang="en-GB" sz="1600" b="0" i="0">
                <a:effectLst/>
              </a:rPr>
              <a:t>If Operators apply using the wrong application template, </a:t>
            </a:r>
            <a:r>
              <a:rPr lang="en-GB" sz="1600"/>
              <a:t>they</a:t>
            </a:r>
            <a:r>
              <a:rPr lang="en-GB" sz="1600" b="0" i="0">
                <a:effectLst/>
              </a:rPr>
              <a:t> will be requested to withdraw it (</a:t>
            </a:r>
            <a:r>
              <a:rPr lang="en-GB" sz="1600" b="0" i="0" err="1">
                <a:effectLst/>
              </a:rPr>
              <a:t>i.e</a:t>
            </a:r>
            <a:r>
              <a:rPr lang="en-GB" sz="1600" b="0" i="0">
                <a:effectLst/>
              </a:rPr>
              <a:t> revision rather than new)</a:t>
            </a:r>
            <a:r>
              <a:rPr lang="en-GB" sz="1600"/>
              <a:t>, but</a:t>
            </a:r>
            <a:r>
              <a:rPr lang="en-GB" sz="1600" b="0" i="0">
                <a:effectLst/>
              </a:rPr>
              <a:t> will be charged, along with the cost for the correct application. </a:t>
            </a:r>
            <a:r>
              <a:rPr lang="en-GB" sz="1400" b="0" i="0">
                <a:effectLst/>
              </a:rPr>
              <a:t> </a:t>
            </a:r>
            <a:r>
              <a:rPr lang="en-GB" sz="1600" b="0" i="1">
                <a:effectLst/>
              </a:rPr>
              <a:t>If in doubt, please contact the </a:t>
            </a:r>
            <a:r>
              <a:rPr lang="en-GB" sz="1600" b="0" i="1" u="sng" strike="noStrike">
                <a:solidFill>
                  <a:srgbClr val="0000FF"/>
                </a:solidFill>
                <a:effectLst/>
              </a:rPr>
              <a:t>consents@nstauthority.co.uk</a:t>
            </a:r>
            <a:r>
              <a:rPr lang="en-GB" sz="1600" b="0" i="1" strike="noStrike">
                <a:solidFill>
                  <a:srgbClr val="0000FF"/>
                </a:solidFill>
                <a:effectLst/>
              </a:rPr>
              <a:t> </a:t>
            </a:r>
            <a:r>
              <a:rPr lang="en-GB" sz="1600" b="0" i="1">
                <a:effectLst/>
              </a:rPr>
              <a:t>email box for advice.</a:t>
            </a:r>
            <a:endParaRPr lang="en-GB" sz="1600" b="0" i="1">
              <a:effectLst/>
              <a:cs typeface="Arial"/>
            </a:endParaRPr>
          </a:p>
          <a:p>
            <a:endParaRPr lang="en-GB"/>
          </a:p>
        </p:txBody>
      </p:sp>
      <p:sp>
        <p:nvSpPr>
          <p:cNvPr id="4" name="Footer Placeholder 3">
            <a:extLst>
              <a:ext uri="{FF2B5EF4-FFF2-40B4-BE49-F238E27FC236}">
                <a16:creationId xmlns:a16="http://schemas.microsoft.com/office/drawing/2014/main" id="{09D31EEB-6787-269E-7DE3-FDC83E2F1128}"/>
              </a:ext>
            </a:extLst>
          </p:cNvPr>
          <p:cNvSpPr>
            <a:spLocks noGrp="1"/>
          </p:cNvSpPr>
          <p:nvPr>
            <p:ph type="ftr" sz="quarter" idx="4"/>
          </p:nvPr>
        </p:nvSpPr>
        <p:spPr/>
        <p:txBody>
          <a:bodyPr/>
          <a:lstStyle/>
          <a:p>
            <a:endParaRPr lang="en-GB"/>
          </a:p>
        </p:txBody>
      </p:sp>
      <p:sp>
        <p:nvSpPr>
          <p:cNvPr id="5" name="Slide Number Placeholder 4">
            <a:extLst>
              <a:ext uri="{FF2B5EF4-FFF2-40B4-BE49-F238E27FC236}">
                <a16:creationId xmlns:a16="http://schemas.microsoft.com/office/drawing/2014/main" id="{0650A4B0-84CB-4460-8A81-33B2FD9C2F45}"/>
              </a:ext>
            </a:extLst>
          </p:cNvPr>
          <p:cNvSpPr>
            <a:spLocks noGrp="1"/>
          </p:cNvSpPr>
          <p:nvPr>
            <p:ph type="sldNum" sz="quarter" idx="5"/>
          </p:nvPr>
        </p:nvSpPr>
        <p:spPr/>
        <p:txBody>
          <a:bodyPr/>
          <a:lstStyle/>
          <a:p>
            <a:fld id="{F27E7B17-5099-4BBE-8F19-7BFADD7AACEA}" type="slidenum">
              <a:rPr lang="en-GB" smtClean="0"/>
              <a:t>23</a:t>
            </a:fld>
            <a:endParaRPr lang="en-GB"/>
          </a:p>
        </p:txBody>
      </p:sp>
    </p:spTree>
    <p:extLst>
      <p:ext uri="{BB962C8B-B14F-4D97-AF65-F5344CB8AC3E}">
        <p14:creationId xmlns:p14="http://schemas.microsoft.com/office/powerpoint/2010/main" val="1495967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800" b="1">
                <a:solidFill>
                  <a:schemeClr val="tx2"/>
                </a:solidFill>
              </a:rPr>
              <a:t>Reasonable applications must include:</a:t>
            </a:r>
          </a:p>
          <a:p>
            <a:pPr marL="285750" indent="-285750" algn="just" fontAlgn="base">
              <a:spcBef>
                <a:spcPts val="600"/>
              </a:spcBef>
              <a:buFont typeface="Arial" panose="020B0604020202020204" pitchFamily="34" charset="0"/>
              <a:buChar char="•"/>
            </a:pPr>
            <a:r>
              <a:rPr lang="en-GB" sz="1600"/>
              <a:t>Explanation of the basis for requested Consent (either in notes or in a supporting document attached to application - which has a file size limit of 50mb)</a:t>
            </a:r>
          </a:p>
          <a:p>
            <a:pPr marL="285750" indent="-285750" algn="just" fontAlgn="base">
              <a:spcBef>
                <a:spcPts val="600"/>
              </a:spcBef>
              <a:buFont typeface="Arial" panose="020B0604020202020204" pitchFamily="34" charset="0"/>
              <a:buChar char="•"/>
            </a:pPr>
            <a:r>
              <a:rPr lang="en-GB" sz="1600"/>
              <a:t>Forecast requirements reflect delivery of all in-year emissions reduction activities (aligned to your SE-11 ERAP)</a:t>
            </a:r>
            <a:endParaRPr lang="en-GB" sz="1600">
              <a:cs typeface="Arial"/>
            </a:endParaRPr>
          </a:p>
          <a:p>
            <a:pPr marL="285750" indent="-285750" algn="just" fontAlgn="base">
              <a:buFont typeface="Arial" panose="020B0604020202020204" pitchFamily="34" charset="0"/>
              <a:buChar char="•"/>
            </a:pPr>
            <a:r>
              <a:rPr lang="en-GB" sz="1600"/>
              <a:t>Reported Actuals and Requested Consent figures split into Categories as per NSTA Guidance</a:t>
            </a:r>
          </a:p>
          <a:p>
            <a:pPr marL="285750" indent="-285750" algn="just" fontAlgn="base">
              <a:buFont typeface="Arial" panose="020B0604020202020204" pitchFamily="34" charset="0"/>
              <a:buChar char="•"/>
            </a:pPr>
            <a:r>
              <a:rPr lang="en-GB" sz="1600"/>
              <a:t>Prior 12</a:t>
            </a:r>
            <a:r>
              <a:rPr lang="en-GB" sz="1600" b="0" i="0">
                <a:effectLst/>
              </a:rPr>
              <a:t> months </a:t>
            </a:r>
            <a:r>
              <a:rPr lang="en-GB" sz="1600"/>
              <a:t>data is</a:t>
            </a:r>
            <a:r>
              <a:rPr lang="en-GB" sz="1600" b="0" i="0">
                <a:effectLst/>
              </a:rPr>
              <a:t> </a:t>
            </a:r>
            <a:r>
              <a:rPr lang="en-GB" sz="1600"/>
              <a:t>required</a:t>
            </a:r>
            <a:r>
              <a:rPr lang="en-GB" sz="1600" b="0" i="0">
                <a:effectLst/>
              </a:rPr>
              <a:t>:</a:t>
            </a:r>
            <a:r>
              <a:rPr lang="en-GB" sz="1600"/>
              <a:t> </a:t>
            </a:r>
            <a:r>
              <a:rPr lang="en-GB" sz="1600" b="0" i="0">
                <a:effectLst/>
              </a:rPr>
              <a:t>operators to report a full 12 months of </a:t>
            </a:r>
            <a:r>
              <a:rPr lang="en-GB" sz="1600"/>
              <a:t>actuals</a:t>
            </a:r>
            <a:r>
              <a:rPr lang="en-GB" sz="1600">
                <a:solidFill>
                  <a:schemeClr val="bg1">
                    <a:lumMod val="75000"/>
                    <a:lumOff val="25000"/>
                  </a:schemeClr>
                </a:solidFill>
              </a:rPr>
              <a:t>*</a:t>
            </a:r>
            <a:r>
              <a:rPr lang="en-GB" sz="1600"/>
              <a:t> up to</a:t>
            </a:r>
            <a:r>
              <a:rPr lang="en-GB" sz="1600" b="0" i="0">
                <a:effectLst/>
              </a:rPr>
              <a:t> the </a:t>
            </a:r>
            <a:r>
              <a:rPr lang="en-GB" sz="1600"/>
              <a:t>application date.  This is </a:t>
            </a:r>
            <a:r>
              <a:rPr lang="en-GB" sz="1600" b="0" i="0">
                <a:effectLst/>
              </a:rPr>
              <a:t>for both short term and annual </a:t>
            </a:r>
            <a:r>
              <a:rPr lang="en-GB" sz="1600"/>
              <a:t>Flare</a:t>
            </a:r>
            <a:r>
              <a:rPr lang="en-GB" sz="1600" b="0" i="0">
                <a:effectLst/>
              </a:rPr>
              <a:t> and </a:t>
            </a:r>
            <a:r>
              <a:rPr lang="en-GB" sz="1600"/>
              <a:t>Vent</a:t>
            </a:r>
            <a:r>
              <a:rPr lang="en-GB" sz="1600" b="0" i="0">
                <a:effectLst/>
              </a:rPr>
              <a:t> consents </a:t>
            </a:r>
            <a:r>
              <a:rPr lang="en-GB" sz="1600"/>
              <a:t>and will be supported by monthly comments</a:t>
            </a:r>
            <a:r>
              <a:rPr lang="en-GB" sz="1600" b="0" i="0">
                <a:effectLst/>
              </a:rPr>
              <a:t>.</a:t>
            </a:r>
            <a:endParaRPr lang="en-GB" sz="1600"/>
          </a:p>
          <a:p>
            <a:pPr marL="285750" indent="-285750" algn="l" fontAlgn="base">
              <a:buFont typeface="Arial" panose="020B0604020202020204" pitchFamily="34" charset="0"/>
              <a:buChar char="•"/>
            </a:pPr>
            <a:r>
              <a:rPr lang="en-GB" sz="1600"/>
              <a:t>Explanation of how the Categorisation has been done: Level of rigour should be proportionate to emissions levels, clear on how areas of uncertainty are handled.</a:t>
            </a:r>
          </a:p>
          <a:p>
            <a:pPr marL="285750" indent="-285750" algn="l" fontAlgn="base">
              <a:buFont typeface="Arial" panose="020B0604020202020204" pitchFamily="34" charset="0"/>
              <a:buChar char="•"/>
            </a:pPr>
            <a:r>
              <a:rPr lang="en-GB" sz="1600">
                <a:solidFill>
                  <a:schemeClr val="bg1">
                    <a:lumMod val="75000"/>
                    <a:lumOff val="25000"/>
                  </a:schemeClr>
                </a:solidFill>
              </a:rPr>
              <a:t>* Clarification: </a:t>
            </a:r>
            <a:r>
              <a:rPr lang="en-GB" sz="1600">
                <a:solidFill>
                  <a:schemeClr val="bg1">
                    <a:lumMod val="75000"/>
                    <a:lumOff val="25000"/>
                  </a:schemeClr>
                </a:solidFill>
                <a:ea typeface="+mn-lt"/>
                <a:cs typeface="+mn-lt"/>
              </a:rPr>
              <a:t>ACE flare and vent applications automatically request reporting from Oct 22 - Sept 23. In this section only include months that have completed data. Use the functionality to delete any months that do not have completed data at the time of submission.</a:t>
            </a:r>
            <a:endParaRPr lang="en-GB" sz="1600"/>
          </a:p>
          <a:p>
            <a:pPr marL="285750" indent="-285750" algn="l" fontAlgn="base">
              <a:buFont typeface="Wingdings" panose="05000000000000000000" pitchFamily="2" charset="2"/>
              <a:buChar char="Ø"/>
            </a:pPr>
            <a:endParaRPr lang="en-GB" sz="1600"/>
          </a:p>
          <a:p>
            <a:pPr algn="just" fontAlgn="base"/>
            <a:r>
              <a:rPr lang="en-GB" sz="1600"/>
              <a:t>As part of the journey towards Zero Routine Flaring, there will be an increasing focus on categorisation of emissions.</a:t>
            </a:r>
          </a:p>
          <a:p>
            <a:pPr algn="just" fontAlgn="base"/>
            <a:r>
              <a:rPr lang="en-GB" sz="1600"/>
              <a:t>NSTA recognises that this will be a journey of continuous improvement towards the 2030 target, and that there is currently no consistent methodology.</a:t>
            </a:r>
          </a:p>
          <a:p>
            <a:pPr algn="just" fontAlgn="base"/>
            <a:endParaRPr lang="en-GB" sz="1600"/>
          </a:p>
          <a:p>
            <a:pPr marL="285750" indent="-285750">
              <a:buFont typeface="Arial" panose="020B0604020202020204" pitchFamily="34" charset="0"/>
              <a:buChar char="•"/>
            </a:pPr>
            <a:r>
              <a:rPr lang="en-US" sz="1600"/>
              <a:t>Cold flaring (e.g., before a flare is lit or when it goes out) </a:t>
            </a:r>
            <a:r>
              <a:rPr lang="en-US" sz="1600" u="sng"/>
              <a:t>must</a:t>
            </a:r>
            <a:r>
              <a:rPr lang="en-US" sz="1600"/>
              <a:t> be classed as Venting (not flaring).</a:t>
            </a:r>
            <a:endParaRPr lang="en-US" sz="1600">
              <a:cs typeface="Arial" panose="020B0604020202020204"/>
            </a:endParaRPr>
          </a:p>
          <a:p>
            <a:pPr marL="0" indent="0" algn="just" fontAlgn="base">
              <a:spcBef>
                <a:spcPts val="600"/>
              </a:spcBef>
              <a:buFont typeface="Wingdings" panose="05000000000000000000" pitchFamily="2" charset="2"/>
              <a:buNone/>
            </a:pPr>
            <a:endParaRPr lang="en-GB" sz="1600"/>
          </a:p>
          <a:p>
            <a:endParaRPr lang="en-GB"/>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F27E7B17-5099-4BBE-8F19-7BFADD7AACEA}" type="slidenum">
              <a:rPr lang="en-GB" smtClean="0"/>
              <a:t>24</a:t>
            </a:fld>
            <a:endParaRPr lang="en-GB"/>
          </a:p>
        </p:txBody>
      </p:sp>
    </p:spTree>
    <p:extLst>
      <p:ext uri="{BB962C8B-B14F-4D97-AF65-F5344CB8AC3E}">
        <p14:creationId xmlns:p14="http://schemas.microsoft.com/office/powerpoint/2010/main" val="14996296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1">
                <a:solidFill>
                  <a:schemeClr val="tx2"/>
                </a:solidFill>
              </a:rPr>
              <a:t>Immediate areas of concern, likely to result in application being returned:</a:t>
            </a:r>
            <a:endParaRPr lang="en-GB" sz="1200" b="1">
              <a:solidFill>
                <a:schemeClr val="tx2"/>
              </a:solidFill>
              <a:cs typeface="Arial"/>
            </a:endParaRPr>
          </a:p>
          <a:p>
            <a:pPr marL="285750" indent="-285750" algn="just" fontAlgn="base">
              <a:spcBef>
                <a:spcPts val="600"/>
              </a:spcBef>
              <a:buFont typeface="Wingdings" panose="05000000000000000000" pitchFamily="2" charset="2"/>
              <a:buChar char="Ø"/>
            </a:pPr>
            <a:r>
              <a:rPr lang="en-GB" sz="1200" b="0" i="0">
                <a:effectLst/>
              </a:rPr>
              <a:t>No monthly comments included in </a:t>
            </a:r>
            <a:r>
              <a:rPr lang="en-GB" sz="1200"/>
              <a:t>the Flare</a:t>
            </a:r>
            <a:r>
              <a:rPr lang="en-GB" sz="1200" b="0" i="0">
                <a:effectLst/>
              </a:rPr>
              <a:t>/Vent </a:t>
            </a:r>
            <a:r>
              <a:rPr lang="en-GB" sz="1200"/>
              <a:t>report</a:t>
            </a:r>
            <a:endParaRPr lang="en-GB" sz="1200" b="0" i="0">
              <a:effectLst/>
              <a:cs typeface="Arial"/>
            </a:endParaRPr>
          </a:p>
          <a:p>
            <a:pPr marL="285750" indent="-285750" algn="just" fontAlgn="base">
              <a:spcBef>
                <a:spcPts val="600"/>
              </a:spcBef>
              <a:buFont typeface="Wingdings" panose="05000000000000000000" pitchFamily="2" charset="2"/>
              <a:buChar char="Ø"/>
            </a:pPr>
            <a:r>
              <a:rPr lang="en-GB" sz="1200" b="0" i="0">
                <a:effectLst/>
              </a:rPr>
              <a:t>No monthly comments included in </a:t>
            </a:r>
            <a:r>
              <a:rPr lang="en-GB" sz="1200"/>
              <a:t>the Flare</a:t>
            </a:r>
            <a:r>
              <a:rPr lang="en-GB" sz="1200" b="0" i="0">
                <a:effectLst/>
              </a:rPr>
              <a:t>/Vent </a:t>
            </a:r>
            <a:r>
              <a:rPr lang="en-GB" sz="1200"/>
              <a:t>consent request </a:t>
            </a:r>
            <a:endParaRPr lang="en-GB" sz="1200" b="0" i="0">
              <a:effectLst/>
              <a:cs typeface="Arial"/>
            </a:endParaRPr>
          </a:p>
          <a:p>
            <a:pPr marL="285750" indent="-285750" algn="just" rtl="0" fontAlgn="base">
              <a:spcBef>
                <a:spcPts val="600"/>
              </a:spcBef>
              <a:buFont typeface="Wingdings" panose="05000000000000000000" pitchFamily="2" charset="2"/>
              <a:buChar char="Ø"/>
            </a:pPr>
            <a:r>
              <a:rPr lang="en-GB" sz="1200" b="0" i="0">
                <a:effectLst/>
              </a:rPr>
              <a:t>No comments included in Additional Info &gt;&gt; Notes section</a:t>
            </a:r>
            <a:endParaRPr lang="en-GB" sz="1200" b="0" i="0">
              <a:effectLst/>
              <a:cs typeface="Arial"/>
            </a:endParaRPr>
          </a:p>
          <a:p>
            <a:pPr marL="285750" indent="-285750" algn="just" fontAlgn="base">
              <a:spcBef>
                <a:spcPts val="600"/>
              </a:spcBef>
              <a:buFont typeface="Wingdings" panose="05000000000000000000" pitchFamily="2" charset="2"/>
              <a:buChar char="Ø"/>
            </a:pPr>
            <a:r>
              <a:rPr lang="en-GB" sz="1200" b="0" i="0">
                <a:effectLst/>
              </a:rPr>
              <a:t>No attachments</a:t>
            </a:r>
            <a:r>
              <a:rPr lang="en-GB" sz="1200"/>
              <a:t> and/or no explanation on the basis for the requested figures</a:t>
            </a:r>
            <a:endParaRPr lang="en-GB" sz="1200" b="0" i="0">
              <a:effectLst/>
              <a:cs typeface="Arial"/>
            </a:endParaRPr>
          </a:p>
          <a:p>
            <a:pPr marL="285750" indent="-285750" algn="just" fontAlgn="base">
              <a:spcBef>
                <a:spcPts val="600"/>
              </a:spcBef>
              <a:buFont typeface="Wingdings" panose="05000000000000000000" pitchFamily="2" charset="2"/>
              <a:buChar char="Ø"/>
            </a:pPr>
            <a:r>
              <a:rPr lang="en-GB" sz="1200" b="0" i="0">
                <a:effectLst/>
              </a:rPr>
              <a:t>Significant variation in </a:t>
            </a:r>
            <a:r>
              <a:rPr lang="en-GB" sz="1200"/>
              <a:t>month-by-month</a:t>
            </a:r>
            <a:r>
              <a:rPr lang="en-GB" sz="1200" b="0" i="0">
                <a:effectLst/>
              </a:rPr>
              <a:t> categories </a:t>
            </a:r>
            <a:r>
              <a:rPr lang="en-GB" sz="1200"/>
              <a:t>with no</a:t>
            </a:r>
            <a:r>
              <a:rPr lang="en-GB" sz="1200" b="0" i="0">
                <a:effectLst/>
              </a:rPr>
              <a:t> explanation</a:t>
            </a:r>
            <a:endParaRPr lang="en-GB" sz="1200" b="0" i="0">
              <a:effectLst/>
              <a:cs typeface="Arial"/>
            </a:endParaRPr>
          </a:p>
          <a:p>
            <a:pPr marL="285750" indent="-285750" algn="just" rtl="0" fontAlgn="base">
              <a:spcBef>
                <a:spcPts val="600"/>
              </a:spcBef>
              <a:buFont typeface="Wingdings" panose="05000000000000000000" pitchFamily="2" charset="2"/>
              <a:buChar char="Ø"/>
            </a:pPr>
            <a:r>
              <a:rPr lang="en-GB" sz="1200" b="0" i="0">
                <a:effectLst/>
              </a:rPr>
              <a:t>Significant difference in Flare/Vent </a:t>
            </a:r>
            <a:r>
              <a:rPr lang="en-GB" sz="1200"/>
              <a:t>consent</a:t>
            </a:r>
            <a:r>
              <a:rPr lang="en-GB" sz="1200" b="0" i="0">
                <a:effectLst/>
              </a:rPr>
              <a:t> request vs. Flare/Vent </a:t>
            </a:r>
            <a:r>
              <a:rPr lang="en-GB" sz="1200"/>
              <a:t>report</a:t>
            </a:r>
            <a:r>
              <a:rPr lang="en-GB" sz="1200" b="0" i="0">
                <a:effectLst/>
              </a:rPr>
              <a:t> actuals</a:t>
            </a:r>
            <a:endParaRPr lang="en-GB" sz="1200" b="0" i="0">
              <a:effectLst/>
              <a:cs typeface="Arial"/>
            </a:endParaRPr>
          </a:p>
          <a:p>
            <a:endParaRPr lang="en-GB"/>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F27E7B17-5099-4BBE-8F19-7BFADD7AACEA}" type="slidenum">
              <a:rPr lang="en-GB" smtClean="0"/>
              <a:t>25</a:t>
            </a:fld>
            <a:endParaRPr lang="en-GB"/>
          </a:p>
        </p:txBody>
      </p:sp>
    </p:spTree>
    <p:extLst>
      <p:ext uri="{BB962C8B-B14F-4D97-AF65-F5344CB8AC3E}">
        <p14:creationId xmlns:p14="http://schemas.microsoft.com/office/powerpoint/2010/main" val="5690536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F27E7B17-5099-4BBE-8F19-7BFADD7AACEA}" type="slidenum">
              <a:rPr lang="en-GB" smtClean="0"/>
              <a:t>26</a:t>
            </a:fld>
            <a:endParaRPr lang="en-GB"/>
          </a:p>
        </p:txBody>
      </p:sp>
    </p:spTree>
    <p:extLst>
      <p:ext uri="{BB962C8B-B14F-4D97-AF65-F5344CB8AC3E}">
        <p14:creationId xmlns:p14="http://schemas.microsoft.com/office/powerpoint/2010/main" val="2719671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F27E7B17-5099-4BBE-8F19-7BFADD7AACEA}" type="slidenum">
              <a:rPr lang="en-GB" smtClean="0"/>
              <a:t>27</a:t>
            </a:fld>
            <a:endParaRPr lang="en-GB"/>
          </a:p>
        </p:txBody>
      </p:sp>
    </p:spTree>
    <p:extLst>
      <p:ext uri="{BB962C8B-B14F-4D97-AF65-F5344CB8AC3E}">
        <p14:creationId xmlns:p14="http://schemas.microsoft.com/office/powerpoint/2010/main" val="1585917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62C53-5C60-8142-A415-69A373FC87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6F12FF-1771-25D6-000F-B6EAB3ACA1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015132-134B-C51C-00F4-7530B003B3E2}"/>
              </a:ext>
            </a:extLst>
          </p:cNvPr>
          <p:cNvSpPr>
            <a:spLocks noGrp="1"/>
          </p:cNvSpPr>
          <p:nvPr>
            <p:ph type="body" idx="1"/>
          </p:nvPr>
        </p:nvSpPr>
        <p:spPr/>
        <p:txBody>
          <a:bodyPr/>
          <a:lstStyle/>
          <a:p>
            <a:endParaRPr lang="en-GB"/>
          </a:p>
        </p:txBody>
      </p:sp>
      <p:sp>
        <p:nvSpPr>
          <p:cNvPr id="4" name="Footer Placeholder 3">
            <a:extLst>
              <a:ext uri="{FF2B5EF4-FFF2-40B4-BE49-F238E27FC236}">
                <a16:creationId xmlns:a16="http://schemas.microsoft.com/office/drawing/2014/main" id="{1A82E0B6-7A32-3FEE-6177-080EB4E819CC}"/>
              </a:ext>
            </a:extLst>
          </p:cNvPr>
          <p:cNvSpPr>
            <a:spLocks noGrp="1"/>
          </p:cNvSpPr>
          <p:nvPr>
            <p:ph type="ftr" sz="quarter" idx="4"/>
          </p:nvPr>
        </p:nvSpPr>
        <p:spPr/>
        <p:txBody>
          <a:bodyPr/>
          <a:lstStyle/>
          <a:p>
            <a:endParaRPr lang="en-GB"/>
          </a:p>
        </p:txBody>
      </p:sp>
      <p:sp>
        <p:nvSpPr>
          <p:cNvPr id="5" name="Slide Number Placeholder 4">
            <a:extLst>
              <a:ext uri="{FF2B5EF4-FFF2-40B4-BE49-F238E27FC236}">
                <a16:creationId xmlns:a16="http://schemas.microsoft.com/office/drawing/2014/main" id="{A3A690CA-34E9-06EA-BA92-7EA1EFEF0803}"/>
              </a:ext>
            </a:extLst>
          </p:cNvPr>
          <p:cNvSpPr>
            <a:spLocks noGrp="1"/>
          </p:cNvSpPr>
          <p:nvPr>
            <p:ph type="sldNum" sz="quarter" idx="5"/>
          </p:nvPr>
        </p:nvSpPr>
        <p:spPr/>
        <p:txBody>
          <a:bodyPr/>
          <a:lstStyle/>
          <a:p>
            <a:fld id="{F27E7B17-5099-4BBE-8F19-7BFADD7AACEA}" type="slidenum">
              <a:rPr lang="en-GB" smtClean="0"/>
              <a:t>28</a:t>
            </a:fld>
            <a:endParaRPr lang="en-GB"/>
          </a:p>
        </p:txBody>
      </p:sp>
    </p:spTree>
    <p:extLst>
      <p:ext uri="{BB962C8B-B14F-4D97-AF65-F5344CB8AC3E}">
        <p14:creationId xmlns:p14="http://schemas.microsoft.com/office/powerpoint/2010/main" val="31431938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67553-4530-E4F8-B5EF-8256D7063E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AFEB33-1B37-86B6-AAA1-A0BC6A7AD8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BDEC3B-8EE3-515D-5762-43505A66E32F}"/>
              </a:ext>
            </a:extLst>
          </p:cNvPr>
          <p:cNvSpPr>
            <a:spLocks noGrp="1"/>
          </p:cNvSpPr>
          <p:nvPr>
            <p:ph type="body" idx="1"/>
          </p:nvPr>
        </p:nvSpPr>
        <p:spPr/>
        <p:txBody>
          <a:bodyPr/>
          <a:lstStyle/>
          <a:p>
            <a:r>
              <a:rPr lang="en-GB"/>
              <a:t>Consents Will Be Issued Via Portal</a:t>
            </a:r>
          </a:p>
          <a:p>
            <a:endParaRPr lang="en-GB"/>
          </a:p>
          <a:p>
            <a:pPr marL="0" marR="0" lvl="0" indent="0" algn="l" defTabSz="1219140" rtl="0" eaLnBrk="1" fontAlgn="auto" latinLnBrk="0" hangingPunct="1">
              <a:lnSpc>
                <a:spcPct val="100000"/>
              </a:lnSpc>
              <a:spcBef>
                <a:spcPts val="0"/>
              </a:spcBef>
              <a:spcAft>
                <a:spcPts val="0"/>
              </a:spcAft>
              <a:buClrTx/>
              <a:buSzTx/>
              <a:buFontTx/>
              <a:buNone/>
              <a:tabLst/>
              <a:defRPr/>
            </a:pPr>
            <a:r>
              <a:rPr lang="en-GB" sz="1600">
                <a:solidFill>
                  <a:srgbClr val="193768"/>
                </a:solidFill>
                <a:latin typeface="Calibri Light" panose="020F0302020204030204" pitchFamily="34" charset="0"/>
                <a:ea typeface="Calibri"/>
                <a:cs typeface="Calibri Light" panose="020F0302020204030204" pitchFamily="34" charset="0"/>
              </a:rPr>
              <a:t>Change from the previous system using email &amp; Consents mailbox</a:t>
            </a:r>
            <a:endParaRPr lang="en-GB" sz="1800">
              <a:solidFill>
                <a:srgbClr val="193768"/>
              </a:solidFill>
              <a:latin typeface="Calibri Light" panose="020F0302020204030204" pitchFamily="34" charset="0"/>
              <a:cs typeface="Calibri Light" panose="020F0302020204030204" pitchFamily="34" charset="0"/>
            </a:endParaRPr>
          </a:p>
          <a:p>
            <a:endParaRPr lang="en-GB"/>
          </a:p>
          <a:p>
            <a:pPr marL="0" marR="0" lvl="0" indent="0" algn="l" defTabSz="1219140" rtl="0" eaLnBrk="1" fontAlgn="auto" latinLnBrk="0" hangingPunct="1">
              <a:lnSpc>
                <a:spcPct val="100000"/>
              </a:lnSpc>
              <a:spcBef>
                <a:spcPts val="0"/>
              </a:spcBef>
              <a:spcAft>
                <a:spcPts val="0"/>
              </a:spcAft>
              <a:buClrTx/>
              <a:buSzTx/>
              <a:buFontTx/>
              <a:buNone/>
              <a:tabLst/>
              <a:defRPr/>
            </a:pPr>
            <a:r>
              <a:rPr lang="en-GB" sz="1600">
                <a:solidFill>
                  <a:srgbClr val="193768"/>
                </a:solidFill>
                <a:latin typeface="Calibri Light" panose="020F0302020204030204" pitchFamily="34" charset="0"/>
                <a:ea typeface="Calibri"/>
                <a:cs typeface="Calibri Light" panose="020F0302020204030204" pitchFamily="34" charset="0"/>
              </a:rPr>
              <a:t>Queries will be raised, and consents issued through the Energy Portal</a:t>
            </a:r>
            <a:endParaRPr lang="en-GB" sz="1600" kern="1200">
              <a:solidFill>
                <a:srgbClr val="193768"/>
              </a:solidFill>
              <a:latin typeface="Calibri Light" panose="020F0302020204030204" pitchFamily="34" charset="0"/>
              <a:ea typeface="Calibri"/>
              <a:cs typeface="Calibri Light" panose="020F0302020204030204" pitchFamily="34" charset="0"/>
            </a:endParaRPr>
          </a:p>
          <a:p>
            <a:endParaRPr lang="en-GB"/>
          </a:p>
        </p:txBody>
      </p:sp>
      <p:sp>
        <p:nvSpPr>
          <p:cNvPr id="4" name="Footer Placeholder 3">
            <a:extLst>
              <a:ext uri="{FF2B5EF4-FFF2-40B4-BE49-F238E27FC236}">
                <a16:creationId xmlns:a16="http://schemas.microsoft.com/office/drawing/2014/main" id="{E5190634-F19C-8EBC-3ACC-7C14DD31F7C6}"/>
              </a:ext>
            </a:extLst>
          </p:cNvPr>
          <p:cNvSpPr>
            <a:spLocks noGrp="1"/>
          </p:cNvSpPr>
          <p:nvPr>
            <p:ph type="ftr" sz="quarter" idx="4"/>
          </p:nvPr>
        </p:nvSpPr>
        <p:spPr/>
        <p:txBody>
          <a:bodyPr/>
          <a:lstStyle/>
          <a:p>
            <a:endParaRPr lang="en-GB"/>
          </a:p>
        </p:txBody>
      </p:sp>
      <p:sp>
        <p:nvSpPr>
          <p:cNvPr id="5" name="Slide Number Placeholder 4">
            <a:extLst>
              <a:ext uri="{FF2B5EF4-FFF2-40B4-BE49-F238E27FC236}">
                <a16:creationId xmlns:a16="http://schemas.microsoft.com/office/drawing/2014/main" id="{42E819BC-6C51-6E80-9A81-FA2BE170DAAF}"/>
              </a:ext>
            </a:extLst>
          </p:cNvPr>
          <p:cNvSpPr>
            <a:spLocks noGrp="1"/>
          </p:cNvSpPr>
          <p:nvPr>
            <p:ph type="sldNum" sz="quarter" idx="5"/>
          </p:nvPr>
        </p:nvSpPr>
        <p:spPr/>
        <p:txBody>
          <a:bodyPr/>
          <a:lstStyle/>
          <a:p>
            <a:fld id="{F27E7B17-5099-4BBE-8F19-7BFADD7AACEA}" type="slidenum">
              <a:rPr lang="en-GB" smtClean="0"/>
              <a:t>29</a:t>
            </a:fld>
            <a:endParaRPr lang="en-GB"/>
          </a:p>
        </p:txBody>
      </p:sp>
    </p:spTree>
    <p:extLst>
      <p:ext uri="{BB962C8B-B14F-4D97-AF65-F5344CB8AC3E}">
        <p14:creationId xmlns:p14="http://schemas.microsoft.com/office/powerpoint/2010/main" val="18798913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8C416-E2C7-33A2-6817-21786A7924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2A8405-31B6-9DB9-DD28-92C1ECE9BD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0C5C35-DB91-CFE2-BFBC-321EF56833A3}"/>
              </a:ext>
            </a:extLst>
          </p:cNvPr>
          <p:cNvSpPr>
            <a:spLocks noGrp="1"/>
          </p:cNvSpPr>
          <p:nvPr>
            <p:ph type="body" idx="1"/>
          </p:nvPr>
        </p:nvSpPr>
        <p:spPr/>
        <p:txBody>
          <a:bodyPr/>
          <a:lstStyle/>
          <a:p>
            <a:endParaRPr lang="en-GB"/>
          </a:p>
        </p:txBody>
      </p:sp>
      <p:sp>
        <p:nvSpPr>
          <p:cNvPr id="4" name="Footer Placeholder 3">
            <a:extLst>
              <a:ext uri="{FF2B5EF4-FFF2-40B4-BE49-F238E27FC236}">
                <a16:creationId xmlns:a16="http://schemas.microsoft.com/office/drawing/2014/main" id="{80A023A7-D129-12CD-22E8-240509E0CAD2}"/>
              </a:ext>
            </a:extLst>
          </p:cNvPr>
          <p:cNvSpPr>
            <a:spLocks noGrp="1"/>
          </p:cNvSpPr>
          <p:nvPr>
            <p:ph type="ftr" sz="quarter" idx="4"/>
          </p:nvPr>
        </p:nvSpPr>
        <p:spPr/>
        <p:txBody>
          <a:bodyPr/>
          <a:lstStyle/>
          <a:p>
            <a:endParaRPr lang="en-GB"/>
          </a:p>
        </p:txBody>
      </p:sp>
      <p:sp>
        <p:nvSpPr>
          <p:cNvPr id="5" name="Slide Number Placeholder 4">
            <a:extLst>
              <a:ext uri="{FF2B5EF4-FFF2-40B4-BE49-F238E27FC236}">
                <a16:creationId xmlns:a16="http://schemas.microsoft.com/office/drawing/2014/main" id="{583189DA-3AAE-CDB1-97CE-5F198881CAE2}"/>
              </a:ext>
            </a:extLst>
          </p:cNvPr>
          <p:cNvSpPr>
            <a:spLocks noGrp="1"/>
          </p:cNvSpPr>
          <p:nvPr>
            <p:ph type="sldNum" sz="quarter" idx="5"/>
          </p:nvPr>
        </p:nvSpPr>
        <p:spPr/>
        <p:txBody>
          <a:bodyPr/>
          <a:lstStyle/>
          <a:p>
            <a:fld id="{F27E7B17-5099-4BBE-8F19-7BFADD7AACEA}" type="slidenum">
              <a:rPr lang="en-GB" smtClean="0"/>
              <a:t>30</a:t>
            </a:fld>
            <a:endParaRPr lang="en-GB"/>
          </a:p>
        </p:txBody>
      </p:sp>
    </p:spTree>
    <p:extLst>
      <p:ext uri="{BB962C8B-B14F-4D97-AF65-F5344CB8AC3E}">
        <p14:creationId xmlns:p14="http://schemas.microsoft.com/office/powerpoint/2010/main" val="8083232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12344-C45E-E30C-7172-582D181D67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A0F340-E9D4-B44D-D4A5-E4D4035ABC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54BF19-9B0B-B2D8-0F8D-8667EB324A09}"/>
              </a:ext>
            </a:extLst>
          </p:cNvPr>
          <p:cNvSpPr>
            <a:spLocks noGrp="1"/>
          </p:cNvSpPr>
          <p:nvPr>
            <p:ph type="body" idx="1"/>
          </p:nvPr>
        </p:nvSpPr>
        <p:spPr/>
        <p: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GB"/>
              <a:t>- </a:t>
            </a:r>
            <a:r>
              <a:rPr lang="en-GB" sz="1600">
                <a:latin typeface="Calibri" panose="020F0502020204030204" pitchFamily="34" charset="0"/>
                <a:cs typeface="Calibri" panose="020F0502020204030204" pitchFamily="34" charset="0"/>
              </a:rPr>
              <a:t>Breaches are still occurring where operators are not monitoring their performance and data effectively. Regular monitoring of your actual flare and vent volumes vs. consent volume is crucial to effective consent management. </a:t>
            </a:r>
            <a:r>
              <a:rPr lang="en-US" sz="1600">
                <a:latin typeface="Calibri" panose="020F0502020204030204" pitchFamily="34" charset="0"/>
                <a:cs typeface="Calibri" panose="020F0502020204030204" pitchFamily="34" charset="0"/>
              </a:rPr>
              <a:t>​</a:t>
            </a:r>
          </a:p>
          <a:p>
            <a:endParaRPr lang="en-GB"/>
          </a:p>
          <a:p>
            <a:r>
              <a:rPr lang="en-GB"/>
              <a:t>1. - </a:t>
            </a:r>
          </a:p>
          <a:p>
            <a:r>
              <a:rPr lang="en-GB"/>
              <a:t>2. - </a:t>
            </a:r>
          </a:p>
          <a:p>
            <a:pPr marL="0" marR="0" lvl="0" indent="0" algn="l" defTabSz="1219140" rtl="0" eaLnBrk="1" fontAlgn="auto" latinLnBrk="0" hangingPunct="1">
              <a:lnSpc>
                <a:spcPct val="100000"/>
              </a:lnSpc>
              <a:spcBef>
                <a:spcPts val="0"/>
              </a:spcBef>
              <a:spcAft>
                <a:spcPts val="0"/>
              </a:spcAft>
              <a:buClrTx/>
              <a:buSzTx/>
              <a:buFontTx/>
              <a:buNone/>
              <a:tabLst/>
              <a:defRPr/>
            </a:pPr>
            <a:r>
              <a:rPr lang="en-GB"/>
              <a:t>3. </a:t>
            </a:r>
            <a:r>
              <a:rPr lang="en-GB" sz="1600">
                <a:latin typeface="Calibri" panose="020F0502020204030204" pitchFamily="34" charset="0"/>
                <a:cs typeface="Calibri" panose="020F0502020204030204" pitchFamily="34" charset="0"/>
              </a:rPr>
              <a:t>Be prepared to explain why you didn’t if you choose not to. </a:t>
            </a:r>
            <a:r>
              <a:rPr lang="en-US" sz="1600">
                <a:latin typeface="Calibri" panose="020F0502020204030204" pitchFamily="34" charset="0"/>
                <a:cs typeface="Calibri" panose="020F0502020204030204" pitchFamily="34" charset="0"/>
              </a:rPr>
              <a:t>​</a:t>
            </a:r>
            <a:endParaRPr lang="en-GB"/>
          </a:p>
          <a:p>
            <a:r>
              <a:rPr lang="en-GB"/>
              <a:t>4. </a:t>
            </a:r>
            <a:r>
              <a:rPr lang="en-GB" sz="1600">
                <a:latin typeface="Calibri" panose="020F0502020204030204" pitchFamily="34" charset="0"/>
                <a:cs typeface="Calibri" panose="020F0502020204030204" pitchFamily="34" charset="0"/>
              </a:rPr>
              <a:t>You are expected to anticipate reasonably foreseeable events such as equipment maintenance and adverse weather - your consents ought to be aligned to allow for this. </a:t>
            </a:r>
            <a:endParaRPr lang="en-GB"/>
          </a:p>
          <a:p>
            <a:pPr marL="0" marR="0" lvl="0" indent="0" algn="l" defTabSz="1219140" rtl="0" eaLnBrk="1" fontAlgn="auto" latinLnBrk="0" hangingPunct="1">
              <a:lnSpc>
                <a:spcPct val="100000"/>
              </a:lnSpc>
              <a:spcBef>
                <a:spcPts val="0"/>
              </a:spcBef>
              <a:spcAft>
                <a:spcPts val="0"/>
              </a:spcAft>
              <a:buClrTx/>
              <a:buSzTx/>
              <a:buFontTx/>
              <a:buNone/>
              <a:tabLst/>
              <a:defRPr/>
            </a:pPr>
            <a:r>
              <a:rPr lang="en-GB"/>
              <a:t>5. </a:t>
            </a:r>
            <a:r>
              <a:rPr lang="en-GB" sz="1600">
                <a:latin typeface="Calibri" panose="020F0502020204030204" pitchFamily="34" charset="0"/>
                <a:cs typeface="Calibri" panose="020F0502020204030204" pitchFamily="34" charset="0"/>
              </a:rPr>
              <a:t>This was confirmed in an open letter from the NSTA to all Licensees and Operators on 10 December 2024</a:t>
            </a:r>
            <a:r>
              <a:rPr lang="en-US" sz="1600">
                <a:latin typeface="Calibri" panose="020F0502020204030204" pitchFamily="34" charset="0"/>
                <a:cs typeface="Calibri" panose="020F0502020204030204" pitchFamily="34" charset="0"/>
              </a:rPr>
              <a:t>​</a:t>
            </a:r>
          </a:p>
        </p:txBody>
      </p:sp>
      <p:sp>
        <p:nvSpPr>
          <p:cNvPr id="4" name="Footer Placeholder 3">
            <a:extLst>
              <a:ext uri="{FF2B5EF4-FFF2-40B4-BE49-F238E27FC236}">
                <a16:creationId xmlns:a16="http://schemas.microsoft.com/office/drawing/2014/main" id="{D70F76E3-CDD1-0534-2FBD-07C4C3D979D9}"/>
              </a:ext>
            </a:extLst>
          </p:cNvPr>
          <p:cNvSpPr>
            <a:spLocks noGrp="1"/>
          </p:cNvSpPr>
          <p:nvPr>
            <p:ph type="ftr" sz="quarter" idx="4"/>
          </p:nvPr>
        </p:nvSpPr>
        <p:spPr/>
        <p:txBody>
          <a:bodyPr/>
          <a:lstStyle/>
          <a:p>
            <a:endParaRPr lang="en-GB"/>
          </a:p>
        </p:txBody>
      </p:sp>
      <p:sp>
        <p:nvSpPr>
          <p:cNvPr id="5" name="Slide Number Placeholder 4">
            <a:extLst>
              <a:ext uri="{FF2B5EF4-FFF2-40B4-BE49-F238E27FC236}">
                <a16:creationId xmlns:a16="http://schemas.microsoft.com/office/drawing/2014/main" id="{A1D4271E-9FCB-0503-0B5B-2A88BE5F1A14}"/>
              </a:ext>
            </a:extLst>
          </p:cNvPr>
          <p:cNvSpPr>
            <a:spLocks noGrp="1"/>
          </p:cNvSpPr>
          <p:nvPr>
            <p:ph type="sldNum" sz="quarter" idx="5"/>
          </p:nvPr>
        </p:nvSpPr>
        <p:spPr/>
        <p:txBody>
          <a:bodyPr/>
          <a:lstStyle/>
          <a:p>
            <a:fld id="{F27E7B17-5099-4BBE-8F19-7BFADD7AACEA}" type="slidenum">
              <a:rPr lang="en-GB" smtClean="0"/>
              <a:t>31</a:t>
            </a:fld>
            <a:endParaRPr lang="en-GB"/>
          </a:p>
        </p:txBody>
      </p:sp>
    </p:spTree>
    <p:extLst>
      <p:ext uri="{BB962C8B-B14F-4D97-AF65-F5344CB8AC3E}">
        <p14:creationId xmlns:p14="http://schemas.microsoft.com/office/powerpoint/2010/main" val="1662356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Throughout the presentation the footer will contain relevant information or links to assist in making applications. </a:t>
            </a:r>
          </a:p>
          <a:p>
            <a:endParaRPr lang="en-GB"/>
          </a:p>
          <a:p>
            <a:r>
              <a:rPr lang="en-GB"/>
              <a:t>We will monitor the chat as we go but please keep your questions for the time at the end.  Intention is to issue an FAQ’s which should hopefully cover everything. </a:t>
            </a:r>
          </a:p>
        </p:txBody>
      </p:sp>
      <p:sp>
        <p:nvSpPr>
          <p:cNvPr id="4" name="Slide Number Placeholder 3"/>
          <p:cNvSpPr>
            <a:spLocks noGrp="1"/>
          </p:cNvSpPr>
          <p:nvPr>
            <p:ph type="sldNum" sz="quarter" idx="5"/>
          </p:nvPr>
        </p:nvSpPr>
        <p:spPr/>
        <p:txBody>
          <a:bodyPr/>
          <a:lstStyle/>
          <a:p>
            <a:fld id="{F27E7B17-5099-4BBE-8F19-7BFADD7AACEA}" type="slidenum">
              <a:rPr lang="en-GB" smtClean="0"/>
              <a:t>3</a:t>
            </a:fld>
            <a:endParaRPr lang="en-GB"/>
          </a:p>
        </p:txBody>
      </p:sp>
      <p:sp>
        <p:nvSpPr>
          <p:cNvPr id="5" name="Footer Placeholder 4">
            <a:extLst>
              <a:ext uri="{FF2B5EF4-FFF2-40B4-BE49-F238E27FC236}">
                <a16:creationId xmlns:a16="http://schemas.microsoft.com/office/drawing/2014/main" id="{BF3936C7-7E4C-3E75-889D-B635B78D6DA3}"/>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4333427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F27E7B17-5099-4BBE-8F19-7BFADD7AACEA}" type="slidenum">
              <a:rPr lang="en-GB" smtClean="0"/>
              <a:t>32</a:t>
            </a:fld>
            <a:endParaRPr lang="en-GB"/>
          </a:p>
        </p:txBody>
      </p:sp>
    </p:spTree>
    <p:extLst>
      <p:ext uri="{BB962C8B-B14F-4D97-AF65-F5344CB8AC3E}">
        <p14:creationId xmlns:p14="http://schemas.microsoft.com/office/powerpoint/2010/main" val="7971559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4991F-04EF-2E2C-D411-7731448A9B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7CDD5A-421A-174F-DDE4-5B5EB428C1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628F6E-BD23-E918-E5D6-898AB760BCBA}"/>
              </a:ext>
            </a:extLst>
          </p:cNvPr>
          <p:cNvSpPr>
            <a:spLocks noGrp="1"/>
          </p:cNvSpPr>
          <p:nvPr>
            <p:ph type="body" idx="1"/>
          </p:nvPr>
        </p:nvSpPr>
        <p:spPr/>
        <p:txBody>
          <a:bodyPr/>
          <a:lstStyle/>
          <a:p>
            <a:pPr indent="265113" defTabSz="457200">
              <a:spcAft>
                <a:spcPts val="600"/>
              </a:spcAft>
              <a:tabLst>
                <a:tab pos="360363" algn="l"/>
              </a:tabLst>
              <a:defRPr/>
            </a:pPr>
            <a:r>
              <a:rPr lang="en-GB" sz="1600" b="1">
                <a:solidFill>
                  <a:srgbClr val="193768"/>
                </a:solidFill>
                <a:latin typeface="Calibri" panose="020F0502020204030204" pitchFamily="34" charset="0"/>
                <a:ea typeface="+mn-lt"/>
                <a:cs typeface="Calibri" panose="020F0502020204030204" pitchFamily="34" charset="0"/>
              </a:rPr>
              <a:t>1. Own the process of securing your consents </a:t>
            </a:r>
          </a:p>
          <a:p>
            <a:pPr indent="265113" defTabSz="457200">
              <a:spcAft>
                <a:spcPts val="600"/>
              </a:spcAft>
              <a:tabLst>
                <a:tab pos="360363" algn="l"/>
              </a:tabLst>
              <a:defRPr/>
            </a:pPr>
            <a:r>
              <a:rPr lang="en-GB" sz="1600">
                <a:solidFill>
                  <a:srgbClr val="193768"/>
                </a:solidFill>
                <a:latin typeface="Calibri" panose="020F0502020204030204" pitchFamily="34" charset="0"/>
                <a:ea typeface="+mn-lt"/>
                <a:cs typeface="Calibri" panose="020F0502020204030204" pitchFamily="34" charset="0"/>
              </a:rPr>
              <a:t>– </a:t>
            </a:r>
            <a:r>
              <a:rPr lang="en-GB" sz="1600" i="1">
                <a:solidFill>
                  <a:srgbClr val="193768"/>
                </a:solidFill>
                <a:latin typeface="Calibri" panose="020F0502020204030204" pitchFamily="34" charset="0"/>
                <a:ea typeface="+mn-lt"/>
                <a:cs typeface="Calibri" panose="020F0502020204030204" pitchFamily="34" charset="0"/>
              </a:rPr>
              <a:t>they are prerequisites to ‘getting’ petroleum</a:t>
            </a:r>
            <a:r>
              <a:rPr lang="en-GB" sz="1600">
                <a:solidFill>
                  <a:srgbClr val="193768"/>
                </a:solidFill>
                <a:latin typeface="Calibri" panose="020F0502020204030204" pitchFamily="34" charset="0"/>
                <a:ea typeface="+mn-lt"/>
                <a:cs typeface="Calibri" panose="020F0502020204030204" pitchFamily="34" charset="0"/>
              </a:rPr>
              <a:t> </a:t>
            </a:r>
          </a:p>
          <a:p>
            <a:pPr marL="541338" indent="-276225" defTabSz="457200">
              <a:spcAft>
                <a:spcPts val="600"/>
              </a:spcAft>
              <a:tabLst>
                <a:tab pos="360363" algn="l"/>
              </a:tabLst>
              <a:defRPr/>
            </a:pPr>
            <a:r>
              <a:rPr lang="en-GB" sz="1600" b="1">
                <a:solidFill>
                  <a:srgbClr val="193768"/>
                </a:solidFill>
                <a:latin typeface="Calibri" panose="020F0502020204030204" pitchFamily="34" charset="0"/>
                <a:ea typeface="+mn-lt"/>
                <a:cs typeface="Calibri" panose="020F0502020204030204" pitchFamily="34" charset="0"/>
              </a:rPr>
              <a:t>2. Reflect plans to reduce flare and vent emissions in your applications </a:t>
            </a:r>
          </a:p>
          <a:p>
            <a:pPr indent="265113" defTabSz="457200">
              <a:spcAft>
                <a:spcPts val="600"/>
              </a:spcAft>
              <a:tabLst>
                <a:tab pos="360363" algn="l"/>
              </a:tabLst>
              <a:defRPr/>
            </a:pPr>
            <a:r>
              <a:rPr lang="en-GB" sz="1600">
                <a:solidFill>
                  <a:srgbClr val="193768"/>
                </a:solidFill>
                <a:latin typeface="Calibri" panose="020F0502020204030204" pitchFamily="34" charset="0"/>
                <a:ea typeface="+mn-lt"/>
                <a:cs typeface="Calibri" panose="020F0502020204030204" pitchFamily="34" charset="0"/>
              </a:rPr>
              <a:t>– </a:t>
            </a:r>
            <a:r>
              <a:rPr lang="en-GB" sz="1600" i="1">
                <a:solidFill>
                  <a:srgbClr val="193768"/>
                </a:solidFill>
                <a:latin typeface="Calibri" panose="020F0502020204030204" pitchFamily="34" charset="0"/>
                <a:ea typeface="+mn-lt"/>
                <a:cs typeface="Calibri" panose="020F0502020204030204" pitchFamily="34" charset="0"/>
              </a:rPr>
              <a:t>emissions reduction is not optional</a:t>
            </a:r>
            <a:endParaRPr lang="en-GB" sz="1600" b="1">
              <a:solidFill>
                <a:srgbClr val="193768"/>
              </a:solidFill>
              <a:latin typeface="Calibri" panose="020F0502020204030204" pitchFamily="34" charset="0"/>
              <a:ea typeface="+mn-lt"/>
              <a:cs typeface="Calibri" panose="020F0502020204030204" pitchFamily="34" charset="0"/>
            </a:endParaRPr>
          </a:p>
          <a:p>
            <a:pPr indent="265113" defTabSz="457200">
              <a:spcAft>
                <a:spcPts val="600"/>
              </a:spcAft>
              <a:tabLst>
                <a:tab pos="360363" algn="l"/>
              </a:tabLst>
              <a:defRPr/>
            </a:pPr>
            <a:r>
              <a:rPr lang="en-GB" sz="1600" b="1">
                <a:solidFill>
                  <a:srgbClr val="193768"/>
                </a:solidFill>
                <a:latin typeface="Calibri" panose="020F0502020204030204" pitchFamily="34" charset="0"/>
                <a:ea typeface="+mn-lt"/>
                <a:cs typeface="Calibri" panose="020F0502020204030204" pitchFamily="34" charset="0"/>
              </a:rPr>
              <a:t>3. Monitor performance and delivery against consent </a:t>
            </a:r>
          </a:p>
          <a:p>
            <a:pPr indent="265113" defTabSz="457200">
              <a:spcAft>
                <a:spcPts val="600"/>
              </a:spcAft>
              <a:tabLst>
                <a:tab pos="360363" algn="l"/>
              </a:tabLst>
              <a:defRPr/>
            </a:pPr>
            <a:r>
              <a:rPr lang="en-GB" sz="1600">
                <a:solidFill>
                  <a:srgbClr val="193768"/>
                </a:solidFill>
                <a:latin typeface="Calibri" panose="020F0502020204030204" pitchFamily="34" charset="0"/>
                <a:ea typeface="+mn-lt"/>
                <a:cs typeface="Calibri" panose="020F0502020204030204" pitchFamily="34" charset="0"/>
              </a:rPr>
              <a:t>– Regulatory </a:t>
            </a:r>
            <a:r>
              <a:rPr lang="en-GB" sz="1600" i="1">
                <a:solidFill>
                  <a:srgbClr val="193768"/>
                </a:solidFill>
                <a:latin typeface="Calibri" panose="020F0502020204030204" pitchFamily="34" charset="0"/>
                <a:ea typeface="+mn-lt"/>
                <a:cs typeface="Calibri" panose="020F0502020204030204" pitchFamily="34" charset="0"/>
              </a:rPr>
              <a:t>compliance remains a key focus for NSTA</a:t>
            </a:r>
            <a:endParaRPr lang="en-GB" sz="1600">
              <a:solidFill>
                <a:srgbClr val="193768"/>
              </a:solidFill>
              <a:latin typeface="Calibri" panose="020F0502020204030204" pitchFamily="34" charset="0"/>
              <a:ea typeface="+mn-lt"/>
              <a:cs typeface="Calibri" panose="020F0502020204030204" pitchFamily="34" charset="0"/>
            </a:endParaRPr>
          </a:p>
          <a:p>
            <a:endParaRPr lang="en-GB"/>
          </a:p>
        </p:txBody>
      </p:sp>
      <p:sp>
        <p:nvSpPr>
          <p:cNvPr id="4" name="Slide Number Placeholder 3">
            <a:extLst>
              <a:ext uri="{FF2B5EF4-FFF2-40B4-BE49-F238E27FC236}">
                <a16:creationId xmlns:a16="http://schemas.microsoft.com/office/drawing/2014/main" id="{BBD03D61-FDBF-7758-9C28-B782A15B9153}"/>
              </a:ext>
            </a:extLst>
          </p:cNvPr>
          <p:cNvSpPr>
            <a:spLocks noGrp="1"/>
          </p:cNvSpPr>
          <p:nvPr>
            <p:ph type="sldNum" sz="quarter" idx="5"/>
          </p:nvPr>
        </p:nvSpPr>
        <p:spPr/>
        <p:txBody>
          <a:bodyPr/>
          <a:lstStyle/>
          <a:p>
            <a:pPr marL="0" marR="0" lvl="0" indent="0" algn="r" defTabSz="609570" rtl="0" eaLnBrk="1" fontAlgn="auto" latinLnBrk="0" hangingPunct="1">
              <a:lnSpc>
                <a:spcPct val="100000"/>
              </a:lnSpc>
              <a:spcBef>
                <a:spcPts val="0"/>
              </a:spcBef>
              <a:spcAft>
                <a:spcPts val="0"/>
              </a:spcAft>
              <a:buClrTx/>
              <a:buSzTx/>
              <a:buFontTx/>
              <a:buNone/>
              <a:tabLst/>
              <a:defRPr/>
            </a:pPr>
            <a:fld id="{F27E7B17-5099-4BBE-8F19-7BFADD7AACEA}" type="slidenum">
              <a:rPr kumimoji="0" lang="en-GB"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70" rtl="0" eaLnBrk="1" fontAlgn="auto" latinLnBrk="0" hangingPunct="1">
                <a:lnSpc>
                  <a:spcPct val="100000"/>
                </a:lnSpc>
                <a:spcBef>
                  <a:spcPts val="0"/>
                </a:spcBef>
                <a:spcAft>
                  <a:spcPts val="0"/>
                </a:spcAft>
                <a:buClrTx/>
                <a:buSzTx/>
                <a:buFontTx/>
                <a:buNone/>
                <a:tabLst/>
                <a:defRPr/>
              </a:pPr>
              <a:t>33</a:t>
            </a:fld>
            <a:endParaRPr kumimoji="0" lang="en-GB"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04291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4752A-E1B8-9852-A67E-A5DAD6D8DB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9E1057-404C-3261-79A4-13575E04AB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CE76ED-2902-6F64-7502-DD923BFDB83A}"/>
              </a:ext>
            </a:extLst>
          </p:cNvPr>
          <p:cNvSpPr>
            <a:spLocks noGrp="1"/>
          </p:cNvSpPr>
          <p:nvPr>
            <p:ph type="body" idx="1"/>
          </p:nvPr>
        </p:nvSpPr>
        <p:spPr/>
        <p:txBody>
          <a:bodyPr/>
          <a:lstStyle/>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GB" sz="1600">
              <a:latin typeface="Arial"/>
              <a:cs typeface="Arial"/>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600">
                <a:latin typeface="Arial"/>
                <a:cs typeface="Arial"/>
              </a:rPr>
              <a:t>‘Non or late responders’ will be noted by the NSTA, but we will no longer be issuing reminders 5 days prior to or after the deadlines for submissions. In terms of ‘non or late responders’ this </a:t>
            </a:r>
            <a:r>
              <a:rPr lang="en-GB" sz="1600" b="1">
                <a:latin typeface="Arial"/>
                <a:cs typeface="Arial"/>
              </a:rPr>
              <a:t>may put at risk the timely approval of the consent or may mean you do not get the consent requested; and may be regarded as a failure against the Petroleum-Related Requirement to act in accordance with the Strategy.</a:t>
            </a:r>
            <a:endParaRPr lang="en-GB" sz="1600" b="1">
              <a:latin typeface="Arial" panose="020B0604020202020204" pitchFamily="34" charset="0"/>
              <a:cs typeface="Arial" panose="020B0604020202020204" pitchFamily="34" charset="0"/>
            </a:endParaRPr>
          </a:p>
          <a:p>
            <a:pPr marL="285750" lvl="0" indent="-285750" algn="just" rtl="0">
              <a:buFont typeface="Wingdings" panose="05000000000000000000" pitchFamily="2" charset="2"/>
              <a:buChar char="Ø"/>
            </a:pPr>
            <a:endParaRPr lang="en-GB" sz="1600">
              <a:latin typeface="Arial"/>
              <a:cs typeface="Arial"/>
            </a:endParaRPr>
          </a:p>
          <a:p>
            <a:pPr marL="0" indent="0">
              <a:buFont typeface="Wingdings" panose="05000000000000000000" pitchFamily="2" charset="2"/>
              <a:buNone/>
            </a:pPr>
            <a:endParaRPr lang="en-US" sz="1600">
              <a:latin typeface="Arial"/>
              <a:cs typeface="Arial"/>
            </a:endParaRPr>
          </a:p>
          <a:p>
            <a:endParaRPr lang="en-GB"/>
          </a:p>
        </p:txBody>
      </p:sp>
      <p:sp>
        <p:nvSpPr>
          <p:cNvPr id="4" name="Footer Placeholder 3">
            <a:extLst>
              <a:ext uri="{FF2B5EF4-FFF2-40B4-BE49-F238E27FC236}">
                <a16:creationId xmlns:a16="http://schemas.microsoft.com/office/drawing/2014/main" id="{116594CB-26BD-89FE-F1A2-BAFD33765FF1}"/>
              </a:ext>
            </a:extLst>
          </p:cNvPr>
          <p:cNvSpPr>
            <a:spLocks noGrp="1"/>
          </p:cNvSpPr>
          <p:nvPr>
            <p:ph type="ftr" sz="quarter" idx="4"/>
          </p:nvPr>
        </p:nvSpPr>
        <p:spPr/>
        <p:txBody>
          <a:bodyPr/>
          <a:lstStyle/>
          <a:p>
            <a:endParaRPr lang="en-GB"/>
          </a:p>
        </p:txBody>
      </p:sp>
      <p:sp>
        <p:nvSpPr>
          <p:cNvPr id="5" name="Slide Number Placeholder 4">
            <a:extLst>
              <a:ext uri="{FF2B5EF4-FFF2-40B4-BE49-F238E27FC236}">
                <a16:creationId xmlns:a16="http://schemas.microsoft.com/office/drawing/2014/main" id="{92FE8061-BF6E-3C5C-44A8-8DED6ED6B1E4}"/>
              </a:ext>
            </a:extLst>
          </p:cNvPr>
          <p:cNvSpPr>
            <a:spLocks noGrp="1"/>
          </p:cNvSpPr>
          <p:nvPr>
            <p:ph type="sldNum" sz="quarter" idx="5"/>
          </p:nvPr>
        </p:nvSpPr>
        <p:spPr/>
        <p:txBody>
          <a:bodyPr/>
          <a:lstStyle/>
          <a:p>
            <a:fld id="{F27E7B17-5099-4BBE-8F19-7BFADD7AACEA}" type="slidenum">
              <a:rPr lang="en-GB" smtClean="0"/>
              <a:t>34</a:t>
            </a:fld>
            <a:endParaRPr lang="en-GB"/>
          </a:p>
        </p:txBody>
      </p:sp>
    </p:spTree>
    <p:extLst>
      <p:ext uri="{BB962C8B-B14F-4D97-AF65-F5344CB8AC3E}">
        <p14:creationId xmlns:p14="http://schemas.microsoft.com/office/powerpoint/2010/main" val="1854375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F27E7B17-5099-4BBE-8F19-7BFADD7AACEA}" type="slidenum">
              <a:rPr lang="en-GB" smtClean="0"/>
              <a:t>35</a:t>
            </a:fld>
            <a:endParaRPr lang="en-GB"/>
          </a:p>
        </p:txBody>
      </p:sp>
    </p:spTree>
    <p:extLst>
      <p:ext uri="{BB962C8B-B14F-4D97-AF65-F5344CB8AC3E}">
        <p14:creationId xmlns:p14="http://schemas.microsoft.com/office/powerpoint/2010/main" val="7281927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F27E7B17-5099-4BBE-8F19-7BFADD7AACEA}" type="slidenum">
              <a:rPr lang="en-GB" smtClean="0"/>
              <a:t>36</a:t>
            </a:fld>
            <a:endParaRPr lang="en-GB"/>
          </a:p>
        </p:txBody>
      </p:sp>
    </p:spTree>
    <p:extLst>
      <p:ext uri="{BB962C8B-B14F-4D97-AF65-F5344CB8AC3E}">
        <p14:creationId xmlns:p14="http://schemas.microsoft.com/office/powerpoint/2010/main" val="2499588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defTabSz="457200" rtl="0" eaLnBrk="1" fontAlgn="auto" latinLnBrk="0" hangingPunct="1">
              <a:lnSpc>
                <a:spcPct val="100000"/>
              </a:lnSpc>
              <a:spcBef>
                <a:spcPts val="0"/>
              </a:spcBef>
              <a:spcAft>
                <a:spcPts val="0"/>
              </a:spcAft>
              <a:buClrTx/>
              <a:buSzTx/>
              <a:tabLst/>
              <a:defRPr/>
            </a:pPr>
            <a:r>
              <a:rPr lang="en-GB" sz="2400" b="1">
                <a:solidFill>
                  <a:schemeClr val="tx1">
                    <a:lumMod val="50000"/>
                    <a:lumOff val="50000"/>
                  </a:schemeClr>
                </a:solidFill>
                <a:latin typeface="+mj-lt"/>
                <a:cs typeface="Calibri" panose="020F0502020204030204" pitchFamily="34" charset="0"/>
              </a:rPr>
              <a:t>What is ACE?</a:t>
            </a:r>
          </a:p>
          <a:p>
            <a:pPr marR="0" lvl="0" defTabSz="457200" rtl="0" eaLnBrk="1" fontAlgn="auto" latinLnBrk="0" hangingPunct="1">
              <a:lnSpc>
                <a:spcPct val="100000"/>
              </a:lnSpc>
              <a:spcBef>
                <a:spcPts val="0"/>
              </a:spcBef>
              <a:spcAft>
                <a:spcPts val="0"/>
              </a:spcAft>
              <a:buClrTx/>
              <a:buSzTx/>
              <a:tabLst/>
              <a:defRPr/>
            </a:pPr>
            <a:r>
              <a:rPr kumimoji="0" lang="en-GB" sz="1600" b="0" i="0" u="none" strike="noStrike" kern="1200" cap="none" spc="0" normalizeH="0" baseline="0" noProof="0">
                <a:ln>
                  <a:noFill/>
                </a:ln>
                <a:solidFill>
                  <a:srgbClr val="444444"/>
                </a:solidFill>
                <a:effectLst/>
                <a:uLnTx/>
                <a:uFillTx/>
                <a:latin typeface="+mj-lt"/>
                <a:cs typeface="Calibri" panose="020F0502020204030204" pitchFamily="34" charset="0"/>
              </a:rPr>
              <a:t>All production, flaring and venting, whether onshore, from facilities or from the UKCS requires consent from the NSTA, this extends to around 500 consents on an ongoing basis.</a:t>
            </a:r>
          </a:p>
          <a:p>
            <a:pPr marR="0" lvl="0" defTabSz="457200" rtl="0" eaLnBrk="1" fontAlgn="auto" latinLnBrk="0" hangingPunct="1">
              <a:lnSpc>
                <a:spcPct val="100000"/>
              </a:lnSpc>
              <a:spcBef>
                <a:spcPts val="0"/>
              </a:spcBef>
              <a:spcAft>
                <a:spcPts val="0"/>
              </a:spcAft>
              <a:buClrTx/>
              <a:buSzTx/>
              <a:tabLst/>
              <a:defRPr/>
            </a:pPr>
            <a:endParaRPr kumimoji="0" lang="en-GB" sz="1600" b="0" i="0" u="none" strike="noStrike" kern="1200" cap="none" spc="0" normalizeH="0" baseline="0" noProof="0">
              <a:ln>
                <a:noFill/>
              </a:ln>
              <a:solidFill>
                <a:srgbClr val="444444"/>
              </a:solidFill>
              <a:effectLst/>
              <a:uLnTx/>
              <a:uFillTx/>
              <a:latin typeface="+mj-lt"/>
              <a:cs typeface="Calibri" panose="020F0502020204030204" pitchFamily="34" charset="0"/>
            </a:endParaRPr>
          </a:p>
          <a:p>
            <a:pPr lvl="0" defTabSz="457200">
              <a:defRPr/>
            </a:pPr>
            <a:r>
              <a:rPr lang="en-GB" sz="1600">
                <a:solidFill>
                  <a:srgbClr val="444444"/>
                </a:solidFill>
                <a:latin typeface="+mj-lt"/>
                <a:cs typeface="Calibri" panose="020F0502020204030204" pitchFamily="34" charset="0"/>
              </a:rPr>
              <a:t>Typically, the ACE program processes around 300 applications each year. </a:t>
            </a:r>
          </a:p>
          <a:p>
            <a:pPr lvl="0" defTabSz="457200">
              <a:defRPr/>
            </a:pPr>
            <a:endParaRPr lang="en-GB" sz="1600">
              <a:solidFill>
                <a:srgbClr val="444444"/>
              </a:solidFill>
              <a:latin typeface="+mj-lt"/>
              <a:cs typeface="Calibri" panose="020F0502020204030204" pitchFamily="34" charset="0"/>
            </a:endParaRPr>
          </a:p>
          <a:p>
            <a:pPr marR="0" lvl="0" defTabSz="457200" rtl="0" eaLnBrk="1" fontAlgn="auto" latinLnBrk="0" hangingPunct="1">
              <a:lnSpc>
                <a:spcPct val="100000"/>
              </a:lnSpc>
              <a:spcBef>
                <a:spcPts val="0"/>
              </a:spcBef>
              <a:spcAft>
                <a:spcPts val="0"/>
              </a:spcAft>
              <a:buClrTx/>
              <a:buSzTx/>
              <a:tabLst/>
              <a:defRPr/>
            </a:pPr>
            <a:r>
              <a:rPr kumimoji="0" lang="en-GB" sz="1600" b="0" i="0" u="none" strike="noStrike" kern="1200" cap="none" spc="0" normalizeH="0" baseline="0" noProof="0">
                <a:ln>
                  <a:noFill/>
                </a:ln>
                <a:solidFill>
                  <a:srgbClr val="444444"/>
                </a:solidFill>
                <a:effectLst/>
                <a:uLnTx/>
                <a:uFillTx/>
                <a:latin typeface="+mj-lt"/>
                <a:cs typeface="Calibri" panose="020F0502020204030204" pitchFamily="34" charset="0"/>
              </a:rPr>
              <a:t>The Annual Consents Exercise (“ACE”) provides an efficient framework: </a:t>
            </a:r>
          </a:p>
          <a:p>
            <a:pPr marL="285750" marR="0" lvl="0" indent="-285750"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600" b="0" i="0" u="none" strike="noStrike" kern="1200" cap="none" spc="0" normalizeH="0" baseline="0" noProof="0">
                <a:ln>
                  <a:noFill/>
                </a:ln>
                <a:solidFill>
                  <a:srgbClr val="444444"/>
                </a:solidFill>
                <a:effectLst/>
                <a:uLnTx/>
                <a:uFillTx/>
                <a:latin typeface="+mj-lt"/>
                <a:cs typeface="Calibri" panose="020F0502020204030204" pitchFamily="34" charset="0"/>
              </a:rPr>
              <a:t>to ensure that fields and facilities have the requisite consents in place by the end of the year; and  </a:t>
            </a:r>
          </a:p>
          <a:p>
            <a:pPr marL="285750" marR="0" lvl="0" indent="-285750"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600" b="0" i="0" u="none" strike="noStrike" kern="1200" cap="none" spc="0" normalizeH="0" baseline="0" noProof="0">
                <a:ln>
                  <a:noFill/>
                </a:ln>
                <a:solidFill>
                  <a:srgbClr val="444444"/>
                </a:solidFill>
                <a:effectLst/>
                <a:uLnTx/>
                <a:uFillTx/>
                <a:latin typeface="+mj-lt"/>
                <a:cs typeface="Calibri" panose="020F0502020204030204" pitchFamily="34" charset="0"/>
              </a:rPr>
              <a:t>running the exercise in the last half of the year </a:t>
            </a:r>
            <a:r>
              <a:rPr lang="en-GB" sz="1600">
                <a:solidFill>
                  <a:srgbClr val="444444"/>
                </a:solidFill>
                <a:latin typeface="+mj-lt"/>
                <a:cs typeface="Calibri" panose="020F0502020204030204" pitchFamily="34" charset="0"/>
              </a:rPr>
              <a:t>means</a:t>
            </a:r>
            <a:r>
              <a:rPr kumimoji="0" lang="en-GB" sz="1600" b="0" i="0" u="none" strike="noStrike" kern="1200" cap="none" spc="0" normalizeH="0" baseline="0" noProof="0">
                <a:ln>
                  <a:noFill/>
                </a:ln>
                <a:solidFill>
                  <a:srgbClr val="444444"/>
                </a:solidFill>
                <a:effectLst/>
                <a:uLnTx/>
                <a:uFillTx/>
                <a:latin typeface="+mj-lt"/>
                <a:cs typeface="Calibri" panose="020F0502020204030204" pitchFamily="34" charset="0"/>
              </a:rPr>
              <a:t> Operators should have accurate final figures for the current year, and these should provide a good basis to estimate proposed figures for the following year.</a:t>
            </a:r>
            <a:endParaRPr lang="en-GB" sz="1600">
              <a:solidFill>
                <a:srgbClr val="444444"/>
              </a:solidFill>
              <a:latin typeface="+mj-lt"/>
              <a:cs typeface="Calibri" panose="020F0502020204030204" pitchFamily="34" charset="0"/>
            </a:endParaRPr>
          </a:p>
          <a:p>
            <a:pPr lvl="0" defTabSz="457200">
              <a:defRPr/>
            </a:pPr>
            <a:endParaRPr lang="en-GB" sz="1600">
              <a:solidFill>
                <a:srgbClr val="444444"/>
              </a:solidFill>
              <a:latin typeface="+mj-lt"/>
              <a:cs typeface="Calibri" panose="020F0502020204030204" pitchFamily="34" charset="0"/>
            </a:endParaRPr>
          </a:p>
          <a:p>
            <a:pPr lvl="0" defTabSz="457200">
              <a:defRPr/>
            </a:pPr>
            <a:endParaRPr lang="en-GB" sz="1600">
              <a:solidFill>
                <a:srgbClr val="444444"/>
              </a:solidFill>
              <a:latin typeface="+mj-lt"/>
              <a:cs typeface="Calibri" panose="020F0502020204030204" pitchFamily="34" charset="0"/>
            </a:endParaRPr>
          </a:p>
          <a:p>
            <a:pPr lvl="0" defTabSz="457200">
              <a:defRPr/>
            </a:pPr>
            <a:r>
              <a:rPr lang="en-GB" sz="1600">
                <a:solidFill>
                  <a:srgbClr val="444444"/>
                </a:solidFill>
                <a:latin typeface="+mj-lt"/>
                <a:cs typeface="Calibri" panose="020F0502020204030204" pitchFamily="34" charset="0"/>
              </a:rPr>
              <a:t>Support Delivery of the OGA Strategy:</a:t>
            </a:r>
          </a:p>
          <a:p>
            <a:pPr lvl="0" defTabSz="457200">
              <a:defRPr/>
            </a:pPr>
            <a:endParaRPr lang="en-GB" sz="1600">
              <a:solidFill>
                <a:srgbClr val="444444"/>
              </a:solidFill>
              <a:latin typeface="+mj-lt"/>
              <a:cs typeface="Calibri" panose="020F0502020204030204" pitchFamily="34" charset="0"/>
            </a:endParaRPr>
          </a:p>
          <a:p>
            <a:pPr lvl="0" defTabSz="457200">
              <a:defRPr/>
            </a:pPr>
            <a:r>
              <a:rPr lang="en-GB" sz="1600">
                <a:solidFill>
                  <a:srgbClr val="444444"/>
                </a:solidFill>
                <a:latin typeface="+mj-lt"/>
                <a:cs typeface="Calibri" panose="020F0502020204030204" pitchFamily="34" charset="0"/>
              </a:rPr>
              <a:t>Applications are subject to review to ensure they are compliant with, among other things: </a:t>
            </a:r>
          </a:p>
          <a:p>
            <a:pPr marL="285750" lvl="0" indent="-285750" defTabSz="457200">
              <a:buFont typeface="Wingdings" panose="05000000000000000000" pitchFamily="2" charset="2"/>
              <a:buChar char="§"/>
              <a:defRPr/>
            </a:pPr>
            <a:r>
              <a:rPr lang="en-GB" sz="1600">
                <a:solidFill>
                  <a:srgbClr val="444444"/>
                </a:solidFill>
                <a:latin typeface="+mj-lt"/>
                <a:cs typeface="Calibri" panose="020F0502020204030204" pitchFamily="34" charset="0"/>
              </a:rPr>
              <a:t>The key elements of the Central Obligation of the Strategy – including to maximise economic recovery and reduce as far as reasonably practicable in the circumstances greenhouse gas emissions from sources such as flaring and venting. </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600">
                <a:solidFill>
                  <a:srgbClr val="444444"/>
                </a:solidFill>
                <a:latin typeface="+mj-lt"/>
                <a:cs typeface="Calibri" panose="020F0502020204030204" pitchFamily="34" charset="0"/>
              </a:rPr>
              <a:t>Industry commitments under the North Sea Transition Deal (“NSTD”). Industry has committed to eliminate routine flaring and to reduce overall emissions of greenhouse gases by 50% by 2030. </a:t>
            </a:r>
          </a:p>
          <a:p>
            <a:pPr marL="285750" lvl="0" indent="-285750" defTabSz="457200">
              <a:buFont typeface="Wingdings" panose="05000000000000000000" pitchFamily="2" charset="2"/>
              <a:buChar char="§"/>
              <a:defRPr/>
            </a:pPr>
            <a:endParaRPr lang="en-GB" sz="1600">
              <a:solidFill>
                <a:srgbClr val="444444"/>
              </a:solidFill>
              <a:latin typeface="+mj-lt"/>
              <a:cs typeface="Calibri" panose="020F0502020204030204" pitchFamily="34" charset="0"/>
            </a:endParaRPr>
          </a:p>
          <a:p>
            <a:pPr marL="285750" lvl="0" indent="-285750" defTabSz="457200">
              <a:buFont typeface="Wingdings" panose="05000000000000000000" pitchFamily="2" charset="2"/>
              <a:buChar char="§"/>
              <a:defRPr/>
            </a:pPr>
            <a:endParaRPr lang="en-GB" sz="1600">
              <a:solidFill>
                <a:srgbClr val="444444"/>
              </a:solidFill>
              <a:latin typeface="+mj-lt"/>
              <a:cs typeface="Calibri" panose="020F0502020204030204" pitchFamily="34" charset="0"/>
            </a:endParaRPr>
          </a:p>
          <a:p>
            <a:pPr marL="0" lvl="0" indent="0" defTabSz="457200">
              <a:buFont typeface="Wingdings" panose="05000000000000000000" pitchFamily="2" charset="2"/>
              <a:buNone/>
              <a:defRPr/>
            </a:pPr>
            <a:r>
              <a:rPr lang="en-GB" sz="1600">
                <a:solidFill>
                  <a:srgbClr val="444444"/>
                </a:solidFill>
                <a:latin typeface="+mj-lt"/>
                <a:cs typeface="Calibri" panose="020F0502020204030204" pitchFamily="34" charset="0"/>
              </a:rPr>
              <a:t>Ensure Alignment with EIA Regulations: </a:t>
            </a:r>
          </a:p>
          <a:p>
            <a:pPr marL="285750" lvl="0" indent="-285750" defTabSz="457200">
              <a:buFont typeface="Wingdings" panose="05000000000000000000" pitchFamily="2" charset="2"/>
              <a:buChar char="§"/>
              <a:defRPr/>
            </a:pPr>
            <a:r>
              <a:rPr lang="en-GB" sz="1600">
                <a:solidFill>
                  <a:srgbClr val="444444"/>
                </a:solidFill>
                <a:latin typeface="+mj-lt"/>
                <a:cs typeface="Calibri" panose="020F0502020204030204" pitchFamily="34" charset="0"/>
              </a:rPr>
              <a:t>The DESNZ Environmental Impact Assessment (EIA) Regulations (2020), in particular the approval by the Secretary of State (“SoS”) of project activity as defined under the EIA Regulations. </a:t>
            </a:r>
          </a:p>
          <a:p>
            <a:pPr marR="0" lvl="0" defTabSz="457200" rtl="0" eaLnBrk="1" fontAlgn="auto" latinLnBrk="0" hangingPunct="1">
              <a:lnSpc>
                <a:spcPct val="100000"/>
              </a:lnSpc>
              <a:spcBef>
                <a:spcPts val="0"/>
              </a:spcBef>
              <a:spcAft>
                <a:spcPts val="0"/>
              </a:spcAft>
              <a:buClrTx/>
              <a:buSzTx/>
              <a:tabLst/>
              <a:defRPr/>
            </a:pPr>
            <a:endParaRPr lang="en-GB" sz="1600">
              <a:solidFill>
                <a:prstClr val="black"/>
              </a:solidFill>
              <a:latin typeface="+mj-lt"/>
              <a:cs typeface="Calibri" panose="020F0502020204030204" pitchFamily="34" charset="0"/>
            </a:endParaRPr>
          </a:p>
          <a:p>
            <a:pPr marL="285750" marR="0" lvl="0" indent="-285750"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600" b="0" i="0" u="none" strike="noStrike" kern="1200" cap="none" spc="0" normalizeH="0" baseline="0" noProof="0">
              <a:ln>
                <a:noFill/>
              </a:ln>
              <a:solidFill>
                <a:srgbClr val="444444"/>
              </a:solidFill>
              <a:effectLst/>
              <a:uLnTx/>
              <a:uFillTx/>
              <a:latin typeface="+mj-lt"/>
              <a:cs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pPr marL="0" marR="0" lvl="0" indent="0" algn="r" defTabSz="609570" rtl="0" eaLnBrk="1" fontAlgn="auto" latinLnBrk="0" hangingPunct="1">
              <a:lnSpc>
                <a:spcPct val="100000"/>
              </a:lnSpc>
              <a:spcBef>
                <a:spcPts val="0"/>
              </a:spcBef>
              <a:spcAft>
                <a:spcPts val="0"/>
              </a:spcAft>
              <a:buClrTx/>
              <a:buSzTx/>
              <a:buFontTx/>
              <a:buNone/>
              <a:tabLst/>
              <a:defRPr/>
            </a:pPr>
            <a:fld id="{F27E7B17-5099-4BBE-8F19-7BFADD7AACEA}" type="slidenum">
              <a:rPr kumimoji="0" lang="en-GB"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570" rtl="0" eaLnBrk="1" fontAlgn="auto" latinLnBrk="0" hangingPunct="1">
                <a:lnSpc>
                  <a:spcPct val="100000"/>
                </a:lnSpc>
                <a:spcBef>
                  <a:spcPts val="0"/>
                </a:spcBef>
                <a:spcAft>
                  <a:spcPts val="0"/>
                </a:spcAft>
                <a:buClrTx/>
                <a:buSzTx/>
                <a:buFontTx/>
                <a:buNone/>
                <a:tabLst/>
                <a:defRPr/>
              </a:pPr>
              <a:t>5</a:t>
            </a:fld>
            <a:endParaRPr kumimoji="0" lang="en-GB"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7909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How do we run ACE:</a:t>
            </a:r>
          </a:p>
          <a:p>
            <a:endParaRPr lang="en-GB"/>
          </a:p>
          <a:p>
            <a:r>
              <a:rPr lang="en-GB"/>
              <a:t>Multi-Discipline – Cross Regulator Team,</a:t>
            </a:r>
          </a:p>
          <a:p>
            <a:endParaRPr lang="en-GB"/>
          </a:p>
          <a:p>
            <a:r>
              <a:rPr lang="en-GB"/>
              <a:t>Regulation : Consents, Onshore</a:t>
            </a:r>
          </a:p>
          <a:p>
            <a:r>
              <a:rPr lang="en-GB"/>
              <a:t>Technical : Operations</a:t>
            </a:r>
          </a:p>
          <a:p>
            <a:r>
              <a:rPr lang="en-GB"/>
              <a:t>Environmental : OPRED EMT</a:t>
            </a:r>
          </a:p>
          <a:p>
            <a:endParaRPr lang="en-GB"/>
          </a:p>
          <a:p>
            <a:r>
              <a:rPr lang="en-GB"/>
              <a:t>Use the consents mailbox as the thread</a:t>
            </a:r>
          </a:p>
          <a:p>
            <a:r>
              <a:rPr lang="en-GB"/>
              <a:t> - Determine when you contact us whether or not you’re getting in touch with an ACE application or a revision – the queries will go down two separate paths but there’s potential for knock on impact if you’re updating 2025 figures that are then different to what you’ve submitted in your ACE application</a:t>
            </a:r>
          </a:p>
          <a:p>
            <a:endParaRPr lang="en-GB"/>
          </a:p>
          <a:p>
            <a:endParaRPr lang="en-GB"/>
          </a:p>
          <a:p>
            <a:endParaRPr lang="en-GB"/>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F27E7B17-5099-4BBE-8F19-7BFADD7AACEA}" type="slidenum">
              <a:rPr lang="en-GB" smtClean="0"/>
              <a:t>6</a:t>
            </a:fld>
            <a:endParaRPr lang="en-GB"/>
          </a:p>
        </p:txBody>
      </p:sp>
    </p:spTree>
    <p:extLst>
      <p:ext uri="{BB962C8B-B14F-4D97-AF65-F5344CB8AC3E}">
        <p14:creationId xmlns:p14="http://schemas.microsoft.com/office/powerpoint/2010/main" val="369784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E1658-5B8A-3B43-013E-C233266E16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E84844-B5C3-0171-2DAA-D45B5D34FD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51E323-F1DA-06EC-5977-0FE7690156DD}"/>
              </a:ext>
            </a:extLst>
          </p:cNvPr>
          <p:cNvSpPr>
            <a:spLocks noGrp="1"/>
          </p:cNvSpPr>
          <p:nvPr>
            <p:ph type="body" idx="1"/>
          </p:nvPr>
        </p:nvSpPr>
        <p:spPr/>
        <p:txBody>
          <a:bodyPr/>
          <a:lstStyle/>
          <a:p>
            <a:r>
              <a:rPr lang="en-GB"/>
              <a:t>Just to highlight who is dealing with what throughout the course of ACE from the Consents side – AC and SR will deal with anything and everything ACE related. </a:t>
            </a:r>
          </a:p>
          <a:p>
            <a:endParaRPr lang="en-GB"/>
          </a:p>
          <a:p>
            <a:r>
              <a:rPr lang="en-GB"/>
              <a:t>Utilising CO and AD will be single point of contact for revisions.  </a:t>
            </a:r>
          </a:p>
        </p:txBody>
      </p:sp>
      <p:sp>
        <p:nvSpPr>
          <p:cNvPr id="4" name="Footer Placeholder 3">
            <a:extLst>
              <a:ext uri="{FF2B5EF4-FFF2-40B4-BE49-F238E27FC236}">
                <a16:creationId xmlns:a16="http://schemas.microsoft.com/office/drawing/2014/main" id="{0DE789DC-C18A-97CE-E8CA-5A4837CF962C}"/>
              </a:ext>
            </a:extLst>
          </p:cNvPr>
          <p:cNvSpPr>
            <a:spLocks noGrp="1"/>
          </p:cNvSpPr>
          <p:nvPr>
            <p:ph type="ftr" sz="quarter" idx="4"/>
          </p:nvPr>
        </p:nvSpPr>
        <p:spPr/>
        <p:txBody>
          <a:bodyPr/>
          <a:lstStyle/>
          <a:p>
            <a:endParaRPr lang="en-GB"/>
          </a:p>
        </p:txBody>
      </p:sp>
      <p:sp>
        <p:nvSpPr>
          <p:cNvPr id="5" name="Slide Number Placeholder 4">
            <a:extLst>
              <a:ext uri="{FF2B5EF4-FFF2-40B4-BE49-F238E27FC236}">
                <a16:creationId xmlns:a16="http://schemas.microsoft.com/office/drawing/2014/main" id="{38A08875-A45E-5C31-0C38-6F16059A5371}"/>
              </a:ext>
            </a:extLst>
          </p:cNvPr>
          <p:cNvSpPr>
            <a:spLocks noGrp="1"/>
          </p:cNvSpPr>
          <p:nvPr>
            <p:ph type="sldNum" sz="quarter" idx="5"/>
          </p:nvPr>
        </p:nvSpPr>
        <p:spPr/>
        <p:txBody>
          <a:bodyPr/>
          <a:lstStyle/>
          <a:p>
            <a:fld id="{F27E7B17-5099-4BBE-8F19-7BFADD7AACEA}" type="slidenum">
              <a:rPr lang="en-GB" smtClean="0"/>
              <a:t>7</a:t>
            </a:fld>
            <a:endParaRPr lang="en-GB"/>
          </a:p>
        </p:txBody>
      </p:sp>
    </p:spTree>
    <p:extLst>
      <p:ext uri="{BB962C8B-B14F-4D97-AF65-F5344CB8AC3E}">
        <p14:creationId xmlns:p14="http://schemas.microsoft.com/office/powerpoint/2010/main" val="3824764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5EB6F-4A07-12DF-F856-B91EA3A6EB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9C5678-0E7D-0E16-FFEF-A1672E21E4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95DCC7-6B3E-95F4-89D1-C0DCEB919C52}"/>
              </a:ext>
            </a:extLst>
          </p:cNvPr>
          <p:cNvSpPr>
            <a:spLocks noGrp="1"/>
          </p:cNvSpPr>
          <p:nvPr>
            <p:ph type="body" idx="1"/>
          </p:nvPr>
        </p:nvSpPr>
        <p:spPr/>
        <p:txBody>
          <a:bodyPr/>
          <a:lstStyle/>
          <a:p>
            <a:endParaRPr lang="en-GB"/>
          </a:p>
        </p:txBody>
      </p:sp>
      <p:sp>
        <p:nvSpPr>
          <p:cNvPr id="4" name="Footer Placeholder 3">
            <a:extLst>
              <a:ext uri="{FF2B5EF4-FFF2-40B4-BE49-F238E27FC236}">
                <a16:creationId xmlns:a16="http://schemas.microsoft.com/office/drawing/2014/main" id="{98E7D185-2A05-43C8-BA58-6FE51C0F50B5}"/>
              </a:ext>
            </a:extLst>
          </p:cNvPr>
          <p:cNvSpPr>
            <a:spLocks noGrp="1"/>
          </p:cNvSpPr>
          <p:nvPr>
            <p:ph type="ftr" sz="quarter" idx="4"/>
          </p:nvPr>
        </p:nvSpPr>
        <p:spPr/>
        <p:txBody>
          <a:bodyPr/>
          <a:lstStyle/>
          <a:p>
            <a:endParaRPr lang="en-GB"/>
          </a:p>
        </p:txBody>
      </p:sp>
      <p:sp>
        <p:nvSpPr>
          <p:cNvPr id="5" name="Slide Number Placeholder 4">
            <a:extLst>
              <a:ext uri="{FF2B5EF4-FFF2-40B4-BE49-F238E27FC236}">
                <a16:creationId xmlns:a16="http://schemas.microsoft.com/office/drawing/2014/main" id="{2AB18D80-4CC0-E952-FC1C-66CF81D994BF}"/>
              </a:ext>
            </a:extLst>
          </p:cNvPr>
          <p:cNvSpPr>
            <a:spLocks noGrp="1"/>
          </p:cNvSpPr>
          <p:nvPr>
            <p:ph type="sldNum" sz="quarter" idx="5"/>
          </p:nvPr>
        </p:nvSpPr>
        <p:spPr/>
        <p:txBody>
          <a:bodyPr/>
          <a:lstStyle/>
          <a:p>
            <a:fld id="{F27E7B17-5099-4BBE-8F19-7BFADD7AACEA}" type="slidenum">
              <a:rPr lang="en-GB" smtClean="0"/>
              <a:t>9</a:t>
            </a:fld>
            <a:endParaRPr lang="en-GB"/>
          </a:p>
        </p:txBody>
      </p:sp>
    </p:spTree>
    <p:extLst>
      <p:ext uri="{BB962C8B-B14F-4D97-AF65-F5344CB8AC3E}">
        <p14:creationId xmlns:p14="http://schemas.microsoft.com/office/powerpoint/2010/main" val="365710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5B7F3-DE01-62B8-ECD7-B76F94554D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8DCA68-4D16-30ED-39F5-8B0888B176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3E197F-FF78-D34D-9705-86388E0E5B63}"/>
              </a:ext>
            </a:extLst>
          </p:cNvPr>
          <p:cNvSpPr>
            <a:spLocks noGrp="1"/>
          </p:cNvSpPr>
          <p:nvPr>
            <p:ph type="body" idx="1"/>
          </p:nvPr>
        </p:nvSpPr>
        <p:spPr/>
        <p:txBody>
          <a:bodyPr/>
          <a:lstStyle/>
          <a:p>
            <a:pPr marL="285750" indent="-285750" algn="just">
              <a:buFont typeface="Arial" panose="020B0604020202020204" pitchFamily="34" charset="0"/>
              <a:buChar char="•"/>
            </a:pPr>
            <a:r>
              <a:rPr lang="en-GB" sz="1600">
                <a:solidFill>
                  <a:schemeClr val="bg1"/>
                </a:solidFill>
                <a:latin typeface="Calibri Light" panose="020F0302020204030204" pitchFamily="34" charset="0"/>
                <a:cs typeface="Calibri Light" panose="020F0302020204030204" pitchFamily="34" charset="0"/>
              </a:rPr>
              <a:t>Relevant persons shall, as from 1 June 2024, provide a documented method of the split of projected flaring and venting figures into categories (A, B, and C) with their flare and vent consent applications, to support delivery of zero routine flaring and venting from 2030.</a:t>
            </a:r>
          </a:p>
          <a:p>
            <a:pPr marL="285750" indent="-285750" algn="just">
              <a:buFont typeface="Arial" panose="020B0604020202020204" pitchFamily="34" charset="0"/>
              <a:buChar char="•"/>
            </a:pPr>
            <a:endParaRPr lang="en-GB" sz="1600">
              <a:solidFill>
                <a:schemeClr val="bg1"/>
              </a:solidFill>
              <a:latin typeface="Calibri Light" panose="020F0302020204030204" pitchFamily="34" charset="0"/>
              <a:cs typeface="Calibri Light" panose="020F0302020204030204" pitchFamily="34" charset="0"/>
            </a:endParaRPr>
          </a:p>
          <a:p>
            <a:pPr marL="285750" indent="-285750" algn="just">
              <a:buFont typeface="Arial" panose="020B0604020202020204" pitchFamily="34" charset="0"/>
              <a:buChar char="•"/>
            </a:pPr>
            <a:r>
              <a:rPr lang="en-GB" sz="1600">
                <a:solidFill>
                  <a:schemeClr val="bg1"/>
                </a:solidFill>
                <a:latin typeface="Calibri Light" panose="020F0302020204030204" pitchFamily="34" charset="0"/>
                <a:cs typeface="Calibri Light" panose="020F0302020204030204" pitchFamily="34" charset="0"/>
              </a:rPr>
              <a:t>Relevant persons shall within their ERAPs, as from 1 June 2025 at the latest have plans, with associated budgets, to deliver continuous improvements in flaring and venting leading to GHG emissions reductions at the UKCS-level.</a:t>
            </a:r>
          </a:p>
          <a:p>
            <a:pPr marL="285750" indent="-285750" algn="just">
              <a:buFont typeface="Arial" panose="020B0604020202020204" pitchFamily="34" charset="0"/>
              <a:buChar char="•"/>
            </a:pPr>
            <a:endParaRPr lang="en-GB" sz="1600">
              <a:solidFill>
                <a:schemeClr val="bg1"/>
              </a:solidFill>
              <a:latin typeface="Calibri Light" panose="020F0302020204030204" pitchFamily="34" charset="0"/>
              <a:cs typeface="Calibri Light" panose="020F0302020204030204" pitchFamily="34" charset="0"/>
            </a:endParaRPr>
          </a:p>
          <a:p>
            <a:pPr marL="285750" indent="-285750" algn="just">
              <a:buFont typeface="Arial" panose="020B0604020202020204" pitchFamily="34" charset="0"/>
              <a:buChar char="•"/>
            </a:pPr>
            <a:r>
              <a:rPr lang="en-GB" sz="1600">
                <a:solidFill>
                  <a:schemeClr val="bg1"/>
                </a:solidFill>
                <a:latin typeface="Calibri Light" panose="020F0302020204030204" pitchFamily="34" charset="0"/>
                <a:cs typeface="Calibri Light" panose="020F0302020204030204" pitchFamily="34" charset="0"/>
              </a:rPr>
              <a:t>All assets consented to on a zero routine flare and vent basis must operate as such. </a:t>
            </a:r>
          </a:p>
          <a:p>
            <a:pPr marL="285750" indent="-285750" algn="just">
              <a:buFont typeface="Arial" panose="020B0604020202020204" pitchFamily="34" charset="0"/>
              <a:buChar char="•"/>
            </a:pPr>
            <a:endParaRPr lang="en-GB" sz="1600">
              <a:solidFill>
                <a:schemeClr val="bg1"/>
              </a:solidFill>
              <a:latin typeface="Calibri Light" panose="020F0302020204030204" pitchFamily="34" charset="0"/>
              <a:cs typeface="Calibri Light" panose="020F0302020204030204" pitchFamily="34" charset="0"/>
            </a:endParaRPr>
          </a:p>
          <a:p>
            <a:pPr marL="285750" indent="-285750" algn="just">
              <a:buFont typeface="Arial" panose="020B0604020202020204" pitchFamily="34" charset="0"/>
              <a:buChar char="•"/>
            </a:pPr>
            <a:r>
              <a:rPr lang="en-GB" sz="1600">
                <a:solidFill>
                  <a:schemeClr val="bg1"/>
                </a:solidFill>
                <a:latin typeface="Calibri Light" panose="020F0302020204030204" pitchFamily="34" charset="0"/>
                <a:cs typeface="Calibri Light" panose="020F0302020204030204" pitchFamily="34" charset="0"/>
              </a:rPr>
              <a:t>All new developments, including tiebacks to existing hosts, should be planned, designed and developed on the basis of zero routine flaring and venting.</a:t>
            </a:r>
          </a:p>
          <a:p>
            <a:pPr marL="285750" indent="-285750" algn="just">
              <a:buFont typeface="Arial" panose="020B0604020202020204" pitchFamily="34" charset="0"/>
              <a:buChar char="•"/>
            </a:pPr>
            <a:endParaRPr lang="en-GB" sz="1600">
              <a:solidFill>
                <a:schemeClr val="bg1"/>
              </a:solidFill>
              <a:latin typeface="Calibri Light" panose="020F0302020204030204" pitchFamily="34" charset="0"/>
              <a:cs typeface="Calibri Light" panose="020F0302020204030204" pitchFamily="34" charset="0"/>
            </a:endParaRPr>
          </a:p>
          <a:p>
            <a:pPr marL="285750" indent="-285750" algn="just">
              <a:buFont typeface="Arial" panose="020B0604020202020204" pitchFamily="34" charset="0"/>
              <a:buChar char="•"/>
            </a:pPr>
            <a:r>
              <a:rPr lang="en-GB" sz="1600">
                <a:solidFill>
                  <a:schemeClr val="bg1"/>
                </a:solidFill>
                <a:latin typeface="Calibri Light" panose="020F0302020204030204" pitchFamily="34" charset="0"/>
                <a:cs typeface="Calibri Light" panose="020F0302020204030204" pitchFamily="34" charset="0"/>
              </a:rPr>
              <a:t>Zero routine flaring and venting for all by 2030, for the latter with a particular focus on methane.</a:t>
            </a:r>
          </a:p>
          <a:p>
            <a:pPr marL="285750" indent="-285750" algn="just">
              <a:buFont typeface="Arial" panose="020B0604020202020204" pitchFamily="34" charset="0"/>
              <a:buChar char="•"/>
            </a:pPr>
            <a:endParaRPr lang="en-GB" sz="1600">
              <a:solidFill>
                <a:schemeClr val="bg1"/>
              </a:solidFill>
              <a:latin typeface="Calibri Light" panose="020F0302020204030204" pitchFamily="34" charset="0"/>
              <a:cs typeface="Calibri Light" panose="020F0302020204030204" pitchFamily="34" charset="0"/>
            </a:endParaRPr>
          </a:p>
          <a:p>
            <a:pPr marL="285750" indent="-285750" algn="just">
              <a:buFont typeface="Arial" panose="020B0604020202020204" pitchFamily="34" charset="0"/>
              <a:buChar char="•"/>
            </a:pPr>
            <a:r>
              <a:rPr lang="en-GB" sz="1600">
                <a:solidFill>
                  <a:schemeClr val="bg1"/>
                </a:solidFill>
                <a:latin typeface="Calibri Light" panose="020F0302020204030204" pitchFamily="34" charset="0"/>
                <a:cs typeface="Calibri Light" panose="020F0302020204030204" pitchFamily="34" charset="0"/>
              </a:rPr>
              <a:t>Relevant persons shall deliver continuous reductions of fugitive emissions.</a:t>
            </a:r>
          </a:p>
          <a:p>
            <a:endParaRPr lang="en-GB"/>
          </a:p>
          <a:p>
            <a:endParaRPr lang="en-GB"/>
          </a:p>
          <a:p>
            <a:pPr marL="0" marR="0" lvl="0" indent="0" algn="l" defTabSz="1219140" rtl="0" eaLnBrk="1" fontAlgn="auto" latinLnBrk="0" hangingPunct="1">
              <a:lnSpc>
                <a:spcPct val="100000"/>
              </a:lnSpc>
              <a:spcBef>
                <a:spcPts val="0"/>
              </a:spcBef>
              <a:spcAft>
                <a:spcPts val="0"/>
              </a:spcAft>
              <a:buClrTx/>
              <a:buSzTx/>
              <a:buFontTx/>
              <a:buNone/>
              <a:tabLst/>
              <a:defRPr/>
            </a:pPr>
            <a:r>
              <a:rPr lang="en-GB" sz="1600">
                <a:solidFill>
                  <a:schemeClr val="bg1"/>
                </a:solidFill>
                <a:latin typeface="Calibri Light" panose="020F0302020204030204" pitchFamily="34" charset="0"/>
                <a:cs typeface="Calibri Light" panose="020F0302020204030204" pitchFamily="34" charset="0"/>
              </a:rPr>
              <a:t>These requirements build on and are consistent with the NSTA’s existing flaring and venting guidance.</a:t>
            </a:r>
          </a:p>
          <a:p>
            <a:endParaRPr lang="en-GB"/>
          </a:p>
        </p:txBody>
      </p:sp>
      <p:sp>
        <p:nvSpPr>
          <p:cNvPr id="4" name="Footer Placeholder 3">
            <a:extLst>
              <a:ext uri="{FF2B5EF4-FFF2-40B4-BE49-F238E27FC236}">
                <a16:creationId xmlns:a16="http://schemas.microsoft.com/office/drawing/2014/main" id="{692CE8C2-7499-F2B0-FCC7-488D52925453}"/>
              </a:ext>
            </a:extLst>
          </p:cNvPr>
          <p:cNvSpPr>
            <a:spLocks noGrp="1"/>
          </p:cNvSpPr>
          <p:nvPr>
            <p:ph type="ftr" sz="quarter" idx="4"/>
          </p:nvPr>
        </p:nvSpPr>
        <p:spPr/>
        <p:txBody>
          <a:bodyPr/>
          <a:lstStyle/>
          <a:p>
            <a:endParaRPr lang="en-GB"/>
          </a:p>
        </p:txBody>
      </p:sp>
      <p:sp>
        <p:nvSpPr>
          <p:cNvPr id="5" name="Slide Number Placeholder 4">
            <a:extLst>
              <a:ext uri="{FF2B5EF4-FFF2-40B4-BE49-F238E27FC236}">
                <a16:creationId xmlns:a16="http://schemas.microsoft.com/office/drawing/2014/main" id="{2CB8B767-9059-C899-0121-28D6215CAAD6}"/>
              </a:ext>
            </a:extLst>
          </p:cNvPr>
          <p:cNvSpPr>
            <a:spLocks noGrp="1"/>
          </p:cNvSpPr>
          <p:nvPr>
            <p:ph type="sldNum" sz="quarter" idx="5"/>
          </p:nvPr>
        </p:nvSpPr>
        <p:spPr/>
        <p:txBody>
          <a:bodyPr/>
          <a:lstStyle/>
          <a:p>
            <a:fld id="{F27E7B17-5099-4BBE-8F19-7BFADD7AACEA}" type="slidenum">
              <a:rPr lang="en-GB" smtClean="0"/>
              <a:t>10</a:t>
            </a:fld>
            <a:endParaRPr lang="en-GB"/>
          </a:p>
        </p:txBody>
      </p:sp>
    </p:spTree>
    <p:extLst>
      <p:ext uri="{BB962C8B-B14F-4D97-AF65-F5344CB8AC3E}">
        <p14:creationId xmlns:p14="http://schemas.microsoft.com/office/powerpoint/2010/main" val="1811463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F27E7B17-5099-4BBE-8F19-7BFADD7AACEA}" type="slidenum">
              <a:rPr lang="en-GB" smtClean="0"/>
              <a:t>11</a:t>
            </a:fld>
            <a:endParaRPr lang="en-GB"/>
          </a:p>
        </p:txBody>
      </p:sp>
    </p:spTree>
    <p:extLst>
      <p:ext uri="{BB962C8B-B14F-4D97-AF65-F5344CB8AC3E}">
        <p14:creationId xmlns:p14="http://schemas.microsoft.com/office/powerpoint/2010/main" val="126953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7.xml"/><Relationship Id="rId4" Type="http://schemas.openxmlformats.org/officeDocument/2006/relationships/image" Target="../media/image6.svg"/></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7.xml"/><Relationship Id="rId4" Type="http://schemas.openxmlformats.org/officeDocument/2006/relationships/image" Target="../media/image10.jpe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7.xml"/><Relationship Id="rId4" Type="http://schemas.openxmlformats.org/officeDocument/2006/relationships/image" Target="../media/image10.jpe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7.xml"/><Relationship Id="rId4" Type="http://schemas.openxmlformats.org/officeDocument/2006/relationships/image" Target="../media/image11.jpe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7.xml"/><Relationship Id="rId4" Type="http://schemas.openxmlformats.org/officeDocument/2006/relationships/image" Target="../media/image11.jpeg"/></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descr="North Sea Transition Authority logo">
            <a:extLst>
              <a:ext uri="{FF2B5EF4-FFF2-40B4-BE49-F238E27FC236}">
                <a16:creationId xmlns:a16="http://schemas.microsoft.com/office/drawing/2014/main" id="{EA0B287C-6E98-4ABE-9770-5F9F12084EBA}"/>
              </a:ext>
            </a:extLst>
          </p:cNvPr>
          <p:cNvPicPr>
            <a:picLocks noChangeAspect="1"/>
          </p:cNvPicPr>
          <p:nvPr userDrawn="1"/>
        </p:nvPicPr>
        <p:blipFill>
          <a:blip r:embed="rId2"/>
          <a:srcRect/>
          <a:stretch/>
        </p:blipFill>
        <p:spPr>
          <a:xfrm>
            <a:off x="718914" y="253214"/>
            <a:ext cx="1466032" cy="1470484"/>
          </a:xfrm>
          <a:prstGeom prst="rect">
            <a:avLst/>
          </a:prstGeom>
        </p:spPr>
      </p:pic>
      <p:cxnSp>
        <p:nvCxnSpPr>
          <p:cNvPr id="15" name="Straight Connector 14">
            <a:extLst>
              <a:ext uri="{FF2B5EF4-FFF2-40B4-BE49-F238E27FC236}">
                <a16:creationId xmlns:a16="http://schemas.microsoft.com/office/drawing/2014/main" id="{DE038CA5-8F1F-4334-8648-E6A7038DE8C1}"/>
              </a:ext>
              <a:ext uri="{C183D7F6-B498-43B3-948B-1728B52AA6E4}">
                <adec:decorative xmlns:adec="http://schemas.microsoft.com/office/drawing/2017/decorative" val="1"/>
              </a:ext>
            </a:extLst>
          </p:cNvPr>
          <p:cNvCxnSpPr/>
          <p:nvPr userDrawn="1"/>
        </p:nvCxnSpPr>
        <p:spPr>
          <a:xfrm>
            <a:off x="575733" y="3636581"/>
            <a:ext cx="11184467"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2066D78-725F-47AA-B718-01D0AF25F789}"/>
              </a:ext>
            </a:extLst>
          </p:cNvPr>
          <p:cNvSpPr txBox="1"/>
          <p:nvPr userDrawn="1"/>
        </p:nvSpPr>
        <p:spPr>
          <a:xfrm>
            <a:off x="454822" y="5907161"/>
            <a:ext cx="11305377" cy="953723"/>
          </a:xfrm>
          <a:prstGeom prst="rect">
            <a:avLst/>
          </a:prstGeom>
          <a:noFill/>
        </p:spPr>
        <p:txBody>
          <a:bodyPr wrap="squar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NSTA 2022</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NSTA makes no representations or warranties, express or implied, regarding the quality, completeness or accuracy of the information contained herein. All and any such responsibility and liability is expressly disclaimed. The NSTA does not provide endorsements or investment recommendations.</a:t>
            </a:r>
            <a:b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b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The North Sea Transition Authority is the business name for the Oil &amp; Gas Authority, a limited company registered in England and Wales with registered number 09666504 and VAT registered number 249433979. Our registered office is at 21 Bloomsbury Street, London, United Kingdom, WC1B 3HF. </a:t>
            </a:r>
          </a:p>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endParaRP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9956800" y="4976283"/>
            <a:ext cx="1776941" cy="697620"/>
          </a:xfrm>
          <a:prstGeom prst="rect">
            <a:avLst/>
          </a:prstGeom>
        </p:spPr>
        <p:txBody>
          <a:bodyPr/>
          <a:lstStyle>
            <a:lvl1pPr marL="0" indent="0" algn="l">
              <a:buNone/>
              <a:defRPr sz="2133"/>
            </a:lvl1pPr>
            <a:lvl2pPr marL="609570" indent="0">
              <a:buNone/>
              <a:defRPr/>
            </a:lvl2pPr>
            <a:lvl3pPr marL="1219140" indent="0">
              <a:buNone/>
              <a:defRPr/>
            </a:lvl3pPr>
            <a:lvl4pPr marL="1828709" indent="0">
              <a:buNone/>
              <a:defRPr/>
            </a:lvl4pPr>
            <a:lvl5pPr marL="2438278"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588433" y="4976285"/>
            <a:ext cx="8530936" cy="757767"/>
          </a:xfrm>
          <a:prstGeom prst="rect">
            <a:avLst/>
          </a:prstGeom>
        </p:spPr>
        <p:txBody>
          <a:bodyPr/>
          <a:lstStyle>
            <a:lvl1pPr marL="0" indent="0">
              <a:buNone/>
              <a:defRPr sz="2133"/>
            </a:lvl1pPr>
          </a:lstStyle>
          <a:p>
            <a:pPr lvl="0"/>
            <a:r>
              <a:rPr lang="en-US"/>
              <a:t>Speaker &amp; title</a:t>
            </a:r>
          </a:p>
        </p:txBody>
      </p:sp>
      <p:sp>
        <p:nvSpPr>
          <p:cNvPr id="12" name="Text Placeholder 12">
            <a:extLst>
              <a:ext uri="{FF2B5EF4-FFF2-40B4-BE49-F238E27FC236}">
                <a16:creationId xmlns:a16="http://schemas.microsoft.com/office/drawing/2014/main" id="{FBBF420D-7306-4564-8600-5DCC54C404A5}"/>
              </a:ext>
            </a:extLst>
          </p:cNvPr>
          <p:cNvSpPr>
            <a:spLocks noGrp="1"/>
          </p:cNvSpPr>
          <p:nvPr>
            <p:ph type="body" sz="quarter" idx="12" hasCustomPrompt="1"/>
          </p:nvPr>
        </p:nvSpPr>
        <p:spPr>
          <a:xfrm>
            <a:off x="575733" y="2635486"/>
            <a:ext cx="11184467" cy="997751"/>
          </a:xfrm>
          <a:prstGeom prst="rect">
            <a:avLst/>
          </a:prstGeom>
        </p:spPr>
        <p:txBody>
          <a:bodyPr lIns="0" anchor="b"/>
          <a:lstStyle>
            <a:lvl1pPr marL="0" indent="0">
              <a:buNone/>
              <a:defRPr sz="5333">
                <a:solidFill>
                  <a:srgbClr val="193768"/>
                </a:solidFill>
              </a:defRPr>
            </a:lvl1pPr>
          </a:lstStyle>
          <a:p>
            <a:pPr lvl="0"/>
            <a:r>
              <a:rPr lang="en-US"/>
              <a:t>Here comes your title</a:t>
            </a:r>
          </a:p>
        </p:txBody>
      </p:sp>
      <p:sp>
        <p:nvSpPr>
          <p:cNvPr id="14" name="Text Placeholder 18">
            <a:extLst>
              <a:ext uri="{FF2B5EF4-FFF2-40B4-BE49-F238E27FC236}">
                <a16:creationId xmlns:a16="http://schemas.microsoft.com/office/drawing/2014/main" id="{39FD3177-214E-4F32-910E-58B1967F5E14}"/>
              </a:ext>
            </a:extLst>
          </p:cNvPr>
          <p:cNvSpPr>
            <a:spLocks noGrp="1"/>
          </p:cNvSpPr>
          <p:nvPr>
            <p:ph type="body" sz="quarter" idx="13" hasCustomPrompt="1"/>
          </p:nvPr>
        </p:nvSpPr>
        <p:spPr>
          <a:xfrm>
            <a:off x="588435" y="3806346"/>
            <a:ext cx="11131551" cy="697620"/>
          </a:xfrm>
          <a:prstGeom prst="rect">
            <a:avLst/>
          </a:prstGeom>
        </p:spPr>
        <p:txBody>
          <a:bodyPr/>
          <a:lstStyle>
            <a:lvl1pPr marL="0" indent="0">
              <a:buNone/>
              <a:defRPr sz="2667"/>
            </a:lvl1pPr>
            <a:lvl2pPr marL="609570" indent="0">
              <a:buNone/>
              <a:defRPr/>
            </a:lvl2pPr>
            <a:lvl3pPr marL="1219140" indent="0">
              <a:buNone/>
              <a:defRPr/>
            </a:lvl3pPr>
            <a:lvl4pPr marL="1828709" indent="0">
              <a:buNone/>
              <a:defRPr/>
            </a:lvl4pPr>
            <a:lvl5pPr marL="2438278" indent="0">
              <a:buNone/>
              <a:defRPr/>
            </a:lvl5pPr>
          </a:lstStyle>
          <a:p>
            <a:pPr lvl="0"/>
            <a:r>
              <a:rPr lang="en-US"/>
              <a:t>Subtitle</a:t>
            </a:r>
          </a:p>
        </p:txBody>
      </p:sp>
    </p:spTree>
    <p:extLst>
      <p:ext uri="{BB962C8B-B14F-4D97-AF65-F5344CB8AC3E}">
        <p14:creationId xmlns:p14="http://schemas.microsoft.com/office/powerpoint/2010/main" val="2296690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575733" y="1143000"/>
            <a:ext cx="5469467" cy="2448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6288617" y="1143000"/>
            <a:ext cx="5469467" cy="2448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575733" y="3816349"/>
            <a:ext cx="5469467" cy="2448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6288617" y="3816349"/>
            <a:ext cx="5469467" cy="2448000"/>
          </a:xfrm>
          <a:prstGeom prst="rect">
            <a:avLst/>
          </a:prstGeom>
          <a:noFill/>
        </p:spPr>
        <p:txBody>
          <a:bodyPr anchor="ctr"/>
          <a:lstStyle>
            <a:lvl1pPr marL="0" indent="0" algn="ctr">
              <a:buNone/>
              <a:defRPr/>
            </a:lvl1pPr>
          </a:lstStyle>
          <a:p>
            <a:endParaRPr lang="en-GB"/>
          </a:p>
        </p:txBody>
      </p:sp>
      <p:pic>
        <p:nvPicPr>
          <p:cNvPr id="12" name="Picture 11">
            <a:extLst>
              <a:ext uri="{FF2B5EF4-FFF2-40B4-BE49-F238E27FC236}">
                <a16:creationId xmlns:a16="http://schemas.microsoft.com/office/drawing/2014/main" id="{ABDE1382-362C-48CB-8DED-292C21ADE7AC}"/>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13" name="Slide Number Placeholder 1">
            <a:extLst>
              <a:ext uri="{FF2B5EF4-FFF2-40B4-BE49-F238E27FC236}">
                <a16:creationId xmlns:a16="http://schemas.microsoft.com/office/drawing/2014/main" id="{E3A24434-3E5F-4172-98DE-A904E7BEF3D3}"/>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107614085"/>
      </p:ext>
    </p:extLst>
  </p:cSld>
  <p:clrMapOvr>
    <a:masterClrMapping/>
  </p:clrMapOvr>
  <p:extLst>
    <p:ext uri="{DCECCB84-F9BA-43D5-87BE-67443E8EF086}">
      <p15:sldGuideLst xmlns:p15="http://schemas.microsoft.com/office/powerpoint/2012/main">
        <p15:guide id="1" pos="3809" userDrawn="1">
          <p15:clr>
            <a:srgbClr val="FBAE40"/>
          </p15:clr>
        </p15:guide>
        <p15:guide id="2" pos="3961" userDrawn="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_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575735" y="1490135"/>
            <a:ext cx="3598333" cy="2633133"/>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4368800" y="1490135"/>
            <a:ext cx="3600451" cy="2633133"/>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8159751" y="1490135"/>
            <a:ext cx="3598333" cy="2633133"/>
          </a:xfrm>
          <a:prstGeom prst="rect">
            <a:avLst/>
          </a:prstGeom>
          <a:noFill/>
        </p:spPr>
        <p:txBody>
          <a:bodyPr anchor="ctr"/>
          <a:lstStyle>
            <a:lvl1pPr marL="0" indent="0" algn="ctr">
              <a:buNone/>
              <a:defRPr/>
            </a:lvl1pPr>
          </a:lstStyle>
          <a:p>
            <a:endParaRPr lang="en-GB"/>
          </a:p>
        </p:txBody>
      </p:sp>
      <p:pic>
        <p:nvPicPr>
          <p:cNvPr id="9" name="Picture 8">
            <a:extLst>
              <a:ext uri="{FF2B5EF4-FFF2-40B4-BE49-F238E27FC236}">
                <a16:creationId xmlns:a16="http://schemas.microsoft.com/office/drawing/2014/main" id="{B41974E5-F760-48A2-BE37-625B777BE9F7}"/>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2231570025"/>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_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586253" y="1570002"/>
            <a:ext cx="2628967" cy="198432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3422653" y="1570002"/>
            <a:ext cx="2628967" cy="198432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6273802" y="1570002"/>
            <a:ext cx="2628967" cy="198432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9124951" y="1570002"/>
            <a:ext cx="2628967" cy="1984321"/>
          </a:xfrm>
          <a:prstGeom prst="rect">
            <a:avLst/>
          </a:prstGeom>
          <a:noFill/>
        </p:spPr>
        <p:txBody>
          <a:bodyPr anchor="ctr"/>
          <a:lstStyle>
            <a:lvl1pPr marL="0" indent="0" algn="ctr">
              <a:buNone/>
              <a:defRPr/>
            </a:lvl1pPr>
          </a:lstStyle>
          <a:p>
            <a:endParaRPr lang="en-GB"/>
          </a:p>
        </p:txBody>
      </p:sp>
      <p:pic>
        <p:nvPicPr>
          <p:cNvPr id="9" name="Picture 8">
            <a:extLst>
              <a:ext uri="{FF2B5EF4-FFF2-40B4-BE49-F238E27FC236}">
                <a16:creationId xmlns:a16="http://schemas.microsoft.com/office/drawing/2014/main" id="{27111304-7821-4418-B027-779923D0DC69}"/>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407327371"/>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56">
          <p15:clr>
            <a:srgbClr val="FBAE40"/>
          </p15:clr>
        </p15:guide>
        <p15:guide id="5" pos="5612">
          <p15:clr>
            <a:srgbClr val="FBAE40"/>
          </p15:clr>
        </p15:guide>
        <p15:guide id="6" pos="574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_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575733" y="1143000"/>
            <a:ext cx="5469467" cy="2448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6288617" y="1143000"/>
            <a:ext cx="5469467" cy="2448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575733" y="3816349"/>
            <a:ext cx="5469467" cy="2448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6288617" y="3816349"/>
            <a:ext cx="5469467" cy="2448000"/>
          </a:xfrm>
          <a:prstGeom prst="rect">
            <a:avLst/>
          </a:prstGeom>
          <a:noFill/>
        </p:spPr>
        <p:txBody>
          <a:bodyPr anchor="ctr"/>
          <a:lstStyle>
            <a:lvl1pPr marL="0" indent="0" algn="ctr">
              <a:buNone/>
              <a:defRPr/>
            </a:lvl1pPr>
          </a:lstStyle>
          <a:p>
            <a:endParaRPr lang="en-GB"/>
          </a:p>
        </p:txBody>
      </p:sp>
      <p:pic>
        <p:nvPicPr>
          <p:cNvPr id="12" name="Picture 11">
            <a:extLst>
              <a:ext uri="{FF2B5EF4-FFF2-40B4-BE49-F238E27FC236}">
                <a16:creationId xmlns:a16="http://schemas.microsoft.com/office/drawing/2014/main" id="{C82565F1-28E3-42E8-B432-DA307BF094F8}"/>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263315989"/>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3_column_feature_box">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575732" y="1143000"/>
            <a:ext cx="7454901" cy="325628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7" name="Picture 6">
            <a:extLst>
              <a:ext uri="{FF2B5EF4-FFF2-40B4-BE49-F238E27FC236}">
                <a16:creationId xmlns:a16="http://schemas.microsoft.com/office/drawing/2014/main" id="{03E89127-E7C3-4C33-A507-6221EB3FDB5C}"/>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138902707"/>
      </p:ext>
    </p:extLst>
  </p:cSld>
  <p:clrMapOvr>
    <a:masterClrMapping/>
  </p:clrMapOvr>
  <p:extLst>
    <p:ext uri="{DCECCB84-F9BA-43D5-87BE-67443E8EF086}">
      <p15:sldGuideLst xmlns:p15="http://schemas.microsoft.com/office/powerpoint/2012/main">
        <p15:guide id="2" pos="5231">
          <p15:clr>
            <a:srgbClr val="FBAE40"/>
          </p15:clr>
        </p15:guide>
        <p15:guide id="7" pos="5059">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5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D457FAE4-278F-4652-9356-F77A74BD1074}"/>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626606787"/>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6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A973239A-163C-4B8E-AC14-CE0E06C1F5E8}"/>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364211711"/>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_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F5B7440A-22B6-49A2-AB6C-A8B30DCEB003}"/>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39478120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_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lvl1pPr>
          </a:lstStyle>
          <a:p>
            <a:r>
              <a:rPr lang="en-US"/>
              <a:t>Click to edit Master title style</a:t>
            </a:r>
            <a:endParaRPr lang="en-GB"/>
          </a:p>
        </p:txBody>
      </p:sp>
      <p:pic>
        <p:nvPicPr>
          <p:cNvPr id="4" name="Picture 3">
            <a:extLst>
              <a:ext uri="{FF2B5EF4-FFF2-40B4-BE49-F238E27FC236}">
                <a16:creationId xmlns:a16="http://schemas.microsoft.com/office/drawing/2014/main" id="{5CB473AA-56B1-40B9-863A-11F0A7A94718}"/>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323490328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_Logo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2CE864-0CD9-4B4B-9B2E-3141E737DA13}"/>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3305332465"/>
      </p:ext>
    </p:extLst>
  </p:cSld>
  <p:clrMapOvr>
    <a:masterClrMapping/>
  </p:clrMapOvr>
  <p:extLst>
    <p:ext uri="{DCECCB84-F9BA-43D5-87BE-67443E8EF086}">
      <p15:sldGuideLst xmlns:p15="http://schemas.microsoft.com/office/powerpoint/2012/main">
        <p15:guide id="1" pos="3799">
          <p15:clr>
            <a:srgbClr val="FBAE40"/>
          </p15:clr>
        </p15:guide>
        <p15:guide id="2" pos="3960">
          <p15:clr>
            <a:srgbClr val="FBAE40"/>
          </p15:clr>
        </p15:guide>
        <p15:guide id="3" pos="1996">
          <p15:clr>
            <a:srgbClr val="FBAE40"/>
          </p15:clr>
        </p15:guide>
        <p15:guide id="4" pos="2155">
          <p15:clr>
            <a:srgbClr val="FBAE40"/>
          </p15:clr>
        </p15:guide>
        <p15:guide id="5" pos="5604">
          <p15:clr>
            <a:srgbClr val="FBAE40"/>
          </p15:clr>
        </p15:guide>
        <p15:guide id="6" pos="5772">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_Thank you slide">
    <p:spTree>
      <p:nvGrpSpPr>
        <p:cNvPr id="1" name=""/>
        <p:cNvGrpSpPr/>
        <p:nvPr/>
      </p:nvGrpSpPr>
      <p:grpSpPr>
        <a:xfrm>
          <a:off x="0" y="0"/>
          <a:ext cx="0" cy="0"/>
          <a:chOff x="0" y="0"/>
          <a:chExt cx="0" cy="0"/>
        </a:xfrm>
      </p:grpSpPr>
      <p:sp>
        <p:nvSpPr>
          <p:cNvPr id="7" name="object 2"/>
          <p:cNvSpPr txBox="1"/>
          <p:nvPr userDrawn="1"/>
        </p:nvSpPr>
        <p:spPr>
          <a:xfrm>
            <a:off x="1016009" y="2747812"/>
            <a:ext cx="11532241" cy="1231106"/>
          </a:xfrm>
          <a:prstGeom prst="rect">
            <a:avLst/>
          </a:prstGeom>
        </p:spPr>
        <p:txBody>
          <a:bodyPr vert="horz" wrap="square" lIns="0" tIns="0" rIns="0" bIns="0" rtlCol="0">
            <a:spAutoFit/>
          </a:bodyPr>
          <a:lstStyle/>
          <a:p>
            <a:pPr marL="16933"/>
            <a:r>
              <a:rPr lang="en-GB" sz="8000" spc="-73">
                <a:solidFill>
                  <a:srgbClr val="193768"/>
                </a:solidFill>
                <a:latin typeface="Arial"/>
                <a:cs typeface="Arial"/>
              </a:rPr>
              <a:t>Thank you</a:t>
            </a:r>
          </a:p>
        </p:txBody>
      </p:sp>
      <p:sp>
        <p:nvSpPr>
          <p:cNvPr id="8" name="object 3">
            <a:extLst>
              <a:ext uri="{C183D7F6-B498-43B3-948B-1728B52AA6E4}">
                <adec:decorative xmlns:adec="http://schemas.microsoft.com/office/drawing/2017/decorative" val="1"/>
              </a:ext>
            </a:extLst>
          </p:cNvPr>
          <p:cNvSpPr/>
          <p:nvPr userDrawn="1"/>
        </p:nvSpPr>
        <p:spPr>
          <a:xfrm>
            <a:off x="1016003" y="3861127"/>
            <a:ext cx="11136207" cy="0"/>
          </a:xfrm>
          <a:custGeom>
            <a:avLst/>
            <a:gdLst/>
            <a:ahLst/>
            <a:cxnLst/>
            <a:rect l="l" t="t" r="r" b="b"/>
            <a:pathLst>
              <a:path w="8352155">
                <a:moveTo>
                  <a:pt x="0" y="0"/>
                </a:moveTo>
                <a:lnTo>
                  <a:pt x="8352002" y="0"/>
                </a:lnTo>
              </a:path>
            </a:pathLst>
          </a:custGeom>
          <a:ln w="12700">
            <a:solidFill>
              <a:srgbClr val="193768"/>
            </a:solidFill>
          </a:ln>
        </p:spPr>
        <p:txBody>
          <a:bodyPr wrap="square" lIns="0" tIns="0" rIns="0" bIns="0" rtlCol="0"/>
          <a:lstStyle/>
          <a:p>
            <a:endParaRPr sz="3200">
              <a:solidFill>
                <a:prstClr val="black"/>
              </a:solidFill>
            </a:endParaRPr>
          </a:p>
        </p:txBody>
      </p:sp>
      <p:pic>
        <p:nvPicPr>
          <p:cNvPr id="5" name="Picture 4" descr="North Sea Transition authority logo&#10;">
            <a:extLst>
              <a:ext uri="{FF2B5EF4-FFF2-40B4-BE49-F238E27FC236}">
                <a16:creationId xmlns:a16="http://schemas.microsoft.com/office/drawing/2014/main" id="{D22B4265-156C-4F8A-AE7C-96BE7DC5503A}"/>
              </a:ext>
            </a:extLst>
          </p:cNvPr>
          <p:cNvPicPr>
            <a:picLocks noChangeAspect="1"/>
          </p:cNvPicPr>
          <p:nvPr userDrawn="1"/>
        </p:nvPicPr>
        <p:blipFill>
          <a:blip r:embed="rId2"/>
          <a:srcRect/>
          <a:stretch/>
        </p:blipFill>
        <p:spPr>
          <a:xfrm>
            <a:off x="1016003" y="486235"/>
            <a:ext cx="1725476" cy="1730716"/>
          </a:xfrm>
          <a:prstGeom prst="rect">
            <a:avLst/>
          </a:prstGeom>
        </p:spPr>
      </p:pic>
    </p:spTree>
    <p:extLst>
      <p:ext uri="{BB962C8B-B14F-4D97-AF65-F5344CB8AC3E}">
        <p14:creationId xmlns:p14="http://schemas.microsoft.com/office/powerpoint/2010/main" val="721722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575732" y="1143000"/>
            <a:ext cx="7454901" cy="325628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5" name="Picture 4">
            <a:extLst>
              <a:ext uri="{FF2B5EF4-FFF2-40B4-BE49-F238E27FC236}">
                <a16:creationId xmlns:a16="http://schemas.microsoft.com/office/drawing/2014/main" id="{AC484896-060F-4DC4-BCF0-3639C3EDCAB8}"/>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7" name="Slide Number Placeholder 1">
            <a:extLst>
              <a:ext uri="{FF2B5EF4-FFF2-40B4-BE49-F238E27FC236}">
                <a16:creationId xmlns:a16="http://schemas.microsoft.com/office/drawing/2014/main" id="{4CECD0BF-DF13-416B-AAAE-2D1E64D6BF4C}"/>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3375773054"/>
      </p:ext>
    </p:extLst>
  </p:cSld>
  <p:clrMapOvr>
    <a:masterClrMapping/>
  </p:clrMapOvr>
  <p:extLst>
    <p:ext uri="{DCECCB84-F9BA-43D5-87BE-67443E8EF086}">
      <p15:sldGuideLst xmlns:p15="http://schemas.microsoft.com/office/powerpoint/2012/main">
        <p15:guide id="2" pos="5231" userDrawn="1">
          <p15:clr>
            <a:srgbClr val="FBAE40"/>
          </p15:clr>
        </p15:guide>
        <p15:guide id="7" pos="5059"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575733" y="2638833"/>
            <a:ext cx="11184467" cy="997751"/>
          </a:xfrm>
          <a:prstGeom prst="rect">
            <a:avLst/>
          </a:prstGeom>
        </p:spPr>
        <p:txBody>
          <a:bodyPr lIns="0" anchor="b"/>
          <a:lstStyle>
            <a:lvl1pPr marL="0" indent="0">
              <a:buNone/>
              <a:defRPr sz="5333">
                <a:solidFill>
                  <a:schemeClr val="tx2"/>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p:nvCxnSpPr>
        <p:spPr>
          <a:xfrm>
            <a:off x="575733" y="3636581"/>
            <a:ext cx="11184467" cy="0"/>
          </a:xfrm>
          <a:prstGeom prst="line">
            <a:avLst/>
          </a:prstGeom>
          <a:ln w="19050">
            <a:solidFill>
              <a:srgbClr val="002E6D"/>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588435" y="3806346"/>
            <a:ext cx="11131551" cy="697620"/>
          </a:xfrm>
          <a:prstGeom prst="rect">
            <a:avLst/>
          </a:prstGeom>
        </p:spPr>
        <p:txBody>
          <a:bodyPr/>
          <a:lstStyle>
            <a:lvl1pPr marL="0" indent="0">
              <a:buNone/>
              <a:defRPr sz="2667"/>
            </a:lvl1pPr>
            <a:lvl2pPr marL="609570" indent="0">
              <a:buNone/>
              <a:defRPr/>
            </a:lvl2pPr>
            <a:lvl3pPr marL="1219140" indent="0">
              <a:buNone/>
              <a:defRPr/>
            </a:lvl3pPr>
            <a:lvl4pPr marL="1828709" indent="0">
              <a:buNone/>
              <a:defRPr/>
            </a:lvl4pPr>
            <a:lvl5pPr marL="2438278" indent="0">
              <a:buNone/>
              <a:defRPr/>
            </a:lvl5pPr>
          </a:lstStyle>
          <a:p>
            <a:pPr lvl="0"/>
            <a:r>
              <a:rPr lang="en-US"/>
              <a:t>Subtitle</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9956800" y="4976283"/>
            <a:ext cx="1776941" cy="697620"/>
          </a:xfrm>
          <a:prstGeom prst="rect">
            <a:avLst/>
          </a:prstGeom>
        </p:spPr>
        <p:txBody>
          <a:bodyPr/>
          <a:lstStyle>
            <a:lvl1pPr marL="0" indent="0" algn="l">
              <a:buNone/>
              <a:defRPr sz="2133"/>
            </a:lvl1pPr>
            <a:lvl2pPr marL="609570" indent="0">
              <a:buNone/>
              <a:defRPr/>
            </a:lvl2pPr>
            <a:lvl3pPr marL="1219140" indent="0">
              <a:buNone/>
              <a:defRPr/>
            </a:lvl3pPr>
            <a:lvl4pPr marL="1828709" indent="0">
              <a:buNone/>
              <a:defRPr/>
            </a:lvl4pPr>
            <a:lvl5pPr marL="2438278"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588433" y="4976285"/>
            <a:ext cx="8530936" cy="757767"/>
          </a:xfrm>
          <a:prstGeom prst="rect">
            <a:avLst/>
          </a:prstGeom>
        </p:spPr>
        <p:txBody>
          <a:bodyPr/>
          <a:lstStyle>
            <a:lvl1pPr marL="0" indent="0">
              <a:buNone/>
              <a:defRPr sz="2133"/>
            </a:lvl1pPr>
          </a:lstStyle>
          <a:p>
            <a:pPr lvl="0"/>
            <a:r>
              <a:rPr lang="en-US"/>
              <a:t>Speaker &amp; title</a:t>
            </a:r>
          </a:p>
        </p:txBody>
      </p:sp>
      <p:pic>
        <p:nvPicPr>
          <p:cNvPr id="9" name="Graphic 9" descr="North Sea Transition Authority logo">
            <a:extLst>
              <a:ext uri="{FF2B5EF4-FFF2-40B4-BE49-F238E27FC236}">
                <a16:creationId xmlns:a16="http://schemas.microsoft.com/office/drawing/2014/main" id="{D46F1E8D-8F6D-4728-B043-AFE3579465AF}"/>
              </a:ext>
            </a:extLst>
          </p:cNvPr>
          <p:cNvPicPr>
            <a:picLocks noChangeAspect="1"/>
          </p:cNvPicPr>
          <p:nvPr/>
        </p:nvPicPr>
        <p:blipFill>
          <a:blip r:embed="rId2"/>
          <a:srcRect/>
          <a:stretch/>
        </p:blipFill>
        <p:spPr>
          <a:xfrm>
            <a:off x="718914" y="253214"/>
            <a:ext cx="1466032" cy="1470484"/>
          </a:xfrm>
          <a:prstGeom prst="rect">
            <a:avLst/>
          </a:prstGeom>
        </p:spPr>
      </p:pic>
      <p:sp>
        <p:nvSpPr>
          <p:cNvPr id="11" name="TextBox 10">
            <a:extLst>
              <a:ext uri="{FF2B5EF4-FFF2-40B4-BE49-F238E27FC236}">
                <a16:creationId xmlns:a16="http://schemas.microsoft.com/office/drawing/2014/main" id="{9AD194C5-4D16-4E25-B080-1B4C3CCAAF53}"/>
              </a:ext>
            </a:extLst>
          </p:cNvPr>
          <p:cNvSpPr txBox="1"/>
          <p:nvPr/>
        </p:nvSpPr>
        <p:spPr>
          <a:xfrm>
            <a:off x="454822" y="5910506"/>
            <a:ext cx="11305377" cy="666593"/>
          </a:xfrm>
          <a:prstGeom prst="rect">
            <a:avLst/>
          </a:prstGeom>
          <a:solidFill>
            <a:schemeClr val="bg1"/>
          </a:solidFill>
        </p:spPr>
        <p:txBody>
          <a:bodyPr wrap="square" rtlCol="0">
            <a:spAutoFit/>
          </a:bodyPr>
          <a:lstStyle/>
          <a:p>
            <a:pPr>
              <a:defRPr/>
            </a:pPr>
            <a:r>
              <a:rPr lang="en-GB" sz="933">
                <a:solidFill>
                  <a:srgbClr val="63666A">
                    <a:lumMod val="60000"/>
                    <a:lumOff val="40000"/>
                  </a:srgbClr>
                </a:solidFill>
                <a:cs typeface="Arial" panose="020B0604020202020204" pitchFamily="34" charset="0"/>
              </a:rPr>
              <a:t>© NSTA 2022</a:t>
            </a:r>
          </a:p>
          <a:p>
            <a:pPr>
              <a:defRPr/>
            </a:pPr>
            <a:r>
              <a:rPr lang="en-GB" sz="933">
                <a:solidFill>
                  <a:srgbClr val="63666A">
                    <a:lumMod val="60000"/>
                    <a:lumOff val="40000"/>
                  </a:srgbClr>
                </a:solidFill>
                <a:cs typeface="Arial" panose="020B0604020202020204" pitchFamily="34" charset="0"/>
              </a:rPr>
              <a:t>This presentation is for illustrative purposes only. The NSTA makes no representations or warranties, express or implied, regarding the quality, completeness or accuracy of the information contained herein. All and any such responsibility and liability is expressly disclaimed. The NSTA does not provide endorsements or investment recommendations. North Sea Transition Authority is a limited company registered in England and Wales with registered number 09666504 and VAT registered number 249433979. Our registered office is at 21 Bloomsbury Street, London, United Kingdom, WC1B 3HF </a:t>
            </a:r>
          </a:p>
        </p:txBody>
      </p:sp>
      <p:cxnSp>
        <p:nvCxnSpPr>
          <p:cNvPr id="12" name="Straight Connector 11">
            <a:extLst>
              <a:ext uri="{FF2B5EF4-FFF2-40B4-BE49-F238E27FC236}">
                <a16:creationId xmlns:a16="http://schemas.microsoft.com/office/drawing/2014/main" id="{FDB057F4-84FD-4801-ACA5-8B29EE20585A}"/>
              </a:ext>
            </a:extLst>
          </p:cNvPr>
          <p:cNvCxnSpPr/>
          <p:nvPr userDrawn="1"/>
        </p:nvCxnSpPr>
        <p:spPr>
          <a:xfrm>
            <a:off x="575733" y="3636581"/>
            <a:ext cx="11184467" cy="0"/>
          </a:xfrm>
          <a:prstGeom prst="line">
            <a:avLst/>
          </a:prstGeom>
          <a:ln w="19050">
            <a:solidFill>
              <a:srgbClr val="002E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6278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2_Title and subtitle">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825F068-CFCB-482B-9640-A5CFD7466DE4}"/>
              </a:ext>
            </a:extLst>
          </p:cNvPr>
          <p:cNvSpPr txBox="1"/>
          <p:nvPr/>
        </p:nvSpPr>
        <p:spPr>
          <a:xfrm>
            <a:off x="454822" y="5910506"/>
            <a:ext cx="11305377" cy="666593"/>
          </a:xfrm>
          <a:prstGeom prst="rect">
            <a:avLst/>
          </a:prstGeom>
          <a:solidFill>
            <a:schemeClr val="bg1"/>
          </a:solidFill>
        </p:spPr>
        <p:txBody>
          <a:bodyPr wrap="square" rtlCol="0">
            <a:spAutoFit/>
          </a:bodyPr>
          <a:lstStyle/>
          <a:p>
            <a:pPr>
              <a:defRPr/>
            </a:pPr>
            <a:r>
              <a:rPr lang="en-GB" sz="933">
                <a:solidFill>
                  <a:srgbClr val="63666A">
                    <a:lumMod val="60000"/>
                    <a:lumOff val="40000"/>
                  </a:srgbClr>
                </a:solidFill>
                <a:cs typeface="Arial" panose="020B0604020202020204" pitchFamily="34" charset="0"/>
              </a:rPr>
              <a:t>© NSTA 2022</a:t>
            </a:r>
          </a:p>
          <a:p>
            <a:pPr>
              <a:defRPr/>
            </a:pPr>
            <a:r>
              <a:rPr lang="en-GB" sz="933">
                <a:solidFill>
                  <a:srgbClr val="63666A">
                    <a:lumMod val="60000"/>
                    <a:lumOff val="40000"/>
                  </a:srgbClr>
                </a:solidFill>
                <a:cs typeface="Arial" panose="020B0604020202020204" pitchFamily="34" charset="0"/>
              </a:rPr>
              <a:t>This presentation is for illustrative purposes only. The NSTA makes no representations or warranties, express or implied, regarding the quality, completeness or accuracy of the information contained herein. All and any such responsibility and liability is expressly disclaimed. The NSTA does not provide endorsements or investment recommendations. North Sea Transition Authority is a limited company registered in England and Wales with registered number 09666504 and VAT registered number 249433979. Our registered office is at 21 Bloomsbury Street, London, United Kingdom, WC1B 3HF </a:t>
            </a:r>
          </a:p>
        </p:txBody>
      </p:sp>
      <p:pic>
        <p:nvPicPr>
          <p:cNvPr id="10" name="Graphic 9" descr="North Sea Transition Authority logo">
            <a:extLst>
              <a:ext uri="{FF2B5EF4-FFF2-40B4-BE49-F238E27FC236}">
                <a16:creationId xmlns:a16="http://schemas.microsoft.com/office/drawing/2014/main" id="{EA0B287C-6E98-4ABE-9770-5F9F12084EBA}"/>
              </a:ext>
            </a:extLst>
          </p:cNvPr>
          <p:cNvPicPr>
            <a:picLocks noChangeAspect="1"/>
          </p:cNvPicPr>
          <p:nvPr/>
        </p:nvPicPr>
        <p:blipFill>
          <a:blip r:embed="rId2"/>
          <a:srcRect/>
          <a:stretch/>
        </p:blipFill>
        <p:spPr>
          <a:xfrm>
            <a:off x="718914" y="253214"/>
            <a:ext cx="1466032" cy="1470484"/>
          </a:xfrm>
          <a:prstGeom prst="rect">
            <a:avLst/>
          </a:prstGeom>
        </p:spPr>
      </p:pic>
      <p:cxnSp>
        <p:nvCxnSpPr>
          <p:cNvPr id="15" name="Straight Connector 14">
            <a:extLst>
              <a:ext uri="{FF2B5EF4-FFF2-40B4-BE49-F238E27FC236}">
                <a16:creationId xmlns:a16="http://schemas.microsoft.com/office/drawing/2014/main" id="{DE038CA5-8F1F-4334-8648-E6A7038DE8C1}"/>
              </a:ext>
              <a:ext uri="{C183D7F6-B498-43B3-948B-1728B52AA6E4}">
                <adec:decorative xmlns:adec="http://schemas.microsoft.com/office/drawing/2017/decorative" val="1"/>
              </a:ext>
            </a:extLst>
          </p:cNvPr>
          <p:cNvCxnSpPr/>
          <p:nvPr/>
        </p:nvCxnSpPr>
        <p:spPr>
          <a:xfrm>
            <a:off x="575733" y="3636581"/>
            <a:ext cx="11184467"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9956800" y="4976283"/>
            <a:ext cx="1776941" cy="697620"/>
          </a:xfrm>
          <a:prstGeom prst="rect">
            <a:avLst/>
          </a:prstGeom>
        </p:spPr>
        <p:txBody>
          <a:bodyPr/>
          <a:lstStyle>
            <a:lvl1pPr marL="0" indent="0" algn="l">
              <a:buNone/>
              <a:defRPr sz="2133"/>
            </a:lvl1pPr>
            <a:lvl2pPr marL="609570" indent="0">
              <a:buNone/>
              <a:defRPr/>
            </a:lvl2pPr>
            <a:lvl3pPr marL="1219140" indent="0">
              <a:buNone/>
              <a:defRPr/>
            </a:lvl3pPr>
            <a:lvl4pPr marL="1828709" indent="0">
              <a:buNone/>
              <a:defRPr/>
            </a:lvl4pPr>
            <a:lvl5pPr marL="2438278"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588433" y="4976285"/>
            <a:ext cx="8530936" cy="757767"/>
          </a:xfrm>
          <a:prstGeom prst="rect">
            <a:avLst/>
          </a:prstGeom>
        </p:spPr>
        <p:txBody>
          <a:bodyPr/>
          <a:lstStyle>
            <a:lvl1pPr marL="0" indent="0">
              <a:buNone/>
              <a:defRPr sz="2133"/>
            </a:lvl1pPr>
          </a:lstStyle>
          <a:p>
            <a:pPr lvl="0"/>
            <a:r>
              <a:rPr lang="en-US"/>
              <a:t>Speaker &amp; title</a:t>
            </a:r>
          </a:p>
        </p:txBody>
      </p:sp>
      <p:sp>
        <p:nvSpPr>
          <p:cNvPr id="12" name="Text Placeholder 12">
            <a:extLst>
              <a:ext uri="{FF2B5EF4-FFF2-40B4-BE49-F238E27FC236}">
                <a16:creationId xmlns:a16="http://schemas.microsoft.com/office/drawing/2014/main" id="{FBBF420D-7306-4564-8600-5DCC54C404A5}"/>
              </a:ext>
            </a:extLst>
          </p:cNvPr>
          <p:cNvSpPr>
            <a:spLocks noGrp="1"/>
          </p:cNvSpPr>
          <p:nvPr>
            <p:ph type="body" sz="quarter" idx="12" hasCustomPrompt="1"/>
          </p:nvPr>
        </p:nvSpPr>
        <p:spPr>
          <a:xfrm>
            <a:off x="575733" y="2635486"/>
            <a:ext cx="11184467" cy="997751"/>
          </a:xfrm>
          <a:prstGeom prst="rect">
            <a:avLst/>
          </a:prstGeom>
        </p:spPr>
        <p:txBody>
          <a:bodyPr lIns="0" anchor="b"/>
          <a:lstStyle>
            <a:lvl1pPr marL="0" indent="0">
              <a:buNone/>
              <a:defRPr sz="5333">
                <a:solidFill>
                  <a:srgbClr val="002E6D"/>
                </a:solidFill>
              </a:defRPr>
            </a:lvl1pPr>
          </a:lstStyle>
          <a:p>
            <a:pPr lvl="0"/>
            <a:r>
              <a:rPr lang="en-US"/>
              <a:t>Here comes your title</a:t>
            </a:r>
          </a:p>
        </p:txBody>
      </p:sp>
      <p:sp>
        <p:nvSpPr>
          <p:cNvPr id="14" name="Text Placeholder 18">
            <a:extLst>
              <a:ext uri="{FF2B5EF4-FFF2-40B4-BE49-F238E27FC236}">
                <a16:creationId xmlns:a16="http://schemas.microsoft.com/office/drawing/2014/main" id="{39FD3177-214E-4F32-910E-58B1967F5E14}"/>
              </a:ext>
            </a:extLst>
          </p:cNvPr>
          <p:cNvSpPr>
            <a:spLocks noGrp="1"/>
          </p:cNvSpPr>
          <p:nvPr>
            <p:ph type="body" sz="quarter" idx="13" hasCustomPrompt="1"/>
          </p:nvPr>
        </p:nvSpPr>
        <p:spPr>
          <a:xfrm>
            <a:off x="588435" y="3806346"/>
            <a:ext cx="11131551" cy="697620"/>
          </a:xfrm>
          <a:prstGeom prst="rect">
            <a:avLst/>
          </a:prstGeom>
        </p:spPr>
        <p:txBody>
          <a:bodyPr/>
          <a:lstStyle>
            <a:lvl1pPr marL="0" indent="0">
              <a:buNone/>
              <a:defRPr sz="2667"/>
            </a:lvl1pPr>
            <a:lvl2pPr marL="609570" indent="0">
              <a:buNone/>
              <a:defRPr/>
            </a:lvl2pPr>
            <a:lvl3pPr marL="1219140" indent="0">
              <a:buNone/>
              <a:defRPr/>
            </a:lvl3pPr>
            <a:lvl4pPr marL="1828709" indent="0">
              <a:buNone/>
              <a:defRPr/>
            </a:lvl4pPr>
            <a:lvl5pPr marL="2438278" indent="0">
              <a:buNone/>
              <a:defRPr/>
            </a:lvl5pPr>
          </a:lstStyle>
          <a:p>
            <a:pPr lvl="0"/>
            <a:r>
              <a:rPr lang="en-US"/>
              <a:t>Subtitle</a:t>
            </a:r>
          </a:p>
        </p:txBody>
      </p:sp>
    </p:spTree>
    <p:extLst>
      <p:ext uri="{BB962C8B-B14F-4D97-AF65-F5344CB8AC3E}">
        <p14:creationId xmlns:p14="http://schemas.microsoft.com/office/powerpoint/2010/main" val="35604264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1_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pic>
        <p:nvPicPr>
          <p:cNvPr id="6" name="Picture 5" descr="North Sea Transition Authority logo">
            <a:extLst>
              <a:ext uri="{FF2B5EF4-FFF2-40B4-BE49-F238E27FC236}">
                <a16:creationId xmlns:a16="http://schemas.microsoft.com/office/drawing/2014/main" id="{3F6A76A7-7DB3-4845-A5C3-E1688E947606}"/>
              </a:ext>
            </a:extLst>
          </p:cNvPr>
          <p:cNvPicPr>
            <a:picLocks noChangeAspect="1"/>
          </p:cNvPicPr>
          <p:nvPr/>
        </p:nvPicPr>
        <p:blipFill>
          <a:blip r:embed="rId2"/>
          <a:stretch>
            <a:fillRect/>
          </a:stretch>
        </p:blipFill>
        <p:spPr>
          <a:xfrm>
            <a:off x="8234688" y="260350"/>
            <a:ext cx="3525514" cy="332154"/>
          </a:xfrm>
          <a:prstGeom prst="rect">
            <a:avLst/>
          </a:prstGeom>
        </p:spPr>
      </p:pic>
      <p:sp>
        <p:nvSpPr>
          <p:cNvPr id="4" name="Slide Number Placeholder 1">
            <a:extLst>
              <a:ext uri="{FF2B5EF4-FFF2-40B4-BE49-F238E27FC236}">
                <a16:creationId xmlns:a16="http://schemas.microsoft.com/office/drawing/2014/main" id="{5F2B448E-4E26-4D72-972B-881FBFE1C8D6}"/>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F54ADE2B-6482-443C-BC8A-0F6CC10BA6CC}" type="slidenum">
              <a:rPr lang="en-GB" smtClean="0"/>
              <a:t>‹#›</a:t>
            </a:fld>
            <a:endParaRPr lang="en-GB"/>
          </a:p>
        </p:txBody>
      </p:sp>
    </p:spTree>
    <p:extLst>
      <p:ext uri="{BB962C8B-B14F-4D97-AF65-F5344CB8AC3E}">
        <p14:creationId xmlns:p14="http://schemas.microsoft.com/office/powerpoint/2010/main" val="24349945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tx2"/>
                </a:solidFill>
              </a:defRPr>
            </a:lvl1pPr>
          </a:lstStyle>
          <a:p>
            <a:r>
              <a:rPr lang="en-US"/>
              <a:t>Click to edit Master title style</a:t>
            </a:r>
            <a:endParaRPr lang="en-GB"/>
          </a:p>
        </p:txBody>
      </p:sp>
      <p:pic>
        <p:nvPicPr>
          <p:cNvPr id="5" name="Picture 4" descr="North Sea Transition Authority logo">
            <a:extLst>
              <a:ext uri="{FF2B5EF4-FFF2-40B4-BE49-F238E27FC236}">
                <a16:creationId xmlns:a16="http://schemas.microsoft.com/office/drawing/2014/main" id="{EE485633-58EB-46BA-BCD7-2E5341403534}"/>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40243497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tx2"/>
                </a:solidFill>
              </a:defRPr>
            </a:lvl1pPr>
          </a:lstStyle>
          <a:p>
            <a:r>
              <a:rPr lang="en-US"/>
              <a:t>Click to edit Master title style</a:t>
            </a:r>
            <a:endParaRPr lang="en-GB"/>
          </a:p>
        </p:txBody>
      </p:sp>
      <p:pic>
        <p:nvPicPr>
          <p:cNvPr id="5" name="Picture 4" descr="North Sea Transition Authority logo">
            <a:extLst>
              <a:ext uri="{FF2B5EF4-FFF2-40B4-BE49-F238E27FC236}">
                <a16:creationId xmlns:a16="http://schemas.microsoft.com/office/drawing/2014/main" id="{705813A7-1AF9-4644-9EBA-BBCB104A8F71}"/>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650515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Logo, new indigo heading and indigo footer">
    <p:spTree>
      <p:nvGrpSpPr>
        <p:cNvPr id="1" name=""/>
        <p:cNvGrpSpPr/>
        <p:nvPr/>
      </p:nvGrpSpPr>
      <p:grpSpPr>
        <a:xfrm>
          <a:off x="0" y="0"/>
          <a:ext cx="0" cy="0"/>
          <a:chOff x="0" y="0"/>
          <a:chExt cx="0" cy="0"/>
        </a:xfrm>
      </p:grpSpPr>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tx2"/>
                </a:solidFill>
              </a:defRPr>
            </a:lvl1pPr>
          </a:lstStyle>
          <a:p>
            <a:r>
              <a:rPr lang="en-US"/>
              <a:t>Click to edit Master title style</a:t>
            </a:r>
            <a:endParaRPr lang="en-GB"/>
          </a:p>
        </p:txBody>
      </p:sp>
      <p:sp>
        <p:nvSpPr>
          <p:cNvPr id="5" name="Shape 172">
            <a:extLst>
              <a:ext uri="{FF2B5EF4-FFF2-40B4-BE49-F238E27FC236}">
                <a16:creationId xmlns:a16="http://schemas.microsoft.com/office/drawing/2014/main" id="{2EEFACCA-DD24-41D7-9440-C13B393EA737}"/>
              </a:ext>
            </a:extLst>
          </p:cNvPr>
          <p:cNvSpPr/>
          <p:nvPr/>
        </p:nvSpPr>
        <p:spPr>
          <a:xfrm>
            <a:off x="0" y="6488824"/>
            <a:ext cx="12192000" cy="369176"/>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sz="1600" kern="0">
              <a:solidFill>
                <a:prstClr val="white"/>
              </a:solidFill>
              <a:latin typeface="Arial"/>
              <a:cs typeface="Arial" panose="020B0604020202020204" pitchFamily="34" charset="0"/>
            </a:endParaRPr>
          </a:p>
        </p:txBody>
      </p:sp>
      <p:sp>
        <p:nvSpPr>
          <p:cNvPr id="6" name="Text Placeholder 2">
            <a:extLst>
              <a:ext uri="{FF2B5EF4-FFF2-40B4-BE49-F238E27FC236}">
                <a16:creationId xmlns:a16="http://schemas.microsoft.com/office/drawing/2014/main" id="{824DFB96-D2A1-40A7-BA01-77C49537EF96}"/>
              </a:ext>
            </a:extLst>
          </p:cNvPr>
          <p:cNvSpPr>
            <a:spLocks noGrp="1"/>
          </p:cNvSpPr>
          <p:nvPr>
            <p:ph type="body" sz="quarter" idx="10" hasCustomPrompt="1"/>
          </p:nvPr>
        </p:nvSpPr>
        <p:spPr>
          <a:xfrm>
            <a:off x="0" y="6493836"/>
            <a:ext cx="12192000" cy="355766"/>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7" name="Picture 6" descr="North Sea Transition Authority logo">
            <a:extLst>
              <a:ext uri="{FF2B5EF4-FFF2-40B4-BE49-F238E27FC236}">
                <a16:creationId xmlns:a16="http://schemas.microsoft.com/office/drawing/2014/main" id="{494965C9-020A-4164-A27A-FBD0B5F1FDB2}"/>
              </a:ext>
            </a:extLst>
          </p:cNvPr>
          <p:cNvPicPr>
            <a:picLocks noChangeAspect="1"/>
          </p:cNvPicPr>
          <p:nvPr/>
        </p:nvPicPr>
        <p:blipFill>
          <a:blip r:embed="rId2"/>
          <a:stretch>
            <a:fillRect/>
          </a:stretch>
        </p:blipFill>
        <p:spPr>
          <a:xfrm>
            <a:off x="8234688" y="260350"/>
            <a:ext cx="3525514" cy="332154"/>
          </a:xfrm>
          <a:prstGeom prst="rect">
            <a:avLst/>
          </a:prstGeom>
        </p:spPr>
      </p:pic>
      <p:sp>
        <p:nvSpPr>
          <p:cNvPr id="9" name="Shape 172">
            <a:extLst>
              <a:ext uri="{FF2B5EF4-FFF2-40B4-BE49-F238E27FC236}">
                <a16:creationId xmlns:a16="http://schemas.microsoft.com/office/drawing/2014/main" id="{6EF546E7-AA4D-47F7-84F1-1F43B054CEAD}"/>
              </a:ext>
            </a:extLst>
          </p:cNvPr>
          <p:cNvSpPr/>
          <p:nvPr userDrawn="1"/>
        </p:nvSpPr>
        <p:spPr>
          <a:xfrm>
            <a:off x="0" y="6488824"/>
            <a:ext cx="12192000" cy="369176"/>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sz="1600" kern="0">
              <a:solidFill>
                <a:prstClr val="white"/>
              </a:solidFill>
              <a:latin typeface="Arial"/>
              <a:cs typeface="Arial" panose="020B0604020202020204" pitchFamily="34" charset="0"/>
            </a:endParaRPr>
          </a:p>
        </p:txBody>
      </p:sp>
    </p:spTree>
    <p:extLst>
      <p:ext uri="{BB962C8B-B14F-4D97-AF65-F5344CB8AC3E}">
        <p14:creationId xmlns:p14="http://schemas.microsoft.com/office/powerpoint/2010/main" val="4387913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cSld name="Logo, PPR pink heading and pink footer">
    <p:spTree>
      <p:nvGrpSpPr>
        <p:cNvPr id="1" name=""/>
        <p:cNvGrpSpPr/>
        <p:nvPr/>
      </p:nvGrpSpPr>
      <p:grpSpPr>
        <a:xfrm>
          <a:off x="0" y="0"/>
          <a:ext cx="0" cy="0"/>
          <a:chOff x="0" y="0"/>
          <a:chExt cx="0" cy="0"/>
        </a:xfrm>
      </p:grpSpPr>
      <p:sp>
        <p:nvSpPr>
          <p:cNvPr id="5" name="Shape 172">
            <a:extLst>
              <a:ext uri="{FF2B5EF4-FFF2-40B4-BE49-F238E27FC236}">
                <a16:creationId xmlns:a16="http://schemas.microsoft.com/office/drawing/2014/main" id="{E7918535-E096-4CAC-A930-BB423C2386EB}"/>
              </a:ext>
            </a:extLst>
          </p:cNvPr>
          <p:cNvSpPr/>
          <p:nvPr/>
        </p:nvSpPr>
        <p:spPr>
          <a:xfrm>
            <a:off x="0" y="6488824"/>
            <a:ext cx="12192000" cy="369176"/>
          </a:xfrm>
          <a:prstGeom prst="rect">
            <a:avLst/>
          </a:prstGeom>
          <a:solidFill>
            <a:schemeClr val="accent3"/>
          </a:solidFill>
          <a:ln w="12700" cap="flat">
            <a:noFill/>
            <a:miter lim="400000"/>
          </a:ln>
          <a:effectLst/>
          <a:extLst>
            <a:ext uri="{C572A759-6A51-4108-AA02-DFA0A04FC94B}">
              <ma14:wrappingTextBoxFlag xmlns:ma14="http://schemas.microsoft.com/office/mac/drawingml/2011/main" xmlns=""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sz="1600" kern="0">
              <a:solidFill>
                <a:prstClr val="white"/>
              </a:solidFill>
              <a:latin typeface="Arial"/>
              <a:cs typeface="Arial" panose="020B0604020202020204" pitchFamily="34" charset="0"/>
            </a:endParaRP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accent3"/>
                </a:solidFill>
              </a:defRPr>
            </a:lvl1pPr>
          </a:lstStyle>
          <a:p>
            <a:r>
              <a:rPr lang="en-US"/>
              <a:t>Click to edit Master title style</a:t>
            </a:r>
            <a:endParaRPr lang="en-GB"/>
          </a:p>
        </p:txBody>
      </p:sp>
      <p:sp>
        <p:nvSpPr>
          <p:cNvPr id="9" name="Text Placeholder 2">
            <a:extLst>
              <a:ext uri="{FF2B5EF4-FFF2-40B4-BE49-F238E27FC236}">
                <a16:creationId xmlns:a16="http://schemas.microsoft.com/office/drawing/2014/main" id="{5CAC26C2-F15D-4CE9-9991-6BD806244DAE}"/>
              </a:ext>
            </a:extLst>
          </p:cNvPr>
          <p:cNvSpPr>
            <a:spLocks noGrp="1"/>
          </p:cNvSpPr>
          <p:nvPr>
            <p:ph type="body" sz="quarter" idx="11" hasCustomPrompt="1"/>
          </p:nvPr>
        </p:nvSpPr>
        <p:spPr>
          <a:xfrm>
            <a:off x="0" y="6493836"/>
            <a:ext cx="12192000" cy="355766"/>
          </a:xfrm>
          <a:prstGeom prst="rect">
            <a:avLst/>
          </a:prstGeom>
        </p:spPr>
        <p:txBody>
          <a:bodyPr/>
          <a:lstStyle>
            <a:lvl1pPr marL="0" indent="0" algn="ctr">
              <a:buNone/>
              <a:defRPr sz="1733" b="1">
                <a:solidFill>
                  <a:schemeClr val="bg1"/>
                </a:solidFill>
              </a:defRPr>
            </a:lvl1pPr>
          </a:lstStyle>
          <a:p>
            <a:pPr lvl="0"/>
            <a:r>
              <a:rPr lang="en-GB"/>
              <a:t>Footer text (optional)</a:t>
            </a:r>
          </a:p>
        </p:txBody>
      </p:sp>
      <p:pic>
        <p:nvPicPr>
          <p:cNvPr id="7" name="Picture 6" descr="North Sea Transition Authority logo">
            <a:extLst>
              <a:ext uri="{FF2B5EF4-FFF2-40B4-BE49-F238E27FC236}">
                <a16:creationId xmlns:a16="http://schemas.microsoft.com/office/drawing/2014/main" id="{D0F147A0-F47E-4DCE-9AD9-6DF291D7E55F}"/>
              </a:ext>
            </a:extLst>
          </p:cNvPr>
          <p:cNvPicPr>
            <a:picLocks noChangeAspect="1"/>
          </p:cNvPicPr>
          <p:nvPr/>
        </p:nvPicPr>
        <p:blipFill>
          <a:blip r:embed="rId2"/>
          <a:stretch>
            <a:fillRect/>
          </a:stretch>
        </p:blipFill>
        <p:spPr>
          <a:xfrm>
            <a:off x="8234688" y="260350"/>
            <a:ext cx="3525514" cy="332154"/>
          </a:xfrm>
          <a:prstGeom prst="rect">
            <a:avLst/>
          </a:prstGeom>
        </p:spPr>
      </p:pic>
      <p:sp>
        <p:nvSpPr>
          <p:cNvPr id="6" name="Shape 172">
            <a:extLst>
              <a:ext uri="{FF2B5EF4-FFF2-40B4-BE49-F238E27FC236}">
                <a16:creationId xmlns:a16="http://schemas.microsoft.com/office/drawing/2014/main" id="{1AEC932A-8B90-4D6C-BB1B-AB7D438410C5}"/>
              </a:ext>
            </a:extLst>
          </p:cNvPr>
          <p:cNvSpPr/>
          <p:nvPr userDrawn="1"/>
        </p:nvSpPr>
        <p:spPr>
          <a:xfrm>
            <a:off x="0" y="6488824"/>
            <a:ext cx="12192000" cy="369176"/>
          </a:xfrm>
          <a:prstGeom prst="rect">
            <a:avLst/>
          </a:prstGeom>
          <a:solidFill>
            <a:schemeClr val="accent3"/>
          </a:solidFill>
          <a:ln w="12700" cap="flat">
            <a:noFill/>
            <a:miter lim="400000"/>
          </a:ln>
          <a:effectLst/>
          <a:extLst>
            <a:ext uri="{C572A759-6A51-4108-AA02-DFA0A04FC94B}">
              <ma14:wrappingTextBoxFlag xmlns:ma14="http://schemas.microsoft.com/office/mac/drawingml/2011/main" xmlns=""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sz="1600" kern="0">
              <a:solidFill>
                <a:prstClr val="white"/>
              </a:solidFill>
              <a:latin typeface="Arial"/>
              <a:cs typeface="Arial" panose="020B0604020202020204" pitchFamily="34" charset="0"/>
            </a:endParaRPr>
          </a:p>
        </p:txBody>
      </p:sp>
      <p:pic>
        <p:nvPicPr>
          <p:cNvPr id="10" name="Graphic 9">
            <a:extLst>
              <a:ext uri="{FF2B5EF4-FFF2-40B4-BE49-F238E27FC236}">
                <a16:creationId xmlns:a16="http://schemas.microsoft.com/office/drawing/2014/main" id="{DF4C7C6E-D152-45C7-967E-D192F1FCAEB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63290" y="173299"/>
            <a:ext cx="620502" cy="532695"/>
          </a:xfrm>
          <a:prstGeom prst="rect">
            <a:avLst/>
          </a:prstGeom>
        </p:spPr>
      </p:pic>
    </p:spTree>
    <p:extLst>
      <p:ext uri="{BB962C8B-B14F-4D97-AF65-F5344CB8AC3E}">
        <p14:creationId xmlns:p14="http://schemas.microsoft.com/office/powerpoint/2010/main" val="38931910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_Logo, teal heading and teal footer">
    <p:spTree>
      <p:nvGrpSpPr>
        <p:cNvPr id="1" name=""/>
        <p:cNvGrpSpPr/>
        <p:nvPr/>
      </p:nvGrpSpPr>
      <p:grpSpPr>
        <a:xfrm>
          <a:off x="0" y="0"/>
          <a:ext cx="0" cy="0"/>
          <a:chOff x="0" y="0"/>
          <a:chExt cx="0" cy="0"/>
        </a:xfrm>
      </p:grpSpPr>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737A"/>
                </a:solidFill>
              </a:defRPr>
            </a:lvl1pPr>
          </a:lstStyle>
          <a:p>
            <a:r>
              <a:rPr lang="en-US"/>
              <a:t>Click to edit Master title style</a:t>
            </a:r>
            <a:endParaRPr lang="en-GB"/>
          </a:p>
        </p:txBody>
      </p:sp>
      <p:sp>
        <p:nvSpPr>
          <p:cNvPr id="5" name="Shape 172">
            <a:extLst>
              <a:ext uri="{FF2B5EF4-FFF2-40B4-BE49-F238E27FC236}">
                <a16:creationId xmlns:a16="http://schemas.microsoft.com/office/drawing/2014/main" id="{2EEFACCA-DD24-41D7-9440-C13B393EA737}"/>
              </a:ext>
            </a:extLst>
          </p:cNvPr>
          <p:cNvSpPr/>
          <p:nvPr/>
        </p:nvSpPr>
        <p:spPr>
          <a:xfrm>
            <a:off x="0" y="6488824"/>
            <a:ext cx="12192000" cy="369176"/>
          </a:xfrm>
          <a:prstGeom prst="rect">
            <a:avLst/>
          </a:prstGeom>
          <a:solidFill>
            <a:srgbClr val="00737A"/>
          </a:solidFill>
          <a:ln w="12700" cap="flat">
            <a:noFill/>
            <a:miter lim="400000"/>
          </a:ln>
          <a:effectLst/>
          <a:extLst>
            <a:ext uri="{C572A759-6A51-4108-AA02-DFA0A04FC94B}">
              <ma14:wrappingTextBoxFlag xmlns:ma14="http://schemas.microsoft.com/office/mac/drawingml/2011/main" xmlns=""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sz="1600" kern="0">
              <a:solidFill>
                <a:prstClr val="white"/>
              </a:solidFill>
              <a:latin typeface="Arial"/>
              <a:cs typeface="Arial" panose="020B0604020202020204" pitchFamily="34" charset="0"/>
            </a:endParaRPr>
          </a:p>
        </p:txBody>
      </p:sp>
      <p:sp>
        <p:nvSpPr>
          <p:cNvPr id="6" name="Text Placeholder 2">
            <a:extLst>
              <a:ext uri="{FF2B5EF4-FFF2-40B4-BE49-F238E27FC236}">
                <a16:creationId xmlns:a16="http://schemas.microsoft.com/office/drawing/2014/main" id="{824DFB96-D2A1-40A7-BA01-77C49537EF96}"/>
              </a:ext>
            </a:extLst>
          </p:cNvPr>
          <p:cNvSpPr>
            <a:spLocks noGrp="1"/>
          </p:cNvSpPr>
          <p:nvPr>
            <p:ph type="body" sz="quarter" idx="10" hasCustomPrompt="1"/>
          </p:nvPr>
        </p:nvSpPr>
        <p:spPr>
          <a:xfrm>
            <a:off x="0" y="6489700"/>
            <a:ext cx="12192000" cy="368300"/>
          </a:xfrm>
          <a:prstGeom prst="rect">
            <a:avLst/>
          </a:prstGeom>
        </p:spPr>
        <p:txBody>
          <a:bodyPr anchor="ctr"/>
          <a:lstStyle>
            <a:lvl1pPr marL="0" indent="0" algn="ctr">
              <a:buNone/>
              <a:defRPr sz="1733" b="1">
                <a:solidFill>
                  <a:srgbClr val="FFFFFF"/>
                </a:solidFill>
              </a:defRPr>
            </a:lvl1pPr>
          </a:lstStyle>
          <a:p>
            <a:pPr lvl="0"/>
            <a:r>
              <a:rPr lang="en-GB"/>
              <a:t>Footer text (optional)</a:t>
            </a:r>
          </a:p>
        </p:txBody>
      </p:sp>
      <p:sp>
        <p:nvSpPr>
          <p:cNvPr id="8" name="Rectangle 7">
            <a:extLst>
              <a:ext uri="{FF2B5EF4-FFF2-40B4-BE49-F238E27FC236}">
                <a16:creationId xmlns:a16="http://schemas.microsoft.com/office/drawing/2014/main" id="{1C89CFE6-4272-472B-8C55-ED8993651614}"/>
              </a:ext>
            </a:extLst>
          </p:cNvPr>
          <p:cNvSpPr/>
          <p:nvPr/>
        </p:nvSpPr>
        <p:spPr>
          <a:xfrm>
            <a:off x="9355667" y="1362619"/>
            <a:ext cx="2475365" cy="4209505"/>
          </a:xfrm>
          <a:prstGeom prst="rect">
            <a:avLst/>
          </a:prstGeom>
          <a:noFill/>
          <a:ln w="28575">
            <a:solidFill>
              <a:srgbClr val="0073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1219080"/>
            <a:endParaRPr lang="en-GB" sz="3200">
              <a:solidFill>
                <a:srgbClr val="FFFFFF"/>
              </a:solidFill>
              <a:latin typeface="Arial"/>
            </a:endParaRPr>
          </a:p>
        </p:txBody>
      </p:sp>
      <p:sp>
        <p:nvSpPr>
          <p:cNvPr id="9" name="Rectangle 8">
            <a:extLst>
              <a:ext uri="{FF2B5EF4-FFF2-40B4-BE49-F238E27FC236}">
                <a16:creationId xmlns:a16="http://schemas.microsoft.com/office/drawing/2014/main" id="{6A689BEA-FA6A-4F38-BB0C-D74012ED3488}"/>
              </a:ext>
            </a:extLst>
          </p:cNvPr>
          <p:cNvSpPr/>
          <p:nvPr/>
        </p:nvSpPr>
        <p:spPr>
          <a:xfrm>
            <a:off x="9747491" y="1207473"/>
            <a:ext cx="1691717" cy="31697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1219080"/>
            <a:r>
              <a:rPr lang="en-GB" sz="1600" b="1">
                <a:solidFill>
                  <a:srgbClr val="00737A"/>
                </a:solidFill>
                <a:latin typeface="Arial"/>
              </a:rPr>
              <a:t>Key Messages</a:t>
            </a:r>
          </a:p>
        </p:txBody>
      </p:sp>
      <p:pic>
        <p:nvPicPr>
          <p:cNvPr id="10" name="Picture 9" descr="North Sea Transition Authority logo">
            <a:extLst>
              <a:ext uri="{FF2B5EF4-FFF2-40B4-BE49-F238E27FC236}">
                <a16:creationId xmlns:a16="http://schemas.microsoft.com/office/drawing/2014/main" id="{2CB0B47B-C1D5-49FD-AC6F-BB3E36164BFE}"/>
              </a:ext>
            </a:extLst>
          </p:cNvPr>
          <p:cNvPicPr>
            <a:picLocks noChangeAspect="1"/>
          </p:cNvPicPr>
          <p:nvPr/>
        </p:nvPicPr>
        <p:blipFill>
          <a:blip r:embed="rId2"/>
          <a:stretch>
            <a:fillRect/>
          </a:stretch>
        </p:blipFill>
        <p:spPr>
          <a:xfrm>
            <a:off x="8234688" y="260350"/>
            <a:ext cx="3525514" cy="332154"/>
          </a:xfrm>
          <a:prstGeom prst="rect">
            <a:avLst/>
          </a:prstGeom>
        </p:spPr>
      </p:pic>
      <p:sp>
        <p:nvSpPr>
          <p:cNvPr id="3" name="Text Placeholder 2">
            <a:extLst>
              <a:ext uri="{FF2B5EF4-FFF2-40B4-BE49-F238E27FC236}">
                <a16:creationId xmlns:a16="http://schemas.microsoft.com/office/drawing/2014/main" id="{20006E2E-E6A6-45CB-AC87-E0A5F002694C}"/>
              </a:ext>
            </a:extLst>
          </p:cNvPr>
          <p:cNvSpPr>
            <a:spLocks noGrp="1"/>
          </p:cNvSpPr>
          <p:nvPr>
            <p:ph type="body" sz="quarter" idx="11"/>
          </p:nvPr>
        </p:nvSpPr>
        <p:spPr>
          <a:xfrm>
            <a:off x="9512300" y="1644650"/>
            <a:ext cx="2178050" cy="3549650"/>
          </a:xfrm>
          <a:prstGeom prst="rect">
            <a:avLst/>
          </a:prstGeom>
        </p:spPr>
        <p:txBody>
          <a:bodyPr/>
          <a:lstStyle>
            <a:lvl1pPr marL="0" indent="0">
              <a:buNone/>
              <a:defRPr sz="2000">
                <a:solidFill>
                  <a:srgbClr val="00737A"/>
                </a:solidFill>
              </a:defRPr>
            </a:lvl1pPr>
            <a:lvl2pPr marL="609570" indent="0">
              <a:buNone/>
              <a:defRPr/>
            </a:lvl2pPr>
            <a:lvl3pPr marL="1219141" indent="0">
              <a:buNone/>
              <a:defRPr/>
            </a:lvl3pPr>
            <a:lvl4pPr marL="1828709" indent="0">
              <a:buNone/>
              <a:defRPr/>
            </a:lvl4pPr>
            <a:lvl5pPr marL="2438278" indent="0">
              <a:buNone/>
              <a:defRPr/>
            </a:lvl5pPr>
          </a:lstStyle>
          <a:p>
            <a:pPr lvl="0"/>
            <a:r>
              <a:rPr lang="en-US"/>
              <a:t>Click to edit</a:t>
            </a:r>
            <a:endParaRPr lang="en-GB"/>
          </a:p>
        </p:txBody>
      </p:sp>
    </p:spTree>
    <p:extLst>
      <p:ext uri="{BB962C8B-B14F-4D97-AF65-F5344CB8AC3E}">
        <p14:creationId xmlns:p14="http://schemas.microsoft.com/office/powerpoint/2010/main" val="34310973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5_Logo, teal heading and teal footer">
    <p:spTree>
      <p:nvGrpSpPr>
        <p:cNvPr id="1" name=""/>
        <p:cNvGrpSpPr/>
        <p:nvPr/>
      </p:nvGrpSpPr>
      <p:grpSpPr>
        <a:xfrm>
          <a:off x="0" y="0"/>
          <a:ext cx="0" cy="0"/>
          <a:chOff x="0" y="0"/>
          <a:chExt cx="0" cy="0"/>
        </a:xfrm>
      </p:grpSpPr>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737A"/>
                </a:solidFill>
              </a:defRPr>
            </a:lvl1pPr>
          </a:lstStyle>
          <a:p>
            <a:r>
              <a:rPr lang="en-US"/>
              <a:t>Click to edit Master title style</a:t>
            </a:r>
            <a:endParaRPr lang="en-GB"/>
          </a:p>
        </p:txBody>
      </p:sp>
      <p:sp>
        <p:nvSpPr>
          <p:cNvPr id="5" name="Shape 172">
            <a:extLst>
              <a:ext uri="{FF2B5EF4-FFF2-40B4-BE49-F238E27FC236}">
                <a16:creationId xmlns:a16="http://schemas.microsoft.com/office/drawing/2014/main" id="{2EEFACCA-DD24-41D7-9440-C13B393EA737}"/>
              </a:ext>
            </a:extLst>
          </p:cNvPr>
          <p:cNvSpPr/>
          <p:nvPr/>
        </p:nvSpPr>
        <p:spPr>
          <a:xfrm>
            <a:off x="0" y="6488824"/>
            <a:ext cx="12192000" cy="369176"/>
          </a:xfrm>
          <a:prstGeom prst="rect">
            <a:avLst/>
          </a:prstGeom>
          <a:solidFill>
            <a:srgbClr val="00737A"/>
          </a:solidFill>
          <a:ln w="12700" cap="flat">
            <a:noFill/>
            <a:miter lim="400000"/>
          </a:ln>
          <a:effectLst/>
          <a:extLst>
            <a:ext uri="{C572A759-6A51-4108-AA02-DFA0A04FC94B}">
              <ma14:wrappingTextBoxFlag xmlns:ma14="http://schemas.microsoft.com/office/mac/drawingml/2011/main" xmlns=""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sz="1600" kern="0">
              <a:solidFill>
                <a:prstClr val="white"/>
              </a:solidFill>
              <a:latin typeface="Arial"/>
              <a:cs typeface="Arial" panose="020B0604020202020204" pitchFamily="34" charset="0"/>
            </a:endParaRPr>
          </a:p>
        </p:txBody>
      </p:sp>
      <p:sp>
        <p:nvSpPr>
          <p:cNvPr id="6" name="Text Placeholder 2">
            <a:extLst>
              <a:ext uri="{FF2B5EF4-FFF2-40B4-BE49-F238E27FC236}">
                <a16:creationId xmlns:a16="http://schemas.microsoft.com/office/drawing/2014/main" id="{824DFB96-D2A1-40A7-BA01-77C49537EF96}"/>
              </a:ext>
            </a:extLst>
          </p:cNvPr>
          <p:cNvSpPr>
            <a:spLocks noGrp="1"/>
          </p:cNvSpPr>
          <p:nvPr>
            <p:ph type="body" sz="quarter" idx="10" hasCustomPrompt="1"/>
          </p:nvPr>
        </p:nvSpPr>
        <p:spPr>
          <a:xfrm>
            <a:off x="0" y="6489700"/>
            <a:ext cx="12192000" cy="368300"/>
          </a:xfrm>
          <a:prstGeom prst="rect">
            <a:avLst/>
          </a:prstGeom>
        </p:spPr>
        <p:txBody>
          <a:bodyPr anchor="ctr"/>
          <a:lstStyle>
            <a:lvl1pPr marL="0" indent="0" algn="ctr">
              <a:buNone/>
              <a:defRPr sz="1733" b="1">
                <a:solidFill>
                  <a:srgbClr val="FFFFFF"/>
                </a:solidFill>
              </a:defRPr>
            </a:lvl1pPr>
          </a:lstStyle>
          <a:p>
            <a:pPr lvl="0"/>
            <a:r>
              <a:rPr lang="en-GB"/>
              <a:t>Footer text (optional)</a:t>
            </a:r>
          </a:p>
        </p:txBody>
      </p:sp>
      <p:sp>
        <p:nvSpPr>
          <p:cNvPr id="8" name="Rectangle 7">
            <a:extLst>
              <a:ext uri="{FF2B5EF4-FFF2-40B4-BE49-F238E27FC236}">
                <a16:creationId xmlns:a16="http://schemas.microsoft.com/office/drawing/2014/main" id="{1C89CFE6-4272-472B-8C55-ED8993651614}"/>
              </a:ext>
            </a:extLst>
          </p:cNvPr>
          <p:cNvSpPr/>
          <p:nvPr/>
        </p:nvSpPr>
        <p:spPr>
          <a:xfrm>
            <a:off x="9355667" y="1362619"/>
            <a:ext cx="2475365" cy="4209505"/>
          </a:xfrm>
          <a:prstGeom prst="rect">
            <a:avLst/>
          </a:prstGeom>
          <a:noFill/>
          <a:ln w="28575">
            <a:solidFill>
              <a:srgbClr val="0073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1219080"/>
            <a:endParaRPr lang="en-GB" sz="3200">
              <a:solidFill>
                <a:srgbClr val="FFFFFF"/>
              </a:solidFill>
              <a:latin typeface="Arial"/>
            </a:endParaRPr>
          </a:p>
        </p:txBody>
      </p:sp>
      <p:sp>
        <p:nvSpPr>
          <p:cNvPr id="9" name="Rectangle 8">
            <a:extLst>
              <a:ext uri="{FF2B5EF4-FFF2-40B4-BE49-F238E27FC236}">
                <a16:creationId xmlns:a16="http://schemas.microsoft.com/office/drawing/2014/main" id="{6A689BEA-FA6A-4F38-BB0C-D74012ED3488}"/>
              </a:ext>
            </a:extLst>
          </p:cNvPr>
          <p:cNvSpPr/>
          <p:nvPr/>
        </p:nvSpPr>
        <p:spPr>
          <a:xfrm>
            <a:off x="9747491" y="1207473"/>
            <a:ext cx="1691717" cy="31697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1219080"/>
            <a:r>
              <a:rPr lang="en-GB" sz="1600" b="1">
                <a:solidFill>
                  <a:srgbClr val="00737A"/>
                </a:solidFill>
                <a:latin typeface="Arial"/>
              </a:rPr>
              <a:t>Key Messages</a:t>
            </a:r>
          </a:p>
        </p:txBody>
      </p:sp>
      <p:pic>
        <p:nvPicPr>
          <p:cNvPr id="10" name="Picture 9" descr="North Sea Transition Authority logo">
            <a:extLst>
              <a:ext uri="{FF2B5EF4-FFF2-40B4-BE49-F238E27FC236}">
                <a16:creationId xmlns:a16="http://schemas.microsoft.com/office/drawing/2014/main" id="{2CB0B47B-C1D5-49FD-AC6F-BB3E36164BFE}"/>
              </a:ext>
            </a:extLst>
          </p:cNvPr>
          <p:cNvPicPr>
            <a:picLocks noChangeAspect="1"/>
          </p:cNvPicPr>
          <p:nvPr/>
        </p:nvPicPr>
        <p:blipFill>
          <a:blip r:embed="rId2"/>
          <a:stretch>
            <a:fillRect/>
          </a:stretch>
        </p:blipFill>
        <p:spPr>
          <a:xfrm>
            <a:off x="8234688" y="260350"/>
            <a:ext cx="3525514" cy="332154"/>
          </a:xfrm>
          <a:prstGeom prst="rect">
            <a:avLst/>
          </a:prstGeom>
        </p:spPr>
      </p:pic>
      <p:sp>
        <p:nvSpPr>
          <p:cNvPr id="3" name="Text Placeholder 2">
            <a:extLst>
              <a:ext uri="{FF2B5EF4-FFF2-40B4-BE49-F238E27FC236}">
                <a16:creationId xmlns:a16="http://schemas.microsoft.com/office/drawing/2014/main" id="{20006E2E-E6A6-45CB-AC87-E0A5F002694C}"/>
              </a:ext>
            </a:extLst>
          </p:cNvPr>
          <p:cNvSpPr>
            <a:spLocks noGrp="1"/>
          </p:cNvSpPr>
          <p:nvPr>
            <p:ph type="body" sz="quarter" idx="11"/>
          </p:nvPr>
        </p:nvSpPr>
        <p:spPr>
          <a:xfrm>
            <a:off x="9512300" y="1644650"/>
            <a:ext cx="2178050" cy="3549650"/>
          </a:xfrm>
          <a:prstGeom prst="rect">
            <a:avLst/>
          </a:prstGeom>
        </p:spPr>
        <p:txBody>
          <a:bodyPr/>
          <a:lstStyle>
            <a:lvl1pPr marL="0" indent="0">
              <a:buNone/>
              <a:defRPr sz="2000">
                <a:solidFill>
                  <a:srgbClr val="00737A"/>
                </a:solidFill>
              </a:defRPr>
            </a:lvl1pPr>
            <a:lvl2pPr marL="609570" indent="0">
              <a:buNone/>
              <a:defRPr/>
            </a:lvl2pPr>
            <a:lvl3pPr marL="1219141" indent="0">
              <a:buNone/>
              <a:defRPr/>
            </a:lvl3pPr>
            <a:lvl4pPr marL="1828709" indent="0">
              <a:buNone/>
              <a:defRPr/>
            </a:lvl4pPr>
            <a:lvl5pPr marL="2438278" indent="0">
              <a:buNone/>
              <a:defRPr/>
            </a:lvl5pPr>
          </a:lstStyle>
          <a:p>
            <a:pPr lvl="0"/>
            <a:r>
              <a:rPr lang="en-US"/>
              <a:t>Click to edit</a:t>
            </a:r>
            <a:endParaRPr lang="en-GB"/>
          </a:p>
        </p:txBody>
      </p:sp>
    </p:spTree>
    <p:extLst>
      <p:ext uri="{BB962C8B-B14F-4D97-AF65-F5344CB8AC3E}">
        <p14:creationId xmlns:p14="http://schemas.microsoft.com/office/powerpoint/2010/main" val="25456824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3_Logo, teal heading and teal footer">
    <p:spTree>
      <p:nvGrpSpPr>
        <p:cNvPr id="1" name=""/>
        <p:cNvGrpSpPr/>
        <p:nvPr/>
      </p:nvGrpSpPr>
      <p:grpSpPr>
        <a:xfrm>
          <a:off x="0" y="0"/>
          <a:ext cx="0" cy="0"/>
          <a:chOff x="0" y="0"/>
          <a:chExt cx="0" cy="0"/>
        </a:xfrm>
      </p:grpSpPr>
      <p:sp>
        <p:nvSpPr>
          <p:cNvPr id="9" name="Shape 172">
            <a:extLst>
              <a:ext uri="{FF2B5EF4-FFF2-40B4-BE49-F238E27FC236}">
                <a16:creationId xmlns:a16="http://schemas.microsoft.com/office/drawing/2014/main" id="{DDC10898-7AFA-488F-B2F2-319DA2C30570}"/>
              </a:ext>
            </a:extLst>
          </p:cNvPr>
          <p:cNvSpPr/>
          <p:nvPr userDrawn="1"/>
        </p:nvSpPr>
        <p:spPr>
          <a:xfrm>
            <a:off x="0" y="6488824"/>
            <a:ext cx="12192000" cy="369176"/>
          </a:xfrm>
          <a:prstGeom prst="rect">
            <a:avLst/>
          </a:prstGeom>
          <a:solidFill>
            <a:srgbClr val="00737A"/>
          </a:solidFill>
          <a:ln w="12700" cap="flat">
            <a:noFill/>
            <a:miter lim="400000"/>
          </a:ln>
          <a:effectLst/>
          <a:extLst>
            <a:ext uri="{C572A759-6A51-4108-AA02-DFA0A04FC94B}">
              <ma14:wrappingTextBoxFlag xmlns:ma14="http://schemas.microsoft.com/office/mac/drawingml/2011/main" xmlns=""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sz="1600" kern="0">
              <a:solidFill>
                <a:prstClr val="white"/>
              </a:solidFill>
              <a:latin typeface="Arial"/>
              <a:cs typeface="Arial" panose="020B0604020202020204" pitchFamily="34" charset="0"/>
            </a:endParaRP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737A"/>
                </a:solidFill>
              </a:defRPr>
            </a:lvl1pPr>
          </a:lstStyle>
          <a:p>
            <a:r>
              <a:rPr lang="en-US"/>
              <a:t>Click to edit Master title style</a:t>
            </a:r>
            <a:endParaRPr lang="en-GB"/>
          </a:p>
        </p:txBody>
      </p:sp>
      <p:sp>
        <p:nvSpPr>
          <p:cNvPr id="6" name="Text Placeholder 2">
            <a:extLst>
              <a:ext uri="{FF2B5EF4-FFF2-40B4-BE49-F238E27FC236}">
                <a16:creationId xmlns:a16="http://schemas.microsoft.com/office/drawing/2014/main" id="{824DFB96-D2A1-40A7-BA01-77C49537EF96}"/>
              </a:ext>
            </a:extLst>
          </p:cNvPr>
          <p:cNvSpPr>
            <a:spLocks noGrp="1"/>
          </p:cNvSpPr>
          <p:nvPr>
            <p:ph type="body" sz="quarter" idx="10" hasCustomPrompt="1"/>
          </p:nvPr>
        </p:nvSpPr>
        <p:spPr>
          <a:xfrm>
            <a:off x="0" y="6489700"/>
            <a:ext cx="12192000" cy="368300"/>
          </a:xfrm>
          <a:prstGeom prst="rect">
            <a:avLst/>
          </a:prstGeom>
        </p:spPr>
        <p:txBody>
          <a:bodyPr anchor="ctr"/>
          <a:lstStyle>
            <a:lvl1pPr marL="0" indent="0" algn="ctr">
              <a:buNone/>
              <a:defRPr sz="1733" b="1">
                <a:solidFill>
                  <a:srgbClr val="FFFFFF"/>
                </a:solidFill>
              </a:defRPr>
            </a:lvl1pPr>
          </a:lstStyle>
          <a:p>
            <a:pPr lvl="0"/>
            <a:r>
              <a:rPr lang="en-GB"/>
              <a:t>Footer text (optional)</a:t>
            </a:r>
          </a:p>
        </p:txBody>
      </p:sp>
      <p:pic>
        <p:nvPicPr>
          <p:cNvPr id="8" name="Picture 7" descr="North Sea Transition Authority logo">
            <a:extLst>
              <a:ext uri="{FF2B5EF4-FFF2-40B4-BE49-F238E27FC236}">
                <a16:creationId xmlns:a16="http://schemas.microsoft.com/office/drawing/2014/main" id="{6B1E0D15-ADAF-449E-80A1-6338B36A953D}"/>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3382897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pic>
        <p:nvPicPr>
          <p:cNvPr id="4" name="Picture 3" descr="North Sea Transition Authority logo">
            <a:extLst>
              <a:ext uri="{FF2B5EF4-FFF2-40B4-BE49-F238E27FC236}">
                <a16:creationId xmlns:a16="http://schemas.microsoft.com/office/drawing/2014/main" id="{8CEED72F-95CF-491E-A563-2CECB9C8352E}"/>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3" name="Slide Number Placeholder 1">
            <a:extLst>
              <a:ext uri="{FF2B5EF4-FFF2-40B4-BE49-F238E27FC236}">
                <a16:creationId xmlns:a16="http://schemas.microsoft.com/office/drawing/2014/main" id="{1E4B6334-602D-4BE3-B85D-646467B8A18F}"/>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2811265945"/>
      </p:ext>
    </p:extLst>
  </p:cSld>
  <p:clrMapOvr>
    <a:masterClrMapping/>
  </p:clrMapOvr>
  <p:extLst>
    <p:ext uri="{DCECCB84-F9BA-43D5-87BE-67443E8EF086}">
      <p15:sldGuideLst xmlns:p15="http://schemas.microsoft.com/office/powerpoint/2012/main">
        <p15:guide id="1" pos="3799" userDrawn="1">
          <p15:clr>
            <a:srgbClr val="FBAE40"/>
          </p15:clr>
        </p15:guide>
        <p15:guide id="2" pos="3960" userDrawn="1">
          <p15:clr>
            <a:srgbClr val="FBAE40"/>
          </p15:clr>
        </p15:guide>
        <p15:guide id="3" pos="1996" userDrawn="1">
          <p15:clr>
            <a:srgbClr val="FBAE40"/>
          </p15:clr>
        </p15:guide>
        <p15:guide id="4" pos="2155" userDrawn="1">
          <p15:clr>
            <a:srgbClr val="FBAE40"/>
          </p15:clr>
        </p15:guide>
        <p15:guide id="5" pos="5604" userDrawn="1">
          <p15:clr>
            <a:srgbClr val="FBAE40"/>
          </p15:clr>
        </p15:guide>
        <p15:guide id="6" pos="5772" userDrawn="1">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_Logo, PPR pink headin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40D1DEF-D13A-8639-11F0-DA193E8A08CB}"/>
              </a:ext>
            </a:extLst>
          </p:cNvPr>
          <p:cNvGrpSpPr/>
          <p:nvPr userDrawn="1"/>
        </p:nvGrpSpPr>
        <p:grpSpPr>
          <a:xfrm>
            <a:off x="11309" y="-1"/>
            <a:ext cx="12180691" cy="6852319"/>
            <a:chOff x="11309" y="-1"/>
            <a:chExt cx="12180691" cy="6852319"/>
          </a:xfrm>
        </p:grpSpPr>
        <p:pic>
          <p:nvPicPr>
            <p:cNvPr id="4" name="Picture 3">
              <a:extLst>
                <a:ext uri="{FF2B5EF4-FFF2-40B4-BE49-F238E27FC236}">
                  <a16:creationId xmlns:a16="http://schemas.microsoft.com/office/drawing/2014/main" id="{36BD8436-75C3-6CDD-7DDC-27BE99B727E1}"/>
                </a:ext>
              </a:extLst>
            </p:cNvPr>
            <p:cNvPicPr>
              <a:picLocks noChangeAspect="1"/>
            </p:cNvPicPr>
            <p:nvPr/>
          </p:nvPicPr>
          <p:blipFill rotWithShape="1">
            <a:blip r:embed="rId2">
              <a:duotone>
                <a:prstClr val="black"/>
                <a:schemeClr val="accent6">
                  <a:tint val="45000"/>
                  <a:satMod val="400000"/>
                </a:schemeClr>
              </a:duotone>
              <a:alphaModFix amt="15000"/>
            </a:blip>
            <a:srcRect l="65699" t="10059"/>
            <a:stretch/>
          </p:blipFill>
          <p:spPr>
            <a:xfrm rot="5400000">
              <a:off x="353648" y="2590629"/>
              <a:ext cx="3919350" cy="4604027"/>
            </a:xfrm>
            <a:prstGeom prst="rect">
              <a:avLst/>
            </a:prstGeom>
          </p:spPr>
        </p:pic>
        <p:pic>
          <p:nvPicPr>
            <p:cNvPr id="5" name="Picture 4">
              <a:extLst>
                <a:ext uri="{FF2B5EF4-FFF2-40B4-BE49-F238E27FC236}">
                  <a16:creationId xmlns:a16="http://schemas.microsoft.com/office/drawing/2014/main" id="{CA4E0C57-818B-704F-5F9B-A7963CF13B9C}"/>
                </a:ext>
              </a:extLst>
            </p:cNvPr>
            <p:cNvPicPr>
              <a:picLocks noChangeAspect="1"/>
            </p:cNvPicPr>
            <p:nvPr/>
          </p:nvPicPr>
          <p:blipFill rotWithShape="1">
            <a:blip r:embed="rId2">
              <a:duotone>
                <a:prstClr val="black"/>
                <a:schemeClr val="accent6">
                  <a:tint val="45000"/>
                  <a:satMod val="400000"/>
                </a:schemeClr>
              </a:duotone>
              <a:alphaModFix amt="15000"/>
            </a:blip>
            <a:srcRect l="65699" t="10251"/>
            <a:stretch/>
          </p:blipFill>
          <p:spPr>
            <a:xfrm rot="16200000">
              <a:off x="7717571" y="-354702"/>
              <a:ext cx="4119727" cy="4829130"/>
            </a:xfrm>
            <a:prstGeom prst="rect">
              <a:avLst/>
            </a:prstGeom>
            <a:effectLst>
              <a:reflection blurRad="6350" stA="52000" endA="300" endPos="35000" dir="5400000" sy="-100000" algn="bl" rotWithShape="0"/>
            </a:effectLst>
          </p:spPr>
        </p:pic>
      </p:grpSp>
      <p:pic>
        <p:nvPicPr>
          <p:cNvPr id="3" name="Picture 2" descr="A pair of sunglasses on a piece of paper&#10;&#10;Description automatically generated with low confidence">
            <a:extLst>
              <a:ext uri="{FF2B5EF4-FFF2-40B4-BE49-F238E27FC236}">
                <a16:creationId xmlns:a16="http://schemas.microsoft.com/office/drawing/2014/main" id="{04D0F943-8072-D80D-ED61-8F037ECAA3AC}"/>
              </a:ext>
            </a:extLst>
          </p:cNvPr>
          <p:cNvPicPr>
            <a:picLocks noChangeAspect="1"/>
          </p:cNvPicPr>
          <p:nvPr userDrawn="1"/>
        </p:nvPicPr>
        <p:blipFill rotWithShape="1">
          <a:blip r:embed="rId3"/>
          <a:srcRect l="23359"/>
          <a:stretch/>
        </p:blipFill>
        <p:spPr>
          <a:xfrm>
            <a:off x="7568993" y="244217"/>
            <a:ext cx="418941" cy="364419"/>
          </a:xfrm>
          <a:prstGeom prst="hexagon">
            <a:avLst/>
          </a:prstGeom>
          <a:ln w="25400">
            <a:solidFill>
              <a:schemeClr val="accent6">
                <a:lumMod val="20000"/>
                <a:lumOff val="80000"/>
              </a:schemeClr>
            </a:solidFill>
          </a:ln>
          <a:effectLst>
            <a:glow rad="50800">
              <a:schemeClr val="accent6">
                <a:alpha val="40000"/>
              </a:schemeClr>
            </a:glow>
          </a:effectLst>
        </p:spPr>
      </p:pic>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accent6"/>
                </a:solidFill>
              </a:defRPr>
            </a:lvl1pPr>
          </a:lstStyle>
          <a:p>
            <a:r>
              <a:rPr lang="en-US"/>
              <a:t>Click to edit Master title style</a:t>
            </a:r>
            <a:endParaRPr lang="en-GB"/>
          </a:p>
        </p:txBody>
      </p:sp>
      <p:pic>
        <p:nvPicPr>
          <p:cNvPr id="7" name="Picture 6" descr="North Sea Transition Authority logo">
            <a:extLst>
              <a:ext uri="{FF2B5EF4-FFF2-40B4-BE49-F238E27FC236}">
                <a16:creationId xmlns:a16="http://schemas.microsoft.com/office/drawing/2014/main" id="{F7BE0FAB-6DD5-4FC3-BD3C-E0D72D4250AF}"/>
              </a:ext>
            </a:extLst>
          </p:cNvPr>
          <p:cNvPicPr>
            <a:picLocks noChangeAspect="1"/>
          </p:cNvPicPr>
          <p:nvPr userDrawn="1"/>
        </p:nvPicPr>
        <p:blipFill>
          <a:blip r:embed="rId4"/>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27211052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1_Logo, dark blue heading and dark blue footer">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2F0A78-B5EC-79F9-E3C1-B759C6153F3B}"/>
              </a:ext>
            </a:extLst>
          </p:cNvPr>
          <p:cNvGrpSpPr/>
          <p:nvPr userDrawn="1"/>
        </p:nvGrpSpPr>
        <p:grpSpPr>
          <a:xfrm>
            <a:off x="11309" y="-1"/>
            <a:ext cx="12180691" cy="6852319"/>
            <a:chOff x="11309" y="-1"/>
            <a:chExt cx="12180691" cy="6852319"/>
          </a:xfrm>
        </p:grpSpPr>
        <p:pic>
          <p:nvPicPr>
            <p:cNvPr id="3" name="Picture 2">
              <a:extLst>
                <a:ext uri="{FF2B5EF4-FFF2-40B4-BE49-F238E27FC236}">
                  <a16:creationId xmlns:a16="http://schemas.microsoft.com/office/drawing/2014/main" id="{A0AEE1C2-FC4C-40E2-407C-E811223F76F5}"/>
                </a:ext>
              </a:extLst>
            </p:cNvPr>
            <p:cNvPicPr>
              <a:picLocks noChangeAspect="1"/>
            </p:cNvPicPr>
            <p:nvPr/>
          </p:nvPicPr>
          <p:blipFill rotWithShape="1">
            <a:blip r:embed="rId2">
              <a:alphaModFix amt="23000"/>
              <a:duotone>
                <a:prstClr val="black"/>
                <a:schemeClr val="accent4">
                  <a:tint val="45000"/>
                  <a:satMod val="400000"/>
                </a:schemeClr>
              </a:duotone>
            </a:blip>
            <a:srcRect l="65699" t="10162"/>
            <a:stretch/>
          </p:blipFill>
          <p:spPr>
            <a:xfrm rot="5400000">
              <a:off x="351030" y="2593247"/>
              <a:ext cx="3919350" cy="4598791"/>
            </a:xfrm>
            <a:prstGeom prst="rect">
              <a:avLst/>
            </a:prstGeom>
          </p:spPr>
        </p:pic>
        <p:pic>
          <p:nvPicPr>
            <p:cNvPr id="4" name="Picture 3">
              <a:extLst>
                <a:ext uri="{FF2B5EF4-FFF2-40B4-BE49-F238E27FC236}">
                  <a16:creationId xmlns:a16="http://schemas.microsoft.com/office/drawing/2014/main" id="{DEFA875D-6279-8D2C-8A43-03B3E7F08D2F}"/>
                </a:ext>
              </a:extLst>
            </p:cNvPr>
            <p:cNvPicPr>
              <a:picLocks noChangeAspect="1"/>
            </p:cNvPicPr>
            <p:nvPr/>
          </p:nvPicPr>
          <p:blipFill rotWithShape="1">
            <a:blip r:embed="rId2">
              <a:duotone>
                <a:prstClr val="black"/>
                <a:schemeClr val="accent4">
                  <a:tint val="45000"/>
                  <a:satMod val="400000"/>
                </a:schemeClr>
              </a:duotone>
              <a:alphaModFix amt="30000"/>
            </a:blip>
            <a:srcRect l="65699" t="10545"/>
            <a:stretch/>
          </p:blipFill>
          <p:spPr>
            <a:xfrm rot="16200000">
              <a:off x="7725486" y="-346787"/>
              <a:ext cx="4119727" cy="4813300"/>
            </a:xfrm>
            <a:prstGeom prst="rect">
              <a:avLst/>
            </a:prstGeom>
            <a:effectLst>
              <a:reflection blurRad="6350" stA="52000" endA="300" endPos="35000" dir="5400000" sy="-100000" algn="bl" rotWithShape="0"/>
            </a:effectLst>
          </p:spPr>
        </p:pic>
      </p:gr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65A2"/>
                </a:solidFill>
              </a:defRPr>
            </a:lvl1pPr>
          </a:lstStyle>
          <a:p>
            <a:r>
              <a:rPr lang="en-US"/>
              <a:t>Click to edit Master title style</a:t>
            </a:r>
            <a:endParaRPr lang="en-GB"/>
          </a:p>
        </p:txBody>
      </p:sp>
      <p:sp>
        <p:nvSpPr>
          <p:cNvPr id="5" name="Shape 172">
            <a:extLst>
              <a:ext uri="{FF2B5EF4-FFF2-40B4-BE49-F238E27FC236}">
                <a16:creationId xmlns:a16="http://schemas.microsoft.com/office/drawing/2014/main" id="{2EEFACCA-DD24-41D7-9440-C13B393EA737}"/>
              </a:ext>
            </a:extLst>
          </p:cNvPr>
          <p:cNvSpPr/>
          <p:nvPr/>
        </p:nvSpPr>
        <p:spPr>
          <a:xfrm>
            <a:off x="0" y="6504212"/>
            <a:ext cx="12192000" cy="338399"/>
          </a:xfrm>
          <a:prstGeom prst="rect">
            <a:avLst/>
          </a:prstGeom>
          <a:solidFill>
            <a:srgbClr val="006097"/>
          </a:solidFill>
          <a:ln w="12700" cap="flat">
            <a:noFill/>
            <a:miter lim="400000"/>
          </a:ln>
          <a:effectLst/>
          <a:extLst>
            <a:ext uri="{C572A759-6A51-4108-AA02-DFA0A04FC94B}">
              <ma14:wrappingTextBoxFlag xmlns:ma14="http://schemas.microsoft.com/office/mac/drawingml/2011/main" xmlns=""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sz="1400" kern="0">
              <a:solidFill>
                <a:prstClr val="white"/>
              </a:solidFill>
              <a:latin typeface="Arial"/>
              <a:cs typeface="Arial" panose="020B0604020202020204" pitchFamily="34" charset="0"/>
            </a:endParaRPr>
          </a:p>
        </p:txBody>
      </p:sp>
      <p:sp>
        <p:nvSpPr>
          <p:cNvPr id="6" name="Text Placeholder 2">
            <a:extLst>
              <a:ext uri="{FF2B5EF4-FFF2-40B4-BE49-F238E27FC236}">
                <a16:creationId xmlns:a16="http://schemas.microsoft.com/office/drawing/2014/main" id="{824DFB96-D2A1-40A7-BA01-77C49537EF96}"/>
              </a:ext>
            </a:extLst>
          </p:cNvPr>
          <p:cNvSpPr>
            <a:spLocks noGrp="1"/>
          </p:cNvSpPr>
          <p:nvPr>
            <p:ph type="body" sz="quarter" idx="10" hasCustomPrompt="1"/>
          </p:nvPr>
        </p:nvSpPr>
        <p:spPr>
          <a:xfrm>
            <a:off x="0" y="6489700"/>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8" name="Picture 7" descr="North Sea Transition Authority logo">
            <a:extLst>
              <a:ext uri="{FF2B5EF4-FFF2-40B4-BE49-F238E27FC236}">
                <a16:creationId xmlns:a16="http://schemas.microsoft.com/office/drawing/2014/main" id="{6B1E0D15-ADAF-449E-80A1-6338B36A953D}"/>
              </a:ext>
            </a:extLst>
          </p:cNvPr>
          <p:cNvPicPr>
            <a:picLocks noChangeAspect="1"/>
          </p:cNvPicPr>
          <p:nvPr/>
        </p:nvPicPr>
        <p:blipFill>
          <a:blip r:embed="rId3"/>
          <a:stretch>
            <a:fillRect/>
          </a:stretch>
        </p:blipFill>
        <p:spPr>
          <a:xfrm>
            <a:off x="8234688" y="260350"/>
            <a:ext cx="3525514" cy="332154"/>
          </a:xfrm>
          <a:prstGeom prst="rect">
            <a:avLst/>
          </a:prstGeom>
        </p:spPr>
      </p:pic>
      <p:sp>
        <p:nvSpPr>
          <p:cNvPr id="9" name="Shape 172">
            <a:extLst>
              <a:ext uri="{FF2B5EF4-FFF2-40B4-BE49-F238E27FC236}">
                <a16:creationId xmlns:a16="http://schemas.microsoft.com/office/drawing/2014/main" id="{DDC10898-7AFA-488F-B2F2-319DA2C30570}"/>
              </a:ext>
            </a:extLst>
          </p:cNvPr>
          <p:cNvSpPr/>
          <p:nvPr userDrawn="1"/>
        </p:nvSpPr>
        <p:spPr>
          <a:xfrm>
            <a:off x="0" y="6488824"/>
            <a:ext cx="12192000" cy="369176"/>
          </a:xfrm>
          <a:prstGeom prst="rect">
            <a:avLst/>
          </a:prstGeom>
          <a:solidFill>
            <a:srgbClr val="0065A2"/>
          </a:solidFill>
          <a:ln w="12700" cap="flat">
            <a:noFill/>
            <a:miter lim="400000"/>
          </a:ln>
          <a:effectLst/>
          <a:extLst>
            <a:ext uri="{C572A759-6A51-4108-AA02-DFA0A04FC94B}">
              <ma14:wrappingTextBoxFlag xmlns:ma14="http://schemas.microsoft.com/office/mac/drawingml/2011/main" xmlns=""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sz="1600" kern="0">
              <a:solidFill>
                <a:prstClr val="white"/>
              </a:solidFill>
              <a:latin typeface="Arial"/>
              <a:cs typeface="Arial" panose="020B0604020202020204" pitchFamily="34" charset="0"/>
            </a:endParaRPr>
          </a:p>
        </p:txBody>
      </p:sp>
    </p:spTree>
    <p:extLst>
      <p:ext uri="{BB962C8B-B14F-4D97-AF65-F5344CB8AC3E}">
        <p14:creationId xmlns:p14="http://schemas.microsoft.com/office/powerpoint/2010/main" val="38966256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_Logo, dark blue heading and dark blue footer">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89F2473-1EEB-F449-7BB1-9EF5B002643A}"/>
              </a:ext>
            </a:extLst>
          </p:cNvPr>
          <p:cNvGrpSpPr/>
          <p:nvPr userDrawn="1"/>
        </p:nvGrpSpPr>
        <p:grpSpPr>
          <a:xfrm>
            <a:off x="11309" y="-1"/>
            <a:ext cx="12169382" cy="6852320"/>
            <a:chOff x="11309" y="-1"/>
            <a:chExt cx="12169382" cy="6852320"/>
          </a:xfrm>
        </p:grpSpPr>
        <p:pic>
          <p:nvPicPr>
            <p:cNvPr id="3" name="Picture 2">
              <a:extLst>
                <a:ext uri="{FF2B5EF4-FFF2-40B4-BE49-F238E27FC236}">
                  <a16:creationId xmlns:a16="http://schemas.microsoft.com/office/drawing/2014/main" id="{51992819-36E2-5368-A4F1-16483A30E63E}"/>
                </a:ext>
              </a:extLst>
            </p:cNvPr>
            <p:cNvPicPr>
              <a:picLocks noChangeAspect="1"/>
            </p:cNvPicPr>
            <p:nvPr/>
          </p:nvPicPr>
          <p:blipFill rotWithShape="1">
            <a:blip r:embed="rId2">
              <a:alphaModFix amt="23000"/>
              <a:duotone>
                <a:prstClr val="black"/>
                <a:schemeClr val="accent4">
                  <a:tint val="45000"/>
                  <a:satMod val="400000"/>
                </a:schemeClr>
              </a:duotone>
            </a:blip>
            <a:srcRect l="50598" t="10162"/>
            <a:stretch/>
          </p:blipFill>
          <p:spPr>
            <a:xfrm rot="5400000">
              <a:off x="-511718" y="1730501"/>
              <a:ext cx="5644845" cy="4598791"/>
            </a:xfrm>
            <a:prstGeom prst="rect">
              <a:avLst/>
            </a:prstGeom>
          </p:spPr>
        </p:pic>
        <p:pic>
          <p:nvPicPr>
            <p:cNvPr id="4" name="Picture 3">
              <a:extLst>
                <a:ext uri="{FF2B5EF4-FFF2-40B4-BE49-F238E27FC236}">
                  <a16:creationId xmlns:a16="http://schemas.microsoft.com/office/drawing/2014/main" id="{39BE7E31-7F7D-4032-9EC6-AD02CC27FD92}"/>
                </a:ext>
              </a:extLst>
            </p:cNvPr>
            <p:cNvPicPr>
              <a:picLocks noChangeAspect="1"/>
            </p:cNvPicPr>
            <p:nvPr/>
          </p:nvPicPr>
          <p:blipFill rotWithShape="1">
            <a:blip r:embed="rId2">
              <a:duotone>
                <a:prstClr val="black"/>
                <a:schemeClr val="accent4">
                  <a:tint val="45000"/>
                  <a:satMod val="400000"/>
                </a:schemeClr>
              </a:duotone>
              <a:alphaModFix amt="30000"/>
            </a:blip>
            <a:srcRect l="65699" t="9811"/>
            <a:stretch/>
          </p:blipFill>
          <p:spPr>
            <a:xfrm rot="16200000">
              <a:off x="7694432" y="-366533"/>
              <a:ext cx="4119727" cy="4852791"/>
            </a:xfrm>
            <a:prstGeom prst="rect">
              <a:avLst/>
            </a:prstGeom>
            <a:effectLst>
              <a:reflection blurRad="6350" stA="52000" endA="300" endPos="35000" dir="5400000" sy="-100000" algn="bl" rotWithShape="0"/>
            </a:effectLst>
          </p:spPr>
        </p:pic>
      </p:grpSp>
      <p:sp>
        <p:nvSpPr>
          <p:cNvPr id="5" name="Shape 172">
            <a:extLst>
              <a:ext uri="{FF2B5EF4-FFF2-40B4-BE49-F238E27FC236}">
                <a16:creationId xmlns:a16="http://schemas.microsoft.com/office/drawing/2014/main" id="{2EEFACCA-DD24-41D7-9440-C13B393EA737}"/>
              </a:ext>
            </a:extLst>
          </p:cNvPr>
          <p:cNvSpPr/>
          <p:nvPr/>
        </p:nvSpPr>
        <p:spPr>
          <a:xfrm>
            <a:off x="0" y="6488824"/>
            <a:ext cx="12192000" cy="369176"/>
          </a:xfrm>
          <a:prstGeom prst="rect">
            <a:avLst/>
          </a:prstGeom>
          <a:solidFill>
            <a:srgbClr val="0065A2"/>
          </a:solidFill>
          <a:ln w="12700" cap="flat">
            <a:noFill/>
            <a:miter lim="400000"/>
          </a:ln>
          <a:effectLst/>
          <a:extLst>
            <a:ext uri="{C572A759-6A51-4108-AA02-DFA0A04FC94B}">
              <ma14:wrappingTextBoxFlag xmlns:ma14="http://schemas.microsoft.com/office/mac/drawingml/2011/main" xmlns=""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sz="1600" kern="0">
              <a:solidFill>
                <a:prstClr val="white"/>
              </a:solidFill>
              <a:latin typeface="Arial"/>
              <a:cs typeface="Arial" panose="020B0604020202020204" pitchFamily="34" charset="0"/>
            </a:endParaRPr>
          </a:p>
        </p:txBody>
      </p:sp>
      <p:pic>
        <p:nvPicPr>
          <p:cNvPr id="7" name="Picture 6" descr="A group of wind turbines&#10;&#10;Description automatically generated with medium confidence">
            <a:extLst>
              <a:ext uri="{FF2B5EF4-FFF2-40B4-BE49-F238E27FC236}">
                <a16:creationId xmlns:a16="http://schemas.microsoft.com/office/drawing/2014/main" id="{5871D699-64BD-D781-156E-DC6955C54FF1}"/>
              </a:ext>
            </a:extLst>
          </p:cNvPr>
          <p:cNvPicPr>
            <a:picLocks noChangeAspect="1"/>
          </p:cNvPicPr>
          <p:nvPr userDrawn="1"/>
        </p:nvPicPr>
        <p:blipFill rotWithShape="1">
          <a:blip r:embed="rId3"/>
          <a:srcRect r="5990"/>
          <a:stretch/>
        </p:blipFill>
        <p:spPr>
          <a:xfrm>
            <a:off x="7543693" y="223535"/>
            <a:ext cx="469539" cy="414616"/>
          </a:xfrm>
          <a:prstGeom prst="hexagon">
            <a:avLst/>
          </a:prstGeom>
          <a:ln w="25400">
            <a:solidFill>
              <a:schemeClr val="accent2">
                <a:lumMod val="20000"/>
                <a:lumOff val="80000"/>
              </a:schemeClr>
            </a:solidFill>
          </a:ln>
          <a:effectLst>
            <a:glow rad="38100">
              <a:schemeClr val="accent2">
                <a:satMod val="175000"/>
                <a:alpha val="40000"/>
              </a:schemeClr>
            </a:glow>
          </a:effectLst>
        </p:spPr>
      </p:pic>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65A2"/>
                </a:solidFill>
              </a:defRPr>
            </a:lvl1pPr>
          </a:lstStyle>
          <a:p>
            <a:r>
              <a:rPr lang="en-US"/>
              <a:t>Click to edit Master title style</a:t>
            </a:r>
            <a:endParaRPr lang="en-GB"/>
          </a:p>
        </p:txBody>
      </p:sp>
      <p:sp>
        <p:nvSpPr>
          <p:cNvPr id="6" name="Text Placeholder 2">
            <a:extLst>
              <a:ext uri="{FF2B5EF4-FFF2-40B4-BE49-F238E27FC236}">
                <a16:creationId xmlns:a16="http://schemas.microsoft.com/office/drawing/2014/main" id="{824DFB96-D2A1-40A7-BA01-77C49537EF96}"/>
              </a:ext>
            </a:extLst>
          </p:cNvPr>
          <p:cNvSpPr>
            <a:spLocks noGrp="1"/>
          </p:cNvSpPr>
          <p:nvPr>
            <p:ph type="body" sz="quarter" idx="10" hasCustomPrompt="1"/>
          </p:nvPr>
        </p:nvSpPr>
        <p:spPr>
          <a:xfrm>
            <a:off x="0" y="6489700"/>
            <a:ext cx="12192000" cy="368300"/>
          </a:xfrm>
          <a:prstGeom prst="rect">
            <a:avLst/>
          </a:prstGeom>
        </p:spPr>
        <p:txBody>
          <a:bodyPr anchor="ctr"/>
          <a:lstStyle>
            <a:lvl1pPr marL="0" indent="0" algn="ctr">
              <a:buNone/>
              <a:defRPr sz="1733" b="1">
                <a:solidFill>
                  <a:srgbClr val="FFFFFF"/>
                </a:solidFill>
              </a:defRPr>
            </a:lvl1pPr>
          </a:lstStyle>
          <a:p>
            <a:pPr lvl="0"/>
            <a:r>
              <a:rPr lang="en-GB"/>
              <a:t>Footer text (optional)</a:t>
            </a:r>
          </a:p>
        </p:txBody>
      </p:sp>
      <p:pic>
        <p:nvPicPr>
          <p:cNvPr id="10" name="Picture 9" descr="North Sea Transition Authority logo">
            <a:extLst>
              <a:ext uri="{FF2B5EF4-FFF2-40B4-BE49-F238E27FC236}">
                <a16:creationId xmlns:a16="http://schemas.microsoft.com/office/drawing/2014/main" id="{2CB0B47B-C1D5-49FD-AC6F-BB3E36164BFE}"/>
              </a:ext>
            </a:extLst>
          </p:cNvPr>
          <p:cNvPicPr>
            <a:picLocks noChangeAspect="1"/>
          </p:cNvPicPr>
          <p:nvPr/>
        </p:nvPicPr>
        <p:blipFill>
          <a:blip r:embed="rId4"/>
          <a:stretch>
            <a:fillRect/>
          </a:stretch>
        </p:blipFill>
        <p:spPr>
          <a:xfrm>
            <a:off x="8234688" y="260350"/>
            <a:ext cx="3525514" cy="332154"/>
          </a:xfrm>
          <a:prstGeom prst="rect">
            <a:avLst/>
          </a:prstGeom>
        </p:spPr>
      </p:pic>
      <p:sp>
        <p:nvSpPr>
          <p:cNvPr id="17" name="Rectangle 16">
            <a:extLst>
              <a:ext uri="{FF2B5EF4-FFF2-40B4-BE49-F238E27FC236}">
                <a16:creationId xmlns:a16="http://schemas.microsoft.com/office/drawing/2014/main" id="{8F7F50D6-2EFD-0B07-6325-91DADB9E6971}"/>
              </a:ext>
            </a:extLst>
          </p:cNvPr>
          <p:cNvSpPr/>
          <p:nvPr userDrawn="1"/>
        </p:nvSpPr>
        <p:spPr>
          <a:xfrm>
            <a:off x="9365280" y="1362618"/>
            <a:ext cx="2456139" cy="4219575"/>
          </a:xfrm>
          <a:prstGeom prst="rect">
            <a:avLst/>
          </a:prstGeom>
          <a:gradFill flip="none" rotWithShape="1">
            <a:gsLst>
              <a:gs pos="0">
                <a:srgbClr val="F5F7FA"/>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A689BEA-FA6A-4F38-BB0C-D74012ED3488}"/>
              </a:ext>
            </a:extLst>
          </p:cNvPr>
          <p:cNvSpPr/>
          <p:nvPr/>
        </p:nvSpPr>
        <p:spPr>
          <a:xfrm>
            <a:off x="9747491" y="1207473"/>
            <a:ext cx="1691717" cy="316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1219080"/>
            <a:r>
              <a:rPr lang="en-GB" sz="1600" b="1">
                <a:solidFill>
                  <a:srgbClr val="006097"/>
                </a:solidFill>
                <a:latin typeface="Arial"/>
              </a:rPr>
              <a:t>Key Messages</a:t>
            </a:r>
          </a:p>
        </p:txBody>
      </p:sp>
      <p:sp>
        <p:nvSpPr>
          <p:cNvPr id="12" name="Text Placeholder 2">
            <a:extLst>
              <a:ext uri="{FF2B5EF4-FFF2-40B4-BE49-F238E27FC236}">
                <a16:creationId xmlns:a16="http://schemas.microsoft.com/office/drawing/2014/main" id="{6B55BC53-418D-44F9-9A94-E105A1E0DC9B}"/>
              </a:ext>
            </a:extLst>
          </p:cNvPr>
          <p:cNvSpPr>
            <a:spLocks noGrp="1"/>
          </p:cNvSpPr>
          <p:nvPr>
            <p:ph type="body" sz="quarter" idx="11"/>
          </p:nvPr>
        </p:nvSpPr>
        <p:spPr>
          <a:xfrm>
            <a:off x="9512300" y="1524444"/>
            <a:ext cx="2178050" cy="3957902"/>
          </a:xfrm>
          <a:prstGeom prst="rect">
            <a:avLst/>
          </a:prstGeom>
          <a:noFill/>
        </p:spPr>
        <p:txBody>
          <a:bodyPr anchor="ctr"/>
          <a:lstStyle>
            <a:lvl1pPr marL="0" indent="0" algn="ctr">
              <a:buNone/>
              <a:defRPr sz="2000">
                <a:solidFill>
                  <a:srgbClr val="006097"/>
                </a:solidFill>
              </a:defRPr>
            </a:lvl1pPr>
            <a:lvl2pPr marL="609570" indent="0">
              <a:buNone/>
              <a:defRPr/>
            </a:lvl2pPr>
            <a:lvl3pPr marL="1219141" indent="0">
              <a:buNone/>
              <a:defRPr/>
            </a:lvl3pPr>
            <a:lvl4pPr marL="1828709" indent="0">
              <a:buNone/>
              <a:defRPr/>
            </a:lvl4pPr>
            <a:lvl5pPr marL="2438278" indent="0">
              <a:buNone/>
              <a:defRPr/>
            </a:lvl5pPr>
          </a:lstStyle>
          <a:p>
            <a:pPr lvl="0"/>
            <a:r>
              <a:rPr lang="en-US"/>
              <a:t>Click to edit</a:t>
            </a:r>
            <a:endParaRPr lang="en-GB"/>
          </a:p>
        </p:txBody>
      </p:sp>
      <p:grpSp>
        <p:nvGrpSpPr>
          <p:cNvPr id="16" name="Group 15">
            <a:extLst>
              <a:ext uri="{FF2B5EF4-FFF2-40B4-BE49-F238E27FC236}">
                <a16:creationId xmlns:a16="http://schemas.microsoft.com/office/drawing/2014/main" id="{5887E8D8-FAEF-08AB-1D29-BA284F206D0D}"/>
              </a:ext>
            </a:extLst>
          </p:cNvPr>
          <p:cNvGrpSpPr/>
          <p:nvPr userDrawn="1"/>
        </p:nvGrpSpPr>
        <p:grpSpPr>
          <a:xfrm>
            <a:off x="9365280" y="1362619"/>
            <a:ext cx="2456139" cy="4219575"/>
            <a:chOff x="9365280" y="1362619"/>
            <a:chExt cx="2456139" cy="4219575"/>
          </a:xfrm>
        </p:grpSpPr>
        <p:sp>
          <p:nvSpPr>
            <p:cNvPr id="11" name="Freeform: Shape 10">
              <a:extLst>
                <a:ext uri="{FF2B5EF4-FFF2-40B4-BE49-F238E27FC236}">
                  <a16:creationId xmlns:a16="http://schemas.microsoft.com/office/drawing/2014/main" id="{CF93EBEA-620B-02C8-282E-B92541722648}"/>
                </a:ext>
              </a:extLst>
            </p:cNvPr>
            <p:cNvSpPr/>
            <p:nvPr userDrawn="1"/>
          </p:nvSpPr>
          <p:spPr>
            <a:xfrm>
              <a:off x="9365280" y="1362619"/>
              <a:ext cx="561975" cy="4219575"/>
            </a:xfrm>
            <a:custGeom>
              <a:avLst/>
              <a:gdLst>
                <a:gd name="connsiteX0" fmla="*/ 371475 w 561975"/>
                <a:gd name="connsiteY0" fmla="*/ 0 h 4219575"/>
                <a:gd name="connsiteX1" fmla="*/ 0 w 561975"/>
                <a:gd name="connsiteY1" fmla="*/ 0 h 4219575"/>
                <a:gd name="connsiteX2" fmla="*/ 0 w 561975"/>
                <a:gd name="connsiteY2" fmla="*/ 4219575 h 4219575"/>
                <a:gd name="connsiteX3" fmla="*/ 561975 w 561975"/>
                <a:gd name="connsiteY3" fmla="*/ 4219575 h 4219575"/>
              </a:gdLst>
              <a:ahLst/>
              <a:cxnLst>
                <a:cxn ang="0">
                  <a:pos x="connsiteX0" y="connsiteY0"/>
                </a:cxn>
                <a:cxn ang="0">
                  <a:pos x="connsiteX1" y="connsiteY1"/>
                </a:cxn>
                <a:cxn ang="0">
                  <a:pos x="connsiteX2" y="connsiteY2"/>
                </a:cxn>
                <a:cxn ang="0">
                  <a:pos x="connsiteX3" y="connsiteY3"/>
                </a:cxn>
              </a:cxnLst>
              <a:rect l="l" t="t" r="r" b="b"/>
              <a:pathLst>
                <a:path w="561975" h="4219575">
                  <a:moveTo>
                    <a:pt x="371475" y="0"/>
                  </a:moveTo>
                  <a:lnTo>
                    <a:pt x="0" y="0"/>
                  </a:lnTo>
                  <a:lnTo>
                    <a:pt x="0" y="4219575"/>
                  </a:lnTo>
                  <a:lnTo>
                    <a:pt x="561975" y="4219575"/>
                  </a:lnTo>
                </a:path>
              </a:pathLst>
            </a:custGeom>
            <a:noFill/>
            <a:ln w="34925" cap="rnd">
              <a:solidFill>
                <a:srgbClr val="0065A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0AB044B5-CE01-2162-D533-7CAEA91D6C12}"/>
                </a:ext>
              </a:extLst>
            </p:cNvPr>
            <p:cNvSpPr/>
            <p:nvPr userDrawn="1"/>
          </p:nvSpPr>
          <p:spPr>
            <a:xfrm flipH="1">
              <a:off x="11259444" y="1362619"/>
              <a:ext cx="561975" cy="4219575"/>
            </a:xfrm>
            <a:custGeom>
              <a:avLst/>
              <a:gdLst>
                <a:gd name="connsiteX0" fmla="*/ 371475 w 561975"/>
                <a:gd name="connsiteY0" fmla="*/ 0 h 4219575"/>
                <a:gd name="connsiteX1" fmla="*/ 0 w 561975"/>
                <a:gd name="connsiteY1" fmla="*/ 0 h 4219575"/>
                <a:gd name="connsiteX2" fmla="*/ 0 w 561975"/>
                <a:gd name="connsiteY2" fmla="*/ 4219575 h 4219575"/>
                <a:gd name="connsiteX3" fmla="*/ 561975 w 561975"/>
                <a:gd name="connsiteY3" fmla="*/ 4219575 h 4219575"/>
              </a:gdLst>
              <a:ahLst/>
              <a:cxnLst>
                <a:cxn ang="0">
                  <a:pos x="connsiteX0" y="connsiteY0"/>
                </a:cxn>
                <a:cxn ang="0">
                  <a:pos x="connsiteX1" y="connsiteY1"/>
                </a:cxn>
                <a:cxn ang="0">
                  <a:pos x="connsiteX2" y="connsiteY2"/>
                </a:cxn>
                <a:cxn ang="0">
                  <a:pos x="connsiteX3" y="connsiteY3"/>
                </a:cxn>
              </a:cxnLst>
              <a:rect l="l" t="t" r="r" b="b"/>
              <a:pathLst>
                <a:path w="561975" h="4219575">
                  <a:moveTo>
                    <a:pt x="371475" y="0"/>
                  </a:moveTo>
                  <a:lnTo>
                    <a:pt x="0" y="0"/>
                  </a:lnTo>
                  <a:lnTo>
                    <a:pt x="0" y="4219575"/>
                  </a:lnTo>
                  <a:lnTo>
                    <a:pt x="561975" y="4219575"/>
                  </a:lnTo>
                </a:path>
              </a:pathLst>
            </a:custGeom>
            <a:noFill/>
            <a:ln w="34925" cap="rnd">
              <a:solidFill>
                <a:srgbClr val="0065A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75295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2_Logo, PPR green heading and green footer">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AD0F3C9-E43B-D979-6DDA-647CEEC4B260}"/>
              </a:ext>
            </a:extLst>
          </p:cNvPr>
          <p:cNvGrpSpPr/>
          <p:nvPr userDrawn="1"/>
        </p:nvGrpSpPr>
        <p:grpSpPr>
          <a:xfrm>
            <a:off x="11309" y="-1"/>
            <a:ext cx="12180691" cy="6852319"/>
            <a:chOff x="11309" y="-1"/>
            <a:chExt cx="12180691" cy="6852319"/>
          </a:xfrm>
        </p:grpSpPr>
        <p:pic>
          <p:nvPicPr>
            <p:cNvPr id="4" name="Picture 3">
              <a:extLst>
                <a:ext uri="{FF2B5EF4-FFF2-40B4-BE49-F238E27FC236}">
                  <a16:creationId xmlns:a16="http://schemas.microsoft.com/office/drawing/2014/main" id="{5F90C212-7EF9-6A6F-9D7F-5EA2F35AAA2F}"/>
                </a:ext>
              </a:extLst>
            </p:cNvPr>
            <p:cNvPicPr>
              <a:picLocks noChangeAspect="1"/>
            </p:cNvPicPr>
            <p:nvPr/>
          </p:nvPicPr>
          <p:blipFill rotWithShape="1">
            <a:blip r:embed="rId2">
              <a:alphaModFix amt="20000"/>
              <a:duotone>
                <a:prstClr val="black"/>
                <a:schemeClr val="accent5">
                  <a:tint val="45000"/>
                  <a:satMod val="400000"/>
                </a:schemeClr>
              </a:duotone>
            </a:blip>
            <a:srcRect l="65699" t="10410"/>
            <a:stretch/>
          </p:blipFill>
          <p:spPr>
            <a:xfrm rot="5400000">
              <a:off x="344680" y="2599597"/>
              <a:ext cx="3919350" cy="4586091"/>
            </a:xfrm>
            <a:prstGeom prst="rect">
              <a:avLst/>
            </a:prstGeom>
          </p:spPr>
        </p:pic>
        <p:pic>
          <p:nvPicPr>
            <p:cNvPr id="7" name="Picture 6">
              <a:extLst>
                <a:ext uri="{FF2B5EF4-FFF2-40B4-BE49-F238E27FC236}">
                  <a16:creationId xmlns:a16="http://schemas.microsoft.com/office/drawing/2014/main" id="{4FB6B97B-7713-733B-50F0-E1D17DB95195}"/>
                </a:ext>
              </a:extLst>
            </p:cNvPr>
            <p:cNvPicPr>
              <a:picLocks noChangeAspect="1"/>
            </p:cNvPicPr>
            <p:nvPr/>
          </p:nvPicPr>
          <p:blipFill rotWithShape="1">
            <a:blip r:embed="rId2">
              <a:alphaModFix amt="20000"/>
              <a:duotone>
                <a:prstClr val="black"/>
                <a:schemeClr val="accent5">
                  <a:tint val="45000"/>
                  <a:satMod val="400000"/>
                </a:schemeClr>
              </a:duotone>
            </a:blip>
            <a:srcRect l="65699" t="10545"/>
            <a:stretch/>
          </p:blipFill>
          <p:spPr>
            <a:xfrm rot="16200000">
              <a:off x="7725486" y="-346787"/>
              <a:ext cx="4119727" cy="4813300"/>
            </a:xfrm>
            <a:prstGeom prst="rect">
              <a:avLst/>
            </a:prstGeom>
            <a:effectLst>
              <a:reflection blurRad="6350" stA="52000" endA="300" endPos="35000" dir="5400000" sy="-100000" algn="bl" rotWithShape="0"/>
            </a:effectLst>
          </p:spPr>
        </p:pic>
      </p:gr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accent5"/>
                </a:solidFill>
              </a:defRPr>
            </a:lvl1pPr>
          </a:lstStyle>
          <a:p>
            <a:r>
              <a:rPr lang="en-US"/>
              <a:t>Click to edit Master title style</a:t>
            </a:r>
            <a:endParaRPr lang="en-GB"/>
          </a:p>
        </p:txBody>
      </p:sp>
      <p:sp>
        <p:nvSpPr>
          <p:cNvPr id="5" name="Shape 172">
            <a:extLst>
              <a:ext uri="{FF2B5EF4-FFF2-40B4-BE49-F238E27FC236}">
                <a16:creationId xmlns:a16="http://schemas.microsoft.com/office/drawing/2014/main" id="{2EEFACCA-DD24-41D7-9440-C13B393EA737}"/>
              </a:ext>
            </a:extLst>
          </p:cNvPr>
          <p:cNvSpPr/>
          <p:nvPr/>
        </p:nvSpPr>
        <p:spPr>
          <a:xfrm>
            <a:off x="0" y="6488826"/>
            <a:ext cx="12192000" cy="369176"/>
          </a:xfrm>
          <a:prstGeom prst="rect">
            <a:avLst/>
          </a:prstGeom>
          <a:solidFill>
            <a:srgbClr val="008624"/>
          </a:solidFill>
          <a:ln w="12700" cap="flat">
            <a:noFill/>
            <a:miter lim="400000"/>
          </a:ln>
          <a:effectLst/>
          <a:extLst>
            <a:ext uri="{C572A759-6A51-4108-AA02-DFA0A04FC94B}">
              <ma14:wrappingTextBoxFlag xmlns:ma14="http://schemas.microsoft.com/office/mac/drawingml/2011/main" xmlns=""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sz="1600" kern="0">
              <a:solidFill>
                <a:prstClr val="white"/>
              </a:solidFill>
              <a:latin typeface="Arial"/>
              <a:cs typeface="Arial" panose="020B0604020202020204" pitchFamily="34" charset="0"/>
            </a:endParaRPr>
          </a:p>
        </p:txBody>
      </p:sp>
      <p:sp>
        <p:nvSpPr>
          <p:cNvPr id="6" name="Text Placeholder 2">
            <a:extLst>
              <a:ext uri="{FF2B5EF4-FFF2-40B4-BE49-F238E27FC236}">
                <a16:creationId xmlns:a16="http://schemas.microsoft.com/office/drawing/2014/main" id="{824DFB96-D2A1-40A7-BA01-77C49537EF96}"/>
              </a:ext>
            </a:extLst>
          </p:cNvPr>
          <p:cNvSpPr>
            <a:spLocks noGrp="1"/>
          </p:cNvSpPr>
          <p:nvPr>
            <p:ph type="body" sz="quarter" idx="10" hasCustomPrompt="1"/>
          </p:nvPr>
        </p:nvSpPr>
        <p:spPr>
          <a:xfrm>
            <a:off x="0" y="6489700"/>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8" name="Picture 7" descr="North Sea Transition Authority logo">
            <a:extLst>
              <a:ext uri="{FF2B5EF4-FFF2-40B4-BE49-F238E27FC236}">
                <a16:creationId xmlns:a16="http://schemas.microsoft.com/office/drawing/2014/main" id="{6BA83324-FCC3-47D7-9EC0-965B54AED449}"/>
              </a:ext>
            </a:extLst>
          </p:cNvPr>
          <p:cNvPicPr>
            <a:picLocks noChangeAspect="1"/>
          </p:cNvPicPr>
          <p:nvPr/>
        </p:nvPicPr>
        <p:blipFill>
          <a:blip r:embed="rId3"/>
          <a:stretch>
            <a:fillRect/>
          </a:stretch>
        </p:blipFill>
        <p:spPr>
          <a:xfrm>
            <a:off x="8234688" y="260350"/>
            <a:ext cx="3525514" cy="332154"/>
          </a:xfrm>
          <a:prstGeom prst="rect">
            <a:avLst/>
          </a:prstGeom>
        </p:spPr>
      </p:pic>
      <p:sp>
        <p:nvSpPr>
          <p:cNvPr id="9" name="Shape 172">
            <a:extLst>
              <a:ext uri="{FF2B5EF4-FFF2-40B4-BE49-F238E27FC236}">
                <a16:creationId xmlns:a16="http://schemas.microsoft.com/office/drawing/2014/main" id="{3C47B621-A9AC-496C-8C58-8E2CFBE81DDD}"/>
              </a:ext>
            </a:extLst>
          </p:cNvPr>
          <p:cNvSpPr/>
          <p:nvPr userDrawn="1"/>
        </p:nvSpPr>
        <p:spPr>
          <a:xfrm>
            <a:off x="0" y="6488826"/>
            <a:ext cx="12192000" cy="369176"/>
          </a:xfrm>
          <a:prstGeom prst="rect">
            <a:avLst/>
          </a:prstGeom>
          <a:solidFill>
            <a:srgbClr val="008624"/>
          </a:solidFill>
          <a:ln w="12700" cap="flat">
            <a:noFill/>
            <a:miter lim="400000"/>
          </a:ln>
          <a:effectLst/>
          <a:extLst>
            <a:ext uri="{C572A759-6A51-4108-AA02-DFA0A04FC94B}">
              <ma14:wrappingTextBoxFlag xmlns:ma14="http://schemas.microsoft.com/office/mac/drawingml/2011/main" xmlns=""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sz="1600" kern="0">
              <a:solidFill>
                <a:prstClr val="white"/>
              </a:solidFill>
              <a:latin typeface="Arial"/>
              <a:cs typeface="Arial" panose="020B0604020202020204" pitchFamily="34" charset="0"/>
            </a:endParaRPr>
          </a:p>
        </p:txBody>
      </p:sp>
      <p:pic>
        <p:nvPicPr>
          <p:cNvPr id="2" name="Picture 1" descr="A picture containing green, indoor&#10;&#10;Description automatically generated">
            <a:extLst>
              <a:ext uri="{FF2B5EF4-FFF2-40B4-BE49-F238E27FC236}">
                <a16:creationId xmlns:a16="http://schemas.microsoft.com/office/drawing/2014/main" id="{E6A2C94C-505E-6982-BDF8-EA382551B9FC}"/>
              </a:ext>
            </a:extLst>
          </p:cNvPr>
          <p:cNvPicPr>
            <a:picLocks noChangeAspect="1"/>
          </p:cNvPicPr>
          <p:nvPr userDrawn="1"/>
        </p:nvPicPr>
        <p:blipFill rotWithShape="1">
          <a:blip r:embed="rId4"/>
          <a:srcRect l="16616" r="7876"/>
          <a:stretch/>
        </p:blipFill>
        <p:spPr>
          <a:xfrm>
            <a:off x="7546440" y="226209"/>
            <a:ext cx="464195" cy="409897"/>
          </a:xfrm>
          <a:prstGeom prst="hexagon">
            <a:avLst/>
          </a:prstGeom>
          <a:ln w="25400">
            <a:solidFill>
              <a:schemeClr val="accent5">
                <a:lumMod val="20000"/>
                <a:lumOff val="80000"/>
              </a:schemeClr>
            </a:solidFill>
          </a:ln>
          <a:effectLst>
            <a:glow rad="38100">
              <a:schemeClr val="accent5">
                <a:satMod val="175000"/>
                <a:alpha val="40000"/>
              </a:schemeClr>
            </a:glow>
          </a:effectLst>
        </p:spPr>
      </p:pic>
    </p:spTree>
    <p:extLst>
      <p:ext uri="{BB962C8B-B14F-4D97-AF65-F5344CB8AC3E}">
        <p14:creationId xmlns:p14="http://schemas.microsoft.com/office/powerpoint/2010/main" val="42075662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3_Logo, PPR green heading and green footer">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13390ED1-37AF-4AB3-F23F-086357045134}"/>
              </a:ext>
            </a:extLst>
          </p:cNvPr>
          <p:cNvGrpSpPr/>
          <p:nvPr userDrawn="1"/>
        </p:nvGrpSpPr>
        <p:grpSpPr>
          <a:xfrm>
            <a:off x="11309" y="-1"/>
            <a:ext cx="12180691" cy="6852319"/>
            <a:chOff x="11309" y="-1"/>
            <a:chExt cx="12180691" cy="6852319"/>
          </a:xfrm>
        </p:grpSpPr>
        <p:pic>
          <p:nvPicPr>
            <p:cNvPr id="4" name="Picture 3">
              <a:extLst>
                <a:ext uri="{FF2B5EF4-FFF2-40B4-BE49-F238E27FC236}">
                  <a16:creationId xmlns:a16="http://schemas.microsoft.com/office/drawing/2014/main" id="{3B791AB1-9C7D-8CF5-CA48-C621BCE853E5}"/>
                </a:ext>
              </a:extLst>
            </p:cNvPr>
            <p:cNvPicPr>
              <a:picLocks noChangeAspect="1"/>
            </p:cNvPicPr>
            <p:nvPr/>
          </p:nvPicPr>
          <p:blipFill rotWithShape="1">
            <a:blip r:embed="rId2">
              <a:alphaModFix amt="23000"/>
              <a:duotone>
                <a:prstClr val="black"/>
                <a:schemeClr val="accent5">
                  <a:tint val="45000"/>
                  <a:satMod val="400000"/>
                </a:schemeClr>
              </a:duotone>
            </a:blip>
            <a:srcRect l="65699" t="10348"/>
            <a:stretch/>
          </p:blipFill>
          <p:spPr>
            <a:xfrm rot="5400000">
              <a:off x="346267" y="2598010"/>
              <a:ext cx="3919350" cy="4589266"/>
            </a:xfrm>
            <a:prstGeom prst="rect">
              <a:avLst/>
            </a:prstGeom>
          </p:spPr>
        </p:pic>
        <p:pic>
          <p:nvPicPr>
            <p:cNvPr id="7" name="Picture 6">
              <a:extLst>
                <a:ext uri="{FF2B5EF4-FFF2-40B4-BE49-F238E27FC236}">
                  <a16:creationId xmlns:a16="http://schemas.microsoft.com/office/drawing/2014/main" id="{80786B71-4E2F-B487-D3BF-3E6AFFA66E15}"/>
                </a:ext>
              </a:extLst>
            </p:cNvPr>
            <p:cNvPicPr>
              <a:picLocks noChangeAspect="1"/>
            </p:cNvPicPr>
            <p:nvPr/>
          </p:nvPicPr>
          <p:blipFill rotWithShape="1">
            <a:blip r:embed="rId2">
              <a:alphaModFix amt="30000"/>
              <a:duotone>
                <a:prstClr val="black"/>
                <a:schemeClr val="accent5">
                  <a:tint val="45000"/>
                  <a:satMod val="400000"/>
                </a:schemeClr>
              </a:duotone>
            </a:blip>
            <a:srcRect l="65699" t="10250"/>
            <a:stretch/>
          </p:blipFill>
          <p:spPr>
            <a:xfrm rot="16200000">
              <a:off x="7717549" y="-354725"/>
              <a:ext cx="4119727" cy="4829175"/>
            </a:xfrm>
            <a:prstGeom prst="rect">
              <a:avLst/>
            </a:prstGeom>
            <a:effectLst>
              <a:reflection blurRad="6350" stA="52000" endA="300" endPos="35000" dir="5400000" sy="-100000" algn="bl" rotWithShape="0"/>
            </a:effectLst>
          </p:spPr>
        </p:pic>
      </p:grpSp>
      <p:sp>
        <p:nvSpPr>
          <p:cNvPr id="19" name="Title 6">
            <a:extLst>
              <a:ext uri="{FF2B5EF4-FFF2-40B4-BE49-F238E27FC236}">
                <a16:creationId xmlns:a16="http://schemas.microsoft.com/office/drawing/2014/main" id="{8FCED620-BBE7-494A-AED9-6D0974941436}"/>
              </a:ext>
            </a:extLst>
          </p:cNvPr>
          <p:cNvSpPr>
            <a:spLocks noGrp="1"/>
          </p:cNvSpPr>
          <p:nvPr userDrawn="1">
            <p:ph type="title"/>
          </p:nvPr>
        </p:nvSpPr>
        <p:spPr>
          <a:xfrm>
            <a:off x="575733" y="260353"/>
            <a:ext cx="7095435" cy="501649"/>
          </a:xfrm>
          <a:prstGeom prst="rect">
            <a:avLst/>
          </a:prstGeom>
        </p:spPr>
        <p:txBody>
          <a:bodyPr lIns="0" tIns="0"/>
          <a:lstStyle>
            <a:lvl1pPr>
              <a:defRPr sz="2800">
                <a:solidFill>
                  <a:schemeClr val="accent5"/>
                </a:solidFill>
              </a:defRPr>
            </a:lvl1pPr>
          </a:lstStyle>
          <a:p>
            <a:r>
              <a:rPr lang="en-US"/>
              <a:t>Click to edit Master title style</a:t>
            </a:r>
            <a:endParaRPr lang="en-GB"/>
          </a:p>
        </p:txBody>
      </p:sp>
      <p:sp>
        <p:nvSpPr>
          <p:cNvPr id="5" name="Shape 172">
            <a:extLst>
              <a:ext uri="{FF2B5EF4-FFF2-40B4-BE49-F238E27FC236}">
                <a16:creationId xmlns:a16="http://schemas.microsoft.com/office/drawing/2014/main" id="{2EEFACCA-DD24-41D7-9440-C13B393EA737}"/>
              </a:ext>
            </a:extLst>
          </p:cNvPr>
          <p:cNvSpPr/>
          <p:nvPr userDrawn="1"/>
        </p:nvSpPr>
        <p:spPr>
          <a:xfrm>
            <a:off x="0" y="6488826"/>
            <a:ext cx="12192000" cy="369176"/>
          </a:xfrm>
          <a:prstGeom prst="rect">
            <a:avLst/>
          </a:prstGeom>
          <a:solidFill>
            <a:srgbClr val="008624"/>
          </a:solidFill>
          <a:ln w="12700" cap="flat">
            <a:noFill/>
            <a:miter lim="400000"/>
          </a:ln>
          <a:effectLst/>
          <a:extLst>
            <a:ext uri="{C572A759-6A51-4108-AA02-DFA0A04FC94B}">
              <ma14:wrappingTextBoxFlag xmlns:ma14="http://schemas.microsoft.com/office/mac/drawingml/2011/main" xmlns=""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sz="1600" kern="0">
              <a:solidFill>
                <a:prstClr val="white"/>
              </a:solidFill>
              <a:latin typeface="Arial"/>
              <a:cs typeface="Arial" panose="020B0604020202020204" pitchFamily="34" charset="0"/>
            </a:endParaRPr>
          </a:p>
        </p:txBody>
      </p:sp>
      <p:sp>
        <p:nvSpPr>
          <p:cNvPr id="6" name="Text Placeholder 2">
            <a:extLst>
              <a:ext uri="{FF2B5EF4-FFF2-40B4-BE49-F238E27FC236}">
                <a16:creationId xmlns:a16="http://schemas.microsoft.com/office/drawing/2014/main" id="{824DFB96-D2A1-40A7-BA01-77C49537EF96}"/>
              </a:ext>
            </a:extLst>
          </p:cNvPr>
          <p:cNvSpPr>
            <a:spLocks noGrp="1"/>
          </p:cNvSpPr>
          <p:nvPr userDrawn="1">
            <p:ph type="body" sz="quarter" idx="10" hasCustomPrompt="1"/>
          </p:nvPr>
        </p:nvSpPr>
        <p:spPr>
          <a:xfrm>
            <a:off x="0" y="6489700"/>
            <a:ext cx="12192000" cy="368300"/>
          </a:xfrm>
          <a:prstGeom prst="rect">
            <a:avLst/>
          </a:prstGeom>
        </p:spPr>
        <p:txBody>
          <a:bodyPr anchor="ctr"/>
          <a:lstStyle>
            <a:lvl1pPr marL="0" indent="0" algn="ctr">
              <a:buNone/>
              <a:defRPr sz="1733" b="1">
                <a:solidFill>
                  <a:srgbClr val="FFFFFF"/>
                </a:solidFill>
              </a:defRPr>
            </a:lvl1pPr>
          </a:lstStyle>
          <a:p>
            <a:pPr lvl="0"/>
            <a:r>
              <a:rPr lang="en-GB"/>
              <a:t>Footer text (optional)</a:t>
            </a:r>
          </a:p>
        </p:txBody>
      </p:sp>
      <p:pic>
        <p:nvPicPr>
          <p:cNvPr id="10" name="Picture 9" descr="North Sea Transition Authority logo">
            <a:extLst>
              <a:ext uri="{FF2B5EF4-FFF2-40B4-BE49-F238E27FC236}">
                <a16:creationId xmlns:a16="http://schemas.microsoft.com/office/drawing/2014/main" id="{C6FE6A84-8CB9-4D03-8016-803309004B66}"/>
              </a:ext>
            </a:extLst>
          </p:cNvPr>
          <p:cNvPicPr>
            <a:picLocks noChangeAspect="1"/>
          </p:cNvPicPr>
          <p:nvPr userDrawn="1"/>
        </p:nvPicPr>
        <p:blipFill>
          <a:blip r:embed="rId3"/>
          <a:stretch>
            <a:fillRect/>
          </a:stretch>
        </p:blipFill>
        <p:spPr>
          <a:xfrm>
            <a:off x="8234688" y="260350"/>
            <a:ext cx="3525514" cy="332154"/>
          </a:xfrm>
          <a:prstGeom prst="rect">
            <a:avLst/>
          </a:prstGeom>
        </p:spPr>
      </p:pic>
      <p:pic>
        <p:nvPicPr>
          <p:cNvPr id="2" name="Picture 1" descr="A picture containing green, indoor&#10;&#10;Description automatically generated">
            <a:extLst>
              <a:ext uri="{FF2B5EF4-FFF2-40B4-BE49-F238E27FC236}">
                <a16:creationId xmlns:a16="http://schemas.microsoft.com/office/drawing/2014/main" id="{E90152A5-AB6F-324E-91B2-512CBDCDC220}"/>
              </a:ext>
            </a:extLst>
          </p:cNvPr>
          <p:cNvPicPr>
            <a:picLocks noChangeAspect="1"/>
          </p:cNvPicPr>
          <p:nvPr userDrawn="1"/>
        </p:nvPicPr>
        <p:blipFill rotWithShape="1">
          <a:blip r:embed="rId4"/>
          <a:srcRect l="16616" r="7876"/>
          <a:stretch/>
        </p:blipFill>
        <p:spPr>
          <a:xfrm>
            <a:off x="7546440" y="226209"/>
            <a:ext cx="464195" cy="409897"/>
          </a:xfrm>
          <a:prstGeom prst="hexagon">
            <a:avLst/>
          </a:prstGeom>
          <a:ln w="25400">
            <a:solidFill>
              <a:schemeClr val="accent5">
                <a:lumMod val="20000"/>
                <a:lumOff val="80000"/>
              </a:schemeClr>
            </a:solidFill>
          </a:ln>
          <a:effectLst>
            <a:glow rad="38100">
              <a:schemeClr val="accent5">
                <a:satMod val="175000"/>
                <a:alpha val="40000"/>
              </a:schemeClr>
            </a:glow>
          </a:effectLst>
        </p:spPr>
      </p:pic>
      <p:sp>
        <p:nvSpPr>
          <p:cNvPr id="22" name="Rectangle 21">
            <a:extLst>
              <a:ext uri="{FF2B5EF4-FFF2-40B4-BE49-F238E27FC236}">
                <a16:creationId xmlns:a16="http://schemas.microsoft.com/office/drawing/2014/main" id="{83927A9C-09B8-6E0B-750F-32B1A50E3928}"/>
              </a:ext>
            </a:extLst>
          </p:cNvPr>
          <p:cNvSpPr/>
          <p:nvPr userDrawn="1"/>
        </p:nvSpPr>
        <p:spPr>
          <a:xfrm>
            <a:off x="9365280" y="1362618"/>
            <a:ext cx="2456139" cy="4219575"/>
          </a:xfrm>
          <a:prstGeom prst="rect">
            <a:avLst/>
          </a:prstGeom>
          <a:gradFill flip="none" rotWithShape="1">
            <a:gsLst>
              <a:gs pos="0">
                <a:srgbClr val="ECF4EE"/>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solidFill>
            </a:endParaRPr>
          </a:p>
        </p:txBody>
      </p:sp>
      <p:sp>
        <p:nvSpPr>
          <p:cNvPr id="23" name="Rectangle 22">
            <a:extLst>
              <a:ext uri="{FF2B5EF4-FFF2-40B4-BE49-F238E27FC236}">
                <a16:creationId xmlns:a16="http://schemas.microsoft.com/office/drawing/2014/main" id="{02D82A10-E190-8026-94D2-6B0CC6F32855}"/>
              </a:ext>
            </a:extLst>
          </p:cNvPr>
          <p:cNvSpPr/>
          <p:nvPr userDrawn="1"/>
        </p:nvSpPr>
        <p:spPr>
          <a:xfrm>
            <a:off x="9747491" y="1207473"/>
            <a:ext cx="1691717" cy="316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1219080"/>
            <a:r>
              <a:rPr lang="en-GB" sz="1600" b="1">
                <a:solidFill>
                  <a:schemeClr val="accent5"/>
                </a:solidFill>
                <a:latin typeface="Arial"/>
              </a:rPr>
              <a:t>Key Messages</a:t>
            </a:r>
          </a:p>
        </p:txBody>
      </p:sp>
      <p:sp>
        <p:nvSpPr>
          <p:cNvPr id="24" name="Text Placeholder 2">
            <a:extLst>
              <a:ext uri="{FF2B5EF4-FFF2-40B4-BE49-F238E27FC236}">
                <a16:creationId xmlns:a16="http://schemas.microsoft.com/office/drawing/2014/main" id="{EF122AD6-FD1B-4F4C-BDC4-684FA8CD1E99}"/>
              </a:ext>
            </a:extLst>
          </p:cNvPr>
          <p:cNvSpPr>
            <a:spLocks noGrp="1"/>
          </p:cNvSpPr>
          <p:nvPr userDrawn="1">
            <p:ph type="body" sz="quarter" idx="11"/>
          </p:nvPr>
        </p:nvSpPr>
        <p:spPr>
          <a:xfrm>
            <a:off x="9512300" y="1524444"/>
            <a:ext cx="2178050" cy="3957902"/>
          </a:xfrm>
          <a:prstGeom prst="rect">
            <a:avLst/>
          </a:prstGeom>
          <a:noFill/>
        </p:spPr>
        <p:txBody>
          <a:bodyPr anchor="ctr"/>
          <a:lstStyle>
            <a:lvl1pPr marL="0" indent="0" algn="ctr">
              <a:buNone/>
              <a:defRPr sz="2000">
                <a:solidFill>
                  <a:schemeClr val="accent5"/>
                </a:solidFill>
              </a:defRPr>
            </a:lvl1pPr>
            <a:lvl2pPr marL="609570" indent="0">
              <a:buNone/>
              <a:defRPr/>
            </a:lvl2pPr>
            <a:lvl3pPr marL="1219141" indent="0">
              <a:buNone/>
              <a:defRPr/>
            </a:lvl3pPr>
            <a:lvl4pPr marL="1828709" indent="0">
              <a:buNone/>
              <a:defRPr/>
            </a:lvl4pPr>
            <a:lvl5pPr marL="2438278" indent="0">
              <a:buNone/>
              <a:defRPr/>
            </a:lvl5pPr>
          </a:lstStyle>
          <a:p>
            <a:pPr lvl="0"/>
            <a:r>
              <a:rPr lang="en-US"/>
              <a:t>Click to edit</a:t>
            </a:r>
            <a:endParaRPr lang="en-GB"/>
          </a:p>
        </p:txBody>
      </p:sp>
      <p:sp>
        <p:nvSpPr>
          <p:cNvPr id="20" name="Freeform: Shape 19">
            <a:extLst>
              <a:ext uri="{FF2B5EF4-FFF2-40B4-BE49-F238E27FC236}">
                <a16:creationId xmlns:a16="http://schemas.microsoft.com/office/drawing/2014/main" id="{956261AF-0E35-82D5-558C-6D9BC86EB72F}"/>
              </a:ext>
            </a:extLst>
          </p:cNvPr>
          <p:cNvSpPr/>
          <p:nvPr userDrawn="1"/>
        </p:nvSpPr>
        <p:spPr>
          <a:xfrm>
            <a:off x="9365280" y="1362619"/>
            <a:ext cx="561975" cy="4219575"/>
          </a:xfrm>
          <a:custGeom>
            <a:avLst/>
            <a:gdLst>
              <a:gd name="connsiteX0" fmla="*/ 371475 w 561975"/>
              <a:gd name="connsiteY0" fmla="*/ 0 h 4219575"/>
              <a:gd name="connsiteX1" fmla="*/ 0 w 561975"/>
              <a:gd name="connsiteY1" fmla="*/ 0 h 4219575"/>
              <a:gd name="connsiteX2" fmla="*/ 0 w 561975"/>
              <a:gd name="connsiteY2" fmla="*/ 4219575 h 4219575"/>
              <a:gd name="connsiteX3" fmla="*/ 561975 w 561975"/>
              <a:gd name="connsiteY3" fmla="*/ 4219575 h 4219575"/>
            </a:gdLst>
            <a:ahLst/>
            <a:cxnLst>
              <a:cxn ang="0">
                <a:pos x="connsiteX0" y="connsiteY0"/>
              </a:cxn>
              <a:cxn ang="0">
                <a:pos x="connsiteX1" y="connsiteY1"/>
              </a:cxn>
              <a:cxn ang="0">
                <a:pos x="connsiteX2" y="connsiteY2"/>
              </a:cxn>
              <a:cxn ang="0">
                <a:pos x="connsiteX3" y="connsiteY3"/>
              </a:cxn>
            </a:cxnLst>
            <a:rect l="l" t="t" r="r" b="b"/>
            <a:pathLst>
              <a:path w="561975" h="4219575">
                <a:moveTo>
                  <a:pt x="371475" y="0"/>
                </a:moveTo>
                <a:lnTo>
                  <a:pt x="0" y="0"/>
                </a:lnTo>
                <a:lnTo>
                  <a:pt x="0" y="4219575"/>
                </a:lnTo>
                <a:lnTo>
                  <a:pt x="561975" y="4219575"/>
                </a:lnTo>
              </a:path>
            </a:pathLst>
          </a:custGeom>
          <a:noFill/>
          <a:ln w="34925" cap="rnd">
            <a:solidFill>
              <a:schemeClr val="accent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solidFill>
            </a:endParaRPr>
          </a:p>
        </p:txBody>
      </p:sp>
      <p:sp>
        <p:nvSpPr>
          <p:cNvPr id="21" name="Freeform: Shape 20">
            <a:extLst>
              <a:ext uri="{FF2B5EF4-FFF2-40B4-BE49-F238E27FC236}">
                <a16:creationId xmlns:a16="http://schemas.microsoft.com/office/drawing/2014/main" id="{5098F04F-77D1-9340-CAB4-80727A1F4D5C}"/>
              </a:ext>
            </a:extLst>
          </p:cNvPr>
          <p:cNvSpPr/>
          <p:nvPr userDrawn="1"/>
        </p:nvSpPr>
        <p:spPr>
          <a:xfrm flipH="1">
            <a:off x="11259444" y="1362619"/>
            <a:ext cx="561975" cy="4219575"/>
          </a:xfrm>
          <a:custGeom>
            <a:avLst/>
            <a:gdLst>
              <a:gd name="connsiteX0" fmla="*/ 371475 w 561975"/>
              <a:gd name="connsiteY0" fmla="*/ 0 h 4219575"/>
              <a:gd name="connsiteX1" fmla="*/ 0 w 561975"/>
              <a:gd name="connsiteY1" fmla="*/ 0 h 4219575"/>
              <a:gd name="connsiteX2" fmla="*/ 0 w 561975"/>
              <a:gd name="connsiteY2" fmla="*/ 4219575 h 4219575"/>
              <a:gd name="connsiteX3" fmla="*/ 561975 w 561975"/>
              <a:gd name="connsiteY3" fmla="*/ 4219575 h 4219575"/>
            </a:gdLst>
            <a:ahLst/>
            <a:cxnLst>
              <a:cxn ang="0">
                <a:pos x="connsiteX0" y="connsiteY0"/>
              </a:cxn>
              <a:cxn ang="0">
                <a:pos x="connsiteX1" y="connsiteY1"/>
              </a:cxn>
              <a:cxn ang="0">
                <a:pos x="connsiteX2" y="connsiteY2"/>
              </a:cxn>
              <a:cxn ang="0">
                <a:pos x="connsiteX3" y="connsiteY3"/>
              </a:cxn>
            </a:cxnLst>
            <a:rect l="l" t="t" r="r" b="b"/>
            <a:pathLst>
              <a:path w="561975" h="4219575">
                <a:moveTo>
                  <a:pt x="371475" y="0"/>
                </a:moveTo>
                <a:lnTo>
                  <a:pt x="0" y="0"/>
                </a:lnTo>
                <a:lnTo>
                  <a:pt x="0" y="4219575"/>
                </a:lnTo>
                <a:lnTo>
                  <a:pt x="561975" y="4219575"/>
                </a:lnTo>
              </a:path>
            </a:pathLst>
          </a:custGeom>
          <a:noFill/>
          <a:ln w="34925" cap="rnd">
            <a:solidFill>
              <a:schemeClr val="accent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solidFill>
            </a:endParaRPr>
          </a:p>
        </p:txBody>
      </p:sp>
    </p:spTree>
    <p:extLst>
      <p:ext uri="{BB962C8B-B14F-4D97-AF65-F5344CB8AC3E}">
        <p14:creationId xmlns:p14="http://schemas.microsoft.com/office/powerpoint/2010/main" val="32923939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3_Logo, PPR purple heading and purple footer">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2EFE518-DBFC-3F63-3BE5-77ADE63271EB}"/>
              </a:ext>
            </a:extLst>
          </p:cNvPr>
          <p:cNvGrpSpPr/>
          <p:nvPr userDrawn="1"/>
        </p:nvGrpSpPr>
        <p:grpSpPr>
          <a:xfrm>
            <a:off x="11309" y="-1"/>
            <a:ext cx="12180691" cy="6852319"/>
            <a:chOff x="11309" y="-1"/>
            <a:chExt cx="12180691" cy="6852319"/>
          </a:xfrm>
        </p:grpSpPr>
        <p:pic>
          <p:nvPicPr>
            <p:cNvPr id="3" name="Picture 2">
              <a:extLst>
                <a:ext uri="{FF2B5EF4-FFF2-40B4-BE49-F238E27FC236}">
                  <a16:creationId xmlns:a16="http://schemas.microsoft.com/office/drawing/2014/main" id="{D403B13F-CF4C-7198-CA1C-1DE7C1FC5B29}"/>
                </a:ext>
              </a:extLst>
            </p:cNvPr>
            <p:cNvPicPr>
              <a:picLocks noChangeAspect="1"/>
            </p:cNvPicPr>
            <p:nvPr/>
          </p:nvPicPr>
          <p:blipFill rotWithShape="1">
            <a:blip r:embed="rId2">
              <a:alphaModFix amt="20000"/>
              <a:duotone>
                <a:prstClr val="black"/>
                <a:schemeClr val="accent6">
                  <a:tint val="45000"/>
                  <a:satMod val="400000"/>
                </a:schemeClr>
              </a:duotone>
            </a:blip>
            <a:srcRect l="65699" t="10410"/>
            <a:stretch/>
          </p:blipFill>
          <p:spPr>
            <a:xfrm rot="5400000">
              <a:off x="344680" y="2599597"/>
              <a:ext cx="3919350" cy="4586091"/>
            </a:xfrm>
            <a:prstGeom prst="rect">
              <a:avLst/>
            </a:prstGeom>
          </p:spPr>
        </p:pic>
        <p:pic>
          <p:nvPicPr>
            <p:cNvPr id="4" name="Picture 3">
              <a:extLst>
                <a:ext uri="{FF2B5EF4-FFF2-40B4-BE49-F238E27FC236}">
                  <a16:creationId xmlns:a16="http://schemas.microsoft.com/office/drawing/2014/main" id="{72D34132-1FB5-2A3A-8779-EEC80553020C}"/>
                </a:ext>
              </a:extLst>
            </p:cNvPr>
            <p:cNvPicPr>
              <a:picLocks noChangeAspect="1"/>
            </p:cNvPicPr>
            <p:nvPr/>
          </p:nvPicPr>
          <p:blipFill rotWithShape="1">
            <a:blip r:embed="rId2">
              <a:alphaModFix amt="20000"/>
              <a:duotone>
                <a:prstClr val="black"/>
                <a:schemeClr val="accent6">
                  <a:tint val="45000"/>
                  <a:satMod val="400000"/>
                </a:schemeClr>
              </a:duotone>
            </a:blip>
            <a:srcRect l="65699" t="10073"/>
            <a:stretch/>
          </p:blipFill>
          <p:spPr>
            <a:xfrm rot="16200000">
              <a:off x="7712786" y="-359487"/>
              <a:ext cx="4119727" cy="4838700"/>
            </a:xfrm>
            <a:prstGeom prst="rect">
              <a:avLst/>
            </a:prstGeom>
            <a:effectLst>
              <a:reflection blurRad="6350" stA="52000" endA="300" endPos="35000" dir="5400000" sy="-100000" algn="bl" rotWithShape="0"/>
            </a:effectLst>
          </p:spPr>
        </p:pic>
      </p:gr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accent6"/>
                </a:solidFill>
              </a:defRPr>
            </a:lvl1pPr>
          </a:lstStyle>
          <a:p>
            <a:r>
              <a:rPr lang="en-US"/>
              <a:t>Click to edit Master title style</a:t>
            </a:r>
            <a:endParaRPr lang="en-GB"/>
          </a:p>
        </p:txBody>
      </p:sp>
      <p:sp>
        <p:nvSpPr>
          <p:cNvPr id="5" name="Shape 172">
            <a:extLst>
              <a:ext uri="{FF2B5EF4-FFF2-40B4-BE49-F238E27FC236}">
                <a16:creationId xmlns:a16="http://schemas.microsoft.com/office/drawing/2014/main" id="{2EEFACCA-DD24-41D7-9440-C13B393EA737}"/>
              </a:ext>
            </a:extLst>
          </p:cNvPr>
          <p:cNvSpPr/>
          <p:nvPr/>
        </p:nvSpPr>
        <p:spPr>
          <a:xfrm>
            <a:off x="0" y="6488826"/>
            <a:ext cx="12192000" cy="369176"/>
          </a:xfrm>
          <a:prstGeom prst="rect">
            <a:avLst/>
          </a:prstGeom>
          <a:solidFill>
            <a:schemeClr val="accent6"/>
          </a:solidFill>
          <a:ln w="12700" cap="flat">
            <a:noFill/>
            <a:miter lim="400000"/>
          </a:ln>
          <a:effectLst/>
          <a:extLst>
            <a:ext uri="{C572A759-6A51-4108-AA02-DFA0A04FC94B}">
              <ma14:wrappingTextBoxFlag xmlns:ma14="http://schemas.microsoft.com/office/mac/drawingml/2011/main" xmlns=""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sz="1600" kern="0">
              <a:solidFill>
                <a:prstClr val="white"/>
              </a:solidFill>
              <a:latin typeface="Arial"/>
              <a:cs typeface="Arial" panose="020B0604020202020204" pitchFamily="34" charset="0"/>
            </a:endParaRPr>
          </a:p>
        </p:txBody>
      </p:sp>
      <p:sp>
        <p:nvSpPr>
          <p:cNvPr id="6" name="Text Placeholder 2">
            <a:extLst>
              <a:ext uri="{FF2B5EF4-FFF2-40B4-BE49-F238E27FC236}">
                <a16:creationId xmlns:a16="http://schemas.microsoft.com/office/drawing/2014/main" id="{824DFB96-D2A1-40A7-BA01-77C49537EF96}"/>
              </a:ext>
            </a:extLst>
          </p:cNvPr>
          <p:cNvSpPr>
            <a:spLocks noGrp="1"/>
          </p:cNvSpPr>
          <p:nvPr>
            <p:ph type="body" sz="quarter" idx="10" hasCustomPrompt="1"/>
          </p:nvPr>
        </p:nvSpPr>
        <p:spPr>
          <a:xfrm>
            <a:off x="0" y="6489700"/>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8" name="Picture 7" descr="North Sea Transition Authority logo">
            <a:extLst>
              <a:ext uri="{FF2B5EF4-FFF2-40B4-BE49-F238E27FC236}">
                <a16:creationId xmlns:a16="http://schemas.microsoft.com/office/drawing/2014/main" id="{B73A333F-E5CB-4DB9-AB99-F5042818F91E}"/>
              </a:ext>
            </a:extLst>
          </p:cNvPr>
          <p:cNvPicPr>
            <a:picLocks noChangeAspect="1"/>
          </p:cNvPicPr>
          <p:nvPr/>
        </p:nvPicPr>
        <p:blipFill>
          <a:blip r:embed="rId3"/>
          <a:stretch>
            <a:fillRect/>
          </a:stretch>
        </p:blipFill>
        <p:spPr>
          <a:xfrm>
            <a:off x="8234688" y="260350"/>
            <a:ext cx="3525514" cy="332154"/>
          </a:xfrm>
          <a:prstGeom prst="rect">
            <a:avLst/>
          </a:prstGeom>
        </p:spPr>
      </p:pic>
      <p:sp>
        <p:nvSpPr>
          <p:cNvPr id="9" name="Shape 172">
            <a:extLst>
              <a:ext uri="{FF2B5EF4-FFF2-40B4-BE49-F238E27FC236}">
                <a16:creationId xmlns:a16="http://schemas.microsoft.com/office/drawing/2014/main" id="{F2E60313-7BB9-4E8E-8AD7-8A9E3999F291}"/>
              </a:ext>
            </a:extLst>
          </p:cNvPr>
          <p:cNvSpPr/>
          <p:nvPr userDrawn="1"/>
        </p:nvSpPr>
        <p:spPr>
          <a:xfrm>
            <a:off x="0" y="6488826"/>
            <a:ext cx="12192000" cy="369176"/>
          </a:xfrm>
          <a:prstGeom prst="rect">
            <a:avLst/>
          </a:prstGeom>
          <a:solidFill>
            <a:schemeClr val="accent6"/>
          </a:solidFill>
          <a:ln w="12700" cap="flat">
            <a:noFill/>
            <a:miter lim="400000"/>
          </a:ln>
          <a:effectLst/>
          <a:extLst>
            <a:ext uri="{C572A759-6A51-4108-AA02-DFA0A04FC94B}">
              <ma14:wrappingTextBoxFlag xmlns:ma14="http://schemas.microsoft.com/office/mac/drawingml/2011/main" xmlns=""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sz="1600" kern="0">
              <a:solidFill>
                <a:prstClr val="white"/>
              </a:solidFill>
              <a:latin typeface="Arial"/>
              <a:cs typeface="Arial" panose="020B0604020202020204" pitchFamily="34" charset="0"/>
            </a:endParaRPr>
          </a:p>
        </p:txBody>
      </p:sp>
    </p:spTree>
    <p:extLst>
      <p:ext uri="{BB962C8B-B14F-4D97-AF65-F5344CB8AC3E}">
        <p14:creationId xmlns:p14="http://schemas.microsoft.com/office/powerpoint/2010/main" val="2905848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4_Logo, PPR purple heading and purple footer">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D064E2D-77BE-1B67-B4F8-438625D87748}"/>
              </a:ext>
            </a:extLst>
          </p:cNvPr>
          <p:cNvGrpSpPr/>
          <p:nvPr userDrawn="1"/>
        </p:nvGrpSpPr>
        <p:grpSpPr>
          <a:xfrm>
            <a:off x="11309" y="0"/>
            <a:ext cx="12180691" cy="6852318"/>
            <a:chOff x="11309" y="0"/>
            <a:chExt cx="12180691" cy="6852318"/>
          </a:xfrm>
        </p:grpSpPr>
        <p:pic>
          <p:nvPicPr>
            <p:cNvPr id="3" name="Picture 2">
              <a:extLst>
                <a:ext uri="{FF2B5EF4-FFF2-40B4-BE49-F238E27FC236}">
                  <a16:creationId xmlns:a16="http://schemas.microsoft.com/office/drawing/2014/main" id="{1F54C305-6C73-96C1-CBEA-2CF0DACFCE3C}"/>
                </a:ext>
              </a:extLst>
            </p:cNvPr>
            <p:cNvPicPr>
              <a:picLocks noChangeAspect="1"/>
            </p:cNvPicPr>
            <p:nvPr/>
          </p:nvPicPr>
          <p:blipFill rotWithShape="1">
            <a:blip r:embed="rId2">
              <a:duotone>
                <a:prstClr val="black"/>
                <a:schemeClr val="accent3">
                  <a:tint val="45000"/>
                  <a:satMod val="400000"/>
                </a:schemeClr>
              </a:duotone>
              <a:alphaModFix amt="10000"/>
            </a:blip>
            <a:srcRect l="65699"/>
            <a:stretch/>
          </p:blipFill>
          <p:spPr>
            <a:xfrm rot="5400000">
              <a:off x="611127" y="2333150"/>
              <a:ext cx="3919350" cy="5118986"/>
            </a:xfrm>
            <a:prstGeom prst="rect">
              <a:avLst/>
            </a:prstGeom>
          </p:spPr>
        </p:pic>
        <p:pic>
          <p:nvPicPr>
            <p:cNvPr id="4" name="Picture 3">
              <a:extLst>
                <a:ext uri="{FF2B5EF4-FFF2-40B4-BE49-F238E27FC236}">
                  <a16:creationId xmlns:a16="http://schemas.microsoft.com/office/drawing/2014/main" id="{F8298718-A559-73DD-B906-9B3379C58529}"/>
                </a:ext>
              </a:extLst>
            </p:cNvPr>
            <p:cNvPicPr>
              <a:picLocks noChangeAspect="1"/>
            </p:cNvPicPr>
            <p:nvPr/>
          </p:nvPicPr>
          <p:blipFill rotWithShape="1">
            <a:blip r:embed="rId2">
              <a:duotone>
                <a:prstClr val="black"/>
                <a:schemeClr val="accent3">
                  <a:tint val="45000"/>
                  <a:satMod val="400000"/>
                </a:schemeClr>
              </a:duotone>
              <a:alphaModFix amt="10000"/>
            </a:blip>
            <a:srcRect l="65699"/>
            <a:stretch/>
          </p:blipFill>
          <p:spPr>
            <a:xfrm rot="16200000">
              <a:off x="7441789" y="-630484"/>
              <a:ext cx="4119727" cy="5380695"/>
            </a:xfrm>
            <a:prstGeom prst="rect">
              <a:avLst/>
            </a:prstGeom>
            <a:effectLst>
              <a:reflection blurRad="6350" stA="52000" endA="300" endPos="35000" dir="5400000" sy="-100000" algn="bl" rotWithShape="0"/>
            </a:effectLst>
          </p:spPr>
        </p:pic>
      </p:gr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accent3"/>
                </a:solidFill>
              </a:defRPr>
            </a:lvl1pPr>
          </a:lstStyle>
          <a:p>
            <a:r>
              <a:rPr lang="en-US"/>
              <a:t>Click to edit Master title style</a:t>
            </a:r>
            <a:endParaRPr lang="en-GB"/>
          </a:p>
        </p:txBody>
      </p:sp>
      <p:sp>
        <p:nvSpPr>
          <p:cNvPr id="5" name="Shape 172">
            <a:extLst>
              <a:ext uri="{FF2B5EF4-FFF2-40B4-BE49-F238E27FC236}">
                <a16:creationId xmlns:a16="http://schemas.microsoft.com/office/drawing/2014/main" id="{2EEFACCA-DD24-41D7-9440-C13B393EA737}"/>
              </a:ext>
            </a:extLst>
          </p:cNvPr>
          <p:cNvSpPr/>
          <p:nvPr/>
        </p:nvSpPr>
        <p:spPr>
          <a:xfrm>
            <a:off x="0" y="6488826"/>
            <a:ext cx="12192000" cy="369176"/>
          </a:xfrm>
          <a:prstGeom prst="rect">
            <a:avLst/>
          </a:prstGeom>
          <a:solidFill>
            <a:schemeClr val="accent3"/>
          </a:solidFill>
          <a:ln w="12700" cap="flat">
            <a:noFill/>
            <a:miter lim="400000"/>
          </a:ln>
          <a:effectLst/>
          <a:extLst>
            <a:ext uri="{C572A759-6A51-4108-AA02-DFA0A04FC94B}">
              <ma14:wrappingTextBoxFlag xmlns:ma14="http://schemas.microsoft.com/office/mac/drawingml/2011/main" xmlns=""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sz="1600" kern="0">
              <a:solidFill>
                <a:prstClr val="white"/>
              </a:solidFill>
              <a:latin typeface="Arial"/>
              <a:cs typeface="Arial" panose="020B0604020202020204" pitchFamily="34" charset="0"/>
            </a:endParaRPr>
          </a:p>
        </p:txBody>
      </p:sp>
      <p:sp>
        <p:nvSpPr>
          <p:cNvPr id="6" name="Text Placeholder 2">
            <a:extLst>
              <a:ext uri="{FF2B5EF4-FFF2-40B4-BE49-F238E27FC236}">
                <a16:creationId xmlns:a16="http://schemas.microsoft.com/office/drawing/2014/main" id="{824DFB96-D2A1-40A7-BA01-77C49537EF96}"/>
              </a:ext>
            </a:extLst>
          </p:cNvPr>
          <p:cNvSpPr>
            <a:spLocks noGrp="1"/>
          </p:cNvSpPr>
          <p:nvPr>
            <p:ph type="body" sz="quarter" idx="10" hasCustomPrompt="1"/>
          </p:nvPr>
        </p:nvSpPr>
        <p:spPr>
          <a:xfrm>
            <a:off x="0" y="6489700"/>
            <a:ext cx="12192000" cy="368300"/>
          </a:xfrm>
          <a:prstGeom prst="rect">
            <a:avLst/>
          </a:prstGeom>
        </p:spPr>
        <p:txBody>
          <a:bodyPr anchor="ctr"/>
          <a:lstStyle>
            <a:lvl1pPr marL="0" indent="0" algn="ctr">
              <a:buNone/>
              <a:defRPr sz="1733" b="1">
                <a:solidFill>
                  <a:srgbClr val="FFFFFF"/>
                </a:solidFill>
              </a:defRPr>
            </a:lvl1pPr>
          </a:lstStyle>
          <a:p>
            <a:pPr lvl="0"/>
            <a:r>
              <a:rPr lang="en-GB"/>
              <a:t>Footer text (optional)</a:t>
            </a:r>
          </a:p>
        </p:txBody>
      </p:sp>
      <p:pic>
        <p:nvPicPr>
          <p:cNvPr id="13" name="Picture 12" descr="North Sea Transition Authority logo">
            <a:extLst>
              <a:ext uri="{FF2B5EF4-FFF2-40B4-BE49-F238E27FC236}">
                <a16:creationId xmlns:a16="http://schemas.microsoft.com/office/drawing/2014/main" id="{86C88957-9BB0-47B6-8073-9C36A1AA940B}"/>
              </a:ext>
            </a:extLst>
          </p:cNvPr>
          <p:cNvPicPr>
            <a:picLocks noChangeAspect="1"/>
          </p:cNvPicPr>
          <p:nvPr/>
        </p:nvPicPr>
        <p:blipFill>
          <a:blip r:embed="rId3"/>
          <a:stretch>
            <a:fillRect/>
          </a:stretch>
        </p:blipFill>
        <p:spPr>
          <a:xfrm>
            <a:off x="8234688" y="260350"/>
            <a:ext cx="3525514" cy="332154"/>
          </a:xfrm>
          <a:prstGeom prst="rect">
            <a:avLst/>
          </a:prstGeom>
        </p:spPr>
      </p:pic>
      <p:pic>
        <p:nvPicPr>
          <p:cNvPr id="8" name="Picture 7" descr="A picture containing night, light, dark, rainy&#10;&#10;Description automatically generated">
            <a:extLst>
              <a:ext uri="{FF2B5EF4-FFF2-40B4-BE49-F238E27FC236}">
                <a16:creationId xmlns:a16="http://schemas.microsoft.com/office/drawing/2014/main" id="{190397A4-48FF-1534-C05C-DB680D6EE6A1}"/>
              </a:ext>
            </a:extLst>
          </p:cNvPr>
          <p:cNvPicPr>
            <a:picLocks noChangeAspect="1"/>
          </p:cNvPicPr>
          <p:nvPr userDrawn="1"/>
        </p:nvPicPr>
        <p:blipFill rotWithShape="1">
          <a:blip r:embed="rId4"/>
          <a:srcRect l="2144" t="7245" r="20132" b="8446"/>
          <a:stretch/>
        </p:blipFill>
        <p:spPr>
          <a:xfrm>
            <a:off x="7555742" y="230308"/>
            <a:ext cx="442736" cy="397380"/>
          </a:xfrm>
          <a:prstGeom prst="hexagon">
            <a:avLst/>
          </a:prstGeom>
          <a:ln w="25400">
            <a:solidFill>
              <a:schemeClr val="accent3">
                <a:lumMod val="20000"/>
                <a:lumOff val="80000"/>
              </a:schemeClr>
            </a:solidFill>
          </a:ln>
          <a:effectLst>
            <a:glow rad="38100">
              <a:schemeClr val="accent3">
                <a:alpha val="40000"/>
              </a:schemeClr>
            </a:glow>
          </a:effectLst>
        </p:spPr>
      </p:pic>
      <p:sp>
        <p:nvSpPr>
          <p:cNvPr id="18" name="Rectangle 17">
            <a:extLst>
              <a:ext uri="{FF2B5EF4-FFF2-40B4-BE49-F238E27FC236}">
                <a16:creationId xmlns:a16="http://schemas.microsoft.com/office/drawing/2014/main" id="{754A902C-B8C8-3F47-334E-305462133B14}"/>
              </a:ext>
            </a:extLst>
          </p:cNvPr>
          <p:cNvSpPr/>
          <p:nvPr userDrawn="1"/>
        </p:nvSpPr>
        <p:spPr>
          <a:xfrm>
            <a:off x="9365280" y="1362618"/>
            <a:ext cx="2456139" cy="4219575"/>
          </a:xfrm>
          <a:prstGeom prst="rect">
            <a:avLst/>
          </a:prstGeom>
          <a:gradFill flip="none" rotWithShape="1">
            <a:gsLst>
              <a:gs pos="0">
                <a:srgbClr val="FAEFF3"/>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3"/>
              </a:solidFill>
            </a:endParaRPr>
          </a:p>
        </p:txBody>
      </p:sp>
      <p:sp>
        <p:nvSpPr>
          <p:cNvPr id="20" name="Rectangle 19">
            <a:extLst>
              <a:ext uri="{FF2B5EF4-FFF2-40B4-BE49-F238E27FC236}">
                <a16:creationId xmlns:a16="http://schemas.microsoft.com/office/drawing/2014/main" id="{1F8AF75A-B22A-730B-928E-8588729B494E}"/>
              </a:ext>
            </a:extLst>
          </p:cNvPr>
          <p:cNvSpPr/>
          <p:nvPr userDrawn="1"/>
        </p:nvSpPr>
        <p:spPr>
          <a:xfrm>
            <a:off x="9747491" y="1207473"/>
            <a:ext cx="1691717" cy="316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1219080"/>
            <a:r>
              <a:rPr lang="en-GB" sz="1600" b="1">
                <a:solidFill>
                  <a:schemeClr val="accent3"/>
                </a:solidFill>
                <a:latin typeface="Arial"/>
              </a:rPr>
              <a:t>Key Messages</a:t>
            </a:r>
          </a:p>
        </p:txBody>
      </p:sp>
      <p:sp>
        <p:nvSpPr>
          <p:cNvPr id="21" name="Text Placeholder 2">
            <a:extLst>
              <a:ext uri="{FF2B5EF4-FFF2-40B4-BE49-F238E27FC236}">
                <a16:creationId xmlns:a16="http://schemas.microsoft.com/office/drawing/2014/main" id="{65C1ED1B-1747-F1D3-BF93-E4E1890BE00B}"/>
              </a:ext>
            </a:extLst>
          </p:cNvPr>
          <p:cNvSpPr>
            <a:spLocks noGrp="1"/>
          </p:cNvSpPr>
          <p:nvPr>
            <p:ph type="body" sz="quarter" idx="11"/>
          </p:nvPr>
        </p:nvSpPr>
        <p:spPr>
          <a:xfrm>
            <a:off x="9512300" y="1524444"/>
            <a:ext cx="2178050" cy="3957902"/>
          </a:xfrm>
          <a:prstGeom prst="rect">
            <a:avLst/>
          </a:prstGeom>
          <a:noFill/>
        </p:spPr>
        <p:txBody>
          <a:bodyPr anchor="ctr"/>
          <a:lstStyle>
            <a:lvl1pPr marL="0" indent="0" algn="ctr">
              <a:buNone/>
              <a:defRPr sz="2000">
                <a:solidFill>
                  <a:schemeClr val="accent3"/>
                </a:solidFill>
              </a:defRPr>
            </a:lvl1pPr>
            <a:lvl2pPr marL="609570" indent="0">
              <a:buNone/>
              <a:defRPr/>
            </a:lvl2pPr>
            <a:lvl3pPr marL="1219141" indent="0">
              <a:buNone/>
              <a:defRPr/>
            </a:lvl3pPr>
            <a:lvl4pPr marL="1828709" indent="0">
              <a:buNone/>
              <a:defRPr/>
            </a:lvl4pPr>
            <a:lvl5pPr marL="2438278" indent="0">
              <a:buNone/>
              <a:defRPr/>
            </a:lvl5pPr>
          </a:lstStyle>
          <a:p>
            <a:pPr lvl="0"/>
            <a:r>
              <a:rPr lang="en-US"/>
              <a:t>Click to edit</a:t>
            </a:r>
            <a:endParaRPr lang="en-GB"/>
          </a:p>
        </p:txBody>
      </p:sp>
      <p:grpSp>
        <p:nvGrpSpPr>
          <p:cNvPr id="24" name="Group 23">
            <a:extLst>
              <a:ext uri="{FF2B5EF4-FFF2-40B4-BE49-F238E27FC236}">
                <a16:creationId xmlns:a16="http://schemas.microsoft.com/office/drawing/2014/main" id="{C7FB83B9-3FA1-36C7-6A2F-353C65076391}"/>
              </a:ext>
            </a:extLst>
          </p:cNvPr>
          <p:cNvGrpSpPr/>
          <p:nvPr userDrawn="1"/>
        </p:nvGrpSpPr>
        <p:grpSpPr>
          <a:xfrm>
            <a:off x="9365280" y="1362619"/>
            <a:ext cx="2456139" cy="4219575"/>
            <a:chOff x="9365280" y="1362619"/>
            <a:chExt cx="2456139" cy="4219575"/>
          </a:xfrm>
        </p:grpSpPr>
        <p:sp>
          <p:nvSpPr>
            <p:cNvPr id="22" name="Freeform: Shape 21">
              <a:extLst>
                <a:ext uri="{FF2B5EF4-FFF2-40B4-BE49-F238E27FC236}">
                  <a16:creationId xmlns:a16="http://schemas.microsoft.com/office/drawing/2014/main" id="{4938DAE0-9679-4237-6EB2-39CBC2CB0193}"/>
                </a:ext>
              </a:extLst>
            </p:cNvPr>
            <p:cNvSpPr/>
            <p:nvPr userDrawn="1"/>
          </p:nvSpPr>
          <p:spPr>
            <a:xfrm>
              <a:off x="9365280" y="1362619"/>
              <a:ext cx="561975" cy="4219575"/>
            </a:xfrm>
            <a:custGeom>
              <a:avLst/>
              <a:gdLst>
                <a:gd name="connsiteX0" fmla="*/ 371475 w 561975"/>
                <a:gd name="connsiteY0" fmla="*/ 0 h 4219575"/>
                <a:gd name="connsiteX1" fmla="*/ 0 w 561975"/>
                <a:gd name="connsiteY1" fmla="*/ 0 h 4219575"/>
                <a:gd name="connsiteX2" fmla="*/ 0 w 561975"/>
                <a:gd name="connsiteY2" fmla="*/ 4219575 h 4219575"/>
                <a:gd name="connsiteX3" fmla="*/ 561975 w 561975"/>
                <a:gd name="connsiteY3" fmla="*/ 4219575 h 4219575"/>
              </a:gdLst>
              <a:ahLst/>
              <a:cxnLst>
                <a:cxn ang="0">
                  <a:pos x="connsiteX0" y="connsiteY0"/>
                </a:cxn>
                <a:cxn ang="0">
                  <a:pos x="connsiteX1" y="connsiteY1"/>
                </a:cxn>
                <a:cxn ang="0">
                  <a:pos x="connsiteX2" y="connsiteY2"/>
                </a:cxn>
                <a:cxn ang="0">
                  <a:pos x="connsiteX3" y="connsiteY3"/>
                </a:cxn>
              </a:cxnLst>
              <a:rect l="l" t="t" r="r" b="b"/>
              <a:pathLst>
                <a:path w="561975" h="4219575">
                  <a:moveTo>
                    <a:pt x="371475" y="0"/>
                  </a:moveTo>
                  <a:lnTo>
                    <a:pt x="0" y="0"/>
                  </a:lnTo>
                  <a:lnTo>
                    <a:pt x="0" y="4219575"/>
                  </a:lnTo>
                  <a:lnTo>
                    <a:pt x="561975" y="4219575"/>
                  </a:lnTo>
                </a:path>
              </a:pathLst>
            </a:custGeom>
            <a:noFill/>
            <a:ln w="3492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3"/>
                </a:solidFill>
              </a:endParaRPr>
            </a:p>
          </p:txBody>
        </p:sp>
        <p:sp>
          <p:nvSpPr>
            <p:cNvPr id="23" name="Freeform: Shape 22">
              <a:extLst>
                <a:ext uri="{FF2B5EF4-FFF2-40B4-BE49-F238E27FC236}">
                  <a16:creationId xmlns:a16="http://schemas.microsoft.com/office/drawing/2014/main" id="{EDC682AE-E87D-5818-0C9C-5D1F03F977CB}"/>
                </a:ext>
              </a:extLst>
            </p:cNvPr>
            <p:cNvSpPr/>
            <p:nvPr userDrawn="1"/>
          </p:nvSpPr>
          <p:spPr>
            <a:xfrm flipH="1">
              <a:off x="11259444" y="1362619"/>
              <a:ext cx="561975" cy="4219575"/>
            </a:xfrm>
            <a:custGeom>
              <a:avLst/>
              <a:gdLst>
                <a:gd name="connsiteX0" fmla="*/ 371475 w 561975"/>
                <a:gd name="connsiteY0" fmla="*/ 0 h 4219575"/>
                <a:gd name="connsiteX1" fmla="*/ 0 w 561975"/>
                <a:gd name="connsiteY1" fmla="*/ 0 h 4219575"/>
                <a:gd name="connsiteX2" fmla="*/ 0 w 561975"/>
                <a:gd name="connsiteY2" fmla="*/ 4219575 h 4219575"/>
                <a:gd name="connsiteX3" fmla="*/ 561975 w 561975"/>
                <a:gd name="connsiteY3" fmla="*/ 4219575 h 4219575"/>
              </a:gdLst>
              <a:ahLst/>
              <a:cxnLst>
                <a:cxn ang="0">
                  <a:pos x="connsiteX0" y="connsiteY0"/>
                </a:cxn>
                <a:cxn ang="0">
                  <a:pos x="connsiteX1" y="connsiteY1"/>
                </a:cxn>
                <a:cxn ang="0">
                  <a:pos x="connsiteX2" y="connsiteY2"/>
                </a:cxn>
                <a:cxn ang="0">
                  <a:pos x="connsiteX3" y="connsiteY3"/>
                </a:cxn>
              </a:cxnLst>
              <a:rect l="l" t="t" r="r" b="b"/>
              <a:pathLst>
                <a:path w="561975" h="4219575">
                  <a:moveTo>
                    <a:pt x="371475" y="0"/>
                  </a:moveTo>
                  <a:lnTo>
                    <a:pt x="0" y="0"/>
                  </a:lnTo>
                  <a:lnTo>
                    <a:pt x="0" y="4219575"/>
                  </a:lnTo>
                  <a:lnTo>
                    <a:pt x="561975" y="4219575"/>
                  </a:lnTo>
                </a:path>
              </a:pathLst>
            </a:custGeom>
            <a:noFill/>
            <a:ln w="3492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3"/>
                </a:solidFill>
              </a:endParaRPr>
            </a:p>
          </p:txBody>
        </p:sp>
      </p:grpSp>
    </p:spTree>
    <p:extLst>
      <p:ext uri="{BB962C8B-B14F-4D97-AF65-F5344CB8AC3E}">
        <p14:creationId xmlns:p14="http://schemas.microsoft.com/office/powerpoint/2010/main" val="22174660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5_Logo, PPR purple heading and purple footer">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C1664AC-8084-6182-AAB7-4D5CB907BB69}"/>
              </a:ext>
            </a:extLst>
          </p:cNvPr>
          <p:cNvGrpSpPr/>
          <p:nvPr userDrawn="1"/>
        </p:nvGrpSpPr>
        <p:grpSpPr>
          <a:xfrm>
            <a:off x="11309" y="0"/>
            <a:ext cx="12180691" cy="6852318"/>
            <a:chOff x="11309" y="0"/>
            <a:chExt cx="12180691" cy="6852318"/>
          </a:xfrm>
        </p:grpSpPr>
        <p:pic>
          <p:nvPicPr>
            <p:cNvPr id="3" name="Picture 2">
              <a:extLst>
                <a:ext uri="{FF2B5EF4-FFF2-40B4-BE49-F238E27FC236}">
                  <a16:creationId xmlns:a16="http://schemas.microsoft.com/office/drawing/2014/main" id="{D872E505-A605-3043-A543-D1F038589C87}"/>
                </a:ext>
              </a:extLst>
            </p:cNvPr>
            <p:cNvPicPr>
              <a:picLocks noChangeAspect="1"/>
            </p:cNvPicPr>
            <p:nvPr/>
          </p:nvPicPr>
          <p:blipFill rotWithShape="1">
            <a:blip r:embed="rId2">
              <a:duotone>
                <a:prstClr val="black"/>
                <a:schemeClr val="accent3">
                  <a:tint val="45000"/>
                  <a:satMod val="400000"/>
                </a:schemeClr>
              </a:duotone>
              <a:alphaModFix amt="10000"/>
            </a:blip>
            <a:srcRect l="65699"/>
            <a:stretch/>
          </p:blipFill>
          <p:spPr>
            <a:xfrm rot="5400000">
              <a:off x="611127" y="2333150"/>
              <a:ext cx="3919350" cy="5118986"/>
            </a:xfrm>
            <a:prstGeom prst="rect">
              <a:avLst/>
            </a:prstGeom>
          </p:spPr>
        </p:pic>
        <p:pic>
          <p:nvPicPr>
            <p:cNvPr id="4" name="Picture 3">
              <a:extLst>
                <a:ext uri="{FF2B5EF4-FFF2-40B4-BE49-F238E27FC236}">
                  <a16:creationId xmlns:a16="http://schemas.microsoft.com/office/drawing/2014/main" id="{A0EA9AB2-18C2-4E47-7F7F-56F3E9CB39B9}"/>
                </a:ext>
              </a:extLst>
            </p:cNvPr>
            <p:cNvPicPr>
              <a:picLocks noChangeAspect="1"/>
            </p:cNvPicPr>
            <p:nvPr/>
          </p:nvPicPr>
          <p:blipFill rotWithShape="1">
            <a:blip r:embed="rId2">
              <a:duotone>
                <a:prstClr val="black"/>
                <a:schemeClr val="accent3">
                  <a:tint val="45000"/>
                  <a:satMod val="400000"/>
                </a:schemeClr>
              </a:duotone>
              <a:alphaModFix amt="10000"/>
            </a:blip>
            <a:srcRect l="65699"/>
            <a:stretch/>
          </p:blipFill>
          <p:spPr>
            <a:xfrm rot="16200000">
              <a:off x="7441789" y="-630484"/>
              <a:ext cx="4119727" cy="5380695"/>
            </a:xfrm>
            <a:prstGeom prst="rect">
              <a:avLst/>
            </a:prstGeom>
            <a:effectLst>
              <a:reflection blurRad="6350" stA="52000" endA="300" endPos="35000" dir="5400000" sy="-100000" algn="bl" rotWithShape="0"/>
            </a:effectLst>
          </p:spPr>
        </p:pic>
      </p:gr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accent3"/>
                </a:solidFill>
              </a:defRPr>
            </a:lvl1pPr>
          </a:lstStyle>
          <a:p>
            <a:r>
              <a:rPr lang="en-US"/>
              <a:t>Click to edit Master title style</a:t>
            </a:r>
            <a:endParaRPr lang="en-GB"/>
          </a:p>
        </p:txBody>
      </p:sp>
      <p:sp>
        <p:nvSpPr>
          <p:cNvPr id="5" name="Shape 172">
            <a:extLst>
              <a:ext uri="{FF2B5EF4-FFF2-40B4-BE49-F238E27FC236}">
                <a16:creationId xmlns:a16="http://schemas.microsoft.com/office/drawing/2014/main" id="{2EEFACCA-DD24-41D7-9440-C13B393EA737}"/>
              </a:ext>
            </a:extLst>
          </p:cNvPr>
          <p:cNvSpPr/>
          <p:nvPr/>
        </p:nvSpPr>
        <p:spPr>
          <a:xfrm>
            <a:off x="0" y="6488826"/>
            <a:ext cx="12192000" cy="369176"/>
          </a:xfrm>
          <a:prstGeom prst="rect">
            <a:avLst/>
          </a:prstGeom>
          <a:solidFill>
            <a:schemeClr val="accent3"/>
          </a:solidFill>
          <a:ln w="12700" cap="flat">
            <a:noFill/>
            <a:miter lim="400000"/>
          </a:ln>
          <a:effectLst/>
          <a:extLst>
            <a:ext uri="{C572A759-6A51-4108-AA02-DFA0A04FC94B}">
              <ma14:wrappingTextBoxFlag xmlns:ma14="http://schemas.microsoft.com/office/mac/drawingml/2011/main" xmlns=""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sz="1600" kern="0">
              <a:solidFill>
                <a:prstClr val="white"/>
              </a:solidFill>
              <a:latin typeface="Arial"/>
              <a:cs typeface="Arial" panose="020B0604020202020204" pitchFamily="34" charset="0"/>
            </a:endParaRPr>
          </a:p>
        </p:txBody>
      </p:sp>
      <p:sp>
        <p:nvSpPr>
          <p:cNvPr id="6" name="Text Placeholder 2">
            <a:extLst>
              <a:ext uri="{FF2B5EF4-FFF2-40B4-BE49-F238E27FC236}">
                <a16:creationId xmlns:a16="http://schemas.microsoft.com/office/drawing/2014/main" id="{824DFB96-D2A1-40A7-BA01-77C49537EF96}"/>
              </a:ext>
            </a:extLst>
          </p:cNvPr>
          <p:cNvSpPr>
            <a:spLocks noGrp="1"/>
          </p:cNvSpPr>
          <p:nvPr>
            <p:ph type="body" sz="quarter" idx="10" hasCustomPrompt="1"/>
          </p:nvPr>
        </p:nvSpPr>
        <p:spPr>
          <a:xfrm>
            <a:off x="0" y="6489700"/>
            <a:ext cx="12192000" cy="368300"/>
          </a:xfrm>
          <a:prstGeom prst="rect">
            <a:avLst/>
          </a:prstGeom>
        </p:spPr>
        <p:txBody>
          <a:bodyPr anchor="ctr"/>
          <a:lstStyle>
            <a:lvl1pPr marL="0" indent="0" algn="ctr">
              <a:buNone/>
              <a:defRPr sz="1733" b="1">
                <a:solidFill>
                  <a:srgbClr val="FFFFFF"/>
                </a:solidFill>
              </a:defRPr>
            </a:lvl1pPr>
          </a:lstStyle>
          <a:p>
            <a:pPr lvl="0"/>
            <a:r>
              <a:rPr lang="en-GB"/>
              <a:t>Footer text (optional)</a:t>
            </a:r>
          </a:p>
        </p:txBody>
      </p:sp>
      <p:pic>
        <p:nvPicPr>
          <p:cNvPr id="13" name="Picture 12" descr="North Sea Transition Authority logo">
            <a:extLst>
              <a:ext uri="{FF2B5EF4-FFF2-40B4-BE49-F238E27FC236}">
                <a16:creationId xmlns:a16="http://schemas.microsoft.com/office/drawing/2014/main" id="{86C88957-9BB0-47B6-8073-9C36A1AA940B}"/>
              </a:ext>
            </a:extLst>
          </p:cNvPr>
          <p:cNvPicPr>
            <a:picLocks noChangeAspect="1"/>
          </p:cNvPicPr>
          <p:nvPr/>
        </p:nvPicPr>
        <p:blipFill>
          <a:blip r:embed="rId3"/>
          <a:stretch>
            <a:fillRect/>
          </a:stretch>
        </p:blipFill>
        <p:spPr>
          <a:xfrm>
            <a:off x="8234688" y="260350"/>
            <a:ext cx="3525514" cy="332154"/>
          </a:xfrm>
          <a:prstGeom prst="rect">
            <a:avLst/>
          </a:prstGeom>
        </p:spPr>
      </p:pic>
      <p:pic>
        <p:nvPicPr>
          <p:cNvPr id="8" name="Picture 7" descr="A picture containing night, light, dark, rainy&#10;&#10;Description automatically generated">
            <a:extLst>
              <a:ext uri="{FF2B5EF4-FFF2-40B4-BE49-F238E27FC236}">
                <a16:creationId xmlns:a16="http://schemas.microsoft.com/office/drawing/2014/main" id="{190397A4-48FF-1534-C05C-DB680D6EE6A1}"/>
              </a:ext>
            </a:extLst>
          </p:cNvPr>
          <p:cNvPicPr>
            <a:picLocks noChangeAspect="1"/>
          </p:cNvPicPr>
          <p:nvPr userDrawn="1"/>
        </p:nvPicPr>
        <p:blipFill rotWithShape="1">
          <a:blip r:embed="rId4"/>
          <a:srcRect l="2144" t="7245" r="20132" b="8446"/>
          <a:stretch/>
        </p:blipFill>
        <p:spPr>
          <a:xfrm>
            <a:off x="7555742" y="230308"/>
            <a:ext cx="442736" cy="397380"/>
          </a:xfrm>
          <a:prstGeom prst="hexagon">
            <a:avLst/>
          </a:prstGeom>
          <a:ln w="25400">
            <a:solidFill>
              <a:schemeClr val="accent3">
                <a:lumMod val="20000"/>
                <a:lumOff val="80000"/>
              </a:schemeClr>
            </a:solidFill>
          </a:ln>
          <a:effectLst>
            <a:glow rad="38100">
              <a:schemeClr val="accent3">
                <a:alpha val="40000"/>
              </a:schemeClr>
            </a:glow>
          </a:effectLst>
        </p:spPr>
      </p:pic>
    </p:spTree>
    <p:extLst>
      <p:ext uri="{BB962C8B-B14F-4D97-AF65-F5344CB8AC3E}">
        <p14:creationId xmlns:p14="http://schemas.microsoft.com/office/powerpoint/2010/main" val="41743540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tx2"/>
                </a:solidFill>
              </a:defRPr>
            </a:lvl1pPr>
          </a:lstStyle>
          <a:p>
            <a:r>
              <a:rPr lang="en-US"/>
              <a:t>Click to edit Master title style</a:t>
            </a:r>
            <a:endParaRPr lang="en-GB"/>
          </a:p>
        </p:txBody>
      </p:sp>
      <p:pic>
        <p:nvPicPr>
          <p:cNvPr id="5" name="Picture 4" descr="North Sea Transition Authority logo">
            <a:extLst>
              <a:ext uri="{FF2B5EF4-FFF2-40B4-BE49-F238E27FC236}">
                <a16:creationId xmlns:a16="http://schemas.microsoft.com/office/drawing/2014/main" id="{481336F9-9BDC-4768-B6CC-D8122F28FB31}"/>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24755035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3" pos="3809">
          <p15:clr>
            <a:srgbClr val="FBAE40"/>
          </p15:clr>
        </p15:guide>
        <p15:guide id="4" pos="3961">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E6D"/>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6" name="Picture 5" descr="North Sea Transition Authority logo">
            <a:extLst>
              <a:ext uri="{FF2B5EF4-FFF2-40B4-BE49-F238E27FC236}">
                <a16:creationId xmlns:a16="http://schemas.microsoft.com/office/drawing/2014/main" id="{F0AA531C-D9BA-41C7-80F6-B2A074AD9BDB}"/>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22861982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5" pos="2631">
          <p15:clr>
            <a:srgbClr val="FBAE40"/>
          </p15:clr>
        </p15:guide>
        <p15:guide id="6" pos="2752">
          <p15:clr>
            <a:srgbClr val="FBAE40"/>
          </p15:clr>
        </p15:guide>
        <p15:guide id="7" pos="5020">
          <p15:clr>
            <a:srgbClr val="FBAE40"/>
          </p15:clr>
        </p15:guide>
        <p15:guide id="8" pos="51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2060"/>
        </a:solidFill>
        <a:effectLst/>
      </p:bgPr>
    </p:bg>
    <p:spTree>
      <p:nvGrpSpPr>
        <p:cNvPr id="1" name=""/>
        <p:cNvGrpSpPr/>
        <p:nvPr/>
      </p:nvGrpSpPr>
      <p:grpSpPr>
        <a:xfrm>
          <a:off x="0" y="0"/>
          <a:ext cx="0" cy="0"/>
          <a:chOff x="0" y="0"/>
          <a:chExt cx="0" cy="0"/>
        </a:xfrm>
      </p:grpSpPr>
      <p:pic>
        <p:nvPicPr>
          <p:cNvPr id="4" name="Graphic 3" descr="North Sea Transition Authority logo">
            <a:extLst>
              <a:ext uri="{FF2B5EF4-FFF2-40B4-BE49-F238E27FC236}">
                <a16:creationId xmlns:a16="http://schemas.microsoft.com/office/drawing/2014/main" id="{0700E569-29DA-4C92-8B98-093A575DAB26}"/>
              </a:ext>
            </a:extLst>
          </p:cNvPr>
          <p:cNvPicPr>
            <a:picLocks noChangeAspect="1"/>
          </p:cNvPicPr>
          <p:nvPr userDrawn="1"/>
        </p:nvPicPr>
        <p:blipFill>
          <a:blip r:embed="rId2"/>
          <a:srcRect/>
          <a:stretch/>
        </p:blipFill>
        <p:spPr>
          <a:xfrm>
            <a:off x="8463280" y="418039"/>
            <a:ext cx="3296920" cy="310617"/>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575733" y="2813052"/>
            <a:ext cx="11184467" cy="1179829"/>
          </a:xfrm>
          <a:prstGeom prst="rect">
            <a:avLst/>
          </a:prstGeom>
        </p:spPr>
        <p:txBody>
          <a:bodyPr/>
          <a:lstStyle>
            <a:lvl1pPr marL="0" indent="0">
              <a:buNone/>
              <a:defRPr sz="7200" spc="-267"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575733" y="4684184"/>
            <a:ext cx="7623387" cy="1524000"/>
          </a:xfrm>
          <a:prstGeom prst="rect">
            <a:avLst/>
          </a:prstGeom>
        </p:spPr>
        <p:txBody>
          <a:bodyPr/>
          <a:lstStyle>
            <a:lvl1pPr marL="0" indent="0">
              <a:lnSpc>
                <a:spcPts val="2933"/>
              </a:lnSpc>
              <a:spcBef>
                <a:spcPts val="0"/>
              </a:spcBef>
              <a:buNone/>
              <a:defRPr sz="2400">
                <a:solidFill>
                  <a:srgbClr val="FFFFFF"/>
                </a:solidFill>
              </a:defRPr>
            </a:lvl1pPr>
            <a:lvl2pPr marL="609570" indent="0">
              <a:buNone/>
              <a:defRPr>
                <a:solidFill>
                  <a:srgbClr val="FFFFFF"/>
                </a:solidFill>
              </a:defRPr>
            </a:lvl2pPr>
            <a:lvl3pPr marL="1219140" indent="0">
              <a:buNone/>
              <a:defRPr>
                <a:solidFill>
                  <a:srgbClr val="FFFFFF"/>
                </a:solidFill>
              </a:defRPr>
            </a:lvl3pPr>
            <a:lvl4pPr marL="1828709" indent="0">
              <a:buNone/>
              <a:defRPr>
                <a:solidFill>
                  <a:srgbClr val="FFFFFF"/>
                </a:solidFill>
              </a:defRPr>
            </a:lvl4pPr>
            <a:lvl5pPr marL="2438278"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62794084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E6D"/>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6" name="Picture 5" descr="North Sea Transition Authority logo">
            <a:extLst>
              <a:ext uri="{FF2B5EF4-FFF2-40B4-BE49-F238E27FC236}">
                <a16:creationId xmlns:a16="http://schemas.microsoft.com/office/drawing/2014/main" id="{C5A89F21-6850-4236-9C8F-67B465108B5C}"/>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179178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7" pos="3809">
          <p15:clr>
            <a:srgbClr val="FBAE40"/>
          </p15:clr>
        </p15:guide>
        <p15:guide id="8" pos="3961">
          <p15:clr>
            <a:srgbClr val="FBAE40"/>
          </p15:clr>
        </p15:guide>
        <p15:guide id="9" pos="1996">
          <p15:clr>
            <a:srgbClr val="FBAE40"/>
          </p15:clr>
        </p15:guide>
        <p15:guide id="10" pos="2147">
          <p15:clr>
            <a:srgbClr val="FBAE40"/>
          </p15:clr>
        </p15:guide>
        <p15:guide id="11" pos="5593">
          <p15:clr>
            <a:srgbClr val="FBAE40"/>
          </p15:clr>
        </p15:guide>
        <p15:guide id="12" pos="5776">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E6D"/>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6288619" y="1259419"/>
            <a:ext cx="5471583" cy="4806949"/>
          </a:xfrm>
          <a:prstGeom prst="rect">
            <a:avLst/>
          </a:prstGeom>
          <a:noFill/>
        </p:spPr>
        <p:txBody>
          <a:bodyPr anchor="ctr"/>
          <a:lstStyle>
            <a:lvl1pPr>
              <a:defRPr lang="en-GB" dirty="0"/>
            </a:lvl1pPr>
          </a:lstStyle>
          <a:p>
            <a:pPr marL="0" lvl="0" indent="0" algn="ctr">
              <a:buNone/>
            </a:pPr>
            <a:r>
              <a:rPr lang="en-US"/>
              <a:t>Click icon to add picture</a:t>
            </a:r>
            <a:endParaRPr lang="en-GB"/>
          </a:p>
        </p:txBody>
      </p:sp>
      <p:pic>
        <p:nvPicPr>
          <p:cNvPr id="8" name="Picture 7" descr="North Sea Transition Authority logo">
            <a:extLst>
              <a:ext uri="{FF2B5EF4-FFF2-40B4-BE49-F238E27FC236}">
                <a16:creationId xmlns:a16="http://schemas.microsoft.com/office/drawing/2014/main" id="{B629D67C-CF64-4D3D-B243-B13EFDD84021}"/>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8722205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3" pos="3809">
          <p15:clr>
            <a:srgbClr val="FBAE40"/>
          </p15:clr>
        </p15:guide>
        <p15:guide id="4" pos="3961">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E6D"/>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575735" y="1490135"/>
            <a:ext cx="3598333" cy="2633133"/>
          </a:xfrm>
          <a:prstGeom prst="rect">
            <a:avLst/>
          </a:prstGeom>
          <a:noFill/>
        </p:spPr>
        <p:txBody>
          <a:bodyPr anchor="ctr"/>
          <a:lstStyle>
            <a:lvl1pPr marL="0" indent="0" algn="ctr">
              <a:buNone/>
              <a:defRPr/>
            </a:lvl1pPr>
          </a:lstStyle>
          <a:p>
            <a:r>
              <a:rPr lang="en-US"/>
              <a:t>Click icon to add picture</a:t>
            </a:r>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4368800" y="1490135"/>
            <a:ext cx="3600451" cy="2633133"/>
          </a:xfrm>
          <a:prstGeom prst="rect">
            <a:avLst/>
          </a:prstGeom>
          <a:noFill/>
        </p:spPr>
        <p:txBody>
          <a:bodyPr anchor="ctr"/>
          <a:lstStyle>
            <a:lvl1pPr marL="0" indent="0" algn="ctr">
              <a:buNone/>
              <a:defRPr/>
            </a:lvl1pPr>
          </a:lstStyle>
          <a:p>
            <a:r>
              <a:rPr lang="en-US"/>
              <a:t>Click icon to add picture</a:t>
            </a:r>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8159751" y="1490135"/>
            <a:ext cx="3598333" cy="2633133"/>
          </a:xfrm>
          <a:prstGeom prst="rect">
            <a:avLst/>
          </a:prstGeom>
          <a:noFill/>
        </p:spPr>
        <p:txBody>
          <a:bodyPr anchor="ctr"/>
          <a:lstStyle>
            <a:lvl1pPr marL="0" indent="0" algn="ctr">
              <a:buNone/>
              <a:defRPr/>
            </a:lvl1pPr>
          </a:lstStyle>
          <a:p>
            <a:r>
              <a:rPr lang="en-US"/>
              <a:t>Click icon to add picture</a:t>
            </a:r>
            <a:endParaRPr lang="en-GB"/>
          </a:p>
        </p:txBody>
      </p:sp>
      <p:pic>
        <p:nvPicPr>
          <p:cNvPr id="9" name="Picture 8" descr="North Sea Transition Authority logo">
            <a:extLst>
              <a:ext uri="{FF2B5EF4-FFF2-40B4-BE49-F238E27FC236}">
                <a16:creationId xmlns:a16="http://schemas.microsoft.com/office/drawing/2014/main" id="{AD591355-C112-404A-A26C-FEBBB1734212}"/>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38590566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5" pos="2631">
          <p15:clr>
            <a:srgbClr val="FBAE40"/>
          </p15:clr>
        </p15:guide>
        <p15:guide id="6" pos="2752">
          <p15:clr>
            <a:srgbClr val="FBAE40"/>
          </p15:clr>
        </p15:guide>
        <p15:guide id="7" pos="5020">
          <p15:clr>
            <a:srgbClr val="FBAE40"/>
          </p15:clr>
        </p15:guide>
        <p15:guide id="8" pos="5140">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E6D"/>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586253" y="1570002"/>
            <a:ext cx="2628967" cy="1984321"/>
          </a:xfrm>
          <a:prstGeom prst="rect">
            <a:avLst/>
          </a:prstGeom>
          <a:noFill/>
        </p:spPr>
        <p:txBody>
          <a:bodyPr anchor="ctr"/>
          <a:lstStyle>
            <a:lvl1pPr marL="0" indent="0" algn="ctr">
              <a:buNone/>
              <a:defRPr/>
            </a:lvl1pPr>
          </a:lstStyle>
          <a:p>
            <a:r>
              <a:rPr lang="en-US"/>
              <a:t>Click icon to add picture</a:t>
            </a:r>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3422653" y="1570002"/>
            <a:ext cx="2628967" cy="1984321"/>
          </a:xfrm>
          <a:prstGeom prst="rect">
            <a:avLst/>
          </a:prstGeom>
          <a:noFill/>
        </p:spPr>
        <p:txBody>
          <a:bodyPr anchor="ctr"/>
          <a:lstStyle>
            <a:lvl1pPr marL="0" indent="0" algn="ctr">
              <a:buNone/>
              <a:defRPr/>
            </a:lvl1pPr>
          </a:lstStyle>
          <a:p>
            <a:r>
              <a:rPr lang="en-US"/>
              <a:t>Click icon to add picture</a:t>
            </a:r>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6273802" y="1570002"/>
            <a:ext cx="2628967" cy="1984321"/>
          </a:xfrm>
          <a:prstGeom prst="rect">
            <a:avLst/>
          </a:prstGeom>
          <a:noFill/>
        </p:spPr>
        <p:txBody>
          <a:bodyPr anchor="ctr"/>
          <a:lstStyle>
            <a:lvl1pPr marL="0" indent="0" algn="ctr">
              <a:buNone/>
              <a:defRPr/>
            </a:lvl1pPr>
          </a:lstStyle>
          <a:p>
            <a:r>
              <a:rPr lang="en-US"/>
              <a:t>Click icon to add picture</a:t>
            </a:r>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9124951" y="1570002"/>
            <a:ext cx="2628967" cy="1984321"/>
          </a:xfrm>
          <a:prstGeom prst="rect">
            <a:avLst/>
          </a:prstGeom>
          <a:noFill/>
        </p:spPr>
        <p:txBody>
          <a:bodyPr anchor="ctr"/>
          <a:lstStyle>
            <a:lvl1pPr marL="0" indent="0" algn="ctr">
              <a:buNone/>
              <a:defRPr/>
            </a:lvl1pPr>
          </a:lstStyle>
          <a:p>
            <a:r>
              <a:rPr lang="en-US"/>
              <a:t>Click icon to add picture</a:t>
            </a:r>
            <a:endParaRPr lang="en-GB"/>
          </a:p>
        </p:txBody>
      </p:sp>
      <p:pic>
        <p:nvPicPr>
          <p:cNvPr id="10" name="Picture 9" descr="North Sea Transition Authority logo">
            <a:extLst>
              <a:ext uri="{FF2B5EF4-FFF2-40B4-BE49-F238E27FC236}">
                <a16:creationId xmlns:a16="http://schemas.microsoft.com/office/drawing/2014/main" id="{94976050-7B31-4179-A776-1F9A9F6D286D}"/>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2569904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7" pos="3820">
          <p15:clr>
            <a:srgbClr val="FBAE40"/>
          </p15:clr>
        </p15:guide>
        <p15:guide id="8" pos="3952">
          <p15:clr>
            <a:srgbClr val="FBAE40"/>
          </p15:clr>
        </p15:guide>
        <p15:guide id="9" pos="2025">
          <p15:clr>
            <a:srgbClr val="FBAE40"/>
          </p15:clr>
        </p15:guide>
        <p15:guide id="10" pos="2156">
          <p15:clr>
            <a:srgbClr val="FBAE40"/>
          </p15:clr>
        </p15:guide>
        <p15:guide id="11" pos="5612">
          <p15:clr>
            <a:srgbClr val="FBAE40"/>
          </p15:clr>
        </p15:guide>
        <p15:guide id="12" pos="574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E6D"/>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6" name="Picture 5" descr="North Sea Transition Authority logo">
            <a:extLst>
              <a:ext uri="{FF2B5EF4-FFF2-40B4-BE49-F238E27FC236}">
                <a16:creationId xmlns:a16="http://schemas.microsoft.com/office/drawing/2014/main" id="{3F3BEA0D-65BC-45BC-BCEA-CDBC34E2B4B7}"/>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34389738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1" pos="3820">
          <p15:clr>
            <a:srgbClr val="FBAE40"/>
          </p15:clr>
        </p15:guide>
        <p15:guide id="12" pos="3952">
          <p15:clr>
            <a:srgbClr val="FBAE40"/>
          </p15:clr>
        </p15:guide>
        <p15:guide id="13" pos="2025">
          <p15:clr>
            <a:srgbClr val="FBAE40"/>
          </p15:clr>
        </p15:guide>
        <p15:guide id="14" pos="2147">
          <p15:clr>
            <a:srgbClr val="FBAE40"/>
          </p15:clr>
        </p15:guide>
        <p15:guide id="15" pos="5612">
          <p15:clr>
            <a:srgbClr val="FBAE40"/>
          </p15:clr>
        </p15:guide>
        <p15:guide id="16" pos="5745">
          <p15:clr>
            <a:srgbClr val="FBAE40"/>
          </p15:clr>
        </p15:guide>
        <p15:guide id="17" orient="horz" pos="973">
          <p15:clr>
            <a:srgbClr val="FBAE40"/>
          </p15:clr>
        </p15:guide>
        <p15:guide id="18" orient="horz" pos="2231">
          <p15:clr>
            <a:srgbClr val="FBAE40"/>
          </p15:clr>
        </p15:guide>
        <p15:guide id="19" orient="horz" pos="2339">
          <p15:clr>
            <a:srgbClr val="FBAE40"/>
          </p15:clr>
        </p15:guide>
        <p15:guide id="20" orient="horz" pos="3588">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E6D"/>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575733" y="1143000"/>
            <a:ext cx="5469467" cy="2448000"/>
          </a:xfrm>
          <a:prstGeom prst="rect">
            <a:avLst/>
          </a:prstGeom>
          <a:noFill/>
        </p:spPr>
        <p:txBody>
          <a:bodyPr anchor="ctr"/>
          <a:lstStyle>
            <a:lvl1pPr marL="0" indent="0" algn="ctr">
              <a:buNone/>
              <a:defRPr/>
            </a:lvl1pPr>
          </a:lstStyle>
          <a:p>
            <a:r>
              <a:rPr lang="en-US"/>
              <a:t>Click icon to add picture</a:t>
            </a:r>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6288617" y="1143000"/>
            <a:ext cx="5469467" cy="2448000"/>
          </a:xfrm>
          <a:prstGeom prst="rect">
            <a:avLst/>
          </a:prstGeom>
          <a:noFill/>
        </p:spPr>
        <p:txBody>
          <a:bodyPr anchor="ctr"/>
          <a:lstStyle>
            <a:lvl1pPr marL="0" indent="0" algn="ctr">
              <a:buNone/>
              <a:defRPr/>
            </a:lvl1pPr>
          </a:lstStyle>
          <a:p>
            <a:r>
              <a:rPr lang="en-US"/>
              <a:t>Click icon to add picture</a:t>
            </a:r>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575733" y="3816349"/>
            <a:ext cx="5469467" cy="2448000"/>
          </a:xfrm>
          <a:prstGeom prst="rect">
            <a:avLst/>
          </a:prstGeom>
          <a:noFill/>
        </p:spPr>
        <p:txBody>
          <a:bodyPr anchor="ctr"/>
          <a:lstStyle>
            <a:lvl1pPr marL="0" indent="0" algn="ctr">
              <a:buNone/>
              <a:defRPr/>
            </a:lvl1pPr>
          </a:lstStyle>
          <a:p>
            <a:r>
              <a:rPr lang="en-US"/>
              <a:t>Click icon to add picture</a:t>
            </a:r>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6288617" y="3816349"/>
            <a:ext cx="5469467" cy="2448000"/>
          </a:xfrm>
          <a:prstGeom prst="rect">
            <a:avLst/>
          </a:prstGeom>
          <a:noFill/>
        </p:spPr>
        <p:txBody>
          <a:bodyPr anchor="ctr"/>
          <a:lstStyle>
            <a:lvl1pPr marL="0" indent="0" algn="ctr">
              <a:buNone/>
              <a:defRPr/>
            </a:lvl1pPr>
          </a:lstStyle>
          <a:p>
            <a:r>
              <a:rPr lang="en-US"/>
              <a:t>Click icon to add picture</a:t>
            </a:r>
            <a:endParaRPr lang="en-GB"/>
          </a:p>
        </p:txBody>
      </p:sp>
      <p:pic>
        <p:nvPicPr>
          <p:cNvPr id="12" name="Picture 11" descr="North Sea Transition Authority logo">
            <a:extLst>
              <a:ext uri="{FF2B5EF4-FFF2-40B4-BE49-F238E27FC236}">
                <a16:creationId xmlns:a16="http://schemas.microsoft.com/office/drawing/2014/main" id="{4E1E705E-E8E0-4758-BBF5-BFCF7B7F53D1}"/>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3633662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3" pos="3809">
          <p15:clr>
            <a:srgbClr val="FBAE40"/>
          </p15:clr>
        </p15:guide>
        <p15:guide id="4" pos="3961">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2_column_feature_box">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575732" y="1143000"/>
            <a:ext cx="7454901" cy="3256280"/>
          </a:xfrm>
          <a:prstGeom prst="rect">
            <a:avLst/>
          </a:prstGeom>
          <a:noFill/>
        </p:spPr>
        <p:txBody>
          <a:bodyPr anchor="ctr"/>
          <a:lstStyle>
            <a:lvl1pPr marL="0" indent="0" algn="ctr">
              <a:buNone/>
              <a:defRPr/>
            </a:lvl1pPr>
          </a:lstStyle>
          <a:p>
            <a:r>
              <a:rPr lang="en-US"/>
              <a:t>Click icon to add picture</a:t>
            </a:r>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7" name="Picture 6" descr="North Sea Transition Authority logo">
            <a:extLst>
              <a:ext uri="{FF2B5EF4-FFF2-40B4-BE49-F238E27FC236}">
                <a16:creationId xmlns:a16="http://schemas.microsoft.com/office/drawing/2014/main" id="{2B1F0426-A194-421E-9A24-B37390F6099B}"/>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8355262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8" pos="5231">
          <p15:clr>
            <a:srgbClr val="FBAE40"/>
          </p15:clr>
        </p15:guide>
        <p15:guide id="9" pos="5059">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Logo only">
    <p:spTree>
      <p:nvGrpSpPr>
        <p:cNvPr id="1" name=""/>
        <p:cNvGrpSpPr/>
        <p:nvPr/>
      </p:nvGrpSpPr>
      <p:grpSpPr>
        <a:xfrm>
          <a:off x="0" y="0"/>
          <a:ext cx="0" cy="0"/>
          <a:chOff x="0" y="0"/>
          <a:chExt cx="0" cy="0"/>
        </a:xfrm>
      </p:grpSpPr>
      <p:pic>
        <p:nvPicPr>
          <p:cNvPr id="4" name="Picture 3" descr="North Sea Transition Authority logo">
            <a:extLst>
              <a:ext uri="{FF2B5EF4-FFF2-40B4-BE49-F238E27FC236}">
                <a16:creationId xmlns:a16="http://schemas.microsoft.com/office/drawing/2014/main" id="{D1B979F2-1559-4854-B050-CFC4F55EEB05}"/>
              </a:ext>
            </a:extLst>
          </p:cNvPr>
          <p:cNvPicPr>
            <a:picLocks noChangeAspect="1"/>
          </p:cNvPicPr>
          <p:nvPr/>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24460999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7" pos="3799">
          <p15:clr>
            <a:srgbClr val="FBAE40"/>
          </p15:clr>
        </p15:guide>
        <p15:guide id="8" pos="3960">
          <p15:clr>
            <a:srgbClr val="FBAE40"/>
          </p15:clr>
        </p15:guide>
        <p15:guide id="9" pos="1996">
          <p15:clr>
            <a:srgbClr val="FBAE40"/>
          </p15:clr>
        </p15:guide>
        <p15:guide id="10" pos="2155">
          <p15:clr>
            <a:srgbClr val="FBAE40"/>
          </p15:clr>
        </p15:guide>
        <p15:guide id="11" pos="5604">
          <p15:clr>
            <a:srgbClr val="FBAE40"/>
          </p15:clr>
        </p15:guide>
        <p15:guide id="12" pos="5772">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cSld name="1_Title and sub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575733" y="2638833"/>
            <a:ext cx="11184467" cy="997751"/>
          </a:xfrm>
          <a:prstGeom prst="rect">
            <a:avLst/>
          </a:prstGeom>
        </p:spPr>
        <p:txBody>
          <a:bodyPr lIns="0" anchor="b"/>
          <a:lstStyle>
            <a:lvl1pPr marL="0" indent="0">
              <a:buNone/>
              <a:defRPr sz="5333">
                <a:solidFill>
                  <a:schemeClr val="tx2"/>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p:nvCxnSpPr>
        <p:spPr>
          <a:xfrm>
            <a:off x="575733" y="3636581"/>
            <a:ext cx="1118446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588435" y="3806346"/>
            <a:ext cx="11131551" cy="697620"/>
          </a:xfrm>
          <a:prstGeom prst="rect">
            <a:avLst/>
          </a:prstGeom>
        </p:spPr>
        <p:txBody>
          <a:bodyPr/>
          <a:lstStyle>
            <a:lvl1pPr marL="0" indent="0">
              <a:buNone/>
              <a:defRPr sz="2667"/>
            </a:lvl1pPr>
            <a:lvl2pPr marL="609570" indent="0">
              <a:buNone/>
              <a:defRPr/>
            </a:lvl2pPr>
            <a:lvl3pPr marL="1219140" indent="0">
              <a:buNone/>
              <a:defRPr/>
            </a:lvl3pPr>
            <a:lvl4pPr marL="1828709" indent="0">
              <a:buNone/>
              <a:defRPr/>
            </a:lvl4pPr>
            <a:lvl5pPr marL="2438278" indent="0">
              <a:buNone/>
              <a:defRPr/>
            </a:lvl5pPr>
          </a:lstStyle>
          <a:p>
            <a:pPr lvl="0"/>
            <a:r>
              <a:rPr lang="en-US"/>
              <a:t>Subtitle</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9956800" y="4976283"/>
            <a:ext cx="1776941" cy="697620"/>
          </a:xfrm>
          <a:prstGeom prst="rect">
            <a:avLst/>
          </a:prstGeom>
        </p:spPr>
        <p:txBody>
          <a:bodyPr/>
          <a:lstStyle>
            <a:lvl1pPr marL="0" indent="0" algn="l">
              <a:buNone/>
              <a:defRPr sz="2133"/>
            </a:lvl1pPr>
            <a:lvl2pPr marL="609570" indent="0">
              <a:buNone/>
              <a:defRPr/>
            </a:lvl2pPr>
            <a:lvl3pPr marL="1219140" indent="0">
              <a:buNone/>
              <a:defRPr/>
            </a:lvl3pPr>
            <a:lvl4pPr marL="1828709" indent="0">
              <a:buNone/>
              <a:defRPr/>
            </a:lvl4pPr>
            <a:lvl5pPr marL="2438278"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588433" y="4976285"/>
            <a:ext cx="8530936" cy="757767"/>
          </a:xfrm>
          <a:prstGeom prst="rect">
            <a:avLst/>
          </a:prstGeom>
        </p:spPr>
        <p:txBody>
          <a:bodyPr/>
          <a:lstStyle>
            <a:lvl1pPr marL="0" indent="0">
              <a:buNone/>
              <a:defRPr sz="2133"/>
            </a:lvl1pPr>
          </a:lstStyle>
          <a:p>
            <a:pPr lvl="0"/>
            <a:r>
              <a:rPr lang="en-US"/>
              <a:t>Speaker &amp; title</a:t>
            </a:r>
          </a:p>
        </p:txBody>
      </p:sp>
      <p:sp>
        <p:nvSpPr>
          <p:cNvPr id="9" name="TextBox 8">
            <a:extLst>
              <a:ext uri="{FF2B5EF4-FFF2-40B4-BE49-F238E27FC236}">
                <a16:creationId xmlns:a16="http://schemas.microsoft.com/office/drawing/2014/main" id="{0D601C8E-BA75-4A35-B757-F249CC67455C}"/>
              </a:ext>
            </a:extLst>
          </p:cNvPr>
          <p:cNvSpPr txBox="1"/>
          <p:nvPr/>
        </p:nvSpPr>
        <p:spPr>
          <a:xfrm>
            <a:off x="454822" y="5910506"/>
            <a:ext cx="11305377" cy="666593"/>
          </a:xfrm>
          <a:prstGeom prst="rect">
            <a:avLst/>
          </a:prstGeom>
          <a:solidFill>
            <a:schemeClr val="bg1"/>
          </a:solidFill>
        </p:spPr>
        <p:txBody>
          <a:bodyPr wrap="square" rtlCol="0">
            <a:spAutoFit/>
          </a:bodyPr>
          <a:lstStyle/>
          <a:p>
            <a:pPr>
              <a:defRPr/>
            </a:pPr>
            <a:r>
              <a:rPr lang="en-GB" sz="933">
                <a:solidFill>
                  <a:srgbClr val="63666A">
                    <a:lumMod val="60000"/>
                    <a:lumOff val="40000"/>
                  </a:srgbClr>
                </a:solidFill>
                <a:cs typeface="Arial" panose="020B0604020202020204" pitchFamily="34" charset="0"/>
              </a:rPr>
              <a:t>© NSTA 2022</a:t>
            </a:r>
          </a:p>
          <a:p>
            <a:pPr>
              <a:defRPr/>
            </a:pPr>
            <a:r>
              <a:rPr lang="en-GB" sz="933">
                <a:solidFill>
                  <a:srgbClr val="63666A">
                    <a:lumMod val="60000"/>
                    <a:lumOff val="40000"/>
                  </a:srgbClr>
                </a:solidFill>
                <a:cs typeface="Arial" panose="020B0604020202020204" pitchFamily="34" charset="0"/>
              </a:rPr>
              <a:t>This presentation is for illustrative purposes only. The NSTA makes no representations or warranties, express or implied, regarding the quality, completeness or accuracy of the information contained herein. All and any such responsibility and liability is expressly disclaimed. The NSTA does not provide endorsements or investment recommendations. North Sea Transition Authority is a limited company registered in England and Wales with registered number 09666504 and VAT registered number 249433979. Our registered office is at 21 Bloomsbury Street, London, United Kingdom, WC1B 3HF </a:t>
            </a:r>
          </a:p>
        </p:txBody>
      </p:sp>
      <p:pic>
        <p:nvPicPr>
          <p:cNvPr id="11" name="Graphic 9" descr="North Sea Transition Authority logo">
            <a:extLst>
              <a:ext uri="{FF2B5EF4-FFF2-40B4-BE49-F238E27FC236}">
                <a16:creationId xmlns:a16="http://schemas.microsoft.com/office/drawing/2014/main" id="{E02B6BB7-460A-4070-9DFD-5FEF24736879}"/>
              </a:ext>
            </a:extLst>
          </p:cNvPr>
          <p:cNvPicPr>
            <a:picLocks noChangeAspect="1"/>
          </p:cNvPicPr>
          <p:nvPr/>
        </p:nvPicPr>
        <p:blipFill>
          <a:blip r:embed="rId2"/>
          <a:srcRect/>
          <a:stretch/>
        </p:blipFill>
        <p:spPr>
          <a:xfrm>
            <a:off x="718914" y="253214"/>
            <a:ext cx="1466032" cy="1470484"/>
          </a:xfrm>
          <a:prstGeom prst="rect">
            <a:avLst/>
          </a:prstGeom>
        </p:spPr>
      </p:pic>
      <p:cxnSp>
        <p:nvCxnSpPr>
          <p:cNvPr id="12" name="Straight Connector 11">
            <a:extLst>
              <a:ext uri="{FF2B5EF4-FFF2-40B4-BE49-F238E27FC236}">
                <a16:creationId xmlns:a16="http://schemas.microsoft.com/office/drawing/2014/main" id="{62B2116C-8120-402A-BF4B-92804D42EA92}"/>
              </a:ext>
            </a:extLst>
          </p:cNvPr>
          <p:cNvCxnSpPr/>
          <p:nvPr userDrawn="1"/>
        </p:nvCxnSpPr>
        <p:spPr>
          <a:xfrm>
            <a:off x="575733" y="3636581"/>
            <a:ext cx="1118446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79761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cSld name="Thank you slide">
    <p:spTree>
      <p:nvGrpSpPr>
        <p:cNvPr id="1" name=""/>
        <p:cNvGrpSpPr/>
        <p:nvPr/>
      </p:nvGrpSpPr>
      <p:grpSpPr>
        <a:xfrm>
          <a:off x="0" y="0"/>
          <a:ext cx="0" cy="0"/>
          <a:chOff x="0" y="0"/>
          <a:chExt cx="0" cy="0"/>
        </a:xfrm>
      </p:grpSpPr>
      <p:sp>
        <p:nvSpPr>
          <p:cNvPr id="7" name="object 2"/>
          <p:cNvSpPr txBox="1"/>
          <p:nvPr/>
        </p:nvSpPr>
        <p:spPr>
          <a:xfrm>
            <a:off x="1016009" y="2747812"/>
            <a:ext cx="11532241" cy="1231106"/>
          </a:xfrm>
          <a:prstGeom prst="rect">
            <a:avLst/>
          </a:prstGeom>
        </p:spPr>
        <p:txBody>
          <a:bodyPr vert="horz" wrap="square" lIns="0" tIns="0" rIns="0" bIns="0" rtlCol="0">
            <a:spAutoFit/>
          </a:bodyPr>
          <a:lstStyle/>
          <a:p>
            <a:pPr marL="16933"/>
            <a:r>
              <a:rPr lang="en-GB" sz="8000" spc="-73">
                <a:solidFill>
                  <a:srgbClr val="002E6D"/>
                </a:solidFill>
                <a:latin typeface="Arial"/>
                <a:cs typeface="Arial"/>
              </a:rPr>
              <a:t>Thank you</a:t>
            </a:r>
          </a:p>
        </p:txBody>
      </p:sp>
      <p:sp>
        <p:nvSpPr>
          <p:cNvPr id="8" name="object 3"/>
          <p:cNvSpPr/>
          <p:nvPr/>
        </p:nvSpPr>
        <p:spPr>
          <a:xfrm>
            <a:off x="1016003" y="3861127"/>
            <a:ext cx="11136207" cy="0"/>
          </a:xfrm>
          <a:custGeom>
            <a:avLst/>
            <a:gdLst/>
            <a:ahLst/>
            <a:cxnLst/>
            <a:rect l="l" t="t" r="r" b="b"/>
            <a:pathLst>
              <a:path w="8352155">
                <a:moveTo>
                  <a:pt x="0" y="0"/>
                </a:moveTo>
                <a:lnTo>
                  <a:pt x="8352002" y="0"/>
                </a:lnTo>
              </a:path>
            </a:pathLst>
          </a:custGeom>
          <a:ln w="12700">
            <a:solidFill>
              <a:schemeClr val="tx2"/>
            </a:solidFill>
          </a:ln>
        </p:spPr>
        <p:txBody>
          <a:bodyPr wrap="square" lIns="0" tIns="0" rIns="0" bIns="0" rtlCol="0"/>
          <a:lstStyle/>
          <a:p>
            <a:endParaRPr sz="3200">
              <a:solidFill>
                <a:prstClr val="black"/>
              </a:solidFill>
            </a:endParaRPr>
          </a:p>
        </p:txBody>
      </p:sp>
      <p:pic>
        <p:nvPicPr>
          <p:cNvPr id="5" name="Picture 4" descr="North Sea Transition authority logo&#10;">
            <a:extLst>
              <a:ext uri="{FF2B5EF4-FFF2-40B4-BE49-F238E27FC236}">
                <a16:creationId xmlns:a16="http://schemas.microsoft.com/office/drawing/2014/main" id="{5275467A-028E-46DB-9645-168E080D3302}"/>
              </a:ext>
            </a:extLst>
          </p:cNvPr>
          <p:cNvPicPr>
            <a:picLocks noChangeAspect="1"/>
          </p:cNvPicPr>
          <p:nvPr/>
        </p:nvPicPr>
        <p:blipFill>
          <a:blip r:embed="rId2"/>
          <a:srcRect/>
          <a:stretch/>
        </p:blipFill>
        <p:spPr>
          <a:xfrm>
            <a:off x="1016003" y="486235"/>
            <a:ext cx="1725476" cy="1730716"/>
          </a:xfrm>
          <a:prstGeom prst="rect">
            <a:avLst/>
          </a:prstGeom>
        </p:spPr>
      </p:pic>
    </p:spTree>
    <p:extLst>
      <p:ext uri="{BB962C8B-B14F-4D97-AF65-F5344CB8AC3E}">
        <p14:creationId xmlns:p14="http://schemas.microsoft.com/office/powerpoint/2010/main" val="30476355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sub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575733" y="2638833"/>
            <a:ext cx="11184467" cy="997751"/>
          </a:xfrm>
          <a:prstGeom prst="rect">
            <a:avLst/>
          </a:prstGeom>
        </p:spPr>
        <p:txBody>
          <a:bodyPr lIns="0" anchor="b"/>
          <a:lstStyle>
            <a:lvl1pPr marL="0" indent="0">
              <a:buNone/>
              <a:defRPr sz="5333">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575733" y="3636581"/>
            <a:ext cx="1118446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588435" y="3806346"/>
            <a:ext cx="11131551" cy="697620"/>
          </a:xfrm>
          <a:prstGeom prst="rect">
            <a:avLst/>
          </a:prstGeom>
        </p:spPr>
        <p:txBody>
          <a:bodyPr/>
          <a:lstStyle>
            <a:lvl1pPr marL="0" indent="0">
              <a:buNone/>
              <a:defRPr sz="2667"/>
            </a:lvl1pPr>
            <a:lvl2pPr marL="609570" indent="0">
              <a:buNone/>
              <a:defRPr/>
            </a:lvl2pPr>
            <a:lvl3pPr marL="1219140" indent="0">
              <a:buNone/>
              <a:defRPr/>
            </a:lvl3pPr>
            <a:lvl4pPr marL="1828709" indent="0">
              <a:buNone/>
              <a:defRPr/>
            </a:lvl4pPr>
            <a:lvl5pPr marL="2438278"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454823" y="5907161"/>
            <a:ext cx="10800108" cy="953723"/>
          </a:xfrm>
          <a:prstGeom prst="rect">
            <a:avLst/>
          </a:prstGeom>
          <a:noFill/>
        </p:spPr>
        <p:txBody>
          <a:bodyPr wrap="squar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NSTA 2022</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NSTA makes no representations or warranties, express or implied, regarding the quality, completeness or accuracy of the information contained herein. All and any such responsibility and liability is expressly disclaimed. The NSTA does not provide endorsements or investment recommendations.</a:t>
            </a:r>
            <a:b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b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The North Sea Transition Authority is the business name for the Oil &amp; Gas Authority, a limited company registered in England and Wales with registered number 09666504 and VAT registered number 249433979. Our registered office is at 21 Bloomsbury Street, London, United Kingdom, WC1B 3HF. </a:t>
            </a:r>
          </a:p>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endParaRP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9956800" y="4976283"/>
            <a:ext cx="1776941" cy="697620"/>
          </a:xfrm>
          <a:prstGeom prst="rect">
            <a:avLst/>
          </a:prstGeom>
        </p:spPr>
        <p:txBody>
          <a:bodyPr/>
          <a:lstStyle>
            <a:lvl1pPr marL="0" indent="0" algn="l">
              <a:buNone/>
              <a:defRPr sz="2133"/>
            </a:lvl1pPr>
            <a:lvl2pPr marL="609570" indent="0">
              <a:buNone/>
              <a:defRPr/>
            </a:lvl2pPr>
            <a:lvl3pPr marL="1219140" indent="0">
              <a:buNone/>
              <a:defRPr/>
            </a:lvl3pPr>
            <a:lvl4pPr marL="1828709" indent="0">
              <a:buNone/>
              <a:defRPr/>
            </a:lvl4pPr>
            <a:lvl5pPr marL="2438278"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588433" y="4976285"/>
            <a:ext cx="8530936" cy="757767"/>
          </a:xfrm>
          <a:prstGeom prst="rect">
            <a:avLst/>
          </a:prstGeom>
        </p:spPr>
        <p:txBody>
          <a:bodyPr/>
          <a:lstStyle>
            <a:lvl1pPr marL="0" indent="0">
              <a:buNone/>
              <a:defRPr sz="2133"/>
            </a:lvl1pPr>
          </a:lstStyle>
          <a:p>
            <a:pPr lvl="0"/>
            <a:r>
              <a:rPr lang="en-US"/>
              <a:t>Speaker &amp; title</a:t>
            </a:r>
          </a:p>
        </p:txBody>
      </p:sp>
      <p:pic>
        <p:nvPicPr>
          <p:cNvPr id="9" name="Graphic 9">
            <a:extLst>
              <a:ext uri="{FF2B5EF4-FFF2-40B4-BE49-F238E27FC236}">
                <a16:creationId xmlns:a16="http://schemas.microsoft.com/office/drawing/2014/main" id="{699ABB32-C9E6-4F20-A59C-567C98A9F4F2}"/>
              </a:ext>
            </a:extLst>
          </p:cNvPr>
          <p:cNvPicPr>
            <a:picLocks noChangeAspect="1"/>
          </p:cNvPicPr>
          <p:nvPr userDrawn="1"/>
        </p:nvPicPr>
        <p:blipFill>
          <a:blip r:embed="rId2"/>
          <a:srcRect/>
          <a:stretch/>
        </p:blipFill>
        <p:spPr>
          <a:xfrm>
            <a:off x="718914" y="253214"/>
            <a:ext cx="1466032" cy="1470484"/>
          </a:xfrm>
          <a:prstGeom prst="rect">
            <a:avLst/>
          </a:prstGeom>
        </p:spPr>
      </p:pic>
    </p:spTree>
    <p:extLst>
      <p:ext uri="{BB962C8B-B14F-4D97-AF65-F5344CB8AC3E}">
        <p14:creationId xmlns:p14="http://schemas.microsoft.com/office/powerpoint/2010/main" val="67868982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2057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F1132-9E28-44DF-8E10-9EBCC112B6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05FA381-8D2A-4267-9DFC-0A00AA999D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31E5C0E-2E64-455F-9741-6B5EE5B23592}"/>
              </a:ext>
            </a:extLst>
          </p:cNvPr>
          <p:cNvSpPr>
            <a:spLocks noGrp="1"/>
          </p:cNvSpPr>
          <p:nvPr>
            <p:ph type="dt" sz="half" idx="10"/>
          </p:nvPr>
        </p:nvSpPr>
        <p:spPr/>
        <p:txBody>
          <a:bodyPr/>
          <a:lstStyle/>
          <a:p>
            <a:fld id="{C22985A4-9590-4835-B1B0-C1FC44481715}" type="datetimeFigureOut">
              <a:rPr lang="en-GB" smtClean="0"/>
              <a:t>24/06/2025</a:t>
            </a:fld>
            <a:endParaRPr lang="en-GB"/>
          </a:p>
        </p:txBody>
      </p:sp>
      <p:sp>
        <p:nvSpPr>
          <p:cNvPr id="5" name="Footer Placeholder 4">
            <a:extLst>
              <a:ext uri="{FF2B5EF4-FFF2-40B4-BE49-F238E27FC236}">
                <a16:creationId xmlns:a16="http://schemas.microsoft.com/office/drawing/2014/main" id="{560BD8B6-64E3-49B3-9F52-F7ADDF8B2A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728C61-4525-4703-8A34-2C54BB266047}"/>
              </a:ext>
            </a:extLst>
          </p:cNvPr>
          <p:cNvSpPr>
            <a:spLocks noGrp="1"/>
          </p:cNvSpPr>
          <p:nvPr>
            <p:ph type="sldNum" sz="quarter" idx="12"/>
          </p:nvPr>
        </p:nvSpPr>
        <p:spPr/>
        <p:txBody>
          <a:bodyPr/>
          <a:lstStyle/>
          <a:p>
            <a:fld id="{BB3B515B-568D-4775-83C3-2D5855A92284}" type="slidenum">
              <a:rPr lang="en-GB" smtClean="0"/>
              <a:t>‹#›</a:t>
            </a:fld>
            <a:endParaRPr lang="en-GB"/>
          </a:p>
        </p:txBody>
      </p:sp>
    </p:spTree>
    <p:extLst>
      <p:ext uri="{BB962C8B-B14F-4D97-AF65-F5344CB8AC3E}">
        <p14:creationId xmlns:p14="http://schemas.microsoft.com/office/powerpoint/2010/main" val="81532481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Logo, OGA blue heading and dark blue footer">
    <p:spTree>
      <p:nvGrpSpPr>
        <p:cNvPr id="1" name=""/>
        <p:cNvGrpSpPr/>
        <p:nvPr/>
      </p:nvGrpSpPr>
      <p:grpSpPr>
        <a:xfrm>
          <a:off x="0" y="0"/>
          <a:ext cx="0" cy="0"/>
          <a:chOff x="0" y="0"/>
          <a:chExt cx="0" cy="0"/>
        </a:xfrm>
      </p:grpSpPr>
      <p:sp>
        <p:nvSpPr>
          <p:cNvPr id="5" name="Shape 172">
            <a:extLst>
              <a:ext uri="{FF2B5EF4-FFF2-40B4-BE49-F238E27FC236}">
                <a16:creationId xmlns:a16="http://schemas.microsoft.com/office/drawing/2014/main" id="{E7918535-E096-4CAC-A930-BB423C2386EB}"/>
              </a:ext>
            </a:extLst>
          </p:cNvPr>
          <p:cNvSpPr/>
          <p:nvPr userDrawn="1"/>
        </p:nvSpPr>
        <p:spPr>
          <a:xfrm>
            <a:off x="0" y="6488893"/>
            <a:ext cx="12192000" cy="369176"/>
          </a:xfrm>
          <a:prstGeom prst="rect">
            <a:avLst/>
          </a:prstGeom>
          <a:solidFill>
            <a:srgbClr val="00737A"/>
          </a:solidFill>
          <a:ln w="12700" cap="flat">
            <a:noFill/>
            <a:miter lim="400000"/>
          </a:ln>
          <a:effectLst/>
          <a:extLst>
            <a:ext uri="{C572A759-6A51-4108-AA02-DFA0A04FC94B}">
              <ma14:wrappingTextBoxFlag xmlns:ma14="http://schemas.microsoft.com/office/mac/drawingml/2011/main" xmlns=""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sz="1600" kern="0">
              <a:solidFill>
                <a:prstClr val="white"/>
              </a:solidFill>
              <a:latin typeface="Arial"/>
              <a:cs typeface="Arial" panose="020B0604020202020204" pitchFamily="34" charset="0"/>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6489701"/>
            <a:ext cx="12192000" cy="368299"/>
          </a:xfrm>
          <a:prstGeom prst="rect">
            <a:avLst/>
          </a:prstGeom>
          <a:noFill/>
        </p:spPr>
        <p:txBody>
          <a:bodyPr anchor="ctr"/>
          <a:lstStyle>
            <a:lvl1pPr marL="0" indent="0" algn="ctr">
              <a:buNone/>
              <a:defRPr sz="1400" b="1">
                <a:solidFill>
                  <a:srgbClr val="FFFFFF"/>
                </a:solidFill>
              </a:defRPr>
            </a:lvl1pPr>
          </a:lstStyle>
          <a:p>
            <a:pPr lvl="0"/>
            <a:r>
              <a:rPr lang="en-GB"/>
              <a:t>Footer text (optional)</a:t>
            </a:r>
          </a:p>
        </p:txBody>
      </p:sp>
      <p:sp>
        <p:nvSpPr>
          <p:cNvPr id="17" name="object 3">
            <a:extLst>
              <a:ext uri="{FF2B5EF4-FFF2-40B4-BE49-F238E27FC236}">
                <a16:creationId xmlns:a16="http://schemas.microsoft.com/office/drawing/2014/main" id="{0CEC0A83-1059-4C8C-A35C-5FC5D3B30997}"/>
              </a:ext>
            </a:extLst>
          </p:cNvPr>
          <p:cNvSpPr/>
          <p:nvPr userDrawn="1"/>
        </p:nvSpPr>
        <p:spPr>
          <a:xfrm>
            <a:off x="9089155" y="260350"/>
            <a:ext cx="2671047" cy="358595"/>
          </a:xfrm>
          <a:prstGeom prst="rect">
            <a:avLst/>
          </a:prstGeom>
          <a:blipFill>
            <a:blip r:embed="rId2" cstate="print"/>
            <a:stretch>
              <a:fillRect/>
            </a:stretch>
          </a:blipFill>
        </p:spPr>
        <p:txBody>
          <a:bodyPr wrap="square" lIns="0" tIns="0" rIns="0" bIns="0" rtlCol="0"/>
          <a:lstStyle/>
          <a:p>
            <a:endParaRPr sz="3200">
              <a:solidFill>
                <a:prstClr val="black"/>
              </a:solidFill>
            </a:endParaRP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737A"/>
                </a:solidFill>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CA6B848A-192A-4986-A3B9-58E5E2B3BB7C}"/>
              </a:ext>
            </a:extLst>
          </p:cNvPr>
          <p:cNvSpPr/>
          <p:nvPr userDrawn="1"/>
        </p:nvSpPr>
        <p:spPr>
          <a:xfrm>
            <a:off x="11728168" y="6530079"/>
            <a:ext cx="372218" cy="276999"/>
          </a:xfrm>
          <a:prstGeom prst="rect">
            <a:avLst/>
          </a:prstGeom>
        </p:spPr>
        <p:txBody>
          <a:bodyPr wrap="none">
            <a:spAutoFit/>
          </a:bodyPr>
          <a:lstStyle/>
          <a:p>
            <a:fld id="{8A4C5551-C2D0-47E7-9082-45CFED52C42E}" type="slidenum">
              <a:rPr lang="en-GB" sz="1200" smtClean="0">
                <a:solidFill>
                  <a:srgbClr val="FFFFFF"/>
                </a:solidFill>
              </a:rPr>
              <a:pPr/>
              <a:t>‹#›</a:t>
            </a:fld>
            <a:endParaRPr lang="en-GB" sz="1200">
              <a:solidFill>
                <a:srgbClr val="FFFFFF"/>
              </a:solidFill>
            </a:endParaRPr>
          </a:p>
        </p:txBody>
      </p:sp>
    </p:spTree>
    <p:extLst>
      <p:ext uri="{BB962C8B-B14F-4D97-AF65-F5344CB8AC3E}">
        <p14:creationId xmlns:p14="http://schemas.microsoft.com/office/powerpoint/2010/main" val="211809878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1_Logo, OGA blue heading and dark blue footer">
    <p:spTree>
      <p:nvGrpSpPr>
        <p:cNvPr id="1" name=""/>
        <p:cNvGrpSpPr/>
        <p:nvPr/>
      </p:nvGrpSpPr>
      <p:grpSpPr>
        <a:xfrm>
          <a:off x="0" y="0"/>
          <a:ext cx="0" cy="0"/>
          <a:chOff x="0" y="0"/>
          <a:chExt cx="0" cy="0"/>
        </a:xfrm>
      </p:grpSpPr>
      <p:sp>
        <p:nvSpPr>
          <p:cNvPr id="5" name="Shape 172">
            <a:extLst>
              <a:ext uri="{FF2B5EF4-FFF2-40B4-BE49-F238E27FC236}">
                <a16:creationId xmlns:a16="http://schemas.microsoft.com/office/drawing/2014/main" id="{E7918535-E096-4CAC-A930-BB423C2386EB}"/>
              </a:ext>
            </a:extLst>
          </p:cNvPr>
          <p:cNvSpPr/>
          <p:nvPr userDrawn="1"/>
        </p:nvSpPr>
        <p:spPr>
          <a:xfrm>
            <a:off x="0" y="6488893"/>
            <a:ext cx="12192000" cy="369176"/>
          </a:xfrm>
          <a:prstGeom prst="rect">
            <a:avLst/>
          </a:prstGeom>
          <a:solidFill>
            <a:srgbClr val="00737A"/>
          </a:solidFill>
          <a:ln w="12700" cap="flat">
            <a:noFill/>
            <a:miter lim="400000"/>
          </a:ln>
          <a:effectLst/>
          <a:extLst>
            <a:ext uri="{C572A759-6A51-4108-AA02-DFA0A04FC94B}">
              <ma14:wrappingTextBoxFlag xmlns:ma14="http://schemas.microsoft.com/office/mac/drawingml/2011/main" xmlns=""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sz="1600" kern="0">
              <a:solidFill>
                <a:prstClr val="white"/>
              </a:solidFill>
              <a:latin typeface="Arial"/>
              <a:cs typeface="Arial" panose="020B0604020202020204" pitchFamily="34" charset="0"/>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6489701"/>
            <a:ext cx="12192000" cy="368299"/>
          </a:xfrm>
          <a:prstGeom prst="rect">
            <a:avLst/>
          </a:prstGeom>
          <a:noFill/>
        </p:spPr>
        <p:txBody>
          <a:bodyPr anchor="ctr"/>
          <a:lstStyle>
            <a:lvl1pPr marL="0" indent="0" algn="ctr">
              <a:buNone/>
              <a:defRPr sz="1400" b="1">
                <a:solidFill>
                  <a:srgbClr val="FFFFFF"/>
                </a:solidFill>
              </a:defRPr>
            </a:lvl1pPr>
          </a:lstStyle>
          <a:p>
            <a:pPr lvl="0"/>
            <a:r>
              <a:rPr lang="en-GB"/>
              <a:t>Footer text (optional)</a:t>
            </a:r>
          </a:p>
        </p:txBody>
      </p:sp>
      <p:sp>
        <p:nvSpPr>
          <p:cNvPr id="17" name="object 3">
            <a:extLst>
              <a:ext uri="{FF2B5EF4-FFF2-40B4-BE49-F238E27FC236}">
                <a16:creationId xmlns:a16="http://schemas.microsoft.com/office/drawing/2014/main" id="{0CEC0A83-1059-4C8C-A35C-5FC5D3B30997}"/>
              </a:ext>
            </a:extLst>
          </p:cNvPr>
          <p:cNvSpPr/>
          <p:nvPr userDrawn="1"/>
        </p:nvSpPr>
        <p:spPr>
          <a:xfrm>
            <a:off x="9089155" y="260350"/>
            <a:ext cx="2671047" cy="358595"/>
          </a:xfrm>
          <a:prstGeom prst="rect">
            <a:avLst/>
          </a:prstGeom>
          <a:blipFill>
            <a:blip r:embed="rId2" cstate="print"/>
            <a:stretch>
              <a:fillRect/>
            </a:stretch>
          </a:blipFill>
        </p:spPr>
        <p:txBody>
          <a:bodyPr wrap="square" lIns="0" tIns="0" rIns="0" bIns="0" rtlCol="0"/>
          <a:lstStyle/>
          <a:p>
            <a:endParaRPr sz="3200">
              <a:solidFill>
                <a:prstClr val="black"/>
              </a:solidFill>
            </a:endParaRP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737A"/>
                </a:solidFill>
              </a:defRPr>
            </a:lvl1pPr>
          </a:lstStyle>
          <a:p>
            <a:r>
              <a:rPr lang="en-US"/>
              <a:t>Click to edit Master title style</a:t>
            </a:r>
            <a:endParaRPr lang="en-GB"/>
          </a:p>
        </p:txBody>
      </p:sp>
      <p:sp>
        <p:nvSpPr>
          <p:cNvPr id="7" name="Rectangle 6">
            <a:extLst>
              <a:ext uri="{FF2B5EF4-FFF2-40B4-BE49-F238E27FC236}">
                <a16:creationId xmlns:a16="http://schemas.microsoft.com/office/drawing/2014/main" id="{CA6B848A-192A-4986-A3B9-58E5E2B3BB7C}"/>
              </a:ext>
            </a:extLst>
          </p:cNvPr>
          <p:cNvSpPr/>
          <p:nvPr userDrawn="1"/>
        </p:nvSpPr>
        <p:spPr>
          <a:xfrm>
            <a:off x="11728168" y="6530079"/>
            <a:ext cx="372218" cy="276999"/>
          </a:xfrm>
          <a:prstGeom prst="rect">
            <a:avLst/>
          </a:prstGeom>
        </p:spPr>
        <p:txBody>
          <a:bodyPr wrap="none">
            <a:spAutoFit/>
          </a:bodyPr>
          <a:lstStyle/>
          <a:p>
            <a:fld id="{8A4C5551-C2D0-47E7-9082-45CFED52C42E}" type="slidenum">
              <a:rPr lang="en-GB" sz="1200" smtClean="0">
                <a:solidFill>
                  <a:srgbClr val="FFFFFF"/>
                </a:solidFill>
              </a:rPr>
              <a:pPr/>
              <a:t>‹#›</a:t>
            </a:fld>
            <a:endParaRPr lang="en-GB" sz="1200">
              <a:solidFill>
                <a:srgbClr val="FFFFFF"/>
              </a:solidFill>
            </a:endParaRPr>
          </a:p>
        </p:txBody>
      </p:sp>
    </p:spTree>
    <p:extLst>
      <p:ext uri="{BB962C8B-B14F-4D97-AF65-F5344CB8AC3E}">
        <p14:creationId xmlns:p14="http://schemas.microsoft.com/office/powerpoint/2010/main" val="3267370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C7EAE7A1-A6FB-486D-AFE1-F6A9D1AB6FA1}"/>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3684405673"/>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47">
          <p15:clr>
            <a:srgbClr val="FBAE40"/>
          </p15:clr>
        </p15:guide>
        <p15:guide id="5" pos="5612">
          <p15:clr>
            <a:srgbClr val="FBAE40"/>
          </p15:clr>
        </p15:guide>
        <p15:guide id="6" pos="5745">
          <p15:clr>
            <a:srgbClr val="FBAE40"/>
          </p15:clr>
        </p15:guide>
        <p15:guide id="7" orient="horz" pos="973">
          <p15:clr>
            <a:srgbClr val="FBAE40"/>
          </p15:clr>
        </p15:guide>
        <p15:guide id="8" orient="horz" pos="2231">
          <p15:clr>
            <a:srgbClr val="FBAE40"/>
          </p15:clr>
        </p15:guide>
        <p15:guide id="9" orient="horz" pos="2339">
          <p15:clr>
            <a:srgbClr val="FBAE40"/>
          </p15:clr>
        </p15:guide>
        <p15:guide id="10" orient="horz" pos="358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575735" y="1490135"/>
            <a:ext cx="3598333" cy="2633133"/>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4368800" y="1490135"/>
            <a:ext cx="3600451" cy="2633133"/>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8159751" y="1490135"/>
            <a:ext cx="3598333" cy="2633133"/>
          </a:xfrm>
          <a:prstGeom prst="rect">
            <a:avLst/>
          </a:prstGeom>
          <a:noFill/>
        </p:spPr>
        <p:txBody>
          <a:bodyPr anchor="ctr"/>
          <a:lstStyle>
            <a:lvl1pPr marL="0" indent="0" algn="ctr">
              <a:buNone/>
              <a:defRPr/>
            </a:lvl1pPr>
          </a:lstStyle>
          <a:p>
            <a:endParaRPr lang="en-GB"/>
          </a:p>
        </p:txBody>
      </p:sp>
      <p:pic>
        <p:nvPicPr>
          <p:cNvPr id="9" name="Picture 8">
            <a:extLst>
              <a:ext uri="{FF2B5EF4-FFF2-40B4-BE49-F238E27FC236}">
                <a16:creationId xmlns:a16="http://schemas.microsoft.com/office/drawing/2014/main" id="{B41974E5-F760-48A2-BE37-625B777BE9F7}"/>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650012039"/>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586253" y="1570002"/>
            <a:ext cx="2628967" cy="198432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3422653" y="1570002"/>
            <a:ext cx="2628967" cy="198432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6273802" y="1570002"/>
            <a:ext cx="2628967" cy="198432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9124951" y="1570002"/>
            <a:ext cx="2628967" cy="1984321"/>
          </a:xfrm>
          <a:prstGeom prst="rect">
            <a:avLst/>
          </a:prstGeom>
          <a:noFill/>
        </p:spPr>
        <p:txBody>
          <a:bodyPr anchor="ctr"/>
          <a:lstStyle>
            <a:lvl1pPr marL="0" indent="0" algn="ctr">
              <a:buNone/>
              <a:defRPr/>
            </a:lvl1pPr>
          </a:lstStyle>
          <a:p>
            <a:endParaRPr lang="en-GB"/>
          </a:p>
        </p:txBody>
      </p:sp>
      <p:pic>
        <p:nvPicPr>
          <p:cNvPr id="9" name="Picture 8">
            <a:extLst>
              <a:ext uri="{FF2B5EF4-FFF2-40B4-BE49-F238E27FC236}">
                <a16:creationId xmlns:a16="http://schemas.microsoft.com/office/drawing/2014/main" id="{27111304-7821-4418-B027-779923D0DC69}"/>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492207635"/>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56">
          <p15:clr>
            <a:srgbClr val="FBAE40"/>
          </p15:clr>
        </p15:guide>
        <p15:guide id="5" pos="5612">
          <p15:clr>
            <a:srgbClr val="FBAE40"/>
          </p15:clr>
        </p15:guide>
        <p15:guide id="6" pos="57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575733" y="1143000"/>
            <a:ext cx="5469467" cy="2448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6288617" y="1143000"/>
            <a:ext cx="5469467" cy="2448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575733" y="3816349"/>
            <a:ext cx="5469467" cy="2448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6288617" y="3816349"/>
            <a:ext cx="5469467" cy="2448000"/>
          </a:xfrm>
          <a:prstGeom prst="rect">
            <a:avLst/>
          </a:prstGeom>
          <a:noFill/>
        </p:spPr>
        <p:txBody>
          <a:bodyPr anchor="ctr"/>
          <a:lstStyle>
            <a:lvl1pPr marL="0" indent="0" algn="ctr">
              <a:buNone/>
              <a:defRPr/>
            </a:lvl1pPr>
          </a:lstStyle>
          <a:p>
            <a:endParaRPr lang="en-GB"/>
          </a:p>
        </p:txBody>
      </p:sp>
      <p:pic>
        <p:nvPicPr>
          <p:cNvPr id="12" name="Picture 11">
            <a:extLst>
              <a:ext uri="{FF2B5EF4-FFF2-40B4-BE49-F238E27FC236}">
                <a16:creationId xmlns:a16="http://schemas.microsoft.com/office/drawing/2014/main" id="{C82565F1-28E3-42E8-B432-DA307BF094F8}"/>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3519034374"/>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column_feature_box">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575732" y="1143000"/>
            <a:ext cx="7454901" cy="325628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7" name="Picture 6">
            <a:extLst>
              <a:ext uri="{FF2B5EF4-FFF2-40B4-BE49-F238E27FC236}">
                <a16:creationId xmlns:a16="http://schemas.microsoft.com/office/drawing/2014/main" id="{03E89127-E7C3-4C33-A507-6221EB3FDB5C}"/>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4193416420"/>
      </p:ext>
    </p:extLst>
  </p:cSld>
  <p:clrMapOvr>
    <a:masterClrMapping/>
  </p:clrMapOvr>
  <p:extLst>
    <p:ext uri="{DCECCB84-F9BA-43D5-87BE-67443E8EF086}">
      <p15:sldGuideLst xmlns:p15="http://schemas.microsoft.com/office/powerpoint/2012/main">
        <p15:guide id="2" pos="5231">
          <p15:clr>
            <a:srgbClr val="FBAE40"/>
          </p15:clr>
        </p15:guide>
        <p15:guide id="7" pos="505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pic>
        <p:nvPicPr>
          <p:cNvPr id="6" name="Picture 5" descr="North Sea Transition Authority logo">
            <a:extLst>
              <a:ext uri="{FF2B5EF4-FFF2-40B4-BE49-F238E27FC236}">
                <a16:creationId xmlns:a16="http://schemas.microsoft.com/office/drawing/2014/main" id="{3F6A76A7-7DB3-4845-A5C3-E1688E947606}"/>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4" name="Slide Number Placeholder 1">
            <a:extLst>
              <a:ext uri="{FF2B5EF4-FFF2-40B4-BE49-F238E27FC236}">
                <a16:creationId xmlns:a16="http://schemas.microsoft.com/office/drawing/2014/main" id="{5F2B448E-4E26-4D72-972B-881FBFE1C8D6}"/>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1452328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D457FAE4-278F-4652-9356-F77A74BD1074}"/>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3501260666"/>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A973239A-163C-4B8E-AC14-CE0E06C1F5E8}"/>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335370283"/>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F5B7440A-22B6-49A2-AB6C-A8B30DCEB003}"/>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782184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lvl1pPr>
          </a:lstStyle>
          <a:p>
            <a:r>
              <a:rPr lang="en-US"/>
              <a:t>Click to edit Master title style</a:t>
            </a:r>
            <a:endParaRPr lang="en-GB"/>
          </a:p>
        </p:txBody>
      </p:sp>
      <p:pic>
        <p:nvPicPr>
          <p:cNvPr id="4" name="Picture 3">
            <a:extLst>
              <a:ext uri="{FF2B5EF4-FFF2-40B4-BE49-F238E27FC236}">
                <a16:creationId xmlns:a16="http://schemas.microsoft.com/office/drawing/2014/main" id="{5CB473AA-56B1-40B9-863A-11F0A7A94718}"/>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23982955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Logo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2CE864-0CD9-4B4B-9B2E-3141E737DA13}"/>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748767055"/>
      </p:ext>
    </p:extLst>
  </p:cSld>
  <p:clrMapOvr>
    <a:masterClrMapping/>
  </p:clrMapOvr>
  <p:extLst>
    <p:ext uri="{DCECCB84-F9BA-43D5-87BE-67443E8EF086}">
      <p15:sldGuideLst xmlns:p15="http://schemas.microsoft.com/office/powerpoint/2012/main">
        <p15:guide id="1" pos="3799">
          <p15:clr>
            <a:srgbClr val="FBAE40"/>
          </p15:clr>
        </p15:guide>
        <p15:guide id="2" pos="3960">
          <p15:clr>
            <a:srgbClr val="FBAE40"/>
          </p15:clr>
        </p15:guide>
        <p15:guide id="3" pos="1996">
          <p15:clr>
            <a:srgbClr val="FBAE40"/>
          </p15:clr>
        </p15:guide>
        <p15:guide id="4" pos="2155">
          <p15:clr>
            <a:srgbClr val="FBAE40"/>
          </p15:clr>
        </p15:guide>
        <p15:guide id="5" pos="5604">
          <p15:clr>
            <a:srgbClr val="FBAE40"/>
          </p15:clr>
        </p15:guide>
        <p15:guide id="6" pos="577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4470C-80C2-0AF3-DD5A-958DBEF2D0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678BC21-24C8-3C2A-C511-75810A5B75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904B793-4210-CE1C-9BDE-17626440F9AF}"/>
              </a:ext>
            </a:extLst>
          </p:cNvPr>
          <p:cNvSpPr>
            <a:spLocks noGrp="1"/>
          </p:cNvSpPr>
          <p:nvPr>
            <p:ph type="dt" sz="half" idx="10"/>
          </p:nvPr>
        </p:nvSpPr>
        <p:spPr/>
        <p:txBody>
          <a:bodyPr/>
          <a:lstStyle/>
          <a:p>
            <a:fld id="{3AC4E08B-8A4C-4AC8-A2A8-8A4D579E2C74}" type="datetimeFigureOut">
              <a:rPr lang="en-GB" smtClean="0"/>
              <a:t>24/06/2025</a:t>
            </a:fld>
            <a:endParaRPr lang="en-GB"/>
          </a:p>
        </p:txBody>
      </p:sp>
      <p:sp>
        <p:nvSpPr>
          <p:cNvPr id="5" name="Footer Placeholder 4">
            <a:extLst>
              <a:ext uri="{FF2B5EF4-FFF2-40B4-BE49-F238E27FC236}">
                <a16:creationId xmlns:a16="http://schemas.microsoft.com/office/drawing/2014/main" id="{1974E37A-2AF1-865C-E719-41454D1854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29414D-DE39-41F8-1215-C2FD5330550C}"/>
              </a:ext>
            </a:extLst>
          </p:cNvPr>
          <p:cNvSpPr>
            <a:spLocks noGrp="1"/>
          </p:cNvSpPr>
          <p:nvPr>
            <p:ph type="sldNum" sz="quarter" idx="12"/>
          </p:nvPr>
        </p:nvSpPr>
        <p:spPr/>
        <p:txBody>
          <a:bodyPr/>
          <a:lstStyle/>
          <a:p>
            <a:fld id="{E64E6A4B-FCA5-468D-B00E-2D82E6B4E87E}" type="slidenum">
              <a:rPr lang="en-GB" smtClean="0"/>
              <a:t>‹#›</a:t>
            </a:fld>
            <a:endParaRPr lang="en-GB"/>
          </a:p>
        </p:txBody>
      </p:sp>
    </p:spTree>
    <p:extLst>
      <p:ext uri="{BB962C8B-B14F-4D97-AF65-F5344CB8AC3E}">
        <p14:creationId xmlns:p14="http://schemas.microsoft.com/office/powerpoint/2010/main" val="22633877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4B79A-FB2E-37EF-562F-D8EBE0A1C4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A07970E-9EF6-0AF3-0200-5E56804565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E9C26AB-F084-3F21-DA3B-6BDB645097FD}"/>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C20F0E90-71C7-A98B-01D7-94EB13FDA2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0F4C34-18E9-1C2F-1DB9-62C41E90AAC7}"/>
              </a:ext>
            </a:extLst>
          </p:cNvPr>
          <p:cNvSpPr>
            <a:spLocks noGrp="1"/>
          </p:cNvSpPr>
          <p:nvPr>
            <p:ph type="sldNum" sz="quarter" idx="12"/>
          </p:nvPr>
        </p:nvSpPr>
        <p:spPr/>
        <p:txBody>
          <a:bodyPr/>
          <a:lstStyle/>
          <a:p>
            <a:fld id="{F349E97A-C2F7-47CD-A790-AD4A60969795}" type="slidenum">
              <a:rPr lang="en-GB" smtClean="0"/>
              <a:t>‹#›</a:t>
            </a:fld>
            <a:endParaRPr lang="en-GB"/>
          </a:p>
        </p:txBody>
      </p:sp>
    </p:spTree>
    <p:extLst>
      <p:ext uri="{BB962C8B-B14F-4D97-AF65-F5344CB8AC3E}">
        <p14:creationId xmlns:p14="http://schemas.microsoft.com/office/powerpoint/2010/main" val="27985194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0F3C7-E3B9-8479-7521-75414531AD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B6C01E-C9E8-BC37-0776-D7FAA62F9A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059A46-DDAC-555C-3577-DBBEDE4CDC3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714054D9-B5B2-73DB-F32B-703888759B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FA6CA5-0DAF-C059-3A2F-64237E533622}"/>
              </a:ext>
            </a:extLst>
          </p:cNvPr>
          <p:cNvSpPr>
            <a:spLocks noGrp="1"/>
          </p:cNvSpPr>
          <p:nvPr>
            <p:ph type="sldNum" sz="quarter" idx="12"/>
          </p:nvPr>
        </p:nvSpPr>
        <p:spPr/>
        <p:txBody>
          <a:bodyPr/>
          <a:lstStyle/>
          <a:p>
            <a:fld id="{F349E97A-C2F7-47CD-A790-AD4A60969795}" type="slidenum">
              <a:rPr lang="en-GB" smtClean="0"/>
              <a:t>‹#›</a:t>
            </a:fld>
            <a:endParaRPr lang="en-GB"/>
          </a:p>
        </p:txBody>
      </p:sp>
    </p:spTree>
    <p:extLst>
      <p:ext uri="{BB962C8B-B14F-4D97-AF65-F5344CB8AC3E}">
        <p14:creationId xmlns:p14="http://schemas.microsoft.com/office/powerpoint/2010/main" val="33241900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073DA-E6A7-E4E4-BB47-E50108B9BB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F1E7CE7-5A20-50C8-530E-1CEF680612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1D3899-8E5D-1C8D-85F6-1884459AAADC}"/>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9884B09-06C6-C8CD-315E-84F1F2CDC7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D7BA35-C246-CC4E-0E62-C43FD07908A4}"/>
              </a:ext>
            </a:extLst>
          </p:cNvPr>
          <p:cNvSpPr>
            <a:spLocks noGrp="1"/>
          </p:cNvSpPr>
          <p:nvPr>
            <p:ph type="sldNum" sz="quarter" idx="12"/>
          </p:nvPr>
        </p:nvSpPr>
        <p:spPr/>
        <p:txBody>
          <a:bodyPr/>
          <a:lstStyle/>
          <a:p>
            <a:fld id="{F349E97A-C2F7-47CD-A790-AD4A60969795}" type="slidenum">
              <a:rPr lang="en-GB" smtClean="0"/>
              <a:t>‹#›</a:t>
            </a:fld>
            <a:endParaRPr lang="en-GB"/>
          </a:p>
        </p:txBody>
      </p:sp>
    </p:spTree>
    <p:extLst>
      <p:ext uri="{BB962C8B-B14F-4D97-AF65-F5344CB8AC3E}">
        <p14:creationId xmlns:p14="http://schemas.microsoft.com/office/powerpoint/2010/main" val="30824219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3CE42-D560-0965-19A0-868997806A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0F015A-8658-55B8-3922-94F984DBB0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23F4BBE-BEBB-85EE-9E2E-C524BA809A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3DB5960-8ABA-A708-1DE0-FFFB9C6C5C32}"/>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6D753425-8695-5AEB-CF5B-1E1009DACB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EAFBDF-5A25-6631-301F-5F292BBC06F0}"/>
              </a:ext>
            </a:extLst>
          </p:cNvPr>
          <p:cNvSpPr>
            <a:spLocks noGrp="1"/>
          </p:cNvSpPr>
          <p:nvPr>
            <p:ph type="sldNum" sz="quarter" idx="12"/>
          </p:nvPr>
        </p:nvSpPr>
        <p:spPr/>
        <p:txBody>
          <a:bodyPr/>
          <a:lstStyle/>
          <a:p>
            <a:fld id="{F349E97A-C2F7-47CD-A790-AD4A60969795}" type="slidenum">
              <a:rPr lang="en-GB" smtClean="0"/>
              <a:t>‹#›</a:t>
            </a:fld>
            <a:endParaRPr lang="en-GB"/>
          </a:p>
        </p:txBody>
      </p:sp>
    </p:spTree>
    <p:extLst>
      <p:ext uri="{BB962C8B-B14F-4D97-AF65-F5344CB8AC3E}">
        <p14:creationId xmlns:p14="http://schemas.microsoft.com/office/powerpoint/2010/main" val="1050630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pic>
        <p:nvPicPr>
          <p:cNvPr id="5" name="Picture 4" descr="North Sea Transition Authority logo">
            <a:extLst>
              <a:ext uri="{FF2B5EF4-FFF2-40B4-BE49-F238E27FC236}">
                <a16:creationId xmlns:a16="http://schemas.microsoft.com/office/drawing/2014/main" id="{9C71ADE5-5DB7-4DFB-AE99-A6E68AE4D21D}"/>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8" name="Slide Number Placeholder 1">
            <a:extLst>
              <a:ext uri="{FF2B5EF4-FFF2-40B4-BE49-F238E27FC236}">
                <a16:creationId xmlns:a16="http://schemas.microsoft.com/office/drawing/2014/main" id="{BB09EF69-7A9B-4975-87B8-5FED3445B68C}"/>
              </a:ext>
            </a:extLst>
          </p:cNvPr>
          <p:cNvSpPr txBox="1">
            <a:spLocks/>
          </p:cNvSpPr>
          <p:nvPr userDrawn="1"/>
        </p:nvSpPr>
        <p:spPr>
          <a:xfrm>
            <a:off x="11345864" y="3211512"/>
            <a:ext cx="828675" cy="434975"/>
          </a:xfrm>
          <a:prstGeom prst="rect">
            <a:avLst/>
          </a:prstGeom>
        </p:spPr>
        <p:txBody>
          <a:bodyPr vert="horz" lIns="91440" tIns="45720" rIns="91440" bIns="45720" rtlCol="0" anchor="ctr"/>
          <a:lstStyle>
            <a:defPPr>
              <a:defRPr lang="en-US"/>
            </a:defPPr>
            <a:lvl1pPr marL="0" algn="r" defTabSz="609570" rtl="0" eaLnBrk="1" latinLnBrk="0" hangingPunct="1">
              <a:defRPr sz="1200" kern="1200">
                <a:solidFill>
                  <a:schemeClr val="tx1">
                    <a:tint val="75000"/>
                  </a:schemeClr>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fld id="{DD0590FE-9BA6-45CB-BC76-38BB9AEE2E90}" type="slidenum">
              <a:rPr lang="en-GB" smtClean="0"/>
              <a:pPr/>
              <a:t>‹#›</a:t>
            </a:fld>
            <a:endParaRPr lang="en-GB"/>
          </a:p>
        </p:txBody>
      </p:sp>
    </p:spTree>
    <p:extLst>
      <p:ext uri="{BB962C8B-B14F-4D97-AF65-F5344CB8AC3E}">
        <p14:creationId xmlns:p14="http://schemas.microsoft.com/office/powerpoint/2010/main" val="40720374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7F789-8AEF-EB0C-68E8-C2062301171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B3C0B9-9C45-C89E-3A5B-4DC0021A8F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21360C-744B-C077-8016-06347D903B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6660862-C607-62B0-E43E-8DEB90BEB9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4F6F72-0328-7589-2674-868F7A922D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FD19BDC-7C9B-3273-B5DF-5CD68EFBFAB8}"/>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9BADEE48-4604-AEF4-860C-F3C8E66D448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63FC7C7-CE4D-18C1-02FF-A66004DF9349}"/>
              </a:ext>
            </a:extLst>
          </p:cNvPr>
          <p:cNvSpPr>
            <a:spLocks noGrp="1"/>
          </p:cNvSpPr>
          <p:nvPr>
            <p:ph type="sldNum" sz="quarter" idx="12"/>
          </p:nvPr>
        </p:nvSpPr>
        <p:spPr/>
        <p:txBody>
          <a:bodyPr/>
          <a:lstStyle/>
          <a:p>
            <a:fld id="{F349E97A-C2F7-47CD-A790-AD4A60969795}" type="slidenum">
              <a:rPr lang="en-GB" smtClean="0"/>
              <a:t>‹#›</a:t>
            </a:fld>
            <a:endParaRPr lang="en-GB"/>
          </a:p>
        </p:txBody>
      </p:sp>
    </p:spTree>
    <p:extLst>
      <p:ext uri="{BB962C8B-B14F-4D97-AF65-F5344CB8AC3E}">
        <p14:creationId xmlns:p14="http://schemas.microsoft.com/office/powerpoint/2010/main" val="24437099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C1ED3-13A2-4C75-05FF-78949C9AEE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92AA3B6-081E-799C-C99D-AF5CE10ED14F}"/>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60657C1F-92EB-C313-7CA4-260AEC781C4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72C1D47-E670-E71B-7E12-201CE1BC8FF5}"/>
              </a:ext>
            </a:extLst>
          </p:cNvPr>
          <p:cNvSpPr>
            <a:spLocks noGrp="1"/>
          </p:cNvSpPr>
          <p:nvPr>
            <p:ph type="sldNum" sz="quarter" idx="12"/>
          </p:nvPr>
        </p:nvSpPr>
        <p:spPr/>
        <p:txBody>
          <a:bodyPr/>
          <a:lstStyle/>
          <a:p>
            <a:fld id="{F349E97A-C2F7-47CD-A790-AD4A60969795}" type="slidenum">
              <a:rPr lang="en-GB" smtClean="0"/>
              <a:t>‹#›</a:t>
            </a:fld>
            <a:endParaRPr lang="en-GB"/>
          </a:p>
        </p:txBody>
      </p:sp>
    </p:spTree>
    <p:extLst>
      <p:ext uri="{BB962C8B-B14F-4D97-AF65-F5344CB8AC3E}">
        <p14:creationId xmlns:p14="http://schemas.microsoft.com/office/powerpoint/2010/main" val="36509871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474381-4A7B-3341-5996-BC5292CDF83B}"/>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CAFDD894-7A75-59F1-8E2C-CF4EBA0A137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2155524-7B7A-9BBB-9E8F-AFC5EFF3AD44}"/>
              </a:ext>
            </a:extLst>
          </p:cNvPr>
          <p:cNvSpPr>
            <a:spLocks noGrp="1"/>
          </p:cNvSpPr>
          <p:nvPr>
            <p:ph type="sldNum" sz="quarter" idx="12"/>
          </p:nvPr>
        </p:nvSpPr>
        <p:spPr/>
        <p:txBody>
          <a:bodyPr/>
          <a:lstStyle/>
          <a:p>
            <a:fld id="{F349E97A-C2F7-47CD-A790-AD4A60969795}" type="slidenum">
              <a:rPr lang="en-GB" smtClean="0"/>
              <a:t>‹#›</a:t>
            </a:fld>
            <a:endParaRPr lang="en-GB"/>
          </a:p>
        </p:txBody>
      </p:sp>
    </p:spTree>
    <p:extLst>
      <p:ext uri="{BB962C8B-B14F-4D97-AF65-F5344CB8AC3E}">
        <p14:creationId xmlns:p14="http://schemas.microsoft.com/office/powerpoint/2010/main" val="16776012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16C76-9579-4293-D7A2-6772AD0A5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271C0E-8C2A-38FD-0FCB-75D1E6318B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8288A10-4C71-A5CC-61DF-6DFA5F367A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9F08DF-0C08-398C-A9C8-8E536979A8F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BBBC9549-7BB5-E797-90D7-A0A86CE2D3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7400F9-D3DE-1111-B383-F0E2E71E69EB}"/>
              </a:ext>
            </a:extLst>
          </p:cNvPr>
          <p:cNvSpPr>
            <a:spLocks noGrp="1"/>
          </p:cNvSpPr>
          <p:nvPr>
            <p:ph type="sldNum" sz="quarter" idx="12"/>
          </p:nvPr>
        </p:nvSpPr>
        <p:spPr/>
        <p:txBody>
          <a:bodyPr/>
          <a:lstStyle/>
          <a:p>
            <a:fld id="{F349E97A-C2F7-47CD-A790-AD4A60969795}" type="slidenum">
              <a:rPr lang="en-GB" smtClean="0"/>
              <a:t>‹#›</a:t>
            </a:fld>
            <a:endParaRPr lang="en-GB"/>
          </a:p>
        </p:txBody>
      </p:sp>
    </p:spTree>
    <p:extLst>
      <p:ext uri="{BB962C8B-B14F-4D97-AF65-F5344CB8AC3E}">
        <p14:creationId xmlns:p14="http://schemas.microsoft.com/office/powerpoint/2010/main" val="7636647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C7126-995B-5C3E-6F02-6CE7AC5E4B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591791D-DE82-D37E-9F1C-78FD65654A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5D9F58-3ADF-40B1-826B-26978CB983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39F14D-EAAF-3362-C861-5D9AC7E0A241}"/>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D2AC35D1-9623-AA45-811C-6C890C1D0F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D14FA0-3D86-CF4D-5ADF-B3B127A39B69}"/>
              </a:ext>
            </a:extLst>
          </p:cNvPr>
          <p:cNvSpPr>
            <a:spLocks noGrp="1"/>
          </p:cNvSpPr>
          <p:nvPr>
            <p:ph type="sldNum" sz="quarter" idx="12"/>
          </p:nvPr>
        </p:nvSpPr>
        <p:spPr/>
        <p:txBody>
          <a:bodyPr/>
          <a:lstStyle/>
          <a:p>
            <a:fld id="{F349E97A-C2F7-47CD-A790-AD4A60969795}" type="slidenum">
              <a:rPr lang="en-GB" smtClean="0"/>
              <a:t>‹#›</a:t>
            </a:fld>
            <a:endParaRPr lang="en-GB"/>
          </a:p>
        </p:txBody>
      </p:sp>
    </p:spTree>
    <p:extLst>
      <p:ext uri="{BB962C8B-B14F-4D97-AF65-F5344CB8AC3E}">
        <p14:creationId xmlns:p14="http://schemas.microsoft.com/office/powerpoint/2010/main" val="38793274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37CA2-C396-3FF7-6CFF-0E6CA01CA2D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86B21F1-6D3A-700E-198C-ED463FF296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6C870F-9583-F45B-5B6D-F0D558E0119D}"/>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F55ED1C-BDE8-AA60-5606-4FDB1A5A4C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517933-97A0-89BC-59C8-A232CAAB5C64}"/>
              </a:ext>
            </a:extLst>
          </p:cNvPr>
          <p:cNvSpPr>
            <a:spLocks noGrp="1"/>
          </p:cNvSpPr>
          <p:nvPr>
            <p:ph type="sldNum" sz="quarter" idx="12"/>
          </p:nvPr>
        </p:nvSpPr>
        <p:spPr/>
        <p:txBody>
          <a:bodyPr/>
          <a:lstStyle/>
          <a:p>
            <a:fld id="{F349E97A-C2F7-47CD-A790-AD4A60969795}" type="slidenum">
              <a:rPr lang="en-GB" smtClean="0"/>
              <a:t>‹#›</a:t>
            </a:fld>
            <a:endParaRPr lang="en-GB"/>
          </a:p>
        </p:txBody>
      </p:sp>
    </p:spTree>
    <p:extLst>
      <p:ext uri="{BB962C8B-B14F-4D97-AF65-F5344CB8AC3E}">
        <p14:creationId xmlns:p14="http://schemas.microsoft.com/office/powerpoint/2010/main" val="35811985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B8BA96-0AE1-2F8D-3AE7-ADA9EFEF54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7DEBE4-314E-A174-0593-3363B4F5B8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84C74D-96D4-4218-E645-252FEEE27499}"/>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8C4C7724-0A3E-8054-4F66-3E7D1E176C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3A6BC3-24F3-8721-5676-FE64151E5D7C}"/>
              </a:ext>
            </a:extLst>
          </p:cNvPr>
          <p:cNvSpPr>
            <a:spLocks noGrp="1"/>
          </p:cNvSpPr>
          <p:nvPr>
            <p:ph type="sldNum" sz="quarter" idx="12"/>
          </p:nvPr>
        </p:nvSpPr>
        <p:spPr/>
        <p:txBody>
          <a:bodyPr/>
          <a:lstStyle/>
          <a:p>
            <a:fld id="{F349E97A-C2F7-47CD-A790-AD4A60969795}" type="slidenum">
              <a:rPr lang="en-GB" smtClean="0"/>
              <a:t>‹#›</a:t>
            </a:fld>
            <a:endParaRPr lang="en-GB"/>
          </a:p>
        </p:txBody>
      </p:sp>
    </p:spTree>
    <p:extLst>
      <p:ext uri="{BB962C8B-B14F-4D97-AF65-F5344CB8AC3E}">
        <p14:creationId xmlns:p14="http://schemas.microsoft.com/office/powerpoint/2010/main" val="33817973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5F7B6-0EB6-9189-8859-1674052DACF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7E4CC35A-46FE-B1C7-2405-B7C0A81391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96CCC67-319E-A7C0-EEC7-6D8DC4590D98}"/>
              </a:ext>
            </a:extLst>
          </p:cNvPr>
          <p:cNvSpPr>
            <a:spLocks noGrp="1"/>
          </p:cNvSpPr>
          <p:nvPr>
            <p:ph type="dt" sz="half" idx="10"/>
          </p:nvPr>
        </p:nvSpPr>
        <p:spPr/>
        <p:txBody>
          <a:bodyPr/>
          <a:lstStyle/>
          <a:p>
            <a:fld id="{71B6D75A-ADEC-46AE-BF6D-246C09FE9B32}" type="datetimeFigureOut">
              <a:rPr lang="en-GB" smtClean="0"/>
              <a:t>24/06/2025</a:t>
            </a:fld>
            <a:endParaRPr lang="en-GB"/>
          </a:p>
        </p:txBody>
      </p:sp>
      <p:sp>
        <p:nvSpPr>
          <p:cNvPr id="5" name="Footer Placeholder 4">
            <a:extLst>
              <a:ext uri="{FF2B5EF4-FFF2-40B4-BE49-F238E27FC236}">
                <a16:creationId xmlns:a16="http://schemas.microsoft.com/office/drawing/2014/main" id="{124C42A4-86BA-BF3A-0F48-6405C37B9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EF9142-D987-7D2B-CE14-83F950CDC2E6}"/>
              </a:ext>
            </a:extLst>
          </p:cNvPr>
          <p:cNvSpPr>
            <a:spLocks noGrp="1"/>
          </p:cNvSpPr>
          <p:nvPr>
            <p:ph type="sldNum" sz="quarter" idx="12"/>
          </p:nvPr>
        </p:nvSpPr>
        <p:spPr/>
        <p:txBody>
          <a:bodyPr/>
          <a:lstStyle/>
          <a:p>
            <a:fld id="{D42666EA-2611-4152-A79C-0828C61F67D7}" type="slidenum">
              <a:rPr lang="en-GB" smtClean="0"/>
              <a:t>‹#›</a:t>
            </a:fld>
            <a:endParaRPr lang="en-GB"/>
          </a:p>
        </p:txBody>
      </p:sp>
    </p:spTree>
    <p:extLst>
      <p:ext uri="{BB962C8B-B14F-4D97-AF65-F5344CB8AC3E}">
        <p14:creationId xmlns:p14="http://schemas.microsoft.com/office/powerpoint/2010/main" val="41516893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A689D-AFA5-D787-6C6A-7C3C29342E5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6C0226F-7E37-5142-9076-9B4E96C9863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FFBC120-68D4-4155-2C5D-45A9675D6A6A}"/>
              </a:ext>
            </a:extLst>
          </p:cNvPr>
          <p:cNvSpPr>
            <a:spLocks noGrp="1"/>
          </p:cNvSpPr>
          <p:nvPr>
            <p:ph type="dt" sz="half" idx="10"/>
          </p:nvPr>
        </p:nvSpPr>
        <p:spPr/>
        <p:txBody>
          <a:bodyPr/>
          <a:lstStyle/>
          <a:p>
            <a:fld id="{71B6D75A-ADEC-46AE-BF6D-246C09FE9B32}" type="datetimeFigureOut">
              <a:rPr lang="en-GB" smtClean="0"/>
              <a:t>24/06/2025</a:t>
            </a:fld>
            <a:endParaRPr lang="en-GB"/>
          </a:p>
        </p:txBody>
      </p:sp>
      <p:sp>
        <p:nvSpPr>
          <p:cNvPr id="5" name="Footer Placeholder 4">
            <a:extLst>
              <a:ext uri="{FF2B5EF4-FFF2-40B4-BE49-F238E27FC236}">
                <a16:creationId xmlns:a16="http://schemas.microsoft.com/office/drawing/2014/main" id="{C862F16E-7928-0B18-53D1-47C632CD0A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088819-9B35-18BF-9532-FE1B73934D3C}"/>
              </a:ext>
            </a:extLst>
          </p:cNvPr>
          <p:cNvSpPr>
            <a:spLocks noGrp="1"/>
          </p:cNvSpPr>
          <p:nvPr>
            <p:ph type="sldNum" sz="quarter" idx="12"/>
          </p:nvPr>
        </p:nvSpPr>
        <p:spPr/>
        <p:txBody>
          <a:bodyPr/>
          <a:lstStyle/>
          <a:p>
            <a:fld id="{D42666EA-2611-4152-A79C-0828C61F67D7}" type="slidenum">
              <a:rPr lang="en-GB" smtClean="0"/>
              <a:t>‹#›</a:t>
            </a:fld>
            <a:endParaRPr lang="en-GB"/>
          </a:p>
        </p:txBody>
      </p:sp>
    </p:spTree>
    <p:extLst>
      <p:ext uri="{BB962C8B-B14F-4D97-AF65-F5344CB8AC3E}">
        <p14:creationId xmlns:p14="http://schemas.microsoft.com/office/powerpoint/2010/main" val="6078148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F5B58-4EE8-821D-2E49-C21F560B31E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79173E19-9731-849D-79C5-5A73FDCF04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BF9C5E2-6038-1060-F546-40C1B0B656E5}"/>
              </a:ext>
            </a:extLst>
          </p:cNvPr>
          <p:cNvSpPr>
            <a:spLocks noGrp="1"/>
          </p:cNvSpPr>
          <p:nvPr>
            <p:ph type="dt" sz="half" idx="10"/>
          </p:nvPr>
        </p:nvSpPr>
        <p:spPr/>
        <p:txBody>
          <a:bodyPr/>
          <a:lstStyle/>
          <a:p>
            <a:fld id="{71B6D75A-ADEC-46AE-BF6D-246C09FE9B32}" type="datetimeFigureOut">
              <a:rPr lang="en-GB" smtClean="0"/>
              <a:t>24/06/2025</a:t>
            </a:fld>
            <a:endParaRPr lang="en-GB"/>
          </a:p>
        </p:txBody>
      </p:sp>
      <p:sp>
        <p:nvSpPr>
          <p:cNvPr id="5" name="Footer Placeholder 4">
            <a:extLst>
              <a:ext uri="{FF2B5EF4-FFF2-40B4-BE49-F238E27FC236}">
                <a16:creationId xmlns:a16="http://schemas.microsoft.com/office/drawing/2014/main" id="{AF93BE8E-B327-96FB-88C4-AD55ED20C8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0DF93B-45E5-B36E-B53D-19884B3363E9}"/>
              </a:ext>
            </a:extLst>
          </p:cNvPr>
          <p:cNvSpPr>
            <a:spLocks noGrp="1"/>
          </p:cNvSpPr>
          <p:nvPr>
            <p:ph type="sldNum" sz="quarter" idx="12"/>
          </p:nvPr>
        </p:nvSpPr>
        <p:spPr/>
        <p:txBody>
          <a:bodyPr/>
          <a:lstStyle/>
          <a:p>
            <a:fld id="{D42666EA-2611-4152-A79C-0828C61F67D7}" type="slidenum">
              <a:rPr lang="en-GB" smtClean="0"/>
              <a:t>‹#›</a:t>
            </a:fld>
            <a:endParaRPr lang="en-GB"/>
          </a:p>
        </p:txBody>
      </p:sp>
    </p:spTree>
    <p:extLst>
      <p:ext uri="{BB962C8B-B14F-4D97-AF65-F5344CB8AC3E}">
        <p14:creationId xmlns:p14="http://schemas.microsoft.com/office/powerpoint/2010/main" val="14807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pic>
        <p:nvPicPr>
          <p:cNvPr id="5" name="Picture 4" descr="North Sea Transition Authority logo">
            <a:extLst>
              <a:ext uri="{FF2B5EF4-FFF2-40B4-BE49-F238E27FC236}">
                <a16:creationId xmlns:a16="http://schemas.microsoft.com/office/drawing/2014/main" id="{DD066B03-A6C0-4E11-962A-031938217856}"/>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6" name="Slide Number Placeholder 1">
            <a:extLst>
              <a:ext uri="{FF2B5EF4-FFF2-40B4-BE49-F238E27FC236}">
                <a16:creationId xmlns:a16="http://schemas.microsoft.com/office/drawing/2014/main" id="{85E32D1A-48E2-4364-85EF-CB57BA8E956D}"/>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2959536258"/>
      </p:ext>
    </p:extLst>
  </p:cSld>
  <p:clrMapOvr>
    <a:masterClrMapping/>
  </p:clrMapOvr>
  <p:extLst>
    <p:ext uri="{DCECCB84-F9BA-43D5-87BE-67443E8EF086}">
      <p15:sldGuideLst xmlns:p15="http://schemas.microsoft.com/office/powerpoint/2012/main">
        <p15:guide id="1" pos="3809" userDrawn="1">
          <p15:clr>
            <a:srgbClr val="FBAE40"/>
          </p15:clr>
        </p15:guide>
        <p15:guide id="2" pos="3961"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C66DC-973B-EB82-FB57-794F74994EE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C790E30-4E0F-CD63-6C5A-B7E9DDE25E1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A690F11-67A2-8972-5B84-F37BF408F67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062DCDC-8AB7-4254-BD45-4777817B41EA}"/>
              </a:ext>
            </a:extLst>
          </p:cNvPr>
          <p:cNvSpPr>
            <a:spLocks noGrp="1"/>
          </p:cNvSpPr>
          <p:nvPr>
            <p:ph type="dt" sz="half" idx="10"/>
          </p:nvPr>
        </p:nvSpPr>
        <p:spPr/>
        <p:txBody>
          <a:bodyPr/>
          <a:lstStyle/>
          <a:p>
            <a:fld id="{71B6D75A-ADEC-46AE-BF6D-246C09FE9B32}" type="datetimeFigureOut">
              <a:rPr lang="en-GB" smtClean="0"/>
              <a:t>24/06/2025</a:t>
            </a:fld>
            <a:endParaRPr lang="en-GB"/>
          </a:p>
        </p:txBody>
      </p:sp>
      <p:sp>
        <p:nvSpPr>
          <p:cNvPr id="6" name="Footer Placeholder 5">
            <a:extLst>
              <a:ext uri="{FF2B5EF4-FFF2-40B4-BE49-F238E27FC236}">
                <a16:creationId xmlns:a16="http://schemas.microsoft.com/office/drawing/2014/main" id="{141E1C14-3144-F0A4-FA74-958E4A9755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11D58E-4008-FE1F-5219-7EF80B38C4E9}"/>
              </a:ext>
            </a:extLst>
          </p:cNvPr>
          <p:cNvSpPr>
            <a:spLocks noGrp="1"/>
          </p:cNvSpPr>
          <p:nvPr>
            <p:ph type="sldNum" sz="quarter" idx="12"/>
          </p:nvPr>
        </p:nvSpPr>
        <p:spPr/>
        <p:txBody>
          <a:bodyPr/>
          <a:lstStyle/>
          <a:p>
            <a:fld id="{D42666EA-2611-4152-A79C-0828C61F67D7}" type="slidenum">
              <a:rPr lang="en-GB" smtClean="0"/>
              <a:t>‹#›</a:t>
            </a:fld>
            <a:endParaRPr lang="en-GB"/>
          </a:p>
        </p:txBody>
      </p:sp>
    </p:spTree>
    <p:extLst>
      <p:ext uri="{BB962C8B-B14F-4D97-AF65-F5344CB8AC3E}">
        <p14:creationId xmlns:p14="http://schemas.microsoft.com/office/powerpoint/2010/main" val="11786764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75C6C-D97D-5779-CD0E-EDDEBB60328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CFEDB92-A701-2ED5-65B3-F7B7E1DE89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FB91554-7ED7-7509-1F0F-331E4C5D5BE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C38EF8AB-D7A4-2F87-BAD5-56E7B99CF0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FEDE8ED-F4AC-FEA5-BA4C-BC21D98FB40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A3752F7A-4C89-ECFA-4C74-285A46450DB4}"/>
              </a:ext>
            </a:extLst>
          </p:cNvPr>
          <p:cNvSpPr>
            <a:spLocks noGrp="1"/>
          </p:cNvSpPr>
          <p:nvPr>
            <p:ph type="dt" sz="half" idx="10"/>
          </p:nvPr>
        </p:nvSpPr>
        <p:spPr/>
        <p:txBody>
          <a:bodyPr/>
          <a:lstStyle/>
          <a:p>
            <a:fld id="{71B6D75A-ADEC-46AE-BF6D-246C09FE9B32}" type="datetimeFigureOut">
              <a:rPr lang="en-GB" smtClean="0"/>
              <a:t>24/06/2025</a:t>
            </a:fld>
            <a:endParaRPr lang="en-GB"/>
          </a:p>
        </p:txBody>
      </p:sp>
      <p:sp>
        <p:nvSpPr>
          <p:cNvPr id="8" name="Footer Placeholder 7">
            <a:extLst>
              <a:ext uri="{FF2B5EF4-FFF2-40B4-BE49-F238E27FC236}">
                <a16:creationId xmlns:a16="http://schemas.microsoft.com/office/drawing/2014/main" id="{F06A92D3-544B-8812-6FAF-BCBADAFAA7D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A35A80C-FBCD-822C-FECA-5C8B6A40073C}"/>
              </a:ext>
            </a:extLst>
          </p:cNvPr>
          <p:cNvSpPr>
            <a:spLocks noGrp="1"/>
          </p:cNvSpPr>
          <p:nvPr>
            <p:ph type="sldNum" sz="quarter" idx="12"/>
          </p:nvPr>
        </p:nvSpPr>
        <p:spPr/>
        <p:txBody>
          <a:bodyPr/>
          <a:lstStyle/>
          <a:p>
            <a:fld id="{D42666EA-2611-4152-A79C-0828C61F67D7}" type="slidenum">
              <a:rPr lang="en-GB" smtClean="0"/>
              <a:t>‹#›</a:t>
            </a:fld>
            <a:endParaRPr lang="en-GB"/>
          </a:p>
        </p:txBody>
      </p:sp>
    </p:spTree>
    <p:extLst>
      <p:ext uri="{BB962C8B-B14F-4D97-AF65-F5344CB8AC3E}">
        <p14:creationId xmlns:p14="http://schemas.microsoft.com/office/powerpoint/2010/main" val="2656133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8750A-1839-E512-D733-E84CE622D5C1}"/>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4034419-E998-1459-DAC1-E703C5834A5B}"/>
              </a:ext>
            </a:extLst>
          </p:cNvPr>
          <p:cNvSpPr>
            <a:spLocks noGrp="1"/>
          </p:cNvSpPr>
          <p:nvPr>
            <p:ph type="dt" sz="half" idx="10"/>
          </p:nvPr>
        </p:nvSpPr>
        <p:spPr/>
        <p:txBody>
          <a:bodyPr/>
          <a:lstStyle/>
          <a:p>
            <a:fld id="{71B6D75A-ADEC-46AE-BF6D-246C09FE9B32}" type="datetimeFigureOut">
              <a:rPr lang="en-GB" smtClean="0"/>
              <a:t>24/06/2025</a:t>
            </a:fld>
            <a:endParaRPr lang="en-GB"/>
          </a:p>
        </p:txBody>
      </p:sp>
      <p:sp>
        <p:nvSpPr>
          <p:cNvPr id="4" name="Footer Placeholder 3">
            <a:extLst>
              <a:ext uri="{FF2B5EF4-FFF2-40B4-BE49-F238E27FC236}">
                <a16:creationId xmlns:a16="http://schemas.microsoft.com/office/drawing/2014/main" id="{BE229AAF-B43F-D576-6435-75C0AB46BC7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976A146-9578-3D2A-A6E6-F8F1BA0FED34}"/>
              </a:ext>
            </a:extLst>
          </p:cNvPr>
          <p:cNvSpPr>
            <a:spLocks noGrp="1"/>
          </p:cNvSpPr>
          <p:nvPr>
            <p:ph type="sldNum" sz="quarter" idx="12"/>
          </p:nvPr>
        </p:nvSpPr>
        <p:spPr/>
        <p:txBody>
          <a:bodyPr/>
          <a:lstStyle/>
          <a:p>
            <a:fld id="{D42666EA-2611-4152-A79C-0828C61F67D7}" type="slidenum">
              <a:rPr lang="en-GB" smtClean="0"/>
              <a:t>‹#›</a:t>
            </a:fld>
            <a:endParaRPr lang="en-GB"/>
          </a:p>
        </p:txBody>
      </p:sp>
    </p:spTree>
    <p:extLst>
      <p:ext uri="{BB962C8B-B14F-4D97-AF65-F5344CB8AC3E}">
        <p14:creationId xmlns:p14="http://schemas.microsoft.com/office/powerpoint/2010/main" val="2064819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6EE73E-6CC8-F1C3-6F5C-3918F3AFF738}"/>
              </a:ext>
            </a:extLst>
          </p:cNvPr>
          <p:cNvSpPr>
            <a:spLocks noGrp="1"/>
          </p:cNvSpPr>
          <p:nvPr>
            <p:ph type="dt" sz="half" idx="10"/>
          </p:nvPr>
        </p:nvSpPr>
        <p:spPr/>
        <p:txBody>
          <a:bodyPr/>
          <a:lstStyle/>
          <a:p>
            <a:fld id="{71B6D75A-ADEC-46AE-BF6D-246C09FE9B32}" type="datetimeFigureOut">
              <a:rPr lang="en-GB" smtClean="0"/>
              <a:t>24/06/2025</a:t>
            </a:fld>
            <a:endParaRPr lang="en-GB"/>
          </a:p>
        </p:txBody>
      </p:sp>
      <p:sp>
        <p:nvSpPr>
          <p:cNvPr id="3" name="Footer Placeholder 2">
            <a:extLst>
              <a:ext uri="{FF2B5EF4-FFF2-40B4-BE49-F238E27FC236}">
                <a16:creationId xmlns:a16="http://schemas.microsoft.com/office/drawing/2014/main" id="{2EA40AF5-64B4-8EFD-6EFB-94307F6AE68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2659E87-D631-03AA-9950-938336DA228C}"/>
              </a:ext>
            </a:extLst>
          </p:cNvPr>
          <p:cNvSpPr>
            <a:spLocks noGrp="1"/>
          </p:cNvSpPr>
          <p:nvPr>
            <p:ph type="sldNum" sz="quarter" idx="12"/>
          </p:nvPr>
        </p:nvSpPr>
        <p:spPr/>
        <p:txBody>
          <a:bodyPr/>
          <a:lstStyle/>
          <a:p>
            <a:fld id="{D42666EA-2611-4152-A79C-0828C61F67D7}" type="slidenum">
              <a:rPr lang="en-GB" smtClean="0"/>
              <a:t>‹#›</a:t>
            </a:fld>
            <a:endParaRPr lang="en-GB"/>
          </a:p>
        </p:txBody>
      </p:sp>
    </p:spTree>
    <p:extLst>
      <p:ext uri="{BB962C8B-B14F-4D97-AF65-F5344CB8AC3E}">
        <p14:creationId xmlns:p14="http://schemas.microsoft.com/office/powerpoint/2010/main" val="35177252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E2BF7-8AAD-13F5-C73C-C34D45205B8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829EBCD7-7BBD-4772-1B80-69C6ADCA6F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9EA79010-717E-C6A5-C160-0CC8E234BC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317C89F-27E5-33D4-17E1-8FDE00345673}"/>
              </a:ext>
            </a:extLst>
          </p:cNvPr>
          <p:cNvSpPr>
            <a:spLocks noGrp="1"/>
          </p:cNvSpPr>
          <p:nvPr>
            <p:ph type="dt" sz="half" idx="10"/>
          </p:nvPr>
        </p:nvSpPr>
        <p:spPr/>
        <p:txBody>
          <a:bodyPr/>
          <a:lstStyle/>
          <a:p>
            <a:fld id="{71B6D75A-ADEC-46AE-BF6D-246C09FE9B32}" type="datetimeFigureOut">
              <a:rPr lang="en-GB" smtClean="0"/>
              <a:t>24/06/2025</a:t>
            </a:fld>
            <a:endParaRPr lang="en-GB"/>
          </a:p>
        </p:txBody>
      </p:sp>
      <p:sp>
        <p:nvSpPr>
          <p:cNvPr id="6" name="Footer Placeholder 5">
            <a:extLst>
              <a:ext uri="{FF2B5EF4-FFF2-40B4-BE49-F238E27FC236}">
                <a16:creationId xmlns:a16="http://schemas.microsoft.com/office/drawing/2014/main" id="{75DF4602-5D9A-F567-1D90-5A7DD771A6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E88429-E5FC-F826-C49A-A5ACEA194078}"/>
              </a:ext>
            </a:extLst>
          </p:cNvPr>
          <p:cNvSpPr>
            <a:spLocks noGrp="1"/>
          </p:cNvSpPr>
          <p:nvPr>
            <p:ph type="sldNum" sz="quarter" idx="12"/>
          </p:nvPr>
        </p:nvSpPr>
        <p:spPr/>
        <p:txBody>
          <a:bodyPr/>
          <a:lstStyle/>
          <a:p>
            <a:fld id="{D42666EA-2611-4152-A79C-0828C61F67D7}" type="slidenum">
              <a:rPr lang="en-GB" smtClean="0"/>
              <a:t>‹#›</a:t>
            </a:fld>
            <a:endParaRPr lang="en-GB"/>
          </a:p>
        </p:txBody>
      </p:sp>
    </p:spTree>
    <p:extLst>
      <p:ext uri="{BB962C8B-B14F-4D97-AF65-F5344CB8AC3E}">
        <p14:creationId xmlns:p14="http://schemas.microsoft.com/office/powerpoint/2010/main" val="9068529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93694-E786-1B60-FF9D-B6AE5E98B8E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C8D50B0-E08B-FA57-3D21-8A224AD5EF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9CF4CA6-7261-4A78-5876-42CAFA8706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27C302D-5453-CBDC-6934-CD22D72048F4}"/>
              </a:ext>
            </a:extLst>
          </p:cNvPr>
          <p:cNvSpPr>
            <a:spLocks noGrp="1"/>
          </p:cNvSpPr>
          <p:nvPr>
            <p:ph type="dt" sz="half" idx="10"/>
          </p:nvPr>
        </p:nvSpPr>
        <p:spPr/>
        <p:txBody>
          <a:bodyPr/>
          <a:lstStyle/>
          <a:p>
            <a:fld id="{71B6D75A-ADEC-46AE-BF6D-246C09FE9B32}" type="datetimeFigureOut">
              <a:rPr lang="en-GB" smtClean="0"/>
              <a:t>24/06/2025</a:t>
            </a:fld>
            <a:endParaRPr lang="en-GB"/>
          </a:p>
        </p:txBody>
      </p:sp>
      <p:sp>
        <p:nvSpPr>
          <p:cNvPr id="6" name="Footer Placeholder 5">
            <a:extLst>
              <a:ext uri="{FF2B5EF4-FFF2-40B4-BE49-F238E27FC236}">
                <a16:creationId xmlns:a16="http://schemas.microsoft.com/office/drawing/2014/main" id="{5E589C1F-0C19-E616-69AB-CBD9FA108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81BA36-D35A-D304-74BE-49AF9B18B04A}"/>
              </a:ext>
            </a:extLst>
          </p:cNvPr>
          <p:cNvSpPr>
            <a:spLocks noGrp="1"/>
          </p:cNvSpPr>
          <p:nvPr>
            <p:ph type="sldNum" sz="quarter" idx="12"/>
          </p:nvPr>
        </p:nvSpPr>
        <p:spPr/>
        <p:txBody>
          <a:bodyPr/>
          <a:lstStyle/>
          <a:p>
            <a:fld id="{D42666EA-2611-4152-A79C-0828C61F67D7}" type="slidenum">
              <a:rPr lang="en-GB" smtClean="0"/>
              <a:t>‹#›</a:t>
            </a:fld>
            <a:endParaRPr lang="en-GB"/>
          </a:p>
        </p:txBody>
      </p:sp>
    </p:spTree>
    <p:extLst>
      <p:ext uri="{BB962C8B-B14F-4D97-AF65-F5344CB8AC3E}">
        <p14:creationId xmlns:p14="http://schemas.microsoft.com/office/powerpoint/2010/main" val="22660482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AA010-33BF-6A82-F442-DE30CD5179B2}"/>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3053E27-4A48-E67C-49BF-4C9B6EF1216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AE11799-EE33-10A2-C0C9-A2059418EB98}"/>
              </a:ext>
            </a:extLst>
          </p:cNvPr>
          <p:cNvSpPr>
            <a:spLocks noGrp="1"/>
          </p:cNvSpPr>
          <p:nvPr>
            <p:ph type="dt" sz="half" idx="10"/>
          </p:nvPr>
        </p:nvSpPr>
        <p:spPr/>
        <p:txBody>
          <a:bodyPr/>
          <a:lstStyle/>
          <a:p>
            <a:fld id="{71B6D75A-ADEC-46AE-BF6D-246C09FE9B32}" type="datetimeFigureOut">
              <a:rPr lang="en-GB" smtClean="0"/>
              <a:t>24/06/2025</a:t>
            </a:fld>
            <a:endParaRPr lang="en-GB"/>
          </a:p>
        </p:txBody>
      </p:sp>
      <p:sp>
        <p:nvSpPr>
          <p:cNvPr id="5" name="Footer Placeholder 4">
            <a:extLst>
              <a:ext uri="{FF2B5EF4-FFF2-40B4-BE49-F238E27FC236}">
                <a16:creationId xmlns:a16="http://schemas.microsoft.com/office/drawing/2014/main" id="{E5A7CDDB-7C15-9A8F-1874-BCEBA1F391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902C2D-E048-C2EC-99E7-17F87782B2C2}"/>
              </a:ext>
            </a:extLst>
          </p:cNvPr>
          <p:cNvSpPr>
            <a:spLocks noGrp="1"/>
          </p:cNvSpPr>
          <p:nvPr>
            <p:ph type="sldNum" sz="quarter" idx="12"/>
          </p:nvPr>
        </p:nvSpPr>
        <p:spPr/>
        <p:txBody>
          <a:bodyPr/>
          <a:lstStyle/>
          <a:p>
            <a:fld id="{D42666EA-2611-4152-A79C-0828C61F67D7}" type="slidenum">
              <a:rPr lang="en-GB" smtClean="0"/>
              <a:t>‹#›</a:t>
            </a:fld>
            <a:endParaRPr lang="en-GB"/>
          </a:p>
        </p:txBody>
      </p:sp>
    </p:spTree>
    <p:extLst>
      <p:ext uri="{BB962C8B-B14F-4D97-AF65-F5344CB8AC3E}">
        <p14:creationId xmlns:p14="http://schemas.microsoft.com/office/powerpoint/2010/main" val="69558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D3523C-101E-519D-9807-52E6DE2BB73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ED72D22-B6C4-1D11-8A97-3005377B2C8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D70E095-BDAD-4A53-9016-1C08E85D211C}"/>
              </a:ext>
            </a:extLst>
          </p:cNvPr>
          <p:cNvSpPr>
            <a:spLocks noGrp="1"/>
          </p:cNvSpPr>
          <p:nvPr>
            <p:ph type="dt" sz="half" idx="10"/>
          </p:nvPr>
        </p:nvSpPr>
        <p:spPr/>
        <p:txBody>
          <a:bodyPr/>
          <a:lstStyle/>
          <a:p>
            <a:fld id="{71B6D75A-ADEC-46AE-BF6D-246C09FE9B32}" type="datetimeFigureOut">
              <a:rPr lang="en-GB" smtClean="0"/>
              <a:t>24/06/2025</a:t>
            </a:fld>
            <a:endParaRPr lang="en-GB"/>
          </a:p>
        </p:txBody>
      </p:sp>
      <p:sp>
        <p:nvSpPr>
          <p:cNvPr id="5" name="Footer Placeholder 4">
            <a:extLst>
              <a:ext uri="{FF2B5EF4-FFF2-40B4-BE49-F238E27FC236}">
                <a16:creationId xmlns:a16="http://schemas.microsoft.com/office/drawing/2014/main" id="{252AAB5A-DFAE-7AA0-DC33-3BF149A6CA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C273A3-94A1-3518-EA26-F0AAEDD8E465}"/>
              </a:ext>
            </a:extLst>
          </p:cNvPr>
          <p:cNvSpPr>
            <a:spLocks noGrp="1"/>
          </p:cNvSpPr>
          <p:nvPr>
            <p:ph type="sldNum" sz="quarter" idx="12"/>
          </p:nvPr>
        </p:nvSpPr>
        <p:spPr/>
        <p:txBody>
          <a:bodyPr/>
          <a:lstStyle/>
          <a:p>
            <a:fld id="{D42666EA-2611-4152-A79C-0828C61F67D7}" type="slidenum">
              <a:rPr lang="en-GB" smtClean="0"/>
              <a:t>‹#›</a:t>
            </a:fld>
            <a:endParaRPr lang="en-GB"/>
          </a:p>
        </p:txBody>
      </p:sp>
    </p:spTree>
    <p:extLst>
      <p:ext uri="{BB962C8B-B14F-4D97-AF65-F5344CB8AC3E}">
        <p14:creationId xmlns:p14="http://schemas.microsoft.com/office/powerpoint/2010/main" val="1988018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6288619" y="1259419"/>
            <a:ext cx="5471583" cy="4806949"/>
          </a:xfrm>
          <a:prstGeom prst="rect">
            <a:avLst/>
          </a:prstGeom>
          <a:noFill/>
        </p:spPr>
        <p:txBody>
          <a:bodyPr anchor="ctr"/>
          <a:lstStyle>
            <a:lvl1pPr>
              <a:defRPr lang="en-GB" dirty="0"/>
            </a:lvl1pPr>
          </a:lstStyle>
          <a:p>
            <a:pPr marL="0" lvl="0" indent="0" algn="ctr">
              <a:buNone/>
            </a:pPr>
            <a:endParaRPr lang="en-GB"/>
          </a:p>
        </p:txBody>
      </p:sp>
      <p:pic>
        <p:nvPicPr>
          <p:cNvPr id="8" name="Picture 7">
            <a:extLst>
              <a:ext uri="{FF2B5EF4-FFF2-40B4-BE49-F238E27FC236}">
                <a16:creationId xmlns:a16="http://schemas.microsoft.com/office/drawing/2014/main" id="{84B9B836-18C2-4958-9597-6200565F8650}"/>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9" name="Slide Number Placeholder 1">
            <a:extLst>
              <a:ext uri="{FF2B5EF4-FFF2-40B4-BE49-F238E27FC236}">
                <a16:creationId xmlns:a16="http://schemas.microsoft.com/office/drawing/2014/main" id="{EE3246A7-576C-4DDF-9C68-C33A3350E1F8}"/>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2001134282"/>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pic>
        <p:nvPicPr>
          <p:cNvPr id="10" name="Graphic 9" descr="North Sea Transition Authority logo">
            <a:extLst>
              <a:ext uri="{FF2B5EF4-FFF2-40B4-BE49-F238E27FC236}">
                <a16:creationId xmlns:a16="http://schemas.microsoft.com/office/drawing/2014/main" id="{EA0B287C-6E98-4ABE-9770-5F9F12084EBA}"/>
              </a:ext>
            </a:extLst>
          </p:cNvPr>
          <p:cNvPicPr>
            <a:picLocks noChangeAspect="1"/>
          </p:cNvPicPr>
          <p:nvPr userDrawn="1"/>
        </p:nvPicPr>
        <p:blipFill>
          <a:blip r:embed="rId2"/>
          <a:srcRect/>
          <a:stretch/>
        </p:blipFill>
        <p:spPr>
          <a:xfrm>
            <a:off x="718914" y="253214"/>
            <a:ext cx="1466032" cy="1470484"/>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575733" y="2635486"/>
            <a:ext cx="11184467" cy="997751"/>
          </a:xfrm>
          <a:prstGeom prst="rect">
            <a:avLst/>
          </a:prstGeom>
        </p:spPr>
        <p:txBody>
          <a:bodyPr lIns="0" anchor="b"/>
          <a:lstStyle>
            <a:lvl1pPr marL="0" indent="0">
              <a:buNone/>
              <a:defRPr sz="5333">
                <a:solidFill>
                  <a:srgbClr val="193768"/>
                </a:solidFill>
              </a:defRPr>
            </a:lvl1pPr>
          </a:lstStyle>
          <a:p>
            <a:pPr lvl="0"/>
            <a:r>
              <a:rPr lang="en-US"/>
              <a:t>Here comes your title</a:t>
            </a:r>
          </a:p>
        </p:txBody>
      </p:sp>
      <p:cxnSp>
        <p:nvCxnSpPr>
          <p:cNvPr id="15" name="Straight Connector 14">
            <a:extLst>
              <a:ext uri="{FF2B5EF4-FFF2-40B4-BE49-F238E27FC236}">
                <a16:creationId xmlns:a16="http://schemas.microsoft.com/office/drawing/2014/main" id="{DE038CA5-8F1F-4334-8648-E6A7038DE8C1}"/>
              </a:ext>
              <a:ext uri="{C183D7F6-B498-43B3-948B-1728B52AA6E4}">
                <adec:decorative xmlns:adec="http://schemas.microsoft.com/office/drawing/2017/decorative" val="1"/>
              </a:ext>
            </a:extLst>
          </p:cNvPr>
          <p:cNvCxnSpPr/>
          <p:nvPr userDrawn="1"/>
        </p:nvCxnSpPr>
        <p:spPr>
          <a:xfrm>
            <a:off x="575733" y="3636581"/>
            <a:ext cx="11184467"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588435" y="3806346"/>
            <a:ext cx="11131551" cy="697620"/>
          </a:xfrm>
          <a:prstGeom prst="rect">
            <a:avLst/>
          </a:prstGeom>
        </p:spPr>
        <p:txBody>
          <a:bodyPr/>
          <a:lstStyle>
            <a:lvl1pPr marL="0" indent="0">
              <a:buNone/>
              <a:defRPr sz="2667"/>
            </a:lvl1pPr>
            <a:lvl2pPr marL="609570" indent="0">
              <a:buNone/>
              <a:defRPr/>
            </a:lvl2pPr>
            <a:lvl3pPr marL="1219140" indent="0">
              <a:buNone/>
              <a:defRPr/>
            </a:lvl3pPr>
            <a:lvl4pPr marL="1828709" indent="0">
              <a:buNone/>
              <a:defRPr/>
            </a:lvl4pPr>
            <a:lvl5pPr marL="2438278"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454823" y="5907161"/>
            <a:ext cx="10984702" cy="810158"/>
          </a:xfrm>
          <a:prstGeom prst="rect">
            <a:avLst/>
          </a:prstGeom>
          <a:noFill/>
        </p:spPr>
        <p:txBody>
          <a:bodyPr wrap="squar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NSTA 2022</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NSTA makes no representations or warranties, express or implied, regarding the quality, completeness or accuracy of the information contained herein. All and any such responsibility and liability is expressly disclaimed. The NSTA does not provide endorsements or investment recommendations. The North Sea Transition Authority is the business name for the Oil &amp; Gas Authority, a limited company registered in England and Wales with registered number 09666504 and VAT registered number 249433979. Our registered office is at Sanctuary Buildings, 20 Great Smith Street, London, United Kingdom, SW1P 3BT.</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9956800" y="4976283"/>
            <a:ext cx="1776941" cy="697620"/>
          </a:xfrm>
          <a:prstGeom prst="rect">
            <a:avLst/>
          </a:prstGeom>
        </p:spPr>
        <p:txBody>
          <a:bodyPr/>
          <a:lstStyle>
            <a:lvl1pPr marL="0" indent="0" algn="l">
              <a:buNone/>
              <a:defRPr sz="2133"/>
            </a:lvl1pPr>
            <a:lvl2pPr marL="609570" indent="0">
              <a:buNone/>
              <a:defRPr/>
            </a:lvl2pPr>
            <a:lvl3pPr marL="1219140" indent="0">
              <a:buNone/>
              <a:defRPr/>
            </a:lvl3pPr>
            <a:lvl4pPr marL="1828709" indent="0">
              <a:buNone/>
              <a:defRPr/>
            </a:lvl4pPr>
            <a:lvl5pPr marL="2438278"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588433" y="4976285"/>
            <a:ext cx="8530936" cy="757767"/>
          </a:xfrm>
          <a:prstGeom prst="rect">
            <a:avLst/>
          </a:prstGeom>
        </p:spPr>
        <p:txBody>
          <a:bodyPr/>
          <a:lstStyle>
            <a:lvl1pPr marL="0" indent="0">
              <a:buNone/>
              <a:defRPr sz="2133"/>
            </a:lvl1pPr>
          </a:lstStyle>
          <a:p>
            <a:pPr lvl="0"/>
            <a:r>
              <a:rPr lang="en-US"/>
              <a:t>Speaker &amp; title</a:t>
            </a:r>
          </a:p>
        </p:txBody>
      </p:sp>
    </p:spTree>
    <p:extLst>
      <p:ext uri="{BB962C8B-B14F-4D97-AF65-F5344CB8AC3E}">
        <p14:creationId xmlns:p14="http://schemas.microsoft.com/office/powerpoint/2010/main" val="1330813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2FFC40AA-9874-4E4D-A2FD-54DF1843F073}"/>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8" name="Slide Number Placeholder 1">
            <a:extLst>
              <a:ext uri="{FF2B5EF4-FFF2-40B4-BE49-F238E27FC236}">
                <a16:creationId xmlns:a16="http://schemas.microsoft.com/office/drawing/2014/main" id="{1D92EA6B-D6D8-4A64-8322-A00DB7245B0D}"/>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1070430663"/>
      </p:ext>
    </p:extLst>
  </p:cSld>
  <p:clrMapOvr>
    <a:masterClrMapping/>
  </p:clrMapOvr>
  <p:extLst>
    <p:ext uri="{DCECCB84-F9BA-43D5-87BE-67443E8EF086}">
      <p15:sldGuideLst xmlns:p15="http://schemas.microsoft.com/office/powerpoint/2012/main">
        <p15:guide id="1" pos="2631" userDrawn="1">
          <p15:clr>
            <a:srgbClr val="FBAE40"/>
          </p15:clr>
        </p15:guide>
        <p15:guide id="2" pos="2752" userDrawn="1">
          <p15:clr>
            <a:srgbClr val="FBAE40"/>
          </p15:clr>
        </p15:guide>
        <p15:guide id="3" pos="5020" userDrawn="1">
          <p15:clr>
            <a:srgbClr val="FBAE40"/>
          </p15:clr>
        </p15:guide>
        <p15:guide id="4" pos="51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5653719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687984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0086531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24/06/2025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2691740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24/06/2025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9000832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24/06/2025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834815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24/06/2025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1988248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24/06/2025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6754975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24/06/2025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9193129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51240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6288619" y="1259419"/>
            <a:ext cx="5471583" cy="4806949"/>
          </a:xfrm>
          <a:prstGeom prst="rect">
            <a:avLst/>
          </a:prstGeom>
          <a:noFill/>
        </p:spPr>
        <p:txBody>
          <a:bodyPr anchor="ctr"/>
          <a:lstStyle>
            <a:lvl1pPr>
              <a:defRPr lang="en-GB" dirty="0"/>
            </a:lvl1pPr>
          </a:lstStyle>
          <a:p>
            <a:pPr marL="0" lvl="0" indent="0" algn="ctr">
              <a:buNone/>
            </a:pPr>
            <a:endParaRPr lang="en-GB"/>
          </a:p>
        </p:txBody>
      </p:sp>
      <p:pic>
        <p:nvPicPr>
          <p:cNvPr id="8" name="Picture 7">
            <a:extLst>
              <a:ext uri="{FF2B5EF4-FFF2-40B4-BE49-F238E27FC236}">
                <a16:creationId xmlns:a16="http://schemas.microsoft.com/office/drawing/2014/main" id="{84B9B836-18C2-4958-9597-6200565F8650}"/>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9" name="Slide Number Placeholder 1">
            <a:extLst>
              <a:ext uri="{FF2B5EF4-FFF2-40B4-BE49-F238E27FC236}">
                <a16:creationId xmlns:a16="http://schemas.microsoft.com/office/drawing/2014/main" id="{EE3246A7-576C-4DDF-9C68-C33A3350E1F8}"/>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650574377"/>
      </p:ext>
    </p:extLst>
  </p:cSld>
  <p:clrMapOvr>
    <a:masterClrMapping/>
  </p:clrMapOvr>
  <p:extLst>
    <p:ext uri="{DCECCB84-F9BA-43D5-87BE-67443E8EF086}">
      <p15:sldGuideLst xmlns:p15="http://schemas.microsoft.com/office/powerpoint/2012/main">
        <p15:guide id="1" pos="3809" userDrawn="1">
          <p15:clr>
            <a:srgbClr val="FBAE40"/>
          </p15:clr>
        </p15:guide>
        <p15:guide id="2" pos="3961"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0010466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6288619" y="1259419"/>
            <a:ext cx="5471583" cy="4806949"/>
          </a:xfrm>
          <a:prstGeom prst="rect">
            <a:avLst/>
          </a:prstGeom>
          <a:noFill/>
        </p:spPr>
        <p:txBody>
          <a:bodyPr anchor="ctr"/>
          <a:lstStyle>
            <a:lvl1pPr>
              <a:defRPr lang="en-GB" dirty="0"/>
            </a:lvl1pPr>
          </a:lstStyle>
          <a:p>
            <a:pPr marL="0" lvl="0" indent="0" algn="ctr">
              <a:buNone/>
            </a:pPr>
            <a:endParaRPr lang="en-GB"/>
          </a:p>
        </p:txBody>
      </p:sp>
      <p:pic>
        <p:nvPicPr>
          <p:cNvPr id="8" name="Picture 7">
            <a:extLst>
              <a:ext uri="{FF2B5EF4-FFF2-40B4-BE49-F238E27FC236}">
                <a16:creationId xmlns:a16="http://schemas.microsoft.com/office/drawing/2014/main" id="{975DB60A-984E-4696-B0D8-AD8DF3E9983E}"/>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59545862"/>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pic>
        <p:nvPicPr>
          <p:cNvPr id="10" name="Graphic 9" descr="North Sea Transition Authority logo">
            <a:extLst>
              <a:ext uri="{FF2B5EF4-FFF2-40B4-BE49-F238E27FC236}">
                <a16:creationId xmlns:a16="http://schemas.microsoft.com/office/drawing/2014/main" id="{EA0B287C-6E98-4ABE-9770-5F9F12084EBA}"/>
              </a:ext>
            </a:extLst>
          </p:cNvPr>
          <p:cNvPicPr>
            <a:picLocks noChangeAspect="1"/>
          </p:cNvPicPr>
          <p:nvPr userDrawn="1"/>
        </p:nvPicPr>
        <p:blipFill>
          <a:blip r:embed="rId2"/>
          <a:srcRect/>
          <a:stretch/>
        </p:blipFill>
        <p:spPr>
          <a:xfrm>
            <a:off x="718914" y="253214"/>
            <a:ext cx="1466032" cy="1470484"/>
          </a:xfrm>
          <a:prstGeom prst="rect">
            <a:avLst/>
          </a:prstGeom>
        </p:spPr>
      </p:pic>
      <p:cxnSp>
        <p:nvCxnSpPr>
          <p:cNvPr id="15" name="Straight Connector 14">
            <a:extLst>
              <a:ext uri="{FF2B5EF4-FFF2-40B4-BE49-F238E27FC236}">
                <a16:creationId xmlns:a16="http://schemas.microsoft.com/office/drawing/2014/main" id="{DE038CA5-8F1F-4334-8648-E6A7038DE8C1}"/>
              </a:ext>
              <a:ext uri="{C183D7F6-B498-43B3-948B-1728B52AA6E4}">
                <adec:decorative xmlns:adec="http://schemas.microsoft.com/office/drawing/2017/decorative" val="1"/>
              </a:ext>
            </a:extLst>
          </p:cNvPr>
          <p:cNvCxnSpPr/>
          <p:nvPr userDrawn="1"/>
        </p:nvCxnSpPr>
        <p:spPr>
          <a:xfrm>
            <a:off x="575733" y="3636581"/>
            <a:ext cx="11184467"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2066D78-725F-47AA-B718-01D0AF25F789}"/>
              </a:ext>
            </a:extLst>
          </p:cNvPr>
          <p:cNvSpPr txBox="1"/>
          <p:nvPr userDrawn="1"/>
        </p:nvSpPr>
        <p:spPr>
          <a:xfrm>
            <a:off x="454822" y="5907161"/>
            <a:ext cx="11305377" cy="953723"/>
          </a:xfrm>
          <a:prstGeom prst="rect">
            <a:avLst/>
          </a:prstGeom>
          <a:noFill/>
        </p:spPr>
        <p:txBody>
          <a:bodyPr wrap="squar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NSTA 2022</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NSTA makes no representations or warranties, express or implied, regarding the quality, completeness or accuracy of the information contained herein. All and any such responsibility and liability is expressly disclaimed. The NSTA does not provide endorsements or investment recommendations.</a:t>
            </a:r>
            <a:b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b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The North Sea Transition Authority is the business name for the Oil &amp; Gas Authority, a limited company registered in England and Wales with registered number 09666504 and VAT registered number 249433979. Our registered office is at 21 Bloomsbury Street, London, United Kingdom, WC1B 3HF. </a:t>
            </a:r>
          </a:p>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endParaRP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9956800" y="4976283"/>
            <a:ext cx="1776941" cy="697620"/>
          </a:xfrm>
          <a:prstGeom prst="rect">
            <a:avLst/>
          </a:prstGeom>
        </p:spPr>
        <p:txBody>
          <a:bodyPr/>
          <a:lstStyle>
            <a:lvl1pPr marL="0" indent="0" algn="l">
              <a:buNone/>
              <a:defRPr sz="2133"/>
            </a:lvl1pPr>
            <a:lvl2pPr marL="609570" indent="0">
              <a:buNone/>
              <a:defRPr/>
            </a:lvl2pPr>
            <a:lvl3pPr marL="1219140" indent="0">
              <a:buNone/>
              <a:defRPr/>
            </a:lvl3pPr>
            <a:lvl4pPr marL="1828709" indent="0">
              <a:buNone/>
              <a:defRPr/>
            </a:lvl4pPr>
            <a:lvl5pPr marL="2438278"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588433" y="4976285"/>
            <a:ext cx="8530936" cy="757767"/>
          </a:xfrm>
          <a:prstGeom prst="rect">
            <a:avLst/>
          </a:prstGeom>
        </p:spPr>
        <p:txBody>
          <a:bodyPr/>
          <a:lstStyle>
            <a:lvl1pPr marL="0" indent="0">
              <a:buNone/>
              <a:defRPr sz="2133"/>
            </a:lvl1pPr>
          </a:lstStyle>
          <a:p>
            <a:pPr lvl="0"/>
            <a:r>
              <a:rPr lang="en-US"/>
              <a:t>Speaker &amp; title</a:t>
            </a:r>
          </a:p>
        </p:txBody>
      </p:sp>
      <p:sp>
        <p:nvSpPr>
          <p:cNvPr id="12" name="Text Placeholder 12">
            <a:extLst>
              <a:ext uri="{FF2B5EF4-FFF2-40B4-BE49-F238E27FC236}">
                <a16:creationId xmlns:a16="http://schemas.microsoft.com/office/drawing/2014/main" id="{FBBF420D-7306-4564-8600-5DCC54C404A5}"/>
              </a:ext>
            </a:extLst>
          </p:cNvPr>
          <p:cNvSpPr>
            <a:spLocks noGrp="1"/>
          </p:cNvSpPr>
          <p:nvPr>
            <p:ph type="body" sz="quarter" idx="12" hasCustomPrompt="1"/>
          </p:nvPr>
        </p:nvSpPr>
        <p:spPr>
          <a:xfrm>
            <a:off x="575733" y="2635486"/>
            <a:ext cx="11184467" cy="997751"/>
          </a:xfrm>
          <a:prstGeom prst="rect">
            <a:avLst/>
          </a:prstGeom>
        </p:spPr>
        <p:txBody>
          <a:bodyPr lIns="0" anchor="b"/>
          <a:lstStyle>
            <a:lvl1pPr marL="0" indent="0">
              <a:buNone/>
              <a:defRPr sz="5333">
                <a:solidFill>
                  <a:srgbClr val="193768"/>
                </a:solidFill>
              </a:defRPr>
            </a:lvl1pPr>
          </a:lstStyle>
          <a:p>
            <a:pPr lvl="0"/>
            <a:r>
              <a:rPr lang="en-US"/>
              <a:t>Here comes your title</a:t>
            </a:r>
          </a:p>
        </p:txBody>
      </p:sp>
      <p:sp>
        <p:nvSpPr>
          <p:cNvPr id="14" name="Text Placeholder 18">
            <a:extLst>
              <a:ext uri="{FF2B5EF4-FFF2-40B4-BE49-F238E27FC236}">
                <a16:creationId xmlns:a16="http://schemas.microsoft.com/office/drawing/2014/main" id="{39FD3177-214E-4F32-910E-58B1967F5E14}"/>
              </a:ext>
            </a:extLst>
          </p:cNvPr>
          <p:cNvSpPr>
            <a:spLocks noGrp="1"/>
          </p:cNvSpPr>
          <p:nvPr>
            <p:ph type="body" sz="quarter" idx="13" hasCustomPrompt="1"/>
          </p:nvPr>
        </p:nvSpPr>
        <p:spPr>
          <a:xfrm>
            <a:off x="588435" y="3806346"/>
            <a:ext cx="11131551" cy="697620"/>
          </a:xfrm>
          <a:prstGeom prst="rect">
            <a:avLst/>
          </a:prstGeom>
        </p:spPr>
        <p:txBody>
          <a:bodyPr/>
          <a:lstStyle>
            <a:lvl1pPr marL="0" indent="0">
              <a:buNone/>
              <a:defRPr sz="2667"/>
            </a:lvl1pPr>
            <a:lvl2pPr marL="609570" indent="0">
              <a:buNone/>
              <a:defRPr/>
            </a:lvl2pPr>
            <a:lvl3pPr marL="1219140" indent="0">
              <a:buNone/>
              <a:defRPr/>
            </a:lvl3pPr>
            <a:lvl4pPr marL="1828709" indent="0">
              <a:buNone/>
              <a:defRPr/>
            </a:lvl4pPr>
            <a:lvl5pPr marL="2438278" indent="0">
              <a:buNone/>
              <a:defRPr/>
            </a:lvl5pPr>
          </a:lstStyle>
          <a:p>
            <a:pPr lvl="0"/>
            <a:r>
              <a:rPr lang="en-US"/>
              <a:t>Subtitle</a:t>
            </a:r>
          </a:p>
        </p:txBody>
      </p:sp>
    </p:spTree>
    <p:extLst>
      <p:ext uri="{BB962C8B-B14F-4D97-AF65-F5344CB8AC3E}">
        <p14:creationId xmlns:p14="http://schemas.microsoft.com/office/powerpoint/2010/main" val="38118793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CDB2A062-E898-4E6D-ACC8-E654FB12AD2A}"/>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8" name="Slide Number Placeholder 1">
            <a:extLst>
              <a:ext uri="{FF2B5EF4-FFF2-40B4-BE49-F238E27FC236}">
                <a16:creationId xmlns:a16="http://schemas.microsoft.com/office/drawing/2014/main" id="{6D6621D0-6F96-4F44-A8A3-665E7035EB4E}"/>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pic>
        <p:nvPicPr>
          <p:cNvPr id="2" name="Picture 1">
            <a:extLst>
              <a:ext uri="{FF2B5EF4-FFF2-40B4-BE49-F238E27FC236}">
                <a16:creationId xmlns:a16="http://schemas.microsoft.com/office/drawing/2014/main" id="{29F8334E-D032-531E-F200-9310E2BE347A}"/>
              </a:ext>
            </a:extLst>
          </p:cNvPr>
          <p:cNvPicPr>
            <a:picLocks noChangeAspect="1"/>
          </p:cNvPicPr>
          <p:nvPr userDrawn="1"/>
        </p:nvPicPr>
        <p:blipFill>
          <a:blip r:embed="rId3">
            <a:alphaModFix amt="5000"/>
          </a:blip>
          <a:stretch>
            <a:fillRect/>
          </a:stretch>
        </p:blipFill>
        <p:spPr>
          <a:xfrm>
            <a:off x="0" y="9525"/>
            <a:ext cx="12192000" cy="6858000"/>
          </a:xfrm>
          <a:prstGeom prst="rect">
            <a:avLst/>
          </a:prstGeom>
          <a:effectLst>
            <a:outerShdw blurRad="50800" dist="50800" dir="5400000" algn="ctr" rotWithShape="0">
              <a:srgbClr val="000000">
                <a:alpha val="0"/>
              </a:srgbClr>
            </a:outerShdw>
          </a:effectLst>
        </p:spPr>
      </p:pic>
    </p:spTree>
    <p:extLst>
      <p:ext uri="{BB962C8B-B14F-4D97-AF65-F5344CB8AC3E}">
        <p14:creationId xmlns:p14="http://schemas.microsoft.com/office/powerpoint/2010/main" val="3075199675"/>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47">
          <p15:clr>
            <a:srgbClr val="FBAE40"/>
          </p15:clr>
        </p15:guide>
        <p15:guide id="5" pos="5612">
          <p15:clr>
            <a:srgbClr val="FBAE40"/>
          </p15:clr>
        </p15:guide>
        <p15:guide id="6" pos="5745">
          <p15:clr>
            <a:srgbClr val="FBAE40"/>
          </p15:clr>
        </p15:guide>
        <p15:guide id="7" orient="horz" pos="973">
          <p15:clr>
            <a:srgbClr val="FBAE40"/>
          </p15:clr>
        </p15:guide>
        <p15:guide id="8" orient="horz" pos="2231">
          <p15:clr>
            <a:srgbClr val="FBAE40"/>
          </p15:clr>
        </p15:guide>
        <p15:guide id="9" orient="horz" pos="2339">
          <p15:clr>
            <a:srgbClr val="FBAE40"/>
          </p15:clr>
        </p15:guide>
        <p15:guide id="10" orient="horz" pos="3588">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Divider_page">
    <p:spTree>
      <p:nvGrpSpPr>
        <p:cNvPr id="1" name=""/>
        <p:cNvGrpSpPr/>
        <p:nvPr/>
      </p:nvGrpSpPr>
      <p:grpSpPr>
        <a:xfrm>
          <a:off x="0" y="0"/>
          <a:ext cx="0" cy="0"/>
          <a:chOff x="0" y="0"/>
          <a:chExt cx="0" cy="0"/>
        </a:xfrm>
      </p:grpSpPr>
      <p:pic>
        <p:nvPicPr>
          <p:cNvPr id="4" name="Graphic 3" descr="North Sea Transition Authority logo">
            <a:extLst>
              <a:ext uri="{FF2B5EF4-FFF2-40B4-BE49-F238E27FC236}">
                <a16:creationId xmlns:a16="http://schemas.microsoft.com/office/drawing/2014/main" id="{0700E569-29DA-4C92-8B98-093A575DAB26}"/>
              </a:ext>
            </a:extLst>
          </p:cNvPr>
          <p:cNvPicPr>
            <a:picLocks noChangeAspect="1"/>
          </p:cNvPicPr>
          <p:nvPr userDrawn="1"/>
        </p:nvPicPr>
        <p:blipFill>
          <a:blip r:embed="rId2"/>
          <a:srcRect/>
          <a:stretch/>
        </p:blipFill>
        <p:spPr>
          <a:xfrm>
            <a:off x="8463280" y="418039"/>
            <a:ext cx="3296920" cy="310617"/>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575733" y="2813052"/>
            <a:ext cx="11184467" cy="1179829"/>
          </a:xfrm>
          <a:prstGeom prst="rect">
            <a:avLst/>
          </a:prstGeom>
        </p:spPr>
        <p:txBody>
          <a:bodyPr/>
          <a:lstStyle>
            <a:lvl1pPr marL="0" indent="0">
              <a:buNone/>
              <a:defRPr sz="7200" spc="-267"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575733" y="4684184"/>
            <a:ext cx="7623387" cy="1524000"/>
          </a:xfrm>
          <a:prstGeom prst="rect">
            <a:avLst/>
          </a:prstGeom>
        </p:spPr>
        <p:txBody>
          <a:bodyPr/>
          <a:lstStyle>
            <a:lvl1pPr marL="0" indent="0">
              <a:lnSpc>
                <a:spcPts val="2933"/>
              </a:lnSpc>
              <a:spcBef>
                <a:spcPts val="0"/>
              </a:spcBef>
              <a:buNone/>
              <a:defRPr sz="2400">
                <a:solidFill>
                  <a:srgbClr val="FFFFFF"/>
                </a:solidFill>
              </a:defRPr>
            </a:lvl1pPr>
            <a:lvl2pPr marL="609570" indent="0">
              <a:buNone/>
              <a:defRPr>
                <a:solidFill>
                  <a:srgbClr val="FFFFFF"/>
                </a:solidFill>
              </a:defRPr>
            </a:lvl2pPr>
            <a:lvl3pPr marL="1219140" indent="0">
              <a:buNone/>
              <a:defRPr>
                <a:solidFill>
                  <a:srgbClr val="FFFFFF"/>
                </a:solidFill>
              </a:defRPr>
            </a:lvl3pPr>
            <a:lvl4pPr marL="1828709" indent="0">
              <a:buNone/>
              <a:defRPr>
                <a:solidFill>
                  <a:srgbClr val="FFFFFF"/>
                </a:solidFill>
              </a:defRPr>
            </a:lvl4pPr>
            <a:lvl5pPr marL="2438278"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975689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7" name="object 2"/>
          <p:cNvSpPr txBox="1"/>
          <p:nvPr userDrawn="1"/>
        </p:nvSpPr>
        <p:spPr>
          <a:xfrm>
            <a:off x="1016009" y="2747812"/>
            <a:ext cx="11532241" cy="1231106"/>
          </a:xfrm>
          <a:prstGeom prst="rect">
            <a:avLst/>
          </a:prstGeom>
        </p:spPr>
        <p:txBody>
          <a:bodyPr vert="horz" wrap="square" lIns="0" tIns="0" rIns="0" bIns="0" rtlCol="0">
            <a:spAutoFit/>
          </a:bodyPr>
          <a:lstStyle/>
          <a:p>
            <a:pPr marL="16933"/>
            <a:r>
              <a:rPr lang="en-GB" sz="8000" spc="-73">
                <a:solidFill>
                  <a:srgbClr val="002060"/>
                </a:solidFill>
                <a:latin typeface="Arial"/>
                <a:cs typeface="Arial"/>
              </a:rPr>
              <a:t>Thank you</a:t>
            </a:r>
          </a:p>
        </p:txBody>
      </p:sp>
      <p:sp>
        <p:nvSpPr>
          <p:cNvPr id="8" name="object 3"/>
          <p:cNvSpPr/>
          <p:nvPr userDrawn="1"/>
        </p:nvSpPr>
        <p:spPr>
          <a:xfrm>
            <a:off x="1016003" y="3861127"/>
            <a:ext cx="11136207" cy="0"/>
          </a:xfrm>
          <a:custGeom>
            <a:avLst/>
            <a:gdLst/>
            <a:ahLst/>
            <a:cxnLst/>
            <a:rect l="l" t="t" r="r" b="b"/>
            <a:pathLst>
              <a:path w="8352155">
                <a:moveTo>
                  <a:pt x="0" y="0"/>
                </a:moveTo>
                <a:lnTo>
                  <a:pt x="8352002" y="0"/>
                </a:lnTo>
              </a:path>
            </a:pathLst>
          </a:custGeom>
          <a:ln w="12700">
            <a:solidFill>
              <a:srgbClr val="002060"/>
            </a:solidFill>
          </a:ln>
        </p:spPr>
        <p:txBody>
          <a:bodyPr wrap="square" lIns="0" tIns="0" rIns="0" bIns="0" rtlCol="0"/>
          <a:lstStyle/>
          <a:p>
            <a:endParaRPr sz="3200">
              <a:solidFill>
                <a:prstClr val="black"/>
              </a:solidFill>
            </a:endParaRPr>
          </a:p>
        </p:txBody>
      </p:sp>
      <p:pic>
        <p:nvPicPr>
          <p:cNvPr id="9" name="Picture 8" descr="North Sea Transition Authority logo&#10;"/>
          <p:cNvPicPr>
            <a:picLocks noChangeAspect="1"/>
          </p:cNvPicPr>
          <p:nvPr userDrawn="1"/>
        </p:nvPicPr>
        <p:blipFill>
          <a:blip r:embed="rId2"/>
          <a:srcRect/>
          <a:stretch/>
        </p:blipFill>
        <p:spPr>
          <a:xfrm>
            <a:off x="1016003" y="486235"/>
            <a:ext cx="1725476" cy="1730716"/>
          </a:xfrm>
          <a:prstGeom prst="rect">
            <a:avLst/>
          </a:prstGeom>
        </p:spPr>
      </p:pic>
    </p:spTree>
    <p:extLst>
      <p:ext uri="{BB962C8B-B14F-4D97-AF65-F5344CB8AC3E}">
        <p14:creationId xmlns:p14="http://schemas.microsoft.com/office/powerpoint/2010/main" val="39875995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5F7B6-0EB6-9189-8859-1674052DACF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7E4CC35A-46FE-B1C7-2405-B7C0A81391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96CCC67-319E-A7C0-EEC7-6D8DC4590D98}"/>
              </a:ext>
            </a:extLst>
          </p:cNvPr>
          <p:cNvSpPr>
            <a:spLocks noGrp="1"/>
          </p:cNvSpPr>
          <p:nvPr>
            <p:ph type="dt" sz="half" idx="10"/>
          </p:nvPr>
        </p:nvSpPr>
        <p:spPr/>
        <p:txBody>
          <a:bodyPr/>
          <a:lstStyle/>
          <a:p>
            <a:fld id="{71B6D75A-ADEC-46AE-BF6D-246C09FE9B32}" type="datetimeFigureOut">
              <a:rPr lang="en-GB" smtClean="0"/>
              <a:t>24/06/2025</a:t>
            </a:fld>
            <a:endParaRPr lang="en-GB"/>
          </a:p>
        </p:txBody>
      </p:sp>
      <p:sp>
        <p:nvSpPr>
          <p:cNvPr id="5" name="Footer Placeholder 4">
            <a:extLst>
              <a:ext uri="{FF2B5EF4-FFF2-40B4-BE49-F238E27FC236}">
                <a16:creationId xmlns:a16="http://schemas.microsoft.com/office/drawing/2014/main" id="{124C42A4-86BA-BF3A-0F48-6405C37B9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EF9142-D987-7D2B-CE14-83F950CDC2E6}"/>
              </a:ext>
            </a:extLst>
          </p:cNvPr>
          <p:cNvSpPr>
            <a:spLocks noGrp="1"/>
          </p:cNvSpPr>
          <p:nvPr>
            <p:ph type="sldNum" sz="quarter" idx="12"/>
          </p:nvPr>
        </p:nvSpPr>
        <p:spPr/>
        <p:txBody>
          <a:bodyPr/>
          <a:lstStyle/>
          <a:p>
            <a:fld id="{D42666EA-2611-4152-A79C-0828C61F67D7}" type="slidenum">
              <a:rPr lang="en-GB" smtClean="0"/>
              <a:t>‹#›</a:t>
            </a:fld>
            <a:endParaRPr lang="en-GB"/>
          </a:p>
        </p:txBody>
      </p:sp>
    </p:spTree>
    <p:extLst>
      <p:ext uri="{BB962C8B-B14F-4D97-AF65-F5344CB8AC3E}">
        <p14:creationId xmlns:p14="http://schemas.microsoft.com/office/powerpoint/2010/main" val="12514890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A689D-AFA5-D787-6C6A-7C3C29342E5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6C0226F-7E37-5142-9076-9B4E96C9863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FFBC120-68D4-4155-2C5D-45A9675D6A6A}"/>
              </a:ext>
            </a:extLst>
          </p:cNvPr>
          <p:cNvSpPr>
            <a:spLocks noGrp="1"/>
          </p:cNvSpPr>
          <p:nvPr>
            <p:ph type="dt" sz="half" idx="10"/>
          </p:nvPr>
        </p:nvSpPr>
        <p:spPr/>
        <p:txBody>
          <a:bodyPr/>
          <a:lstStyle/>
          <a:p>
            <a:fld id="{71B6D75A-ADEC-46AE-BF6D-246C09FE9B32}" type="datetimeFigureOut">
              <a:rPr lang="en-GB" smtClean="0"/>
              <a:t>24/06/2025</a:t>
            </a:fld>
            <a:endParaRPr lang="en-GB"/>
          </a:p>
        </p:txBody>
      </p:sp>
      <p:sp>
        <p:nvSpPr>
          <p:cNvPr id="5" name="Footer Placeholder 4">
            <a:extLst>
              <a:ext uri="{FF2B5EF4-FFF2-40B4-BE49-F238E27FC236}">
                <a16:creationId xmlns:a16="http://schemas.microsoft.com/office/drawing/2014/main" id="{C862F16E-7928-0B18-53D1-47C632CD0A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088819-9B35-18BF-9532-FE1B73934D3C}"/>
              </a:ext>
            </a:extLst>
          </p:cNvPr>
          <p:cNvSpPr>
            <a:spLocks noGrp="1"/>
          </p:cNvSpPr>
          <p:nvPr>
            <p:ph type="sldNum" sz="quarter" idx="12"/>
          </p:nvPr>
        </p:nvSpPr>
        <p:spPr/>
        <p:txBody>
          <a:bodyPr/>
          <a:lstStyle/>
          <a:p>
            <a:fld id="{D42666EA-2611-4152-A79C-0828C61F67D7}" type="slidenum">
              <a:rPr lang="en-GB" smtClean="0"/>
              <a:t>‹#›</a:t>
            </a:fld>
            <a:endParaRPr lang="en-GB"/>
          </a:p>
        </p:txBody>
      </p:sp>
    </p:spTree>
    <p:extLst>
      <p:ext uri="{BB962C8B-B14F-4D97-AF65-F5344CB8AC3E}">
        <p14:creationId xmlns:p14="http://schemas.microsoft.com/office/powerpoint/2010/main" val="14592604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F5B58-4EE8-821D-2E49-C21F560B31E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79173E19-9731-849D-79C5-5A73FDCF04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BF9C5E2-6038-1060-F546-40C1B0B656E5}"/>
              </a:ext>
            </a:extLst>
          </p:cNvPr>
          <p:cNvSpPr>
            <a:spLocks noGrp="1"/>
          </p:cNvSpPr>
          <p:nvPr>
            <p:ph type="dt" sz="half" idx="10"/>
          </p:nvPr>
        </p:nvSpPr>
        <p:spPr/>
        <p:txBody>
          <a:bodyPr/>
          <a:lstStyle/>
          <a:p>
            <a:fld id="{71B6D75A-ADEC-46AE-BF6D-246C09FE9B32}" type="datetimeFigureOut">
              <a:rPr lang="en-GB" smtClean="0"/>
              <a:t>24/06/2025</a:t>
            </a:fld>
            <a:endParaRPr lang="en-GB"/>
          </a:p>
        </p:txBody>
      </p:sp>
      <p:sp>
        <p:nvSpPr>
          <p:cNvPr id="5" name="Footer Placeholder 4">
            <a:extLst>
              <a:ext uri="{FF2B5EF4-FFF2-40B4-BE49-F238E27FC236}">
                <a16:creationId xmlns:a16="http://schemas.microsoft.com/office/drawing/2014/main" id="{AF93BE8E-B327-96FB-88C4-AD55ED20C8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0DF93B-45E5-B36E-B53D-19884B3363E9}"/>
              </a:ext>
            </a:extLst>
          </p:cNvPr>
          <p:cNvSpPr>
            <a:spLocks noGrp="1"/>
          </p:cNvSpPr>
          <p:nvPr>
            <p:ph type="sldNum" sz="quarter" idx="12"/>
          </p:nvPr>
        </p:nvSpPr>
        <p:spPr/>
        <p:txBody>
          <a:bodyPr/>
          <a:lstStyle/>
          <a:p>
            <a:fld id="{D42666EA-2611-4152-A79C-0828C61F67D7}" type="slidenum">
              <a:rPr lang="en-GB" smtClean="0"/>
              <a:t>‹#›</a:t>
            </a:fld>
            <a:endParaRPr lang="en-GB"/>
          </a:p>
        </p:txBody>
      </p:sp>
    </p:spTree>
    <p:extLst>
      <p:ext uri="{BB962C8B-B14F-4D97-AF65-F5344CB8AC3E}">
        <p14:creationId xmlns:p14="http://schemas.microsoft.com/office/powerpoint/2010/main" val="3790235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C66DC-973B-EB82-FB57-794F74994EE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C790E30-4E0F-CD63-6C5A-B7E9DDE25E1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A690F11-67A2-8972-5B84-F37BF408F67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062DCDC-8AB7-4254-BD45-4777817B41EA}"/>
              </a:ext>
            </a:extLst>
          </p:cNvPr>
          <p:cNvSpPr>
            <a:spLocks noGrp="1"/>
          </p:cNvSpPr>
          <p:nvPr>
            <p:ph type="dt" sz="half" idx="10"/>
          </p:nvPr>
        </p:nvSpPr>
        <p:spPr/>
        <p:txBody>
          <a:bodyPr/>
          <a:lstStyle/>
          <a:p>
            <a:fld id="{71B6D75A-ADEC-46AE-BF6D-246C09FE9B32}" type="datetimeFigureOut">
              <a:rPr lang="en-GB" smtClean="0"/>
              <a:t>24/06/2025</a:t>
            </a:fld>
            <a:endParaRPr lang="en-GB"/>
          </a:p>
        </p:txBody>
      </p:sp>
      <p:sp>
        <p:nvSpPr>
          <p:cNvPr id="6" name="Footer Placeholder 5">
            <a:extLst>
              <a:ext uri="{FF2B5EF4-FFF2-40B4-BE49-F238E27FC236}">
                <a16:creationId xmlns:a16="http://schemas.microsoft.com/office/drawing/2014/main" id="{141E1C14-3144-F0A4-FA74-958E4A9755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11D58E-4008-FE1F-5219-7EF80B38C4E9}"/>
              </a:ext>
            </a:extLst>
          </p:cNvPr>
          <p:cNvSpPr>
            <a:spLocks noGrp="1"/>
          </p:cNvSpPr>
          <p:nvPr>
            <p:ph type="sldNum" sz="quarter" idx="12"/>
          </p:nvPr>
        </p:nvSpPr>
        <p:spPr/>
        <p:txBody>
          <a:bodyPr/>
          <a:lstStyle/>
          <a:p>
            <a:fld id="{D42666EA-2611-4152-A79C-0828C61F67D7}" type="slidenum">
              <a:rPr lang="en-GB" smtClean="0"/>
              <a:t>‹#›</a:t>
            </a:fld>
            <a:endParaRPr lang="en-GB"/>
          </a:p>
        </p:txBody>
      </p:sp>
    </p:spTree>
    <p:extLst>
      <p:ext uri="{BB962C8B-B14F-4D97-AF65-F5344CB8AC3E}">
        <p14:creationId xmlns:p14="http://schemas.microsoft.com/office/powerpoint/2010/main" val="1934834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575735" y="1490135"/>
            <a:ext cx="3598333" cy="2633133"/>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4368800" y="1490135"/>
            <a:ext cx="3600451" cy="2633133"/>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8159751" y="1490135"/>
            <a:ext cx="3598333" cy="2633133"/>
          </a:xfrm>
          <a:prstGeom prst="rect">
            <a:avLst/>
          </a:prstGeom>
          <a:noFill/>
        </p:spPr>
        <p:txBody>
          <a:bodyPr anchor="ctr"/>
          <a:lstStyle>
            <a:lvl1pPr marL="0" indent="0" algn="ctr">
              <a:buNone/>
              <a:defRPr/>
            </a:lvl1pPr>
          </a:lstStyle>
          <a:p>
            <a:endParaRPr lang="en-GB"/>
          </a:p>
        </p:txBody>
      </p:sp>
      <p:pic>
        <p:nvPicPr>
          <p:cNvPr id="9" name="Picture 8">
            <a:extLst>
              <a:ext uri="{FF2B5EF4-FFF2-40B4-BE49-F238E27FC236}">
                <a16:creationId xmlns:a16="http://schemas.microsoft.com/office/drawing/2014/main" id="{4E4F3D03-A129-4FD5-AD1B-838EFB37B462}"/>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11" name="Slide Number Placeholder 1">
            <a:extLst>
              <a:ext uri="{FF2B5EF4-FFF2-40B4-BE49-F238E27FC236}">
                <a16:creationId xmlns:a16="http://schemas.microsoft.com/office/drawing/2014/main" id="{33C19E35-9CE6-4CDF-94E1-FD34B570CBDD}"/>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1130870637"/>
      </p:ext>
    </p:extLst>
  </p:cSld>
  <p:clrMapOvr>
    <a:masterClrMapping/>
  </p:clrMapOvr>
  <p:extLst>
    <p:ext uri="{DCECCB84-F9BA-43D5-87BE-67443E8EF086}">
      <p15:sldGuideLst xmlns:p15="http://schemas.microsoft.com/office/powerpoint/2012/main">
        <p15:guide id="1" pos="2631" userDrawn="1">
          <p15:clr>
            <a:srgbClr val="FBAE40"/>
          </p15:clr>
        </p15:guide>
        <p15:guide id="2" pos="2752" userDrawn="1">
          <p15:clr>
            <a:srgbClr val="FBAE40"/>
          </p15:clr>
        </p15:guide>
        <p15:guide id="3" pos="5020" userDrawn="1">
          <p15:clr>
            <a:srgbClr val="FBAE40"/>
          </p15:clr>
        </p15:guide>
        <p15:guide id="4" pos="514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75C6C-D97D-5779-CD0E-EDDEBB60328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CFEDB92-A701-2ED5-65B3-F7B7E1DE89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FB91554-7ED7-7509-1F0F-331E4C5D5BE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C38EF8AB-D7A4-2F87-BAD5-56E7B99CF0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FEDE8ED-F4AC-FEA5-BA4C-BC21D98FB40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A3752F7A-4C89-ECFA-4C74-285A46450DB4}"/>
              </a:ext>
            </a:extLst>
          </p:cNvPr>
          <p:cNvSpPr>
            <a:spLocks noGrp="1"/>
          </p:cNvSpPr>
          <p:nvPr>
            <p:ph type="dt" sz="half" idx="10"/>
          </p:nvPr>
        </p:nvSpPr>
        <p:spPr/>
        <p:txBody>
          <a:bodyPr/>
          <a:lstStyle/>
          <a:p>
            <a:fld id="{71B6D75A-ADEC-46AE-BF6D-246C09FE9B32}" type="datetimeFigureOut">
              <a:rPr lang="en-GB" smtClean="0"/>
              <a:t>24/06/2025</a:t>
            </a:fld>
            <a:endParaRPr lang="en-GB"/>
          </a:p>
        </p:txBody>
      </p:sp>
      <p:sp>
        <p:nvSpPr>
          <p:cNvPr id="8" name="Footer Placeholder 7">
            <a:extLst>
              <a:ext uri="{FF2B5EF4-FFF2-40B4-BE49-F238E27FC236}">
                <a16:creationId xmlns:a16="http://schemas.microsoft.com/office/drawing/2014/main" id="{F06A92D3-544B-8812-6FAF-BCBADAFAA7D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A35A80C-FBCD-822C-FECA-5C8B6A40073C}"/>
              </a:ext>
            </a:extLst>
          </p:cNvPr>
          <p:cNvSpPr>
            <a:spLocks noGrp="1"/>
          </p:cNvSpPr>
          <p:nvPr>
            <p:ph type="sldNum" sz="quarter" idx="12"/>
          </p:nvPr>
        </p:nvSpPr>
        <p:spPr/>
        <p:txBody>
          <a:bodyPr/>
          <a:lstStyle/>
          <a:p>
            <a:fld id="{D42666EA-2611-4152-A79C-0828C61F67D7}" type="slidenum">
              <a:rPr lang="en-GB" smtClean="0"/>
              <a:t>‹#›</a:t>
            </a:fld>
            <a:endParaRPr lang="en-GB"/>
          </a:p>
        </p:txBody>
      </p:sp>
    </p:spTree>
    <p:extLst>
      <p:ext uri="{BB962C8B-B14F-4D97-AF65-F5344CB8AC3E}">
        <p14:creationId xmlns:p14="http://schemas.microsoft.com/office/powerpoint/2010/main" val="27358318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8750A-1839-E512-D733-E84CE622D5C1}"/>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4034419-E998-1459-DAC1-E703C5834A5B}"/>
              </a:ext>
            </a:extLst>
          </p:cNvPr>
          <p:cNvSpPr>
            <a:spLocks noGrp="1"/>
          </p:cNvSpPr>
          <p:nvPr>
            <p:ph type="dt" sz="half" idx="10"/>
          </p:nvPr>
        </p:nvSpPr>
        <p:spPr/>
        <p:txBody>
          <a:bodyPr/>
          <a:lstStyle/>
          <a:p>
            <a:fld id="{71B6D75A-ADEC-46AE-BF6D-246C09FE9B32}" type="datetimeFigureOut">
              <a:rPr lang="en-GB" smtClean="0"/>
              <a:t>24/06/2025</a:t>
            </a:fld>
            <a:endParaRPr lang="en-GB"/>
          </a:p>
        </p:txBody>
      </p:sp>
      <p:sp>
        <p:nvSpPr>
          <p:cNvPr id="4" name="Footer Placeholder 3">
            <a:extLst>
              <a:ext uri="{FF2B5EF4-FFF2-40B4-BE49-F238E27FC236}">
                <a16:creationId xmlns:a16="http://schemas.microsoft.com/office/drawing/2014/main" id="{BE229AAF-B43F-D576-6435-75C0AB46BC7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976A146-9578-3D2A-A6E6-F8F1BA0FED34}"/>
              </a:ext>
            </a:extLst>
          </p:cNvPr>
          <p:cNvSpPr>
            <a:spLocks noGrp="1"/>
          </p:cNvSpPr>
          <p:nvPr>
            <p:ph type="sldNum" sz="quarter" idx="12"/>
          </p:nvPr>
        </p:nvSpPr>
        <p:spPr/>
        <p:txBody>
          <a:bodyPr/>
          <a:lstStyle/>
          <a:p>
            <a:fld id="{D42666EA-2611-4152-A79C-0828C61F67D7}" type="slidenum">
              <a:rPr lang="en-GB" smtClean="0"/>
              <a:t>‹#›</a:t>
            </a:fld>
            <a:endParaRPr lang="en-GB"/>
          </a:p>
        </p:txBody>
      </p:sp>
    </p:spTree>
    <p:extLst>
      <p:ext uri="{BB962C8B-B14F-4D97-AF65-F5344CB8AC3E}">
        <p14:creationId xmlns:p14="http://schemas.microsoft.com/office/powerpoint/2010/main" val="2978652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6EE73E-6CC8-F1C3-6F5C-3918F3AFF738}"/>
              </a:ext>
            </a:extLst>
          </p:cNvPr>
          <p:cNvSpPr>
            <a:spLocks noGrp="1"/>
          </p:cNvSpPr>
          <p:nvPr>
            <p:ph type="dt" sz="half" idx="10"/>
          </p:nvPr>
        </p:nvSpPr>
        <p:spPr/>
        <p:txBody>
          <a:bodyPr/>
          <a:lstStyle/>
          <a:p>
            <a:fld id="{71B6D75A-ADEC-46AE-BF6D-246C09FE9B32}" type="datetimeFigureOut">
              <a:rPr lang="en-GB" smtClean="0"/>
              <a:t>24/06/2025</a:t>
            </a:fld>
            <a:endParaRPr lang="en-GB"/>
          </a:p>
        </p:txBody>
      </p:sp>
      <p:sp>
        <p:nvSpPr>
          <p:cNvPr id="3" name="Footer Placeholder 2">
            <a:extLst>
              <a:ext uri="{FF2B5EF4-FFF2-40B4-BE49-F238E27FC236}">
                <a16:creationId xmlns:a16="http://schemas.microsoft.com/office/drawing/2014/main" id="{2EA40AF5-64B4-8EFD-6EFB-94307F6AE68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2659E87-D631-03AA-9950-938336DA228C}"/>
              </a:ext>
            </a:extLst>
          </p:cNvPr>
          <p:cNvSpPr>
            <a:spLocks noGrp="1"/>
          </p:cNvSpPr>
          <p:nvPr>
            <p:ph type="sldNum" sz="quarter" idx="12"/>
          </p:nvPr>
        </p:nvSpPr>
        <p:spPr/>
        <p:txBody>
          <a:bodyPr/>
          <a:lstStyle/>
          <a:p>
            <a:fld id="{D42666EA-2611-4152-A79C-0828C61F67D7}" type="slidenum">
              <a:rPr lang="en-GB" smtClean="0"/>
              <a:t>‹#›</a:t>
            </a:fld>
            <a:endParaRPr lang="en-GB"/>
          </a:p>
        </p:txBody>
      </p:sp>
    </p:spTree>
    <p:extLst>
      <p:ext uri="{BB962C8B-B14F-4D97-AF65-F5344CB8AC3E}">
        <p14:creationId xmlns:p14="http://schemas.microsoft.com/office/powerpoint/2010/main" val="25743924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E2BF7-8AAD-13F5-C73C-C34D45205B8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829EBCD7-7BBD-4772-1B80-69C6ADCA6F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9EA79010-717E-C6A5-C160-0CC8E234BC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317C89F-27E5-33D4-17E1-8FDE00345673}"/>
              </a:ext>
            </a:extLst>
          </p:cNvPr>
          <p:cNvSpPr>
            <a:spLocks noGrp="1"/>
          </p:cNvSpPr>
          <p:nvPr>
            <p:ph type="dt" sz="half" idx="10"/>
          </p:nvPr>
        </p:nvSpPr>
        <p:spPr/>
        <p:txBody>
          <a:bodyPr/>
          <a:lstStyle/>
          <a:p>
            <a:fld id="{71B6D75A-ADEC-46AE-BF6D-246C09FE9B32}" type="datetimeFigureOut">
              <a:rPr lang="en-GB" smtClean="0"/>
              <a:t>24/06/2025</a:t>
            </a:fld>
            <a:endParaRPr lang="en-GB"/>
          </a:p>
        </p:txBody>
      </p:sp>
      <p:sp>
        <p:nvSpPr>
          <p:cNvPr id="6" name="Footer Placeholder 5">
            <a:extLst>
              <a:ext uri="{FF2B5EF4-FFF2-40B4-BE49-F238E27FC236}">
                <a16:creationId xmlns:a16="http://schemas.microsoft.com/office/drawing/2014/main" id="{75DF4602-5D9A-F567-1D90-5A7DD771A6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E88429-E5FC-F826-C49A-A5ACEA194078}"/>
              </a:ext>
            </a:extLst>
          </p:cNvPr>
          <p:cNvSpPr>
            <a:spLocks noGrp="1"/>
          </p:cNvSpPr>
          <p:nvPr>
            <p:ph type="sldNum" sz="quarter" idx="12"/>
          </p:nvPr>
        </p:nvSpPr>
        <p:spPr/>
        <p:txBody>
          <a:bodyPr/>
          <a:lstStyle/>
          <a:p>
            <a:fld id="{D42666EA-2611-4152-A79C-0828C61F67D7}" type="slidenum">
              <a:rPr lang="en-GB" smtClean="0"/>
              <a:t>‹#›</a:t>
            </a:fld>
            <a:endParaRPr lang="en-GB"/>
          </a:p>
        </p:txBody>
      </p:sp>
    </p:spTree>
    <p:extLst>
      <p:ext uri="{BB962C8B-B14F-4D97-AF65-F5344CB8AC3E}">
        <p14:creationId xmlns:p14="http://schemas.microsoft.com/office/powerpoint/2010/main" val="6249256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93694-E786-1B60-FF9D-B6AE5E98B8E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C8D50B0-E08B-FA57-3D21-8A224AD5EF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9CF4CA6-7261-4A78-5876-42CAFA8706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27C302D-5453-CBDC-6934-CD22D72048F4}"/>
              </a:ext>
            </a:extLst>
          </p:cNvPr>
          <p:cNvSpPr>
            <a:spLocks noGrp="1"/>
          </p:cNvSpPr>
          <p:nvPr>
            <p:ph type="dt" sz="half" idx="10"/>
          </p:nvPr>
        </p:nvSpPr>
        <p:spPr/>
        <p:txBody>
          <a:bodyPr/>
          <a:lstStyle/>
          <a:p>
            <a:fld id="{71B6D75A-ADEC-46AE-BF6D-246C09FE9B32}" type="datetimeFigureOut">
              <a:rPr lang="en-GB" smtClean="0"/>
              <a:t>24/06/2025</a:t>
            </a:fld>
            <a:endParaRPr lang="en-GB"/>
          </a:p>
        </p:txBody>
      </p:sp>
      <p:sp>
        <p:nvSpPr>
          <p:cNvPr id="6" name="Footer Placeholder 5">
            <a:extLst>
              <a:ext uri="{FF2B5EF4-FFF2-40B4-BE49-F238E27FC236}">
                <a16:creationId xmlns:a16="http://schemas.microsoft.com/office/drawing/2014/main" id="{5E589C1F-0C19-E616-69AB-CBD9FA108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81BA36-D35A-D304-74BE-49AF9B18B04A}"/>
              </a:ext>
            </a:extLst>
          </p:cNvPr>
          <p:cNvSpPr>
            <a:spLocks noGrp="1"/>
          </p:cNvSpPr>
          <p:nvPr>
            <p:ph type="sldNum" sz="quarter" idx="12"/>
          </p:nvPr>
        </p:nvSpPr>
        <p:spPr/>
        <p:txBody>
          <a:bodyPr/>
          <a:lstStyle/>
          <a:p>
            <a:fld id="{D42666EA-2611-4152-A79C-0828C61F67D7}" type="slidenum">
              <a:rPr lang="en-GB" smtClean="0"/>
              <a:t>‹#›</a:t>
            </a:fld>
            <a:endParaRPr lang="en-GB"/>
          </a:p>
        </p:txBody>
      </p:sp>
    </p:spTree>
    <p:extLst>
      <p:ext uri="{BB962C8B-B14F-4D97-AF65-F5344CB8AC3E}">
        <p14:creationId xmlns:p14="http://schemas.microsoft.com/office/powerpoint/2010/main" val="14063107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AA010-33BF-6A82-F442-DE30CD5179B2}"/>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3053E27-4A48-E67C-49BF-4C9B6EF1216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AE11799-EE33-10A2-C0C9-A2059418EB98}"/>
              </a:ext>
            </a:extLst>
          </p:cNvPr>
          <p:cNvSpPr>
            <a:spLocks noGrp="1"/>
          </p:cNvSpPr>
          <p:nvPr>
            <p:ph type="dt" sz="half" idx="10"/>
          </p:nvPr>
        </p:nvSpPr>
        <p:spPr/>
        <p:txBody>
          <a:bodyPr/>
          <a:lstStyle/>
          <a:p>
            <a:fld id="{71B6D75A-ADEC-46AE-BF6D-246C09FE9B32}" type="datetimeFigureOut">
              <a:rPr lang="en-GB" smtClean="0"/>
              <a:t>24/06/2025</a:t>
            </a:fld>
            <a:endParaRPr lang="en-GB"/>
          </a:p>
        </p:txBody>
      </p:sp>
      <p:sp>
        <p:nvSpPr>
          <p:cNvPr id="5" name="Footer Placeholder 4">
            <a:extLst>
              <a:ext uri="{FF2B5EF4-FFF2-40B4-BE49-F238E27FC236}">
                <a16:creationId xmlns:a16="http://schemas.microsoft.com/office/drawing/2014/main" id="{E5A7CDDB-7C15-9A8F-1874-BCEBA1F391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902C2D-E048-C2EC-99E7-17F87782B2C2}"/>
              </a:ext>
            </a:extLst>
          </p:cNvPr>
          <p:cNvSpPr>
            <a:spLocks noGrp="1"/>
          </p:cNvSpPr>
          <p:nvPr>
            <p:ph type="sldNum" sz="quarter" idx="12"/>
          </p:nvPr>
        </p:nvSpPr>
        <p:spPr/>
        <p:txBody>
          <a:bodyPr/>
          <a:lstStyle/>
          <a:p>
            <a:fld id="{D42666EA-2611-4152-A79C-0828C61F67D7}" type="slidenum">
              <a:rPr lang="en-GB" smtClean="0"/>
              <a:t>‹#›</a:t>
            </a:fld>
            <a:endParaRPr lang="en-GB"/>
          </a:p>
        </p:txBody>
      </p:sp>
    </p:spTree>
    <p:extLst>
      <p:ext uri="{BB962C8B-B14F-4D97-AF65-F5344CB8AC3E}">
        <p14:creationId xmlns:p14="http://schemas.microsoft.com/office/powerpoint/2010/main" val="15227087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D3523C-101E-519D-9807-52E6DE2BB73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ED72D22-B6C4-1D11-8A97-3005377B2C8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D70E095-BDAD-4A53-9016-1C08E85D211C}"/>
              </a:ext>
            </a:extLst>
          </p:cNvPr>
          <p:cNvSpPr>
            <a:spLocks noGrp="1"/>
          </p:cNvSpPr>
          <p:nvPr>
            <p:ph type="dt" sz="half" idx="10"/>
          </p:nvPr>
        </p:nvSpPr>
        <p:spPr/>
        <p:txBody>
          <a:bodyPr/>
          <a:lstStyle/>
          <a:p>
            <a:fld id="{71B6D75A-ADEC-46AE-BF6D-246C09FE9B32}" type="datetimeFigureOut">
              <a:rPr lang="en-GB" smtClean="0"/>
              <a:t>24/06/2025</a:t>
            </a:fld>
            <a:endParaRPr lang="en-GB"/>
          </a:p>
        </p:txBody>
      </p:sp>
      <p:sp>
        <p:nvSpPr>
          <p:cNvPr id="5" name="Footer Placeholder 4">
            <a:extLst>
              <a:ext uri="{FF2B5EF4-FFF2-40B4-BE49-F238E27FC236}">
                <a16:creationId xmlns:a16="http://schemas.microsoft.com/office/drawing/2014/main" id="{252AAB5A-DFAE-7AA0-DC33-3BF149A6CA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C273A3-94A1-3518-EA26-F0AAEDD8E465}"/>
              </a:ext>
            </a:extLst>
          </p:cNvPr>
          <p:cNvSpPr>
            <a:spLocks noGrp="1"/>
          </p:cNvSpPr>
          <p:nvPr>
            <p:ph type="sldNum" sz="quarter" idx="12"/>
          </p:nvPr>
        </p:nvSpPr>
        <p:spPr/>
        <p:txBody>
          <a:bodyPr/>
          <a:lstStyle/>
          <a:p>
            <a:fld id="{D42666EA-2611-4152-A79C-0828C61F67D7}" type="slidenum">
              <a:rPr lang="en-GB" smtClean="0"/>
              <a:t>‹#›</a:t>
            </a:fld>
            <a:endParaRPr lang="en-GB"/>
          </a:p>
        </p:txBody>
      </p:sp>
    </p:spTree>
    <p:extLst>
      <p:ext uri="{BB962C8B-B14F-4D97-AF65-F5344CB8AC3E}">
        <p14:creationId xmlns:p14="http://schemas.microsoft.com/office/powerpoint/2010/main" val="42052867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6288619" y="1259419"/>
            <a:ext cx="5471583" cy="4806949"/>
          </a:xfrm>
          <a:prstGeom prst="rect">
            <a:avLst/>
          </a:prstGeom>
          <a:noFill/>
        </p:spPr>
        <p:txBody>
          <a:bodyPr anchor="ctr"/>
          <a:lstStyle>
            <a:lvl1pPr>
              <a:defRPr lang="en-GB" dirty="0"/>
            </a:lvl1pPr>
          </a:lstStyle>
          <a:p>
            <a:pPr marL="0" lvl="0" indent="0" algn="ctr">
              <a:buNone/>
            </a:pPr>
            <a:endParaRPr lang="en-GB"/>
          </a:p>
        </p:txBody>
      </p:sp>
      <p:pic>
        <p:nvPicPr>
          <p:cNvPr id="8" name="Picture 7">
            <a:extLst>
              <a:ext uri="{FF2B5EF4-FFF2-40B4-BE49-F238E27FC236}">
                <a16:creationId xmlns:a16="http://schemas.microsoft.com/office/drawing/2014/main" id="{84B9B836-18C2-4958-9597-6200565F8650}"/>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9" name="Slide Number Placeholder 1">
            <a:extLst>
              <a:ext uri="{FF2B5EF4-FFF2-40B4-BE49-F238E27FC236}">
                <a16:creationId xmlns:a16="http://schemas.microsoft.com/office/drawing/2014/main" id="{EE3246A7-576C-4DDF-9C68-C33A3350E1F8}"/>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3730798662"/>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pic>
        <p:nvPicPr>
          <p:cNvPr id="10" name="Graphic 9" descr="North Sea Transition Authority logo">
            <a:extLst>
              <a:ext uri="{FF2B5EF4-FFF2-40B4-BE49-F238E27FC236}">
                <a16:creationId xmlns:a16="http://schemas.microsoft.com/office/drawing/2014/main" id="{EA0B287C-6E98-4ABE-9770-5F9F12084EBA}"/>
              </a:ext>
            </a:extLst>
          </p:cNvPr>
          <p:cNvPicPr>
            <a:picLocks noChangeAspect="1"/>
          </p:cNvPicPr>
          <p:nvPr userDrawn="1"/>
        </p:nvPicPr>
        <p:blipFill>
          <a:blip r:embed="rId2"/>
          <a:srcRect/>
          <a:stretch/>
        </p:blipFill>
        <p:spPr>
          <a:xfrm>
            <a:off x="718914" y="253214"/>
            <a:ext cx="1466032" cy="1470484"/>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575733" y="2635486"/>
            <a:ext cx="11184467" cy="997751"/>
          </a:xfrm>
          <a:prstGeom prst="rect">
            <a:avLst/>
          </a:prstGeom>
        </p:spPr>
        <p:txBody>
          <a:bodyPr lIns="0" anchor="b"/>
          <a:lstStyle>
            <a:lvl1pPr marL="0" indent="0">
              <a:buNone/>
              <a:defRPr sz="5333">
                <a:solidFill>
                  <a:srgbClr val="193768"/>
                </a:solidFill>
              </a:defRPr>
            </a:lvl1pPr>
          </a:lstStyle>
          <a:p>
            <a:pPr lvl="0"/>
            <a:r>
              <a:rPr lang="en-US"/>
              <a:t>Here comes your title</a:t>
            </a:r>
          </a:p>
        </p:txBody>
      </p:sp>
      <p:cxnSp>
        <p:nvCxnSpPr>
          <p:cNvPr id="15" name="Straight Connector 14">
            <a:extLst>
              <a:ext uri="{FF2B5EF4-FFF2-40B4-BE49-F238E27FC236}">
                <a16:creationId xmlns:a16="http://schemas.microsoft.com/office/drawing/2014/main" id="{DE038CA5-8F1F-4334-8648-E6A7038DE8C1}"/>
              </a:ext>
              <a:ext uri="{C183D7F6-B498-43B3-948B-1728B52AA6E4}">
                <adec:decorative xmlns:adec="http://schemas.microsoft.com/office/drawing/2017/decorative" val="1"/>
              </a:ext>
            </a:extLst>
          </p:cNvPr>
          <p:cNvCxnSpPr/>
          <p:nvPr userDrawn="1"/>
        </p:nvCxnSpPr>
        <p:spPr>
          <a:xfrm>
            <a:off x="575733" y="3636581"/>
            <a:ext cx="11184467"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588435" y="3806346"/>
            <a:ext cx="11131551" cy="697620"/>
          </a:xfrm>
          <a:prstGeom prst="rect">
            <a:avLst/>
          </a:prstGeom>
        </p:spPr>
        <p:txBody>
          <a:bodyPr/>
          <a:lstStyle>
            <a:lvl1pPr marL="0" indent="0">
              <a:buNone/>
              <a:defRPr sz="2667"/>
            </a:lvl1pPr>
            <a:lvl2pPr marL="609570" indent="0">
              <a:buNone/>
              <a:defRPr/>
            </a:lvl2pPr>
            <a:lvl3pPr marL="1219140" indent="0">
              <a:buNone/>
              <a:defRPr/>
            </a:lvl3pPr>
            <a:lvl4pPr marL="1828709" indent="0">
              <a:buNone/>
              <a:defRPr/>
            </a:lvl4pPr>
            <a:lvl5pPr marL="2438278"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454823" y="5907161"/>
            <a:ext cx="10984702" cy="810158"/>
          </a:xfrm>
          <a:prstGeom prst="rect">
            <a:avLst/>
          </a:prstGeom>
          <a:noFill/>
        </p:spPr>
        <p:txBody>
          <a:bodyPr wrap="squar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NSTA 2022</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NSTA makes no representations or warranties, express or implied, regarding the quality, completeness or accuracy of the information contained herein. All and any such responsibility and liability is expressly disclaimed. The NSTA does not provide endorsements or investment recommendations. The North Sea Transition Authority is the business name for the Oil &amp; Gas Authority, a limited company registered in England and Wales with registered number 09666504 and VAT registered number 249433979. Our registered office is at Sanctuary Buildings, 20 Great Smith Street, London, United Kingdom, SW1P 3BT.</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9956800" y="4976283"/>
            <a:ext cx="1776941" cy="697620"/>
          </a:xfrm>
          <a:prstGeom prst="rect">
            <a:avLst/>
          </a:prstGeom>
        </p:spPr>
        <p:txBody>
          <a:bodyPr/>
          <a:lstStyle>
            <a:lvl1pPr marL="0" indent="0" algn="l">
              <a:buNone/>
              <a:defRPr sz="2133"/>
            </a:lvl1pPr>
            <a:lvl2pPr marL="609570" indent="0">
              <a:buNone/>
              <a:defRPr/>
            </a:lvl2pPr>
            <a:lvl3pPr marL="1219140" indent="0">
              <a:buNone/>
              <a:defRPr/>
            </a:lvl3pPr>
            <a:lvl4pPr marL="1828709" indent="0">
              <a:buNone/>
              <a:defRPr/>
            </a:lvl4pPr>
            <a:lvl5pPr marL="2438278"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588433" y="4976285"/>
            <a:ext cx="8530936" cy="757767"/>
          </a:xfrm>
          <a:prstGeom prst="rect">
            <a:avLst/>
          </a:prstGeom>
        </p:spPr>
        <p:txBody>
          <a:bodyPr/>
          <a:lstStyle>
            <a:lvl1pPr marL="0" indent="0">
              <a:buNone/>
              <a:defRPr sz="2133"/>
            </a:lvl1pPr>
          </a:lstStyle>
          <a:p>
            <a:pPr lvl="0"/>
            <a:r>
              <a:rPr lang="en-US"/>
              <a:t>Speaker &amp; title</a:t>
            </a:r>
          </a:p>
        </p:txBody>
      </p:sp>
    </p:spTree>
    <p:extLst>
      <p:ext uri="{BB962C8B-B14F-4D97-AF65-F5344CB8AC3E}">
        <p14:creationId xmlns:p14="http://schemas.microsoft.com/office/powerpoint/2010/main" val="19870094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2FFC40AA-9874-4E4D-A2FD-54DF1843F073}"/>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675587190"/>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586253" y="1570002"/>
            <a:ext cx="2628967" cy="198432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3422653" y="1570002"/>
            <a:ext cx="2628967" cy="198432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6273802" y="1570002"/>
            <a:ext cx="2628967" cy="198432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9124951" y="1570002"/>
            <a:ext cx="2628967" cy="1984321"/>
          </a:xfrm>
          <a:prstGeom prst="rect">
            <a:avLst/>
          </a:prstGeom>
          <a:noFill/>
        </p:spPr>
        <p:txBody>
          <a:bodyPr anchor="ctr"/>
          <a:lstStyle>
            <a:lvl1pPr marL="0" indent="0" algn="ctr">
              <a:buNone/>
              <a:defRPr/>
            </a:lvl1pPr>
          </a:lstStyle>
          <a:p>
            <a:endParaRPr lang="en-GB"/>
          </a:p>
        </p:txBody>
      </p:sp>
      <p:pic>
        <p:nvPicPr>
          <p:cNvPr id="9" name="Picture 8">
            <a:extLst>
              <a:ext uri="{FF2B5EF4-FFF2-40B4-BE49-F238E27FC236}">
                <a16:creationId xmlns:a16="http://schemas.microsoft.com/office/drawing/2014/main" id="{DF8EF882-275C-4D1D-9FAA-B0EC1074E50E}"/>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10" name="Slide Number Placeholder 1">
            <a:extLst>
              <a:ext uri="{FF2B5EF4-FFF2-40B4-BE49-F238E27FC236}">
                <a16:creationId xmlns:a16="http://schemas.microsoft.com/office/drawing/2014/main" id="{612E6AF4-DE64-4B30-960E-4E49C9562BC4}"/>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686853747"/>
      </p:ext>
    </p:extLst>
  </p:cSld>
  <p:clrMapOvr>
    <a:masterClrMapping/>
  </p:clrMapOvr>
  <p:extLst>
    <p:ext uri="{DCECCB84-F9BA-43D5-87BE-67443E8EF086}">
      <p15:sldGuideLst xmlns:p15="http://schemas.microsoft.com/office/powerpoint/2012/main">
        <p15:guide id="1" pos="3820" userDrawn="1">
          <p15:clr>
            <a:srgbClr val="FBAE40"/>
          </p15:clr>
        </p15:guide>
        <p15:guide id="2" pos="3952" userDrawn="1">
          <p15:clr>
            <a:srgbClr val="FBAE40"/>
          </p15:clr>
        </p15:guide>
        <p15:guide id="3" pos="2025" userDrawn="1">
          <p15:clr>
            <a:srgbClr val="FBAE40"/>
          </p15:clr>
        </p15:guide>
        <p15:guide id="4" pos="2156" userDrawn="1">
          <p15:clr>
            <a:srgbClr val="FBAE40"/>
          </p15:clr>
        </p15:guide>
        <p15:guide id="5" pos="5612" userDrawn="1">
          <p15:clr>
            <a:srgbClr val="FBAE40"/>
          </p15:clr>
        </p15:guide>
        <p15:guide id="6" pos="574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5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D457FAE4-278F-4652-9356-F77A74BD1074}"/>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3263186149"/>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descr="North Sea Transition Authority logo">
            <a:extLst>
              <a:ext uri="{FF2B5EF4-FFF2-40B4-BE49-F238E27FC236}">
                <a16:creationId xmlns:a16="http://schemas.microsoft.com/office/drawing/2014/main" id="{EA0B287C-6E98-4ABE-9770-5F9F12084EBA}"/>
              </a:ext>
            </a:extLst>
          </p:cNvPr>
          <p:cNvPicPr>
            <a:picLocks noChangeAspect="1"/>
          </p:cNvPicPr>
          <p:nvPr userDrawn="1"/>
        </p:nvPicPr>
        <p:blipFill>
          <a:blip r:embed="rId2"/>
          <a:srcRect/>
          <a:stretch/>
        </p:blipFill>
        <p:spPr>
          <a:xfrm>
            <a:off x="718914" y="253214"/>
            <a:ext cx="1466032" cy="1470484"/>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575733" y="2635486"/>
            <a:ext cx="11184467" cy="997751"/>
          </a:xfrm>
          <a:prstGeom prst="rect">
            <a:avLst/>
          </a:prstGeom>
        </p:spPr>
        <p:txBody>
          <a:bodyPr lIns="0" anchor="b"/>
          <a:lstStyle>
            <a:lvl1pPr marL="0" indent="0">
              <a:buNone/>
              <a:defRPr sz="5333">
                <a:solidFill>
                  <a:srgbClr val="193768"/>
                </a:solidFill>
              </a:defRPr>
            </a:lvl1pPr>
          </a:lstStyle>
          <a:p>
            <a:pPr lvl="0"/>
            <a:r>
              <a:rPr lang="en-US"/>
              <a:t>Here comes your title</a:t>
            </a:r>
          </a:p>
        </p:txBody>
      </p:sp>
      <p:cxnSp>
        <p:nvCxnSpPr>
          <p:cNvPr id="15" name="Straight Connector 14">
            <a:extLst>
              <a:ext uri="{FF2B5EF4-FFF2-40B4-BE49-F238E27FC236}">
                <a16:creationId xmlns:a16="http://schemas.microsoft.com/office/drawing/2014/main" id="{DE038CA5-8F1F-4334-8648-E6A7038DE8C1}"/>
              </a:ext>
              <a:ext uri="{C183D7F6-B498-43B3-948B-1728B52AA6E4}">
                <adec:decorative xmlns:adec="http://schemas.microsoft.com/office/drawing/2017/decorative" val="1"/>
              </a:ext>
            </a:extLst>
          </p:cNvPr>
          <p:cNvCxnSpPr/>
          <p:nvPr userDrawn="1"/>
        </p:nvCxnSpPr>
        <p:spPr>
          <a:xfrm>
            <a:off x="575733" y="3636581"/>
            <a:ext cx="11184467"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588435" y="3806346"/>
            <a:ext cx="11131551" cy="697620"/>
          </a:xfrm>
          <a:prstGeom prst="rect">
            <a:avLst/>
          </a:prstGeom>
        </p:spPr>
        <p:txBody>
          <a:bodyPr/>
          <a:lstStyle>
            <a:lvl1pPr marL="0" indent="0">
              <a:buNone/>
              <a:defRPr sz="2667"/>
            </a:lvl1pPr>
            <a:lvl2pPr marL="609570" indent="0">
              <a:buNone/>
              <a:defRPr/>
            </a:lvl2pPr>
            <a:lvl3pPr marL="1219140" indent="0">
              <a:buNone/>
              <a:defRPr/>
            </a:lvl3pPr>
            <a:lvl4pPr marL="1828709" indent="0">
              <a:buNone/>
              <a:defRPr/>
            </a:lvl4pPr>
            <a:lvl5pPr marL="2438278"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454823" y="5907161"/>
            <a:ext cx="10984702" cy="810158"/>
          </a:xfrm>
          <a:prstGeom prst="rect">
            <a:avLst/>
          </a:prstGeom>
          <a:noFill/>
        </p:spPr>
        <p:txBody>
          <a:bodyPr wrap="squar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NSTA 2022</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NSTA makes no representations or warranties, express or implied, regarding the quality, completeness or accuracy of the information contained herein. All and any such responsibility and liability is expressly disclaimed. The NSTA does not provide endorsements or investment recommendations. The North Sea Transition Authority is the business name for the Oil &amp; Gas Authority, a limited company registered in England and Wales with registered number 09666504 and VAT registered number 249433979. Our registered office is at Sanctuary Buildings, 20 Great Smith Street, London, United Kingdom, SW1P 3BT.</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9956800" y="4976283"/>
            <a:ext cx="1776941" cy="697620"/>
          </a:xfrm>
          <a:prstGeom prst="rect">
            <a:avLst/>
          </a:prstGeom>
        </p:spPr>
        <p:txBody>
          <a:bodyPr/>
          <a:lstStyle>
            <a:lvl1pPr marL="0" indent="0" algn="l">
              <a:buNone/>
              <a:defRPr sz="2133"/>
            </a:lvl1pPr>
            <a:lvl2pPr marL="609570" indent="0">
              <a:buNone/>
              <a:defRPr/>
            </a:lvl2pPr>
            <a:lvl3pPr marL="1219140" indent="0">
              <a:buNone/>
              <a:defRPr/>
            </a:lvl3pPr>
            <a:lvl4pPr marL="1828709" indent="0">
              <a:buNone/>
              <a:defRPr/>
            </a:lvl4pPr>
            <a:lvl5pPr marL="2438278"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588433" y="4976285"/>
            <a:ext cx="8530936" cy="757767"/>
          </a:xfrm>
          <a:prstGeom prst="rect">
            <a:avLst/>
          </a:prstGeom>
        </p:spPr>
        <p:txBody>
          <a:bodyPr/>
          <a:lstStyle>
            <a:lvl1pPr marL="0" indent="0">
              <a:buNone/>
              <a:defRPr sz="2133"/>
            </a:lvl1pPr>
          </a:lstStyle>
          <a:p>
            <a:pPr lvl="0"/>
            <a:r>
              <a:rPr lang="en-US"/>
              <a:t>Speaker &amp; title</a:t>
            </a:r>
          </a:p>
        </p:txBody>
      </p:sp>
    </p:spTree>
    <p:extLst>
      <p:ext uri="{BB962C8B-B14F-4D97-AF65-F5344CB8AC3E}">
        <p14:creationId xmlns:p14="http://schemas.microsoft.com/office/powerpoint/2010/main" val="21749162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pic>
        <p:nvPicPr>
          <p:cNvPr id="6" name="Picture 5" descr="North Sea Transition Authority logo">
            <a:extLst>
              <a:ext uri="{FF2B5EF4-FFF2-40B4-BE49-F238E27FC236}">
                <a16:creationId xmlns:a16="http://schemas.microsoft.com/office/drawing/2014/main" id="{3F6A76A7-7DB3-4845-A5C3-E1688E947606}"/>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0300676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pic>
        <p:nvPicPr>
          <p:cNvPr id="5" name="Picture 4" descr="North Sea Transition Authority logo">
            <a:extLst>
              <a:ext uri="{FF2B5EF4-FFF2-40B4-BE49-F238E27FC236}">
                <a16:creationId xmlns:a16="http://schemas.microsoft.com/office/drawing/2014/main" id="{9C71ADE5-5DB7-4DFB-AE99-A6E68AE4D21D}"/>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0292915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Logo, OGA blue heading and dark blue footer">
    <p:spTree>
      <p:nvGrpSpPr>
        <p:cNvPr id="1" name=""/>
        <p:cNvGrpSpPr/>
        <p:nvPr/>
      </p:nvGrpSpPr>
      <p:grpSpPr>
        <a:xfrm>
          <a:off x="0" y="0"/>
          <a:ext cx="0" cy="0"/>
          <a:chOff x="0" y="0"/>
          <a:chExt cx="0" cy="0"/>
        </a:xfrm>
      </p:grpSpPr>
      <p:sp>
        <p:nvSpPr>
          <p:cNvPr id="5" name="Shape 172">
            <a:extLst>
              <a:ext uri="{FF2B5EF4-FFF2-40B4-BE49-F238E27FC236}">
                <a16:creationId xmlns:a16="http://schemas.microsoft.com/office/drawing/2014/main" id="{E7918535-E096-4CAC-A930-BB423C2386EB}"/>
              </a:ext>
            </a:extLst>
          </p:cNvPr>
          <p:cNvSpPr/>
          <p:nvPr userDrawn="1"/>
        </p:nvSpPr>
        <p:spPr>
          <a:xfrm>
            <a:off x="0" y="6488893"/>
            <a:ext cx="12192000" cy="369176"/>
          </a:xfrm>
          <a:prstGeom prst="rect">
            <a:avLst/>
          </a:prstGeom>
          <a:solidFill>
            <a:srgbClr val="002060"/>
          </a:solidFill>
          <a:ln w="12700" cap="flat">
            <a:noFill/>
            <a:miter lim="400000"/>
          </a:ln>
          <a:effectLst/>
          <a:extLst>
            <a:ext uri="{C572A759-6A51-4108-AA02-DFA0A04FC94B}">
              <ma14:wrappingTextBoxFlag xmlns:ma14="http://schemas.microsoft.com/office/mac/drawingml/2011/main" xmlns=""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sz="1600" kern="0">
              <a:solidFill>
                <a:prstClr val="white"/>
              </a:solidFill>
              <a:latin typeface="Arial"/>
              <a:cs typeface="Arial" panose="020B0604020202020204" pitchFamily="34" charset="0"/>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pic>
        <p:nvPicPr>
          <p:cNvPr id="7" name="Picture 6" descr="North Sea Transition Authority logo">
            <a:extLst>
              <a:ext uri="{FF2B5EF4-FFF2-40B4-BE49-F238E27FC236}">
                <a16:creationId xmlns:a16="http://schemas.microsoft.com/office/drawing/2014/main" id="{51E4637B-B1BC-44B2-947E-C1FF8A056AC3}"/>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25988754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pic>
        <p:nvPicPr>
          <p:cNvPr id="5" name="Picture 4" descr="North Sea Transition Authority logo">
            <a:extLst>
              <a:ext uri="{FF2B5EF4-FFF2-40B4-BE49-F238E27FC236}">
                <a16:creationId xmlns:a16="http://schemas.microsoft.com/office/drawing/2014/main" id="{DD066B03-A6C0-4E11-962A-031938217856}"/>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504494909"/>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2FFC40AA-9874-4E4D-A2FD-54DF1843F073}"/>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213141916"/>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6288619" y="1259419"/>
            <a:ext cx="5471583" cy="4806949"/>
          </a:xfrm>
          <a:prstGeom prst="rect">
            <a:avLst/>
          </a:prstGeom>
          <a:noFill/>
        </p:spPr>
        <p:txBody>
          <a:bodyPr anchor="ctr"/>
          <a:lstStyle>
            <a:lvl1pPr>
              <a:defRPr lang="en-GB" dirty="0"/>
            </a:lvl1pPr>
          </a:lstStyle>
          <a:p>
            <a:pPr marL="0" lvl="0" indent="0" algn="ctr">
              <a:buNone/>
            </a:pPr>
            <a:endParaRPr lang="en-GB"/>
          </a:p>
        </p:txBody>
      </p:sp>
      <p:pic>
        <p:nvPicPr>
          <p:cNvPr id="8" name="Picture 7">
            <a:extLst>
              <a:ext uri="{FF2B5EF4-FFF2-40B4-BE49-F238E27FC236}">
                <a16:creationId xmlns:a16="http://schemas.microsoft.com/office/drawing/2014/main" id="{84B9B836-18C2-4958-9597-6200565F8650}"/>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3773906106"/>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575735" y="1490135"/>
            <a:ext cx="3598333" cy="2633133"/>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4368800" y="1490135"/>
            <a:ext cx="3600451" cy="2633133"/>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8159751" y="1490135"/>
            <a:ext cx="3598333" cy="2633133"/>
          </a:xfrm>
          <a:prstGeom prst="rect">
            <a:avLst/>
          </a:prstGeom>
          <a:noFill/>
        </p:spPr>
        <p:txBody>
          <a:bodyPr anchor="ctr"/>
          <a:lstStyle>
            <a:lvl1pPr marL="0" indent="0" algn="ctr">
              <a:buNone/>
              <a:defRPr/>
            </a:lvl1pPr>
          </a:lstStyle>
          <a:p>
            <a:endParaRPr lang="en-GB"/>
          </a:p>
        </p:txBody>
      </p:sp>
      <p:pic>
        <p:nvPicPr>
          <p:cNvPr id="9" name="Picture 8">
            <a:extLst>
              <a:ext uri="{FF2B5EF4-FFF2-40B4-BE49-F238E27FC236}">
                <a16:creationId xmlns:a16="http://schemas.microsoft.com/office/drawing/2014/main" id="{4E4F3D03-A129-4FD5-AD1B-838EFB37B462}"/>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2827908862"/>
      </p:ext>
    </p:extLst>
  </p:cSld>
  <p:clrMapOvr>
    <a:masterClrMapping/>
  </p:clrMapOvr>
  <p:extLst>
    <p:ext uri="{DCECCB84-F9BA-43D5-87BE-67443E8EF086}">
      <p15:sldGuideLst xmlns:p15="http://schemas.microsoft.com/office/powerpoint/2012/main">
        <p15:guide id="1" pos="2631">
          <p15:clr>
            <a:srgbClr val="FBAE40"/>
          </p15:clr>
        </p15:guide>
        <p15:guide id="2" pos="2752">
          <p15:clr>
            <a:srgbClr val="FBAE40"/>
          </p15:clr>
        </p15:guide>
        <p15:guide id="3" pos="5020">
          <p15:clr>
            <a:srgbClr val="FBAE40"/>
          </p15:clr>
        </p15:guide>
        <p15:guide id="4" pos="51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586253" y="1570002"/>
            <a:ext cx="2628967" cy="198432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3422653" y="1570002"/>
            <a:ext cx="2628967" cy="198432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6273802" y="1570002"/>
            <a:ext cx="2628967" cy="198432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9124951" y="1570002"/>
            <a:ext cx="2628967" cy="1984321"/>
          </a:xfrm>
          <a:prstGeom prst="rect">
            <a:avLst/>
          </a:prstGeom>
          <a:noFill/>
        </p:spPr>
        <p:txBody>
          <a:bodyPr anchor="ctr"/>
          <a:lstStyle>
            <a:lvl1pPr marL="0" indent="0" algn="ctr">
              <a:buNone/>
              <a:defRPr/>
            </a:lvl1pPr>
          </a:lstStyle>
          <a:p>
            <a:endParaRPr lang="en-GB"/>
          </a:p>
        </p:txBody>
      </p:sp>
      <p:pic>
        <p:nvPicPr>
          <p:cNvPr id="9" name="Picture 8">
            <a:extLst>
              <a:ext uri="{FF2B5EF4-FFF2-40B4-BE49-F238E27FC236}">
                <a16:creationId xmlns:a16="http://schemas.microsoft.com/office/drawing/2014/main" id="{DF8EF882-275C-4D1D-9FAA-B0EC1074E50E}"/>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3893099739"/>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56">
          <p15:clr>
            <a:srgbClr val="FBAE40"/>
          </p15:clr>
        </p15:guide>
        <p15:guide id="5" pos="5612">
          <p15:clr>
            <a:srgbClr val="FBAE40"/>
          </p15:clr>
        </p15:guide>
        <p15:guide id="6" pos="57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CDB2A062-E898-4E6D-ACC8-E654FB12AD2A}"/>
              </a:ext>
            </a:extLst>
          </p:cNvPr>
          <p:cNvPicPr>
            <a:picLocks noChangeAspect="1"/>
          </p:cNvPicPr>
          <p:nvPr userDrawn="1"/>
        </p:nvPicPr>
        <p:blipFill>
          <a:blip r:embed="rId2"/>
          <a:stretch>
            <a:fillRect/>
          </a:stretch>
        </p:blipFill>
        <p:spPr>
          <a:xfrm>
            <a:off x="8234688" y="260350"/>
            <a:ext cx="3525514" cy="332154"/>
          </a:xfrm>
          <a:prstGeom prst="rect">
            <a:avLst/>
          </a:prstGeom>
        </p:spPr>
      </p:pic>
      <p:sp>
        <p:nvSpPr>
          <p:cNvPr id="8" name="Slide Number Placeholder 1">
            <a:extLst>
              <a:ext uri="{FF2B5EF4-FFF2-40B4-BE49-F238E27FC236}">
                <a16:creationId xmlns:a16="http://schemas.microsoft.com/office/drawing/2014/main" id="{6D6621D0-6F96-4F44-A8A3-665E7035EB4E}"/>
              </a:ext>
            </a:extLst>
          </p:cNvPr>
          <p:cNvSpPr>
            <a:spLocks noGrp="1"/>
          </p:cNvSpPr>
          <p:nvPr>
            <p:ph type="sldNum" sz="quarter" idx="4"/>
          </p:nvPr>
        </p:nvSpPr>
        <p:spPr>
          <a:xfrm>
            <a:off x="11345864" y="3211512"/>
            <a:ext cx="828675" cy="434975"/>
          </a:xfrm>
          <a:prstGeom prst="rect">
            <a:avLst/>
          </a:prstGeom>
        </p:spPr>
        <p:txBody>
          <a:bodyPr vert="horz" lIns="91440" tIns="45720" rIns="91440" bIns="45720" rtlCol="0" anchor="ctr"/>
          <a:lstStyle>
            <a:lvl1pPr algn="r">
              <a:defRPr sz="1200">
                <a:solidFill>
                  <a:schemeClr val="tx1">
                    <a:tint val="75000"/>
                  </a:schemeClr>
                </a:solidFill>
              </a:defRPr>
            </a:lvl1pPr>
          </a:lstStyle>
          <a:p>
            <a:fld id="{DD0590FE-9BA6-45CB-BC76-38BB9AEE2E90}" type="slidenum">
              <a:rPr lang="en-GB" smtClean="0"/>
              <a:t>‹#›</a:t>
            </a:fld>
            <a:endParaRPr lang="en-GB"/>
          </a:p>
        </p:txBody>
      </p:sp>
    </p:spTree>
    <p:extLst>
      <p:ext uri="{BB962C8B-B14F-4D97-AF65-F5344CB8AC3E}">
        <p14:creationId xmlns:p14="http://schemas.microsoft.com/office/powerpoint/2010/main" val="3681661457"/>
      </p:ext>
    </p:extLst>
  </p:cSld>
  <p:clrMapOvr>
    <a:masterClrMapping/>
  </p:clrMapOvr>
  <p:extLst>
    <p:ext uri="{DCECCB84-F9BA-43D5-87BE-67443E8EF086}">
      <p15:sldGuideLst xmlns:p15="http://schemas.microsoft.com/office/powerpoint/2012/main">
        <p15:guide id="1" pos="3820" userDrawn="1">
          <p15:clr>
            <a:srgbClr val="FBAE40"/>
          </p15:clr>
        </p15:guide>
        <p15:guide id="2" pos="3952" userDrawn="1">
          <p15:clr>
            <a:srgbClr val="FBAE40"/>
          </p15:clr>
        </p15:guide>
        <p15:guide id="3" pos="2025" userDrawn="1">
          <p15:clr>
            <a:srgbClr val="FBAE40"/>
          </p15:clr>
        </p15:guide>
        <p15:guide id="4" pos="2147" userDrawn="1">
          <p15:clr>
            <a:srgbClr val="FBAE40"/>
          </p15:clr>
        </p15:guide>
        <p15:guide id="5" pos="5612" userDrawn="1">
          <p15:clr>
            <a:srgbClr val="FBAE40"/>
          </p15:clr>
        </p15:guide>
        <p15:guide id="6" pos="5745" userDrawn="1">
          <p15:clr>
            <a:srgbClr val="FBAE40"/>
          </p15:clr>
        </p15:guide>
        <p15:guide id="7" orient="horz" pos="973" userDrawn="1">
          <p15:clr>
            <a:srgbClr val="FBAE40"/>
          </p15:clr>
        </p15:guide>
        <p15:guide id="8" orient="horz" pos="2231" userDrawn="1">
          <p15:clr>
            <a:srgbClr val="FBAE40"/>
          </p15:clr>
        </p15:guide>
        <p15:guide id="9" orient="horz" pos="2339" userDrawn="1">
          <p15:clr>
            <a:srgbClr val="FBAE40"/>
          </p15:clr>
        </p15:guide>
        <p15:guide id="10" orient="horz" pos="3588"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CDB2A062-E898-4E6D-ACC8-E654FB12AD2A}"/>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3824941634"/>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47">
          <p15:clr>
            <a:srgbClr val="FBAE40"/>
          </p15:clr>
        </p15:guide>
        <p15:guide id="5" pos="5612">
          <p15:clr>
            <a:srgbClr val="FBAE40"/>
          </p15:clr>
        </p15:guide>
        <p15:guide id="6" pos="5745">
          <p15:clr>
            <a:srgbClr val="FBAE40"/>
          </p15:clr>
        </p15:guide>
        <p15:guide id="7" orient="horz" pos="973">
          <p15:clr>
            <a:srgbClr val="FBAE40"/>
          </p15:clr>
        </p15:guide>
        <p15:guide id="8" orient="horz" pos="2231">
          <p15:clr>
            <a:srgbClr val="FBAE40"/>
          </p15:clr>
        </p15:guide>
        <p15:guide id="9" orient="horz" pos="2339">
          <p15:clr>
            <a:srgbClr val="FBAE40"/>
          </p15:clr>
        </p15:guide>
        <p15:guide id="10" orient="horz" pos="3588">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rgbClr val="002060"/>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575733" y="1143000"/>
            <a:ext cx="5469467" cy="2448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6288617" y="1143000"/>
            <a:ext cx="5469467" cy="2448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575733" y="3816349"/>
            <a:ext cx="5469467" cy="2448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6288617" y="3816349"/>
            <a:ext cx="5469467" cy="2448000"/>
          </a:xfrm>
          <a:prstGeom prst="rect">
            <a:avLst/>
          </a:prstGeom>
          <a:noFill/>
        </p:spPr>
        <p:txBody>
          <a:bodyPr anchor="ctr"/>
          <a:lstStyle>
            <a:lvl1pPr marL="0" indent="0" algn="ctr">
              <a:buNone/>
              <a:defRPr/>
            </a:lvl1pPr>
          </a:lstStyle>
          <a:p>
            <a:endParaRPr lang="en-GB"/>
          </a:p>
        </p:txBody>
      </p:sp>
      <p:pic>
        <p:nvPicPr>
          <p:cNvPr id="12" name="Picture 11">
            <a:extLst>
              <a:ext uri="{FF2B5EF4-FFF2-40B4-BE49-F238E27FC236}">
                <a16:creationId xmlns:a16="http://schemas.microsoft.com/office/drawing/2014/main" id="{ABDE1382-362C-48CB-8DED-292C21ADE7AC}"/>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3887449987"/>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575732" y="1143000"/>
            <a:ext cx="7454901" cy="325628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5" name="Picture 4">
            <a:extLst>
              <a:ext uri="{FF2B5EF4-FFF2-40B4-BE49-F238E27FC236}">
                <a16:creationId xmlns:a16="http://schemas.microsoft.com/office/drawing/2014/main" id="{AC484896-060F-4DC4-BCF0-3639C3EDCAB8}"/>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3786668790"/>
      </p:ext>
    </p:extLst>
  </p:cSld>
  <p:clrMapOvr>
    <a:masterClrMapping/>
  </p:clrMapOvr>
  <p:extLst>
    <p:ext uri="{DCECCB84-F9BA-43D5-87BE-67443E8EF086}">
      <p15:sldGuideLst xmlns:p15="http://schemas.microsoft.com/office/powerpoint/2012/main">
        <p15:guide id="2" pos="5231">
          <p15:clr>
            <a:srgbClr val="FBAE40"/>
          </p15:clr>
        </p15:guide>
        <p15:guide id="7" pos="5059">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pic>
        <p:nvPicPr>
          <p:cNvPr id="4" name="Picture 3" descr="North Sea Transition Authority logo">
            <a:extLst>
              <a:ext uri="{FF2B5EF4-FFF2-40B4-BE49-F238E27FC236}">
                <a16:creationId xmlns:a16="http://schemas.microsoft.com/office/drawing/2014/main" id="{8CEED72F-95CF-491E-A563-2CECB9C8352E}"/>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2074578481"/>
      </p:ext>
    </p:extLst>
  </p:cSld>
  <p:clrMapOvr>
    <a:masterClrMapping/>
  </p:clrMapOvr>
  <p:extLst>
    <p:ext uri="{DCECCB84-F9BA-43D5-87BE-67443E8EF086}">
      <p15:sldGuideLst xmlns:p15="http://schemas.microsoft.com/office/powerpoint/2012/main">
        <p15:guide id="1" pos="3799">
          <p15:clr>
            <a:srgbClr val="FBAE40"/>
          </p15:clr>
        </p15:guide>
        <p15:guide id="2" pos="3960">
          <p15:clr>
            <a:srgbClr val="FBAE40"/>
          </p15:clr>
        </p15:guide>
        <p15:guide id="3" pos="1996">
          <p15:clr>
            <a:srgbClr val="FBAE40"/>
          </p15:clr>
        </p15:guide>
        <p15:guide id="4" pos="2155">
          <p15:clr>
            <a:srgbClr val="FBAE40"/>
          </p15:clr>
        </p15:guide>
        <p15:guide id="5" pos="5604">
          <p15:clr>
            <a:srgbClr val="FBAE40"/>
          </p15:clr>
        </p15:guide>
        <p15:guide id="6" pos="5772">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2060"/>
        </a:solidFill>
        <a:effectLst/>
      </p:bgPr>
    </p:bg>
    <p:spTree>
      <p:nvGrpSpPr>
        <p:cNvPr id="1" name=""/>
        <p:cNvGrpSpPr/>
        <p:nvPr/>
      </p:nvGrpSpPr>
      <p:grpSpPr>
        <a:xfrm>
          <a:off x="0" y="0"/>
          <a:ext cx="0" cy="0"/>
          <a:chOff x="0" y="0"/>
          <a:chExt cx="0" cy="0"/>
        </a:xfrm>
      </p:grpSpPr>
      <p:pic>
        <p:nvPicPr>
          <p:cNvPr id="4" name="Graphic 3" descr="North Sea Transition Authority logo">
            <a:extLst>
              <a:ext uri="{FF2B5EF4-FFF2-40B4-BE49-F238E27FC236}">
                <a16:creationId xmlns:a16="http://schemas.microsoft.com/office/drawing/2014/main" id="{0700E569-29DA-4C92-8B98-093A575DAB26}"/>
              </a:ext>
            </a:extLst>
          </p:cNvPr>
          <p:cNvPicPr>
            <a:picLocks noChangeAspect="1"/>
          </p:cNvPicPr>
          <p:nvPr userDrawn="1"/>
        </p:nvPicPr>
        <p:blipFill>
          <a:blip r:embed="rId2"/>
          <a:srcRect/>
          <a:stretch/>
        </p:blipFill>
        <p:spPr>
          <a:xfrm>
            <a:off x="8463280" y="418039"/>
            <a:ext cx="3296920" cy="310617"/>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575733" y="2813052"/>
            <a:ext cx="11184467" cy="1179829"/>
          </a:xfrm>
          <a:prstGeom prst="rect">
            <a:avLst/>
          </a:prstGeom>
        </p:spPr>
        <p:txBody>
          <a:bodyPr/>
          <a:lstStyle>
            <a:lvl1pPr marL="0" indent="0">
              <a:buNone/>
              <a:defRPr sz="7200" spc="-267"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575733" y="4684184"/>
            <a:ext cx="7623387" cy="1524000"/>
          </a:xfrm>
          <a:prstGeom prst="rect">
            <a:avLst/>
          </a:prstGeom>
        </p:spPr>
        <p:txBody>
          <a:bodyPr/>
          <a:lstStyle>
            <a:lvl1pPr marL="0" indent="0">
              <a:lnSpc>
                <a:spcPts val="2933"/>
              </a:lnSpc>
              <a:spcBef>
                <a:spcPts val="0"/>
              </a:spcBef>
              <a:buNone/>
              <a:defRPr sz="2400">
                <a:solidFill>
                  <a:srgbClr val="FFFFFF"/>
                </a:solidFill>
              </a:defRPr>
            </a:lvl1pPr>
            <a:lvl2pPr marL="609570" indent="0">
              <a:buNone/>
              <a:defRPr>
                <a:solidFill>
                  <a:srgbClr val="FFFFFF"/>
                </a:solidFill>
              </a:defRPr>
            </a:lvl2pPr>
            <a:lvl3pPr marL="1219140" indent="0">
              <a:buNone/>
              <a:defRPr>
                <a:solidFill>
                  <a:srgbClr val="FFFFFF"/>
                </a:solidFill>
              </a:defRPr>
            </a:lvl3pPr>
            <a:lvl4pPr marL="1828709" indent="0">
              <a:buNone/>
              <a:defRPr>
                <a:solidFill>
                  <a:srgbClr val="FFFFFF"/>
                </a:solidFill>
              </a:defRPr>
            </a:lvl4pPr>
            <a:lvl5pPr marL="2438278"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34540051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7" name="object 2"/>
          <p:cNvSpPr txBox="1"/>
          <p:nvPr userDrawn="1"/>
        </p:nvSpPr>
        <p:spPr>
          <a:xfrm>
            <a:off x="1016009" y="2747812"/>
            <a:ext cx="11532241" cy="1231106"/>
          </a:xfrm>
          <a:prstGeom prst="rect">
            <a:avLst/>
          </a:prstGeom>
        </p:spPr>
        <p:txBody>
          <a:bodyPr vert="horz" wrap="square" lIns="0" tIns="0" rIns="0" bIns="0" rtlCol="0">
            <a:spAutoFit/>
          </a:bodyPr>
          <a:lstStyle/>
          <a:p>
            <a:pPr marL="16933"/>
            <a:r>
              <a:rPr lang="en-GB" sz="8000" spc="-73">
                <a:solidFill>
                  <a:srgbClr val="002060"/>
                </a:solidFill>
                <a:latin typeface="Arial"/>
                <a:cs typeface="Arial"/>
              </a:rPr>
              <a:t>Thank you</a:t>
            </a:r>
          </a:p>
        </p:txBody>
      </p:sp>
      <p:sp>
        <p:nvSpPr>
          <p:cNvPr id="8" name="object 3"/>
          <p:cNvSpPr/>
          <p:nvPr userDrawn="1"/>
        </p:nvSpPr>
        <p:spPr>
          <a:xfrm>
            <a:off x="1016003" y="3861127"/>
            <a:ext cx="11136207" cy="0"/>
          </a:xfrm>
          <a:custGeom>
            <a:avLst/>
            <a:gdLst/>
            <a:ahLst/>
            <a:cxnLst/>
            <a:rect l="l" t="t" r="r" b="b"/>
            <a:pathLst>
              <a:path w="8352155">
                <a:moveTo>
                  <a:pt x="0" y="0"/>
                </a:moveTo>
                <a:lnTo>
                  <a:pt x="8352002" y="0"/>
                </a:lnTo>
              </a:path>
            </a:pathLst>
          </a:custGeom>
          <a:ln w="12700">
            <a:solidFill>
              <a:srgbClr val="002060"/>
            </a:solidFill>
          </a:ln>
        </p:spPr>
        <p:txBody>
          <a:bodyPr wrap="square" lIns="0" tIns="0" rIns="0" bIns="0" rtlCol="0"/>
          <a:lstStyle/>
          <a:p>
            <a:endParaRPr sz="3200">
              <a:solidFill>
                <a:prstClr val="black"/>
              </a:solidFill>
            </a:endParaRPr>
          </a:p>
        </p:txBody>
      </p:sp>
      <p:pic>
        <p:nvPicPr>
          <p:cNvPr id="9" name="Picture 8" descr="North Sea Transition Authority logo&#10;"/>
          <p:cNvPicPr>
            <a:picLocks noChangeAspect="1"/>
          </p:cNvPicPr>
          <p:nvPr userDrawn="1"/>
        </p:nvPicPr>
        <p:blipFill>
          <a:blip r:embed="rId2"/>
          <a:srcRect/>
          <a:stretch/>
        </p:blipFill>
        <p:spPr>
          <a:xfrm>
            <a:off x="1016003" y="486235"/>
            <a:ext cx="1725476" cy="1730716"/>
          </a:xfrm>
          <a:prstGeom prst="rect">
            <a:avLst/>
          </a:prstGeom>
        </p:spPr>
      </p:pic>
    </p:spTree>
    <p:extLst>
      <p:ext uri="{BB962C8B-B14F-4D97-AF65-F5344CB8AC3E}">
        <p14:creationId xmlns:p14="http://schemas.microsoft.com/office/powerpoint/2010/main" val="20864779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_Divider_page">
    <p:bg>
      <p:bgPr>
        <a:solidFill>
          <a:srgbClr val="00AEEF"/>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575733" y="2813052"/>
            <a:ext cx="11184467" cy="1179829"/>
          </a:xfrm>
          <a:prstGeom prst="rect">
            <a:avLst/>
          </a:prstGeom>
        </p:spPr>
        <p:txBody>
          <a:bodyPr/>
          <a:lstStyle>
            <a:lvl1pPr marL="0" indent="0">
              <a:buNone/>
              <a:defRPr sz="7200" spc="-267"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575733" y="4684184"/>
            <a:ext cx="7623387" cy="1524000"/>
          </a:xfrm>
          <a:prstGeom prst="rect">
            <a:avLst/>
          </a:prstGeom>
        </p:spPr>
        <p:txBody>
          <a:bodyPr/>
          <a:lstStyle>
            <a:lvl1pPr marL="0" indent="0">
              <a:lnSpc>
                <a:spcPts val="2933"/>
              </a:lnSpc>
              <a:spcBef>
                <a:spcPts val="0"/>
              </a:spcBef>
              <a:buNone/>
              <a:defRPr sz="2400">
                <a:solidFill>
                  <a:srgbClr val="FFFFFF"/>
                </a:solidFill>
              </a:defRPr>
            </a:lvl1pPr>
            <a:lvl2pPr marL="609570" indent="0">
              <a:buNone/>
              <a:defRPr>
                <a:solidFill>
                  <a:srgbClr val="FFFFFF"/>
                </a:solidFill>
              </a:defRPr>
            </a:lvl2pPr>
            <a:lvl3pPr marL="1219140" indent="0">
              <a:buNone/>
              <a:defRPr>
                <a:solidFill>
                  <a:srgbClr val="FFFFFF"/>
                </a:solidFill>
              </a:defRPr>
            </a:lvl3pPr>
            <a:lvl4pPr marL="1828709" indent="0">
              <a:buNone/>
              <a:defRPr>
                <a:solidFill>
                  <a:srgbClr val="FFFFFF"/>
                </a:solidFill>
              </a:defRPr>
            </a:lvl4pPr>
            <a:lvl5pPr marL="2438278" indent="0">
              <a:buNone/>
              <a:defRPr>
                <a:solidFill>
                  <a:srgbClr val="FFFFFF"/>
                </a:solidFill>
              </a:defRPr>
            </a:lvl5pPr>
          </a:lstStyle>
          <a:p>
            <a:pPr lvl="0"/>
            <a:r>
              <a:rPr lang="en-US"/>
              <a:t>Descriptive text</a:t>
            </a:r>
            <a:endParaRPr lang="en-GB"/>
          </a:p>
        </p:txBody>
      </p:sp>
      <p:pic>
        <p:nvPicPr>
          <p:cNvPr id="9" name="Graphic 3" descr="North Sea Transition Authority logo">
            <a:extLst>
              <a:ext uri="{FF2B5EF4-FFF2-40B4-BE49-F238E27FC236}">
                <a16:creationId xmlns:a16="http://schemas.microsoft.com/office/drawing/2014/main" id="{EE0955F7-3A2A-49E8-9AB9-3BAD2435F342}"/>
              </a:ext>
            </a:extLst>
          </p:cNvPr>
          <p:cNvPicPr>
            <a:picLocks noChangeAspect="1"/>
          </p:cNvPicPr>
          <p:nvPr userDrawn="1"/>
        </p:nvPicPr>
        <p:blipFill>
          <a:blip r:embed="rId2"/>
          <a:srcRect/>
          <a:stretch/>
        </p:blipFill>
        <p:spPr>
          <a:xfrm>
            <a:off x="8463280" y="418039"/>
            <a:ext cx="3296920" cy="310617"/>
          </a:xfrm>
          <a:prstGeom prst="rect">
            <a:avLst/>
          </a:prstGeom>
        </p:spPr>
      </p:pic>
    </p:spTree>
    <p:extLst>
      <p:ext uri="{BB962C8B-B14F-4D97-AF65-F5344CB8AC3E}">
        <p14:creationId xmlns:p14="http://schemas.microsoft.com/office/powerpoint/2010/main" val="300637915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_Title and sub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575733" y="2638833"/>
            <a:ext cx="11184467" cy="997751"/>
          </a:xfrm>
          <a:prstGeom prst="rect">
            <a:avLst/>
          </a:prstGeom>
        </p:spPr>
        <p:txBody>
          <a:bodyPr lIns="0" anchor="b"/>
          <a:lstStyle>
            <a:lvl1pPr marL="0" indent="0">
              <a:buNone/>
              <a:defRPr sz="5333">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575733" y="3636581"/>
            <a:ext cx="1118446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588435" y="3806346"/>
            <a:ext cx="11131551" cy="697620"/>
          </a:xfrm>
          <a:prstGeom prst="rect">
            <a:avLst/>
          </a:prstGeom>
        </p:spPr>
        <p:txBody>
          <a:bodyPr/>
          <a:lstStyle>
            <a:lvl1pPr marL="0" indent="0">
              <a:buNone/>
              <a:defRPr sz="2667"/>
            </a:lvl1pPr>
            <a:lvl2pPr marL="609570" indent="0">
              <a:buNone/>
              <a:defRPr/>
            </a:lvl2pPr>
            <a:lvl3pPr marL="1219140" indent="0">
              <a:buNone/>
              <a:defRPr/>
            </a:lvl3pPr>
            <a:lvl4pPr marL="1828709" indent="0">
              <a:buNone/>
              <a:defRPr/>
            </a:lvl4pPr>
            <a:lvl5pPr marL="2438278"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454823" y="5907161"/>
            <a:ext cx="10800108" cy="666593"/>
          </a:xfrm>
          <a:prstGeom prst="rect">
            <a:avLst/>
          </a:prstGeom>
          <a:noFill/>
        </p:spPr>
        <p:txBody>
          <a:bodyPr wrap="square" rtlCol="0">
            <a:spAutoFit/>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2021</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933"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9956800" y="4976283"/>
            <a:ext cx="1776941" cy="697620"/>
          </a:xfrm>
          <a:prstGeom prst="rect">
            <a:avLst/>
          </a:prstGeom>
        </p:spPr>
        <p:txBody>
          <a:bodyPr/>
          <a:lstStyle>
            <a:lvl1pPr marL="0" indent="0" algn="l">
              <a:buNone/>
              <a:defRPr sz="2133"/>
            </a:lvl1pPr>
            <a:lvl2pPr marL="609570" indent="0">
              <a:buNone/>
              <a:defRPr/>
            </a:lvl2pPr>
            <a:lvl3pPr marL="1219140" indent="0">
              <a:buNone/>
              <a:defRPr/>
            </a:lvl3pPr>
            <a:lvl4pPr marL="1828709" indent="0">
              <a:buNone/>
              <a:defRPr/>
            </a:lvl4pPr>
            <a:lvl5pPr marL="2438278"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588433" y="4976285"/>
            <a:ext cx="8530936" cy="757767"/>
          </a:xfrm>
          <a:prstGeom prst="rect">
            <a:avLst/>
          </a:prstGeom>
        </p:spPr>
        <p:txBody>
          <a:bodyPr/>
          <a:lstStyle>
            <a:lvl1pPr marL="0" indent="0">
              <a:buNone/>
              <a:defRPr sz="2133"/>
            </a:lvl1pPr>
          </a:lstStyle>
          <a:p>
            <a:pPr lvl="0"/>
            <a:r>
              <a:rPr lang="en-US"/>
              <a:t>Speaker &amp; title</a:t>
            </a:r>
          </a:p>
        </p:txBody>
      </p:sp>
      <p:pic>
        <p:nvPicPr>
          <p:cNvPr id="9" name="Graphic 9">
            <a:extLst>
              <a:ext uri="{FF2B5EF4-FFF2-40B4-BE49-F238E27FC236}">
                <a16:creationId xmlns:a16="http://schemas.microsoft.com/office/drawing/2014/main" id="{699ABB32-C9E6-4F20-A59C-567C98A9F4F2}"/>
              </a:ext>
            </a:extLst>
          </p:cNvPr>
          <p:cNvPicPr>
            <a:picLocks noChangeAspect="1"/>
          </p:cNvPicPr>
          <p:nvPr userDrawn="1"/>
        </p:nvPicPr>
        <p:blipFill>
          <a:blip r:embed="rId2"/>
          <a:srcRect/>
          <a:stretch/>
        </p:blipFill>
        <p:spPr>
          <a:xfrm>
            <a:off x="718914" y="253214"/>
            <a:ext cx="1466032" cy="1470484"/>
          </a:xfrm>
          <a:prstGeom prst="rect">
            <a:avLst/>
          </a:prstGeom>
        </p:spPr>
      </p:pic>
    </p:spTree>
    <p:extLst>
      <p:ext uri="{BB962C8B-B14F-4D97-AF65-F5344CB8AC3E}">
        <p14:creationId xmlns:p14="http://schemas.microsoft.com/office/powerpoint/2010/main" val="25555576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_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pic>
        <p:nvPicPr>
          <p:cNvPr id="6" name="Picture 5">
            <a:extLst>
              <a:ext uri="{FF2B5EF4-FFF2-40B4-BE49-F238E27FC236}">
                <a16:creationId xmlns:a16="http://schemas.microsoft.com/office/drawing/2014/main" id="{C7EAE7A1-A6FB-486D-AFE1-F6A9D1AB6FA1}"/>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966787185"/>
      </p:ext>
    </p:extLst>
  </p:cSld>
  <p:clrMapOvr>
    <a:masterClrMapping/>
  </p:clrMapOvr>
  <p:extLst>
    <p:ext uri="{DCECCB84-F9BA-43D5-87BE-67443E8EF086}">
      <p15:sldGuideLst xmlns:p15="http://schemas.microsoft.com/office/powerpoint/2012/main">
        <p15:guide id="1" pos="3820">
          <p15:clr>
            <a:srgbClr val="FBAE40"/>
          </p15:clr>
        </p15:guide>
        <p15:guide id="2" pos="3952">
          <p15:clr>
            <a:srgbClr val="FBAE40"/>
          </p15:clr>
        </p15:guide>
        <p15:guide id="3" pos="2025">
          <p15:clr>
            <a:srgbClr val="FBAE40"/>
          </p15:clr>
        </p15:guide>
        <p15:guide id="4" pos="2147">
          <p15:clr>
            <a:srgbClr val="FBAE40"/>
          </p15:clr>
        </p15:guide>
        <p15:guide id="5" pos="5612">
          <p15:clr>
            <a:srgbClr val="FBAE40"/>
          </p15:clr>
        </p15:guide>
        <p15:guide id="6" pos="5745">
          <p15:clr>
            <a:srgbClr val="FBAE40"/>
          </p15:clr>
        </p15:guide>
        <p15:guide id="7" orient="horz" pos="973">
          <p15:clr>
            <a:srgbClr val="FBAE40"/>
          </p15:clr>
        </p15:guide>
        <p15:guide id="8" orient="horz" pos="2231">
          <p15:clr>
            <a:srgbClr val="FBAE40"/>
          </p15:clr>
        </p15:guide>
        <p15:guide id="9" orient="horz" pos="2339">
          <p15:clr>
            <a:srgbClr val="FBAE40"/>
          </p15:clr>
        </p15:guide>
        <p15:guide id="10" orient="horz" pos="3588">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3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575733" y="260353"/>
            <a:ext cx="7095435" cy="501649"/>
          </a:xfrm>
          <a:prstGeom prst="rect">
            <a:avLst/>
          </a:prstGeom>
        </p:spPr>
        <p:txBody>
          <a:bodyPr lIns="0" tIns="0"/>
          <a:lstStyle>
            <a:lvl1pPr>
              <a:defRPr sz="2800">
                <a:solidFill>
                  <a:schemeClr val="bg1"/>
                </a:solidFill>
              </a:defRPr>
            </a:lvl1pPr>
          </a:lstStyle>
          <a:p>
            <a:r>
              <a:rPr lang="en-US"/>
              <a:t>Click to edit Master title style</a:t>
            </a:r>
            <a:endParaRPr lang="en-GB"/>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6489702"/>
            <a:ext cx="12192000" cy="368300"/>
          </a:xfrm>
          <a:prstGeom prst="rect">
            <a:avLst/>
          </a:prstGeom>
        </p:spPr>
        <p:txBody>
          <a:bodyPr/>
          <a:lstStyle>
            <a:lvl1pPr marL="0" indent="0" algn="ctr">
              <a:buNone/>
              <a:defRPr sz="1733"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6288619" y="1259419"/>
            <a:ext cx="5471583" cy="4806949"/>
          </a:xfrm>
          <a:prstGeom prst="rect">
            <a:avLst/>
          </a:prstGeom>
          <a:noFill/>
        </p:spPr>
        <p:txBody>
          <a:bodyPr anchor="ctr"/>
          <a:lstStyle>
            <a:lvl1pPr>
              <a:defRPr lang="en-GB" dirty="0"/>
            </a:lvl1pPr>
          </a:lstStyle>
          <a:p>
            <a:pPr marL="0" lvl="0" indent="0" algn="ctr">
              <a:buNone/>
            </a:pPr>
            <a:endParaRPr lang="en-GB"/>
          </a:p>
        </p:txBody>
      </p:sp>
      <p:pic>
        <p:nvPicPr>
          <p:cNvPr id="8" name="Picture 7">
            <a:extLst>
              <a:ext uri="{FF2B5EF4-FFF2-40B4-BE49-F238E27FC236}">
                <a16:creationId xmlns:a16="http://schemas.microsoft.com/office/drawing/2014/main" id="{975DB60A-984E-4696-B0D8-AD8DF3E9983E}"/>
              </a:ext>
            </a:extLst>
          </p:cNvPr>
          <p:cNvPicPr>
            <a:picLocks noChangeAspect="1"/>
          </p:cNvPicPr>
          <p:nvPr userDrawn="1"/>
        </p:nvPicPr>
        <p:blipFill>
          <a:blip r:embed="rId2"/>
          <a:stretch>
            <a:fillRect/>
          </a:stretch>
        </p:blipFill>
        <p:spPr>
          <a:xfrm>
            <a:off x="8234688" y="260350"/>
            <a:ext cx="3525514" cy="332154"/>
          </a:xfrm>
          <a:prstGeom prst="rect">
            <a:avLst/>
          </a:prstGeom>
        </p:spPr>
      </p:pic>
    </p:spTree>
    <p:extLst>
      <p:ext uri="{BB962C8B-B14F-4D97-AF65-F5344CB8AC3E}">
        <p14:creationId xmlns:p14="http://schemas.microsoft.com/office/powerpoint/2010/main" val="1949094809"/>
      </p:ext>
    </p:extLst>
  </p:cSld>
  <p:clrMapOvr>
    <a:masterClrMapping/>
  </p:clrMapOvr>
  <p:extLst>
    <p:ext uri="{DCECCB84-F9BA-43D5-87BE-67443E8EF086}">
      <p15:sldGuideLst xmlns:p15="http://schemas.microsoft.com/office/powerpoint/2012/main">
        <p15:guide id="1" pos="3809">
          <p15:clr>
            <a:srgbClr val="FBAE40"/>
          </p15:clr>
        </p15:guide>
        <p15:guide id="2" pos="396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theme" Target="../theme/theme4.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6" Type="http://schemas.openxmlformats.org/officeDocument/2006/relationships/theme" Target="../theme/theme5.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slideLayout" Target="../slideLayouts/slideLayout106.xml"/><Relationship Id="rId3" Type="http://schemas.openxmlformats.org/officeDocument/2006/relationships/slideLayout" Target="../slideLayouts/slideLayout83.xml"/><Relationship Id="rId21" Type="http://schemas.openxmlformats.org/officeDocument/2006/relationships/slideLayout" Target="../slideLayouts/slideLayout101.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slideLayout" Target="../slideLayouts/slideLayout105.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29" Type="http://schemas.openxmlformats.org/officeDocument/2006/relationships/slideLayout" Target="../slideLayouts/slideLayout109.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slideLayout" Target="../slideLayouts/slideLayout104.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slideLayout" Target="../slideLayouts/slideLayout103.xml"/><Relationship Id="rId28" Type="http://schemas.openxmlformats.org/officeDocument/2006/relationships/slideLayout" Target="../slideLayouts/slideLayout108.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 Id="rId27" Type="http://schemas.openxmlformats.org/officeDocument/2006/relationships/slideLayout" Target="../slideLayouts/slideLayout107.xml"/><Relationship Id="rId30"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22.xml"/><Relationship Id="rId18" Type="http://schemas.openxmlformats.org/officeDocument/2006/relationships/slideLayout" Target="../slideLayouts/slideLayout127.xml"/><Relationship Id="rId26" Type="http://schemas.openxmlformats.org/officeDocument/2006/relationships/slideLayout" Target="../slideLayouts/slideLayout135.xml"/><Relationship Id="rId3" Type="http://schemas.openxmlformats.org/officeDocument/2006/relationships/slideLayout" Target="../slideLayouts/slideLayout112.xml"/><Relationship Id="rId21" Type="http://schemas.openxmlformats.org/officeDocument/2006/relationships/slideLayout" Target="../slideLayouts/slideLayout130.xml"/><Relationship Id="rId34" Type="http://schemas.openxmlformats.org/officeDocument/2006/relationships/slideLayout" Target="../slideLayouts/slideLayout143.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5" Type="http://schemas.openxmlformats.org/officeDocument/2006/relationships/slideLayout" Target="../slideLayouts/slideLayout134.xml"/><Relationship Id="rId33" Type="http://schemas.openxmlformats.org/officeDocument/2006/relationships/slideLayout" Target="../slideLayouts/slideLayout142.xml"/><Relationship Id="rId2" Type="http://schemas.openxmlformats.org/officeDocument/2006/relationships/slideLayout" Target="../slideLayouts/slideLayout111.xml"/><Relationship Id="rId16" Type="http://schemas.openxmlformats.org/officeDocument/2006/relationships/slideLayout" Target="../slideLayouts/slideLayout125.xml"/><Relationship Id="rId20" Type="http://schemas.openxmlformats.org/officeDocument/2006/relationships/slideLayout" Target="../slideLayouts/slideLayout129.xml"/><Relationship Id="rId29" Type="http://schemas.openxmlformats.org/officeDocument/2006/relationships/slideLayout" Target="../slideLayouts/slideLayout138.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24" Type="http://schemas.openxmlformats.org/officeDocument/2006/relationships/slideLayout" Target="../slideLayouts/slideLayout133.xml"/><Relationship Id="rId32" Type="http://schemas.openxmlformats.org/officeDocument/2006/relationships/slideLayout" Target="../slideLayouts/slideLayout141.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23" Type="http://schemas.openxmlformats.org/officeDocument/2006/relationships/slideLayout" Target="../slideLayouts/slideLayout132.xml"/><Relationship Id="rId28" Type="http://schemas.openxmlformats.org/officeDocument/2006/relationships/slideLayout" Target="../slideLayouts/slideLayout137.xml"/><Relationship Id="rId10" Type="http://schemas.openxmlformats.org/officeDocument/2006/relationships/slideLayout" Target="../slideLayouts/slideLayout119.xml"/><Relationship Id="rId19" Type="http://schemas.openxmlformats.org/officeDocument/2006/relationships/slideLayout" Target="../slideLayouts/slideLayout128.xml"/><Relationship Id="rId31" Type="http://schemas.openxmlformats.org/officeDocument/2006/relationships/slideLayout" Target="../slideLayouts/slideLayout140.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 Id="rId22" Type="http://schemas.openxmlformats.org/officeDocument/2006/relationships/slideLayout" Target="../slideLayouts/slideLayout131.xml"/><Relationship Id="rId27" Type="http://schemas.openxmlformats.org/officeDocument/2006/relationships/slideLayout" Target="../slideLayouts/slideLayout136.xml"/><Relationship Id="rId30" Type="http://schemas.openxmlformats.org/officeDocument/2006/relationships/slideLayout" Target="../slideLayouts/slideLayout139.xml"/><Relationship Id="rId35" Type="http://schemas.openxmlformats.org/officeDocument/2006/relationships/theme" Target="../theme/theme7.xml"/><Relationship Id="rId8" Type="http://schemas.openxmlformats.org/officeDocument/2006/relationships/slideLayout" Target="../slideLayouts/slideLayout1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39A064-5768-4BEE-99EC-1B9DF24C9F9B}"/>
              </a:ext>
            </a:extLst>
          </p:cNvPr>
          <p:cNvSpPr/>
          <p:nvPr userDrawn="1"/>
        </p:nvSpPr>
        <p:spPr>
          <a:xfrm>
            <a:off x="-2702557" y="2449597"/>
            <a:ext cx="2533225" cy="304800"/>
          </a:xfrm>
          <a:prstGeom prst="rect">
            <a:avLst/>
          </a:prstGeom>
          <a:solidFill>
            <a:srgbClr val="8531A5"/>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2702557" y="2106367"/>
            <a:ext cx="2533225" cy="304800"/>
          </a:xfrm>
          <a:prstGeom prst="rect">
            <a:avLst/>
          </a:prstGeom>
          <a:solidFill>
            <a:srgbClr val="0065A2"/>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2702557" y="3479289"/>
            <a:ext cx="2533225" cy="304800"/>
          </a:xfrm>
          <a:prstGeom prst="rect">
            <a:avLst/>
          </a:prstGeom>
          <a:solidFill>
            <a:srgbClr val="008624"/>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2702557" y="3136059"/>
            <a:ext cx="2533225" cy="304800"/>
          </a:xfrm>
          <a:prstGeom prst="rect">
            <a:avLst/>
          </a:prstGeom>
          <a:solidFill>
            <a:srgbClr val="003E52"/>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Digital &amp; Data: R0 G62 B82</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2702557" y="2792828"/>
            <a:ext cx="2533225" cy="304800"/>
          </a:xfrm>
          <a:prstGeom prst="rect">
            <a:avLst/>
          </a:prstGeom>
          <a:solidFill>
            <a:srgbClr val="BE4D00"/>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2702557" y="5195442"/>
            <a:ext cx="2533225" cy="304800"/>
          </a:xfrm>
          <a:prstGeom prst="rect">
            <a:avLst/>
          </a:prstGeom>
          <a:solidFill>
            <a:srgbClr val="5F5252"/>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People/process: R95 G82 B82</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2702557" y="4508981"/>
            <a:ext cx="2533225" cy="304800"/>
          </a:xfrm>
          <a:prstGeom prst="rect">
            <a:avLst/>
          </a:prstGeom>
          <a:solidFill>
            <a:srgbClr val="00737A"/>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2702557" y="4165750"/>
            <a:ext cx="2533225" cy="304800"/>
          </a:xfrm>
          <a:prstGeom prst="rect">
            <a:avLst/>
          </a:prstGeom>
          <a:solidFill>
            <a:srgbClr val="CF0C71"/>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2702557" y="948378"/>
            <a:ext cx="2348140" cy="335297"/>
          </a:xfrm>
          <a:prstGeom prst="rect">
            <a:avLst/>
          </a:prstGeom>
          <a:no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1199" b="0" i="0" u="none" strike="noStrike" kern="0" cap="none" spc="0" normalizeH="0" baseline="0" noProof="0">
                <a:ln>
                  <a:noFill/>
                </a:ln>
                <a:solidFill>
                  <a:prstClr val="black"/>
                </a:solidFill>
                <a:effectLst/>
                <a:uLnTx/>
                <a:uFillTx/>
                <a:latin typeface="+mn-lt"/>
                <a:ea typeface="+mn-ea"/>
                <a:cs typeface="+mn-cs"/>
              </a:rPr>
              <a:t>NSTA </a:t>
            </a:r>
            <a:r>
              <a:rPr kumimoji="0" lang="en-US" sz="1199" b="0" i="0" u="none" strike="noStrike" kern="0" cap="none" spc="0" normalizeH="0" baseline="0" noProof="0" err="1">
                <a:ln>
                  <a:noFill/>
                </a:ln>
                <a:solidFill>
                  <a:prstClr val="black"/>
                </a:solidFill>
                <a:effectLst/>
                <a:uLnTx/>
                <a:uFillTx/>
                <a:latin typeface="+mn-lt"/>
                <a:ea typeface="+mn-ea"/>
                <a:cs typeface="+mn-cs"/>
              </a:rPr>
              <a:t>colour</a:t>
            </a:r>
            <a:r>
              <a:rPr kumimoji="0" lang="en-US" sz="1199" b="0" i="0" u="none" strike="noStrike" kern="0" cap="none" spc="0" normalizeH="0" baseline="0" noProof="0">
                <a:ln>
                  <a:noFill/>
                </a:ln>
                <a:solidFill>
                  <a:prstClr val="black"/>
                </a:solidFill>
                <a:effectLst/>
                <a:uLnTx/>
                <a:uFillTx/>
                <a:latin typeface="+mn-lt"/>
                <a:ea typeface="+mn-ea"/>
                <a:cs typeface="+mn-cs"/>
              </a:rPr>
              <a:t>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2702557" y="164117"/>
            <a:ext cx="2089401" cy="1081129"/>
          </a:xfrm>
          <a:prstGeom prst="rect">
            <a:avLst/>
          </a:prstGeom>
          <a:noFill/>
          <a:ln w="9525" cap="flat" cmpd="sng" algn="ctr">
            <a:noFill/>
            <a:prstDash val="solid"/>
          </a:ln>
          <a:effectLst/>
        </p:spPr>
        <p:txBody>
          <a:bodyPr rtlCol="0" anchor="t"/>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1199" b="0" i="0" u="none" strike="noStrike" kern="0" cap="none" spc="0" normalizeH="0" baseline="0" noProof="0">
                <a:ln>
                  <a:noFill/>
                </a:ln>
                <a:solidFill>
                  <a:prstClr val="black"/>
                </a:solidFill>
                <a:effectLst/>
                <a:uLnTx/>
                <a:uFillTx/>
                <a:latin typeface="+mn-lt"/>
                <a:ea typeface="+mn-ea"/>
                <a:cs typeface="+mn-cs"/>
              </a:rPr>
              <a:t>Use the </a:t>
            </a:r>
            <a:r>
              <a:rPr kumimoji="0" lang="en-US" sz="1199" b="0" i="0" u="none" strike="noStrike" kern="0" cap="none" spc="0" normalizeH="0" baseline="0" noProof="0" err="1">
                <a:ln>
                  <a:noFill/>
                </a:ln>
                <a:solidFill>
                  <a:prstClr val="black"/>
                </a:solidFill>
                <a:effectLst/>
                <a:uLnTx/>
                <a:uFillTx/>
                <a:latin typeface="+mn-lt"/>
                <a:ea typeface="+mn-ea"/>
                <a:cs typeface="+mn-cs"/>
              </a:rPr>
              <a:t>colour</a:t>
            </a:r>
            <a:r>
              <a:rPr kumimoji="0" lang="en-US" sz="1199" b="0" i="0" u="none" strike="noStrike" kern="0" cap="none" spc="0" normalizeH="0" baseline="0" noProof="0">
                <a:ln>
                  <a:noFill/>
                </a:ln>
                <a:solidFill>
                  <a:prstClr val="black"/>
                </a:solidFill>
                <a:effectLst/>
                <a:uLnTx/>
                <a:uFillTx/>
                <a:latin typeface="+mn-lt"/>
                <a:ea typeface="+mn-ea"/>
                <a:cs typeface="+mn-cs"/>
              </a:rPr>
              <a:t> picker or type in the RGB values to select </a:t>
            </a:r>
            <a:r>
              <a:rPr kumimoji="0" lang="en-US" sz="1199" b="0" i="0" u="none" strike="noStrike" kern="0" cap="none" spc="0" normalizeH="0" baseline="0" noProof="0" err="1">
                <a:ln>
                  <a:noFill/>
                </a:ln>
                <a:solidFill>
                  <a:prstClr val="black"/>
                </a:solidFill>
                <a:effectLst/>
                <a:uLnTx/>
                <a:uFillTx/>
                <a:latin typeface="+mn-lt"/>
                <a:ea typeface="+mn-ea"/>
                <a:cs typeface="+mn-cs"/>
              </a:rPr>
              <a:t>colour</a:t>
            </a:r>
            <a:r>
              <a:rPr kumimoji="0" lang="en-US" sz="1199" b="0" i="0" u="none" strike="noStrike" kern="0" cap="none" spc="0" normalizeH="0" baseline="0" noProof="0">
                <a:ln>
                  <a:noFill/>
                </a:ln>
                <a:solidFill>
                  <a:prstClr val="black"/>
                </a:solidFill>
                <a:effectLst/>
                <a:uLnTx/>
                <a:uFillTx/>
                <a:latin typeface="+mn-lt"/>
                <a:ea typeface="+mn-ea"/>
                <a:cs typeface="+mn-cs"/>
              </a:rPr>
              <a:t>. </a:t>
            </a:r>
          </a:p>
        </p:txBody>
      </p:sp>
      <p:sp>
        <p:nvSpPr>
          <p:cNvPr id="14" name="Rectangle 13">
            <a:extLst>
              <a:ext uri="{FF2B5EF4-FFF2-40B4-BE49-F238E27FC236}">
                <a16:creationId xmlns:a16="http://schemas.microsoft.com/office/drawing/2014/main" id="{C3A3191C-F30C-4085-BDE6-F7F396268479}"/>
              </a:ext>
            </a:extLst>
          </p:cNvPr>
          <p:cNvSpPr/>
          <p:nvPr userDrawn="1"/>
        </p:nvSpPr>
        <p:spPr>
          <a:xfrm>
            <a:off x="-2702557" y="3822520"/>
            <a:ext cx="2533225" cy="304800"/>
          </a:xfrm>
          <a:prstGeom prst="rect">
            <a:avLst/>
          </a:prstGeom>
          <a:solidFill>
            <a:srgbClr val="776CBA"/>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5" name="Rectangle 14">
            <a:extLst>
              <a:ext uri="{FF2B5EF4-FFF2-40B4-BE49-F238E27FC236}">
                <a16:creationId xmlns:a16="http://schemas.microsoft.com/office/drawing/2014/main" id="{E840ADC6-EC14-4863-8B0A-E2B955712451}"/>
              </a:ext>
            </a:extLst>
          </p:cNvPr>
          <p:cNvSpPr/>
          <p:nvPr userDrawn="1"/>
        </p:nvSpPr>
        <p:spPr>
          <a:xfrm>
            <a:off x="-2702557" y="4852212"/>
            <a:ext cx="2533225" cy="304800"/>
          </a:xfrm>
          <a:prstGeom prst="rect">
            <a:avLst/>
          </a:prstGeom>
          <a:solidFill>
            <a:srgbClr val="CB3340"/>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Supply Chain: R203 G51 B82</a:t>
            </a:r>
          </a:p>
        </p:txBody>
      </p:sp>
      <p:sp>
        <p:nvSpPr>
          <p:cNvPr id="16" name="Rectangle 15">
            <a:extLst>
              <a:ext uri="{FF2B5EF4-FFF2-40B4-BE49-F238E27FC236}">
                <a16:creationId xmlns:a16="http://schemas.microsoft.com/office/drawing/2014/main" id="{E35257F1-0904-4002-8DA3-39CD77F3AB9A}"/>
              </a:ext>
            </a:extLst>
          </p:cNvPr>
          <p:cNvSpPr/>
          <p:nvPr userDrawn="1"/>
        </p:nvSpPr>
        <p:spPr>
          <a:xfrm>
            <a:off x="-2702557" y="5538673"/>
            <a:ext cx="2533225" cy="304800"/>
          </a:xfrm>
          <a:prstGeom prst="rect">
            <a:avLst/>
          </a:prstGeom>
          <a:solidFill>
            <a:srgbClr val="906A2F"/>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17" name="Rectangle 16">
            <a:extLst>
              <a:ext uri="{FF2B5EF4-FFF2-40B4-BE49-F238E27FC236}">
                <a16:creationId xmlns:a16="http://schemas.microsoft.com/office/drawing/2014/main" id="{516CF173-AC57-413B-9683-5DBEC5B6BA90}"/>
              </a:ext>
            </a:extLst>
          </p:cNvPr>
          <p:cNvSpPr/>
          <p:nvPr userDrawn="1"/>
        </p:nvSpPr>
        <p:spPr>
          <a:xfrm>
            <a:off x="-2702557" y="5881897"/>
            <a:ext cx="2533225" cy="304800"/>
          </a:xfrm>
          <a:prstGeom prst="rect">
            <a:avLst/>
          </a:prstGeom>
          <a:solidFill>
            <a:srgbClr val="4F2D1D"/>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Reserves &amp; Resources: R79 G45 B29</a:t>
            </a:r>
          </a:p>
        </p:txBody>
      </p:sp>
      <p:sp>
        <p:nvSpPr>
          <p:cNvPr id="18" name="Rectangle 17">
            <a:extLst>
              <a:ext uri="{FF2B5EF4-FFF2-40B4-BE49-F238E27FC236}">
                <a16:creationId xmlns:a16="http://schemas.microsoft.com/office/drawing/2014/main" id="{7E27BB9B-F927-4B45-8B97-6B48E4BB243E}"/>
              </a:ext>
            </a:extLst>
          </p:cNvPr>
          <p:cNvSpPr/>
          <p:nvPr userDrawn="1"/>
        </p:nvSpPr>
        <p:spPr>
          <a:xfrm>
            <a:off x="-2702558" y="1763136"/>
            <a:ext cx="2533225" cy="304800"/>
          </a:xfrm>
          <a:prstGeom prst="rect">
            <a:avLst/>
          </a:prstGeom>
          <a:solidFill>
            <a:srgbClr val="002060"/>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NSTA blue: R25 G55 B104  </a:t>
            </a:r>
          </a:p>
        </p:txBody>
      </p:sp>
    </p:spTree>
    <p:extLst>
      <p:ext uri="{BB962C8B-B14F-4D97-AF65-F5344CB8AC3E}">
        <p14:creationId xmlns:p14="http://schemas.microsoft.com/office/powerpoint/2010/main" val="378638617"/>
      </p:ext>
    </p:extLst>
  </p:cSld>
  <p:clrMap bg1="lt1" tx1="dk1" bg2="lt2" tx2="dk2" accent1="accent1" accent2="accent2" accent3="accent3" accent4="accent4" accent5="accent5" accent6="accent6" hlink="hlink" folHlink="folHlink"/>
  <p:sldLayoutIdLst>
    <p:sldLayoutId id="2147483721" r:id="rId1"/>
    <p:sldLayoutId id="2147483720" r:id="rId2"/>
    <p:sldLayoutId id="2147483751" r:id="rId3"/>
    <p:sldLayoutId id="2147483754" r:id="rId4"/>
    <p:sldLayoutId id="2147483753" r:id="rId5"/>
    <p:sldLayoutId id="2147483771" r:id="rId6"/>
    <p:sldLayoutId id="2147483760" r:id="rId7"/>
    <p:sldLayoutId id="2147483770" r:id="rId8"/>
    <p:sldLayoutId id="2147483799" r:id="rId9"/>
    <p:sldLayoutId id="2147483758" r:id="rId10"/>
    <p:sldLayoutId id="2147483797" r:id="rId11"/>
    <p:sldLayoutId id="2147483756" r:id="rId12"/>
    <p:sldLayoutId id="2147483757" r:id="rId13"/>
    <p:sldLayoutId id="2147483813" r:id="rId14"/>
    <p:sldLayoutId id="2147483814" r:id="rId15"/>
    <p:sldLayoutId id="2147483816" r:id="rId16"/>
    <p:sldLayoutId id="2147483817" r:id="rId17"/>
    <p:sldLayoutId id="2147483818" r:id="rId18"/>
    <p:sldLayoutId id="2147483819" r:id="rId19"/>
    <p:sldLayoutId id="2147483820" r:id="rId20"/>
    <p:sldLayoutId id="2147483821" r:id="rId21"/>
    <p:sldLayoutId id="2147483822" r:id="rId22"/>
    <p:sldLayoutId id="2147483823" r:id="rId23"/>
    <p:sldLayoutId id="2147483824" r:id="rId24"/>
    <p:sldLayoutId id="2147483851" r:id="rId25"/>
  </p:sldLayoutIdLst>
  <p:hf hdr="0" ftr="0" dt="0"/>
  <p:txStyles>
    <p:titleStyle>
      <a:lvl1pPr algn="l" defTabSz="1219140" rtl="0" eaLnBrk="1" latinLnBrk="0" hangingPunct="1">
        <a:lnSpc>
          <a:spcPct val="900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userDrawn="1">
          <p15:clr>
            <a:srgbClr val="F26B43"/>
          </p15:clr>
        </p15:guide>
        <p15:guide id="2" pos="7408" userDrawn="1">
          <p15:clr>
            <a:srgbClr val="F26B43"/>
          </p15:clr>
        </p15:guide>
        <p15:guide id="3" orient="horz" pos="1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8C9D29-6BB8-5109-5439-7B0352687A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CBF450A-D40D-14AB-512C-A3D2C96CDF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67098A-BD2B-C0B8-A386-4197C870EA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327310C3-D1B1-67C6-426C-29A47A4647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1B3E187-BFEB-9176-19F3-53AFEB43B8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49E97A-C2F7-47CD-A790-AD4A60969795}" type="slidenum">
              <a:rPr lang="en-GB" smtClean="0"/>
              <a:t>‹#›</a:t>
            </a:fld>
            <a:endParaRPr lang="en-GB"/>
          </a:p>
        </p:txBody>
      </p:sp>
    </p:spTree>
    <p:extLst>
      <p:ext uri="{BB962C8B-B14F-4D97-AF65-F5344CB8AC3E}">
        <p14:creationId xmlns:p14="http://schemas.microsoft.com/office/powerpoint/2010/main" val="1237866613"/>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8E909F-AF79-B1DD-6319-2C206B70A4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11C4477-7407-5295-7D09-2ACE7B8F22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B25F114-1DFF-2648-C5FF-FC8CF9F29F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6D75A-ADEC-46AE-BF6D-246C09FE9B32}" type="datetimeFigureOut">
              <a:rPr lang="en-GB" smtClean="0"/>
              <a:t>24/06/2025</a:t>
            </a:fld>
            <a:endParaRPr lang="en-GB"/>
          </a:p>
        </p:txBody>
      </p:sp>
      <p:sp>
        <p:nvSpPr>
          <p:cNvPr id="5" name="Footer Placeholder 4">
            <a:extLst>
              <a:ext uri="{FF2B5EF4-FFF2-40B4-BE49-F238E27FC236}">
                <a16:creationId xmlns:a16="http://schemas.microsoft.com/office/drawing/2014/main" id="{30611EBF-C96A-9052-BBE3-6F498B151F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BF08398-4303-6E1E-19A8-EEBD89CB1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666EA-2611-4152-A79C-0828C61F67D7}" type="slidenum">
              <a:rPr lang="en-GB" smtClean="0"/>
              <a:t>‹#›</a:t>
            </a:fld>
            <a:endParaRPr lang="en-GB"/>
          </a:p>
        </p:txBody>
      </p:sp>
    </p:spTree>
    <p:extLst>
      <p:ext uri="{BB962C8B-B14F-4D97-AF65-F5344CB8AC3E}">
        <p14:creationId xmlns:p14="http://schemas.microsoft.com/office/powerpoint/2010/main" val="270654014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24/06/2025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219885322"/>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 id="214748388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8E909F-AF79-B1DD-6319-2C206B70A4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11C4477-7407-5295-7D09-2ACE7B8F22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B25F114-1DFF-2648-C5FF-FC8CF9F29F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6D75A-ADEC-46AE-BF6D-246C09FE9B32}" type="datetimeFigureOut">
              <a:rPr lang="en-GB" smtClean="0"/>
              <a:t>24/06/2025</a:t>
            </a:fld>
            <a:endParaRPr lang="en-GB"/>
          </a:p>
        </p:txBody>
      </p:sp>
      <p:sp>
        <p:nvSpPr>
          <p:cNvPr id="5" name="Footer Placeholder 4">
            <a:extLst>
              <a:ext uri="{FF2B5EF4-FFF2-40B4-BE49-F238E27FC236}">
                <a16:creationId xmlns:a16="http://schemas.microsoft.com/office/drawing/2014/main" id="{30611EBF-C96A-9052-BBE3-6F498B151F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BF08398-4303-6E1E-19A8-EEBD89CB1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666EA-2611-4152-A79C-0828C61F67D7}" type="slidenum">
              <a:rPr lang="en-GB" smtClean="0"/>
              <a:t>‹#›</a:t>
            </a:fld>
            <a:endParaRPr lang="en-GB"/>
          </a:p>
        </p:txBody>
      </p:sp>
    </p:spTree>
    <p:extLst>
      <p:ext uri="{BB962C8B-B14F-4D97-AF65-F5344CB8AC3E}">
        <p14:creationId xmlns:p14="http://schemas.microsoft.com/office/powerpoint/2010/main" val="4039550064"/>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39A064-5768-4BEE-99EC-1B9DF24C9F9B}"/>
              </a:ext>
            </a:extLst>
          </p:cNvPr>
          <p:cNvSpPr/>
          <p:nvPr userDrawn="1"/>
        </p:nvSpPr>
        <p:spPr>
          <a:xfrm>
            <a:off x="-2702557" y="2449597"/>
            <a:ext cx="2533225" cy="304800"/>
          </a:xfrm>
          <a:prstGeom prst="rect">
            <a:avLst/>
          </a:prstGeom>
          <a:solidFill>
            <a:srgbClr val="8531A5"/>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2702557" y="2106367"/>
            <a:ext cx="2533225" cy="304800"/>
          </a:xfrm>
          <a:prstGeom prst="rect">
            <a:avLst/>
          </a:prstGeom>
          <a:solidFill>
            <a:srgbClr val="0065A2"/>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userDrawn="1"/>
        </p:nvSpPr>
        <p:spPr>
          <a:xfrm>
            <a:off x="-2702557" y="1763136"/>
            <a:ext cx="2533225" cy="304800"/>
          </a:xfrm>
          <a:prstGeom prst="rect">
            <a:avLst/>
          </a:prstGeom>
          <a:solidFill>
            <a:srgbClr val="00AEEF"/>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2702557" y="3479289"/>
            <a:ext cx="2533225" cy="304800"/>
          </a:xfrm>
          <a:prstGeom prst="rect">
            <a:avLst/>
          </a:prstGeom>
          <a:solidFill>
            <a:srgbClr val="008624"/>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2702557" y="3136059"/>
            <a:ext cx="2533225" cy="304800"/>
          </a:xfrm>
          <a:prstGeom prst="rect">
            <a:avLst/>
          </a:prstGeom>
          <a:solidFill>
            <a:srgbClr val="003E52"/>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Digital &amp; Data: R0 G62 B82</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2702557" y="2792828"/>
            <a:ext cx="2533225" cy="304800"/>
          </a:xfrm>
          <a:prstGeom prst="rect">
            <a:avLst/>
          </a:prstGeom>
          <a:solidFill>
            <a:srgbClr val="BE4D00"/>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2702557" y="5195442"/>
            <a:ext cx="2533225" cy="304800"/>
          </a:xfrm>
          <a:prstGeom prst="rect">
            <a:avLst/>
          </a:prstGeom>
          <a:solidFill>
            <a:srgbClr val="5F5252"/>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People/process: R95 G82 B82</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2702557" y="4508981"/>
            <a:ext cx="2533225" cy="304800"/>
          </a:xfrm>
          <a:prstGeom prst="rect">
            <a:avLst/>
          </a:prstGeom>
          <a:solidFill>
            <a:srgbClr val="00737A"/>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2702557" y="4165750"/>
            <a:ext cx="2533225" cy="304800"/>
          </a:xfrm>
          <a:prstGeom prst="rect">
            <a:avLst/>
          </a:prstGeom>
          <a:solidFill>
            <a:srgbClr val="CF0C71"/>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2702557" y="948378"/>
            <a:ext cx="2348140" cy="335297"/>
          </a:xfrm>
          <a:prstGeom prst="rect">
            <a:avLst/>
          </a:prstGeom>
          <a:no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1199" b="0" i="0" u="none" strike="noStrike" kern="0" cap="none" spc="0" normalizeH="0" baseline="0" noProof="0">
                <a:ln>
                  <a:noFill/>
                </a:ln>
                <a:solidFill>
                  <a:prstClr val="black"/>
                </a:solidFill>
                <a:effectLst/>
                <a:uLnTx/>
                <a:uFillTx/>
                <a:latin typeface="+mn-lt"/>
                <a:ea typeface="+mn-ea"/>
                <a:cs typeface="+mn-cs"/>
              </a:rPr>
              <a:t>NSTA </a:t>
            </a:r>
            <a:r>
              <a:rPr kumimoji="0" lang="en-US" sz="1199" b="0" i="0" u="none" strike="noStrike" kern="0" cap="none" spc="0" normalizeH="0" baseline="0" noProof="0" err="1">
                <a:ln>
                  <a:noFill/>
                </a:ln>
                <a:solidFill>
                  <a:prstClr val="black"/>
                </a:solidFill>
                <a:effectLst/>
                <a:uLnTx/>
                <a:uFillTx/>
                <a:latin typeface="+mn-lt"/>
                <a:ea typeface="+mn-ea"/>
                <a:cs typeface="+mn-cs"/>
              </a:rPr>
              <a:t>colour</a:t>
            </a:r>
            <a:r>
              <a:rPr kumimoji="0" lang="en-US" sz="1199" b="0" i="0" u="none" strike="noStrike" kern="0" cap="none" spc="0" normalizeH="0" baseline="0" noProof="0">
                <a:ln>
                  <a:noFill/>
                </a:ln>
                <a:solidFill>
                  <a:prstClr val="black"/>
                </a:solidFill>
                <a:effectLst/>
                <a:uLnTx/>
                <a:uFillTx/>
                <a:latin typeface="+mn-lt"/>
                <a:ea typeface="+mn-ea"/>
                <a:cs typeface="+mn-cs"/>
              </a:rPr>
              <a:t>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2702557" y="164117"/>
            <a:ext cx="2089401" cy="1081129"/>
          </a:xfrm>
          <a:prstGeom prst="rect">
            <a:avLst/>
          </a:prstGeom>
          <a:noFill/>
          <a:ln w="9525" cap="flat" cmpd="sng" algn="ctr">
            <a:noFill/>
            <a:prstDash val="solid"/>
          </a:ln>
          <a:effectLst/>
        </p:spPr>
        <p:txBody>
          <a:bodyPr rtlCol="0" anchor="t"/>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1199" b="0" i="0" u="none" strike="noStrike" kern="0" cap="none" spc="0" normalizeH="0" baseline="0" noProof="0">
                <a:ln>
                  <a:noFill/>
                </a:ln>
                <a:solidFill>
                  <a:prstClr val="black"/>
                </a:solidFill>
                <a:effectLst/>
                <a:uLnTx/>
                <a:uFillTx/>
                <a:latin typeface="+mn-lt"/>
                <a:ea typeface="+mn-ea"/>
                <a:cs typeface="+mn-cs"/>
              </a:rPr>
              <a:t>Use the </a:t>
            </a:r>
            <a:r>
              <a:rPr kumimoji="0" lang="en-US" sz="1199" b="0" i="0" u="none" strike="noStrike" kern="0" cap="none" spc="0" normalizeH="0" baseline="0" noProof="0" err="1">
                <a:ln>
                  <a:noFill/>
                </a:ln>
                <a:solidFill>
                  <a:prstClr val="black"/>
                </a:solidFill>
                <a:effectLst/>
                <a:uLnTx/>
                <a:uFillTx/>
                <a:latin typeface="+mn-lt"/>
                <a:ea typeface="+mn-ea"/>
                <a:cs typeface="+mn-cs"/>
              </a:rPr>
              <a:t>colour</a:t>
            </a:r>
            <a:r>
              <a:rPr kumimoji="0" lang="en-US" sz="1199" b="0" i="0" u="none" strike="noStrike" kern="0" cap="none" spc="0" normalizeH="0" baseline="0" noProof="0">
                <a:ln>
                  <a:noFill/>
                </a:ln>
                <a:solidFill>
                  <a:prstClr val="black"/>
                </a:solidFill>
                <a:effectLst/>
                <a:uLnTx/>
                <a:uFillTx/>
                <a:latin typeface="+mn-lt"/>
                <a:ea typeface="+mn-ea"/>
                <a:cs typeface="+mn-cs"/>
              </a:rPr>
              <a:t> picker or type in the RGB values to select </a:t>
            </a:r>
            <a:r>
              <a:rPr kumimoji="0" lang="en-US" sz="1199" b="0" i="0" u="none" strike="noStrike" kern="0" cap="none" spc="0" normalizeH="0" baseline="0" noProof="0" err="1">
                <a:ln>
                  <a:noFill/>
                </a:ln>
                <a:solidFill>
                  <a:prstClr val="black"/>
                </a:solidFill>
                <a:effectLst/>
                <a:uLnTx/>
                <a:uFillTx/>
                <a:latin typeface="+mn-lt"/>
                <a:ea typeface="+mn-ea"/>
                <a:cs typeface="+mn-cs"/>
              </a:rPr>
              <a:t>colour</a:t>
            </a:r>
            <a:r>
              <a:rPr kumimoji="0" lang="en-US" sz="1199" b="0" i="0" u="none" strike="noStrike" kern="0" cap="none" spc="0" normalizeH="0" baseline="0" noProof="0">
                <a:ln>
                  <a:noFill/>
                </a:ln>
                <a:solidFill>
                  <a:prstClr val="black"/>
                </a:solidFill>
                <a:effectLst/>
                <a:uLnTx/>
                <a:uFillTx/>
                <a:latin typeface="+mn-lt"/>
                <a:ea typeface="+mn-ea"/>
                <a:cs typeface="+mn-cs"/>
              </a:rPr>
              <a:t>. </a:t>
            </a:r>
          </a:p>
        </p:txBody>
      </p:sp>
      <p:sp>
        <p:nvSpPr>
          <p:cNvPr id="14" name="Rectangle 13">
            <a:extLst>
              <a:ext uri="{FF2B5EF4-FFF2-40B4-BE49-F238E27FC236}">
                <a16:creationId xmlns:a16="http://schemas.microsoft.com/office/drawing/2014/main" id="{C3A3191C-F30C-4085-BDE6-F7F396268479}"/>
              </a:ext>
            </a:extLst>
          </p:cNvPr>
          <p:cNvSpPr/>
          <p:nvPr userDrawn="1"/>
        </p:nvSpPr>
        <p:spPr>
          <a:xfrm>
            <a:off x="-2702557" y="3822520"/>
            <a:ext cx="2533225" cy="304800"/>
          </a:xfrm>
          <a:prstGeom prst="rect">
            <a:avLst/>
          </a:prstGeom>
          <a:solidFill>
            <a:srgbClr val="776CBA"/>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5" name="Rectangle 14">
            <a:extLst>
              <a:ext uri="{FF2B5EF4-FFF2-40B4-BE49-F238E27FC236}">
                <a16:creationId xmlns:a16="http://schemas.microsoft.com/office/drawing/2014/main" id="{E840ADC6-EC14-4863-8B0A-E2B955712451}"/>
              </a:ext>
            </a:extLst>
          </p:cNvPr>
          <p:cNvSpPr/>
          <p:nvPr userDrawn="1"/>
        </p:nvSpPr>
        <p:spPr>
          <a:xfrm>
            <a:off x="-2702557" y="4852212"/>
            <a:ext cx="2533225" cy="304800"/>
          </a:xfrm>
          <a:prstGeom prst="rect">
            <a:avLst/>
          </a:prstGeom>
          <a:solidFill>
            <a:srgbClr val="CB3340"/>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Supply Chain: R203 G51 B82</a:t>
            </a:r>
          </a:p>
        </p:txBody>
      </p:sp>
      <p:sp>
        <p:nvSpPr>
          <p:cNvPr id="16" name="Rectangle 15">
            <a:extLst>
              <a:ext uri="{FF2B5EF4-FFF2-40B4-BE49-F238E27FC236}">
                <a16:creationId xmlns:a16="http://schemas.microsoft.com/office/drawing/2014/main" id="{E35257F1-0904-4002-8DA3-39CD77F3AB9A}"/>
              </a:ext>
            </a:extLst>
          </p:cNvPr>
          <p:cNvSpPr/>
          <p:nvPr userDrawn="1"/>
        </p:nvSpPr>
        <p:spPr>
          <a:xfrm>
            <a:off x="-2702557" y="5538673"/>
            <a:ext cx="2533225" cy="304800"/>
          </a:xfrm>
          <a:prstGeom prst="rect">
            <a:avLst/>
          </a:prstGeom>
          <a:solidFill>
            <a:srgbClr val="906A2F"/>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17" name="Rectangle 16">
            <a:extLst>
              <a:ext uri="{FF2B5EF4-FFF2-40B4-BE49-F238E27FC236}">
                <a16:creationId xmlns:a16="http://schemas.microsoft.com/office/drawing/2014/main" id="{516CF173-AC57-413B-9683-5DBEC5B6BA90}"/>
              </a:ext>
            </a:extLst>
          </p:cNvPr>
          <p:cNvSpPr/>
          <p:nvPr userDrawn="1"/>
        </p:nvSpPr>
        <p:spPr>
          <a:xfrm>
            <a:off x="-2702557" y="5881897"/>
            <a:ext cx="2533225" cy="304800"/>
          </a:xfrm>
          <a:prstGeom prst="rect">
            <a:avLst/>
          </a:prstGeom>
          <a:solidFill>
            <a:srgbClr val="4F2D1D"/>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Reserves &amp; Resources: R79 G45 B29</a:t>
            </a:r>
          </a:p>
        </p:txBody>
      </p:sp>
      <p:sp>
        <p:nvSpPr>
          <p:cNvPr id="18" name="Rectangle 17">
            <a:extLst>
              <a:ext uri="{FF2B5EF4-FFF2-40B4-BE49-F238E27FC236}">
                <a16:creationId xmlns:a16="http://schemas.microsoft.com/office/drawing/2014/main" id="{7E27BB9B-F927-4B45-8B97-6B48E4BB243E}"/>
              </a:ext>
            </a:extLst>
          </p:cNvPr>
          <p:cNvSpPr/>
          <p:nvPr userDrawn="1"/>
        </p:nvSpPr>
        <p:spPr>
          <a:xfrm>
            <a:off x="-2702557" y="1410380"/>
            <a:ext cx="2533225" cy="304800"/>
          </a:xfrm>
          <a:prstGeom prst="rect">
            <a:avLst/>
          </a:prstGeom>
          <a:solidFill>
            <a:srgbClr val="002060"/>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BEIS blue: R25 G55 B104  </a:t>
            </a:r>
          </a:p>
        </p:txBody>
      </p:sp>
    </p:spTree>
    <p:extLst>
      <p:ext uri="{BB962C8B-B14F-4D97-AF65-F5344CB8AC3E}">
        <p14:creationId xmlns:p14="http://schemas.microsoft.com/office/powerpoint/2010/main" val="253435951"/>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 id="2147483914" r:id="rId15"/>
    <p:sldLayoutId id="2147483915" r:id="rId16"/>
    <p:sldLayoutId id="2147483916" r:id="rId17"/>
    <p:sldLayoutId id="2147483917" r:id="rId18"/>
    <p:sldLayoutId id="2147483918" r:id="rId19"/>
    <p:sldLayoutId id="2147483919" r:id="rId20"/>
    <p:sldLayoutId id="2147483920" r:id="rId21"/>
    <p:sldLayoutId id="2147483921" r:id="rId22"/>
    <p:sldLayoutId id="2147483922" r:id="rId23"/>
    <p:sldLayoutId id="2147483923" r:id="rId24"/>
    <p:sldLayoutId id="2147483924" r:id="rId25"/>
    <p:sldLayoutId id="2147483925" r:id="rId26"/>
    <p:sldLayoutId id="2147483926" r:id="rId27"/>
    <p:sldLayoutId id="2147483927" r:id="rId28"/>
    <p:sldLayoutId id="2147483928" r:id="rId29"/>
  </p:sldLayoutIdLst>
  <p:hf hdr="0" ftr="0" dt="0"/>
  <p:txStyles>
    <p:titleStyle>
      <a:lvl1pPr algn="l" defTabSz="1219140" rtl="0" eaLnBrk="1" latinLnBrk="0" hangingPunct="1">
        <a:lnSpc>
          <a:spcPct val="900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7408">
          <p15:clr>
            <a:srgbClr val="F26B43"/>
          </p15:clr>
        </p15:guide>
        <p15:guide id="3" orient="horz" pos="164">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9" name="Slide Number Placeholder 1">
            <a:extLst>
              <a:ext uri="{FF2B5EF4-FFF2-40B4-BE49-F238E27FC236}">
                <a16:creationId xmlns:a16="http://schemas.microsoft.com/office/drawing/2014/main" id="{3935EE29-BF7C-4D1C-887C-F31C559CE10B}"/>
              </a:ext>
            </a:extLst>
          </p:cNvPr>
          <p:cNvSpPr txBox="1">
            <a:spLocks/>
          </p:cNvSpPr>
          <p:nvPr/>
        </p:nvSpPr>
        <p:spPr>
          <a:xfrm>
            <a:off x="11345864" y="3211512"/>
            <a:ext cx="828675" cy="434975"/>
          </a:xfrm>
          <a:prstGeom prst="rect">
            <a:avLst/>
          </a:prstGeom>
        </p:spPr>
        <p:txBody>
          <a:bodyPr vert="horz" lIns="91440" tIns="45720" rIns="91440" bIns="45720" rtlCol="0" anchor="ctr"/>
          <a:lstStyle>
            <a:defPPr>
              <a:defRPr lang="en-US"/>
            </a:defPPr>
            <a:lvl1pPr marL="0" algn="r" defTabSz="609570" rtl="0" eaLnBrk="1" latinLnBrk="0" hangingPunct="1">
              <a:defRPr sz="1200" kern="1200">
                <a:solidFill>
                  <a:schemeClr val="tx1">
                    <a:tint val="75000"/>
                  </a:schemeClr>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fld id="{DD0590FE-9BA6-45CB-BC76-38BB9AEE2E90}" type="slidenum">
              <a:rPr lang="en-GB" smtClean="0"/>
              <a:pPr/>
              <a:t>‹#›</a:t>
            </a:fld>
            <a:endParaRPr lang="en-GB"/>
          </a:p>
        </p:txBody>
      </p:sp>
      <p:grpSp>
        <p:nvGrpSpPr>
          <p:cNvPr id="57" name="Group 56">
            <a:extLst>
              <a:ext uri="{FF2B5EF4-FFF2-40B4-BE49-F238E27FC236}">
                <a16:creationId xmlns:a16="http://schemas.microsoft.com/office/drawing/2014/main" id="{74522C04-7C0E-F7C4-63A7-1D5B05CD2B3C}"/>
              </a:ext>
            </a:extLst>
          </p:cNvPr>
          <p:cNvGrpSpPr/>
          <p:nvPr userDrawn="1"/>
        </p:nvGrpSpPr>
        <p:grpSpPr>
          <a:xfrm>
            <a:off x="-2371629" y="423086"/>
            <a:ext cx="1955312" cy="5146797"/>
            <a:chOff x="-2371629" y="423086"/>
            <a:chExt cx="1955312" cy="5146797"/>
          </a:xfrm>
        </p:grpSpPr>
        <p:sp>
          <p:nvSpPr>
            <p:cNvPr id="13" name="Rectangle 12">
              <a:extLst>
                <a:ext uri="{FF2B5EF4-FFF2-40B4-BE49-F238E27FC236}">
                  <a16:creationId xmlns:a16="http://schemas.microsoft.com/office/drawing/2014/main" id="{A7D6B6A7-94B7-4155-B446-E32DC923BA4D}"/>
                </a:ext>
              </a:extLst>
            </p:cNvPr>
            <p:cNvSpPr/>
            <p:nvPr userDrawn="1"/>
          </p:nvSpPr>
          <p:spPr>
            <a:xfrm>
              <a:off x="-2371629" y="423086"/>
              <a:ext cx="1955307" cy="671295"/>
            </a:xfrm>
            <a:prstGeom prst="rect">
              <a:avLst/>
            </a:prstGeom>
            <a:noFill/>
            <a:ln w="9525" cap="flat" cmpd="sng" algn="ctr">
              <a:noFill/>
              <a:prstDash val="solid"/>
            </a:ln>
            <a:effectLst/>
          </p:spPr>
          <p:txBody>
            <a:bodyPr rtlCol="0" anchor="t"/>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1199" b="0" i="0" u="none" strike="noStrike" kern="0" cap="none" spc="0" normalizeH="0" baseline="0" noProof="0">
                  <a:ln>
                    <a:noFill/>
                  </a:ln>
                  <a:solidFill>
                    <a:prstClr val="black"/>
                  </a:solidFill>
                  <a:effectLst/>
                  <a:uLnTx/>
                  <a:uFillTx/>
                  <a:latin typeface="+mn-lt"/>
                  <a:ea typeface="+mn-ea"/>
                  <a:cs typeface="+mn-cs"/>
                </a:rPr>
                <a:t>Use the </a:t>
              </a:r>
              <a:r>
                <a:rPr kumimoji="0" lang="en-US" sz="1199" b="0" i="0" u="none" strike="noStrike" kern="0" cap="none" spc="0" normalizeH="0" baseline="0" noProof="0" err="1">
                  <a:ln>
                    <a:noFill/>
                  </a:ln>
                  <a:solidFill>
                    <a:prstClr val="black"/>
                  </a:solidFill>
                  <a:effectLst/>
                  <a:uLnTx/>
                  <a:uFillTx/>
                  <a:latin typeface="+mn-lt"/>
                  <a:ea typeface="+mn-ea"/>
                  <a:cs typeface="+mn-cs"/>
                </a:rPr>
                <a:t>colour</a:t>
              </a:r>
              <a:r>
                <a:rPr kumimoji="0" lang="en-US" sz="1199" b="0" i="0" u="none" strike="noStrike" kern="0" cap="none" spc="0" normalizeH="0" baseline="0" noProof="0">
                  <a:ln>
                    <a:noFill/>
                  </a:ln>
                  <a:solidFill>
                    <a:prstClr val="black"/>
                  </a:solidFill>
                  <a:effectLst/>
                  <a:uLnTx/>
                  <a:uFillTx/>
                  <a:latin typeface="+mn-lt"/>
                  <a:ea typeface="+mn-ea"/>
                  <a:cs typeface="+mn-cs"/>
                </a:rPr>
                <a:t> picker or type in the RGB values to select </a:t>
              </a:r>
              <a:r>
                <a:rPr kumimoji="0" lang="en-US" sz="1199" b="0" i="0" u="none" strike="noStrike" kern="0" cap="none" spc="0" normalizeH="0" baseline="0" noProof="0" err="1">
                  <a:ln>
                    <a:noFill/>
                  </a:ln>
                  <a:solidFill>
                    <a:prstClr val="black"/>
                  </a:solidFill>
                  <a:effectLst/>
                  <a:uLnTx/>
                  <a:uFillTx/>
                  <a:latin typeface="+mn-lt"/>
                  <a:ea typeface="+mn-ea"/>
                  <a:cs typeface="+mn-cs"/>
                </a:rPr>
                <a:t>colour</a:t>
              </a:r>
              <a:r>
                <a:rPr kumimoji="0" lang="en-US" sz="1199" b="0" i="0" u="none" strike="noStrike" kern="0" cap="none" spc="0" normalizeH="0" baseline="0" noProof="0">
                  <a:ln>
                    <a:noFill/>
                  </a:ln>
                  <a:solidFill>
                    <a:prstClr val="black"/>
                  </a:solidFill>
                  <a:effectLst/>
                  <a:uLnTx/>
                  <a:uFillTx/>
                  <a:latin typeface="+mn-lt"/>
                  <a:ea typeface="+mn-ea"/>
                  <a:cs typeface="+mn-cs"/>
                </a:rPr>
                <a:t>. </a:t>
              </a:r>
            </a:p>
          </p:txBody>
        </p:sp>
        <p:grpSp>
          <p:nvGrpSpPr>
            <p:cNvPr id="55" name="Group 54">
              <a:extLst>
                <a:ext uri="{FF2B5EF4-FFF2-40B4-BE49-F238E27FC236}">
                  <a16:creationId xmlns:a16="http://schemas.microsoft.com/office/drawing/2014/main" id="{0B47B36D-426B-E3FD-A6E5-AAC7CDAF04E7}"/>
                </a:ext>
              </a:extLst>
            </p:cNvPr>
            <p:cNvGrpSpPr/>
            <p:nvPr userDrawn="1"/>
          </p:nvGrpSpPr>
          <p:grpSpPr>
            <a:xfrm>
              <a:off x="-2371629" y="1177369"/>
              <a:ext cx="1955312" cy="2923780"/>
              <a:chOff x="-2371629" y="2122199"/>
              <a:chExt cx="1955312" cy="2923780"/>
            </a:xfrm>
          </p:grpSpPr>
          <p:sp>
            <p:nvSpPr>
              <p:cNvPr id="36" name="Rectangle 35">
                <a:extLst>
                  <a:ext uri="{FF2B5EF4-FFF2-40B4-BE49-F238E27FC236}">
                    <a16:creationId xmlns:a16="http://schemas.microsoft.com/office/drawing/2014/main" id="{242350F5-0092-4F3D-879A-E3EE0A586DB7}"/>
                  </a:ext>
                </a:extLst>
              </p:cNvPr>
              <p:cNvSpPr/>
              <p:nvPr/>
            </p:nvSpPr>
            <p:spPr>
              <a:xfrm>
                <a:off x="-2080750" y="2122199"/>
                <a:ext cx="1373557" cy="208791"/>
              </a:xfrm>
              <a:prstGeom prst="rect">
                <a:avLst/>
              </a:prstGeom>
              <a:noFill/>
              <a:ln w="9525" cap="flat" cmpd="sng" algn="ctr">
                <a:noFill/>
                <a:prstDash val="solid"/>
              </a:ln>
              <a:effectLst/>
            </p:spPr>
            <p:txBody>
              <a:bodyPr rtlCol="0" anchor="ctr"/>
              <a:lstStyle/>
              <a:p>
                <a:pPr marL="0" marR="0" lvl="0" indent="0" algn="ctr" defTabSz="1217676"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black"/>
                    </a:solidFill>
                    <a:effectLst/>
                    <a:uLnTx/>
                    <a:uFillTx/>
                    <a:latin typeface="+mn-lt"/>
                    <a:ea typeface="+mn-ea"/>
                    <a:cs typeface="+mn-cs"/>
                  </a:rPr>
                  <a:t>Tier Zero R-G-B</a:t>
                </a:r>
              </a:p>
            </p:txBody>
          </p:sp>
          <p:grpSp>
            <p:nvGrpSpPr>
              <p:cNvPr id="54" name="Group 53">
                <a:extLst>
                  <a:ext uri="{FF2B5EF4-FFF2-40B4-BE49-F238E27FC236}">
                    <a16:creationId xmlns:a16="http://schemas.microsoft.com/office/drawing/2014/main" id="{C11DA7EC-222D-0AB4-F2CF-8641AFC75B7E}"/>
                  </a:ext>
                </a:extLst>
              </p:cNvPr>
              <p:cNvGrpSpPr/>
              <p:nvPr userDrawn="1"/>
            </p:nvGrpSpPr>
            <p:grpSpPr>
              <a:xfrm>
                <a:off x="-2371629" y="2330990"/>
                <a:ext cx="1955312" cy="2714989"/>
                <a:chOff x="-2371620" y="2331027"/>
                <a:chExt cx="1955312" cy="2714989"/>
              </a:xfrm>
            </p:grpSpPr>
            <p:sp>
              <p:nvSpPr>
                <p:cNvPr id="19" name="Rectangle 18">
                  <a:extLst>
                    <a:ext uri="{FF2B5EF4-FFF2-40B4-BE49-F238E27FC236}">
                      <a16:creationId xmlns:a16="http://schemas.microsoft.com/office/drawing/2014/main" id="{8A8C29D8-874E-4F70-A6B8-19C9D5447EA2}"/>
                    </a:ext>
                  </a:extLst>
                </p:cNvPr>
                <p:cNvSpPr/>
                <p:nvPr userDrawn="1"/>
              </p:nvSpPr>
              <p:spPr>
                <a:xfrm>
                  <a:off x="-2371620" y="4391697"/>
                  <a:ext cx="1955308" cy="304800"/>
                </a:xfrm>
                <a:prstGeom prst="rect">
                  <a:avLst/>
                </a:prstGeom>
                <a:solidFill>
                  <a:srgbClr val="009FE2"/>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chemeClr val="tx1"/>
                      </a:solidFill>
                      <a:effectLst/>
                      <a:uLnTx/>
                      <a:uFillTx/>
                      <a:latin typeface="+mn-lt"/>
                      <a:ea typeface="+mn-ea"/>
                      <a:cs typeface="+mn-cs"/>
                    </a:rPr>
                    <a:t>#009FE2</a:t>
                  </a:r>
                </a:p>
              </p:txBody>
            </p:sp>
            <p:sp>
              <p:nvSpPr>
                <p:cNvPr id="31" name="Rectangle 30">
                  <a:extLst>
                    <a:ext uri="{FF2B5EF4-FFF2-40B4-BE49-F238E27FC236}">
                      <a16:creationId xmlns:a16="http://schemas.microsoft.com/office/drawing/2014/main" id="{8CCE49A1-CCB1-48D6-940A-64B0B8D61DEB}"/>
                    </a:ext>
                  </a:extLst>
                </p:cNvPr>
                <p:cNvSpPr/>
                <p:nvPr/>
              </p:nvSpPr>
              <p:spPr>
                <a:xfrm>
                  <a:off x="-2371619" y="2331027"/>
                  <a:ext cx="1955307" cy="304800"/>
                </a:xfrm>
                <a:prstGeom prst="rect">
                  <a:avLst/>
                </a:prstGeom>
                <a:solidFill>
                  <a:srgbClr val="8531A5"/>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R133 G49 B165</a:t>
                  </a:r>
                </a:p>
              </p:txBody>
            </p:sp>
            <p:sp>
              <p:nvSpPr>
                <p:cNvPr id="32" name="Rectangle 31">
                  <a:extLst>
                    <a:ext uri="{FF2B5EF4-FFF2-40B4-BE49-F238E27FC236}">
                      <a16:creationId xmlns:a16="http://schemas.microsoft.com/office/drawing/2014/main" id="{2FC58042-A196-4830-8CF4-628D6F6C231A}"/>
                    </a:ext>
                  </a:extLst>
                </p:cNvPr>
                <p:cNvSpPr/>
                <p:nvPr/>
              </p:nvSpPr>
              <p:spPr>
                <a:xfrm>
                  <a:off x="-2371620" y="4741216"/>
                  <a:ext cx="1955307" cy="304800"/>
                </a:xfrm>
                <a:prstGeom prst="rect">
                  <a:avLst/>
                </a:prstGeom>
                <a:solidFill>
                  <a:srgbClr val="002E6D"/>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R0 G46 B109</a:t>
                  </a:r>
                </a:p>
              </p:txBody>
            </p:sp>
            <p:sp>
              <p:nvSpPr>
                <p:cNvPr id="33" name="Rectangle 32">
                  <a:extLst>
                    <a:ext uri="{FF2B5EF4-FFF2-40B4-BE49-F238E27FC236}">
                      <a16:creationId xmlns:a16="http://schemas.microsoft.com/office/drawing/2014/main" id="{A72113B5-AC53-422C-BA16-36E58980EA05}"/>
                    </a:ext>
                  </a:extLst>
                </p:cNvPr>
                <p:cNvSpPr/>
                <p:nvPr/>
              </p:nvSpPr>
              <p:spPr>
                <a:xfrm>
                  <a:off x="-2371617" y="4053167"/>
                  <a:ext cx="1955307" cy="304800"/>
                </a:xfrm>
                <a:prstGeom prst="rect">
                  <a:avLst/>
                </a:prstGeom>
                <a:solidFill>
                  <a:schemeClr val="accent5"/>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34" name="Rectangle 33">
                  <a:extLst>
                    <a:ext uri="{FF2B5EF4-FFF2-40B4-BE49-F238E27FC236}">
                      <a16:creationId xmlns:a16="http://schemas.microsoft.com/office/drawing/2014/main" id="{3312FF35-7F6A-4FE3-8C31-C3D47BC87C79}"/>
                    </a:ext>
                  </a:extLst>
                </p:cNvPr>
                <p:cNvSpPr/>
                <p:nvPr/>
              </p:nvSpPr>
              <p:spPr>
                <a:xfrm>
                  <a:off x="-2371619" y="3365273"/>
                  <a:ext cx="1955307" cy="304800"/>
                </a:xfrm>
                <a:prstGeom prst="rect">
                  <a:avLst/>
                </a:prstGeom>
                <a:solidFill>
                  <a:srgbClr val="0065A2"/>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chemeClr val="bg1"/>
                      </a:solidFill>
                      <a:effectLst/>
                      <a:uLnTx/>
                      <a:uFillTx/>
                      <a:latin typeface="+mn-lt"/>
                      <a:ea typeface="+mn-ea"/>
                      <a:cs typeface="+mn-cs"/>
                    </a:rPr>
                    <a:t>R0 G101 B162</a:t>
                  </a:r>
                </a:p>
              </p:txBody>
            </p:sp>
            <p:sp>
              <p:nvSpPr>
                <p:cNvPr id="35" name="Rectangle 34">
                  <a:extLst>
                    <a:ext uri="{FF2B5EF4-FFF2-40B4-BE49-F238E27FC236}">
                      <a16:creationId xmlns:a16="http://schemas.microsoft.com/office/drawing/2014/main" id="{EC58A427-33CB-4419-A30F-DAF20CCF2994}"/>
                    </a:ext>
                  </a:extLst>
                </p:cNvPr>
                <p:cNvSpPr/>
                <p:nvPr/>
              </p:nvSpPr>
              <p:spPr>
                <a:xfrm>
                  <a:off x="-2371619" y="3013691"/>
                  <a:ext cx="1955307" cy="304800"/>
                </a:xfrm>
                <a:prstGeom prst="rect">
                  <a:avLst/>
                </a:prstGeom>
                <a:solidFill>
                  <a:srgbClr val="CF0C71"/>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R207 G12 B113</a:t>
                  </a:r>
                </a:p>
              </p:txBody>
            </p:sp>
            <p:sp>
              <p:nvSpPr>
                <p:cNvPr id="39" name="Rectangle 38">
                  <a:extLst>
                    <a:ext uri="{FF2B5EF4-FFF2-40B4-BE49-F238E27FC236}">
                      <a16:creationId xmlns:a16="http://schemas.microsoft.com/office/drawing/2014/main" id="{416080AC-105F-45E9-9E8F-47A5C64FF450}"/>
                    </a:ext>
                  </a:extLst>
                </p:cNvPr>
                <p:cNvSpPr/>
                <p:nvPr/>
              </p:nvSpPr>
              <p:spPr>
                <a:xfrm>
                  <a:off x="-2371616" y="2676691"/>
                  <a:ext cx="1955308" cy="304800"/>
                </a:xfrm>
                <a:prstGeom prst="rect">
                  <a:avLst/>
                </a:prstGeom>
                <a:solidFill>
                  <a:schemeClr val="accent1"/>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R86 G104 B122</a:t>
                  </a:r>
                </a:p>
              </p:txBody>
            </p:sp>
            <p:sp>
              <p:nvSpPr>
                <p:cNvPr id="41" name="Rectangle 40">
                  <a:extLst>
                    <a:ext uri="{FF2B5EF4-FFF2-40B4-BE49-F238E27FC236}">
                      <a16:creationId xmlns:a16="http://schemas.microsoft.com/office/drawing/2014/main" id="{79136457-2BC4-4247-BBD7-6631F1C24AC8}"/>
                    </a:ext>
                  </a:extLst>
                </p:cNvPr>
                <p:cNvSpPr/>
                <p:nvPr/>
              </p:nvSpPr>
              <p:spPr>
                <a:xfrm>
                  <a:off x="-2371616" y="3709048"/>
                  <a:ext cx="1955308" cy="304800"/>
                </a:xfrm>
                <a:prstGeom prst="rect">
                  <a:avLst/>
                </a:prstGeom>
                <a:solidFill>
                  <a:srgbClr val="AABCCD"/>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chemeClr val="tx1"/>
                      </a:solidFill>
                      <a:effectLst/>
                      <a:uLnTx/>
                      <a:uFillTx/>
                      <a:latin typeface="+mn-lt"/>
                      <a:ea typeface="+mn-ea"/>
                      <a:cs typeface="+mn-cs"/>
                    </a:rPr>
                    <a:t>#AABCCD</a:t>
                  </a:r>
                </a:p>
              </p:txBody>
            </p:sp>
          </p:grpSp>
        </p:grpSp>
        <p:grpSp>
          <p:nvGrpSpPr>
            <p:cNvPr id="56" name="Group 55">
              <a:extLst>
                <a:ext uri="{FF2B5EF4-FFF2-40B4-BE49-F238E27FC236}">
                  <a16:creationId xmlns:a16="http://schemas.microsoft.com/office/drawing/2014/main" id="{0B08DE7B-36E2-D97F-DBA3-B5966BB22F7F}"/>
                </a:ext>
              </a:extLst>
            </p:cNvPr>
            <p:cNvGrpSpPr/>
            <p:nvPr userDrawn="1"/>
          </p:nvGrpSpPr>
          <p:grpSpPr>
            <a:xfrm>
              <a:off x="-2371625" y="4389073"/>
              <a:ext cx="1955308" cy="1180810"/>
              <a:chOff x="-2371625" y="668730"/>
              <a:chExt cx="1955308" cy="1180810"/>
            </a:xfrm>
          </p:grpSpPr>
          <p:sp>
            <p:nvSpPr>
              <p:cNvPr id="8" name="Rectangle 7">
                <a:extLst>
                  <a:ext uri="{FF2B5EF4-FFF2-40B4-BE49-F238E27FC236}">
                    <a16:creationId xmlns:a16="http://schemas.microsoft.com/office/drawing/2014/main" id="{A8D31E9D-E642-C593-BBB6-DF87A4835C1F}"/>
                  </a:ext>
                </a:extLst>
              </p:cNvPr>
              <p:cNvSpPr/>
              <p:nvPr userDrawn="1"/>
            </p:nvSpPr>
            <p:spPr>
              <a:xfrm>
                <a:off x="-2371624" y="862076"/>
                <a:ext cx="1955307" cy="304800"/>
              </a:xfrm>
              <a:prstGeom prst="rect">
                <a:avLst/>
              </a:prstGeom>
              <a:solidFill>
                <a:schemeClr val="tx2"/>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prstClr val="white"/>
                    </a:solidFill>
                    <a:effectLst/>
                    <a:uLnTx/>
                    <a:uFillTx/>
                    <a:latin typeface="+mn-lt"/>
                    <a:ea typeface="+mn-ea"/>
                    <a:cs typeface="+mn-cs"/>
                  </a:rPr>
                  <a:t>R0 G46 B109</a:t>
                </a:r>
              </a:p>
            </p:txBody>
          </p:sp>
          <p:sp>
            <p:nvSpPr>
              <p:cNvPr id="9" name="Rectangle 8">
                <a:extLst>
                  <a:ext uri="{FF2B5EF4-FFF2-40B4-BE49-F238E27FC236}">
                    <a16:creationId xmlns:a16="http://schemas.microsoft.com/office/drawing/2014/main" id="{6AD3A604-A453-5AD8-E43D-71B6AC8A4F1F}"/>
                  </a:ext>
                </a:extLst>
              </p:cNvPr>
              <p:cNvSpPr/>
              <p:nvPr userDrawn="1"/>
            </p:nvSpPr>
            <p:spPr>
              <a:xfrm>
                <a:off x="-2371624" y="1544740"/>
                <a:ext cx="1955307" cy="304800"/>
              </a:xfrm>
              <a:prstGeom prst="rect">
                <a:avLst/>
              </a:prstGeom>
              <a:solidFill>
                <a:srgbClr val="CB3340"/>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rgbClr val="FFFFFF"/>
                    </a:solidFill>
                    <a:effectLst/>
                    <a:uLnTx/>
                    <a:uFillTx/>
                    <a:latin typeface="+mn-lt"/>
                    <a:ea typeface="+mn-ea"/>
                    <a:cs typeface="+mn-cs"/>
                  </a:rPr>
                  <a:t>R203 G51 B64</a:t>
                </a:r>
              </a:p>
            </p:txBody>
          </p:sp>
          <p:sp>
            <p:nvSpPr>
              <p:cNvPr id="10" name="Rectangle 9">
                <a:extLst>
                  <a:ext uri="{FF2B5EF4-FFF2-40B4-BE49-F238E27FC236}">
                    <a16:creationId xmlns:a16="http://schemas.microsoft.com/office/drawing/2014/main" id="{5B2BEB62-77DA-397A-6414-24E762CF7FB6}"/>
                  </a:ext>
                </a:extLst>
              </p:cNvPr>
              <p:cNvSpPr/>
              <p:nvPr userDrawn="1"/>
            </p:nvSpPr>
            <p:spPr>
              <a:xfrm>
                <a:off x="-2371625" y="1201142"/>
                <a:ext cx="1955308" cy="304800"/>
              </a:xfrm>
              <a:prstGeom prst="rect">
                <a:avLst/>
              </a:prstGeom>
              <a:solidFill>
                <a:srgbClr val="FFC000"/>
              </a:solidFill>
              <a:ln w="9525" cap="flat" cmpd="sng" algn="ctr">
                <a:noFill/>
                <a:prstDash val="solid"/>
              </a:ln>
              <a:effectLst/>
            </p:spPr>
            <p:txBody>
              <a:bodyPr rtlCol="0" anchor="ctr"/>
              <a:lstStyle/>
              <a:p>
                <a:pPr marL="0" marR="0" lvl="0" indent="0" defTabSz="1217676" eaLnBrk="1" fontAlgn="auto" latinLnBrk="0" hangingPunct="1">
                  <a:lnSpc>
                    <a:spcPct val="100000"/>
                  </a:lnSpc>
                  <a:spcBef>
                    <a:spcPts val="0"/>
                  </a:spcBef>
                  <a:spcAft>
                    <a:spcPts val="0"/>
                  </a:spcAft>
                  <a:buClrTx/>
                  <a:buSzTx/>
                  <a:buFontTx/>
                  <a:buNone/>
                  <a:tabLst/>
                  <a:defRPr/>
                </a:pPr>
                <a:r>
                  <a:rPr kumimoji="0" lang="en-US" sz="932" b="0" i="0" u="none" strike="noStrike" kern="0" cap="none" spc="0" normalizeH="0" baseline="0" noProof="0">
                    <a:ln>
                      <a:noFill/>
                    </a:ln>
                    <a:solidFill>
                      <a:schemeClr val="tx2"/>
                    </a:solidFill>
                    <a:effectLst/>
                    <a:uLnTx/>
                    <a:uFillTx/>
                    <a:latin typeface="+mn-lt"/>
                    <a:ea typeface="+mn-ea"/>
                    <a:cs typeface="+mn-cs"/>
                  </a:rPr>
                  <a:t>R255 G192 B0</a:t>
                </a:r>
              </a:p>
            </p:txBody>
          </p:sp>
          <p:sp>
            <p:nvSpPr>
              <p:cNvPr id="53" name="Rectangle 52">
                <a:extLst>
                  <a:ext uri="{FF2B5EF4-FFF2-40B4-BE49-F238E27FC236}">
                    <a16:creationId xmlns:a16="http://schemas.microsoft.com/office/drawing/2014/main" id="{98E10790-8B0E-F820-7C3B-2D31CB453765}"/>
                  </a:ext>
                </a:extLst>
              </p:cNvPr>
              <p:cNvSpPr/>
              <p:nvPr userDrawn="1"/>
            </p:nvSpPr>
            <p:spPr>
              <a:xfrm>
                <a:off x="-2080751" y="668730"/>
                <a:ext cx="1373557" cy="208791"/>
              </a:xfrm>
              <a:prstGeom prst="rect">
                <a:avLst/>
              </a:prstGeom>
              <a:noFill/>
              <a:ln w="9525" cap="flat" cmpd="sng" algn="ctr">
                <a:noFill/>
                <a:prstDash val="solid"/>
              </a:ln>
              <a:effectLst/>
            </p:spPr>
            <p:txBody>
              <a:bodyPr rtlCol="0" anchor="ctr"/>
              <a:lstStyle/>
              <a:p>
                <a:pPr marL="0" marR="0" lvl="0" indent="0" algn="ctr" defTabSz="1217676"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prstClr val="black"/>
                    </a:solidFill>
                    <a:effectLst/>
                    <a:uLnTx/>
                    <a:uFillTx/>
                    <a:latin typeface="+mn-lt"/>
                    <a:ea typeface="+mn-ea"/>
                    <a:cs typeface="+mn-cs"/>
                  </a:rPr>
                  <a:t>Tier Zero RAG</a:t>
                </a:r>
              </a:p>
            </p:txBody>
          </p:sp>
        </p:grpSp>
      </p:grpSp>
    </p:spTree>
    <p:extLst>
      <p:ext uri="{BB962C8B-B14F-4D97-AF65-F5344CB8AC3E}">
        <p14:creationId xmlns:p14="http://schemas.microsoft.com/office/powerpoint/2010/main" val="1252115117"/>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 id="2147483942" r:id="rId13"/>
    <p:sldLayoutId id="2147483943" r:id="rId14"/>
    <p:sldLayoutId id="2147483944" r:id="rId15"/>
    <p:sldLayoutId id="2147483945" r:id="rId16"/>
    <p:sldLayoutId id="2147483946" r:id="rId17"/>
    <p:sldLayoutId id="2147483947" r:id="rId18"/>
    <p:sldLayoutId id="2147483948" r:id="rId19"/>
    <p:sldLayoutId id="2147483949" r:id="rId20"/>
    <p:sldLayoutId id="2147483950" r:id="rId21"/>
    <p:sldLayoutId id="2147483951" r:id="rId22"/>
    <p:sldLayoutId id="2147483952" r:id="rId23"/>
    <p:sldLayoutId id="2147483953" r:id="rId24"/>
    <p:sldLayoutId id="2147483954" r:id="rId25"/>
    <p:sldLayoutId id="2147483955" r:id="rId26"/>
    <p:sldLayoutId id="2147483956" r:id="rId27"/>
    <p:sldLayoutId id="2147483957" r:id="rId28"/>
    <p:sldLayoutId id="2147483958" r:id="rId29"/>
    <p:sldLayoutId id="2147483959" r:id="rId30"/>
    <p:sldLayoutId id="2147483960" r:id="rId31"/>
    <p:sldLayoutId id="2147483961" r:id="rId32"/>
    <p:sldLayoutId id="2147483962" r:id="rId33"/>
    <p:sldLayoutId id="2147483963" r:id="rId34"/>
  </p:sldLayoutIdLst>
  <p:hf hdr="0" ftr="0" dt="0"/>
  <p:txStyles>
    <p:titleStyle>
      <a:lvl1pPr algn="l" defTabSz="1219140" rtl="0" eaLnBrk="1" latinLnBrk="0" hangingPunct="1">
        <a:lnSpc>
          <a:spcPct val="900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4" pos="363">
          <p15:clr>
            <a:srgbClr val="F26B43"/>
          </p15:clr>
        </p15:guide>
        <p15:guide id="5" pos="7408">
          <p15:clr>
            <a:srgbClr val="F26B43"/>
          </p15:clr>
        </p15:guide>
        <p15:guide id="6" orient="horz" pos="1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s://www.nstauthority.co.uk/regulatory-information/regulatory-framework/the-oga-strategy/oga-plan-emissions-reduction/"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hyperlink" Target="https://www.nstauthority.co.uk/licensing-consents/consents/annual-consents-exercise" TargetMode="External"/><Relationship Id="rId2" Type="http://schemas.openxmlformats.org/officeDocument/2006/relationships/notesSlide" Target="../notesSlides/notesSlide9.xml"/><Relationship Id="rId1" Type="http://schemas.openxmlformats.org/officeDocument/2006/relationships/slideLayout" Target="../slideLayouts/slideLayout6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9.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6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nstauthority.co.uk/licensing-consents/consents/production-consents/" TargetMode="External"/><Relationship Id="rId2" Type="http://schemas.openxmlformats.org/officeDocument/2006/relationships/notesSlide" Target="../notesSlides/notesSlide12.xml"/><Relationship Id="rId1" Type="http://schemas.openxmlformats.org/officeDocument/2006/relationships/slideLayout" Target="../slideLayouts/slideLayout64.xml"/><Relationship Id="rId5" Type="http://schemas.openxmlformats.org/officeDocument/2006/relationships/image" Target="../media/image26.sv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hyperlink" Target="https://www.nstauthority.co.uk/licensing-consents/consents/production-consents/"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hyperlink" Target="https://www.nstauthority.co.uk/licensing-consents/consents/annual-consents-exercise" TargetMode="External"/><Relationship Id="rId2" Type="http://schemas.openxmlformats.org/officeDocument/2006/relationships/notesSlide" Target="../notesSlides/notesSlide15.xml"/><Relationship Id="rId1" Type="http://schemas.openxmlformats.org/officeDocument/2006/relationships/slideLayout" Target="../slideLayouts/slideLayout64.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5.xml"/><Relationship Id="rId5" Type="http://schemas.openxmlformats.org/officeDocument/2006/relationships/image" Target="../media/image34.sv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hyperlink" Target="https://www.nstauthority.co.uk/licensing-consents/consents/annual-consents-exercise" TargetMode="External"/><Relationship Id="rId2" Type="http://schemas.openxmlformats.org/officeDocument/2006/relationships/notesSlide" Target="../notesSlides/notesSlide19.xml"/><Relationship Id="rId1" Type="http://schemas.openxmlformats.org/officeDocument/2006/relationships/slideLayout" Target="../slideLayouts/slideLayout64.xml"/><Relationship Id="rId5" Type="http://schemas.openxmlformats.org/officeDocument/2006/relationships/image" Target="../media/image36.sv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customXml" Target="../ink/ink6.xml"/><Relationship Id="rId3" Type="http://schemas.openxmlformats.org/officeDocument/2006/relationships/hyperlink" Target="https://www.nstauthority.co.uk/licensing-consents/consents/flaring-and-venting/" TargetMode="External"/><Relationship Id="rId7" Type="http://schemas.openxmlformats.org/officeDocument/2006/relationships/customXml" Target="../ink/ink1.xml"/><Relationship Id="rId12" Type="http://schemas.openxmlformats.org/officeDocument/2006/relationships/customXml" Target="../ink/ink5.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9.png"/><Relationship Id="rId11" Type="http://schemas.openxmlformats.org/officeDocument/2006/relationships/customXml" Target="../ink/ink4.xml"/><Relationship Id="rId5" Type="http://schemas.openxmlformats.org/officeDocument/2006/relationships/image" Target="../media/image28.png"/><Relationship Id="rId10" Type="http://schemas.openxmlformats.org/officeDocument/2006/relationships/customXml" Target="../ink/ink3.xml"/><Relationship Id="rId4" Type="http://schemas.openxmlformats.org/officeDocument/2006/relationships/image" Target="../media/image27.png"/><Relationship Id="rId9" Type="http://schemas.openxmlformats.org/officeDocument/2006/relationships/customXml" Target="../ink/ink2.xml"/></Relationships>
</file>

<file path=ppt/slides/_rels/slide2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2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nstauthority.co.uk/licensing-consents/consents/annual-consents-exercise" TargetMode="External"/><Relationship Id="rId2" Type="http://schemas.openxmlformats.org/officeDocument/2006/relationships/notesSlide" Target="../notesSlides/notesSlide24.xml"/><Relationship Id="rId1" Type="http://schemas.openxmlformats.org/officeDocument/2006/relationships/slideLayout" Target="../slideLayouts/slideLayout64.xml"/><Relationship Id="rId5" Type="http://schemas.openxmlformats.org/officeDocument/2006/relationships/image" Target="../media/image56.svg"/><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www.nstauthority.co.uk/licensing-consents/consents/annual-consents-exercise" TargetMode="External"/><Relationship Id="rId2" Type="http://schemas.openxmlformats.org/officeDocument/2006/relationships/notesSlide" Target="../notesSlides/notesSlide26.xml"/><Relationship Id="rId1" Type="http://schemas.openxmlformats.org/officeDocument/2006/relationships/slideLayout" Target="../slideLayouts/slideLayout64.xml"/><Relationship Id="rId5" Type="http://schemas.openxmlformats.org/officeDocument/2006/relationships/image" Target="../media/image59.svg"/><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30.xml.rels><?xml version="1.0" encoding="UTF-8" standalone="yes"?>
<Relationships xmlns="http://schemas.openxmlformats.org/package/2006/relationships"><Relationship Id="rId3" Type="http://schemas.openxmlformats.org/officeDocument/2006/relationships/hyperlink" Target="https://www.nstauthority.co.uk/licensing-consents/consents/annual-consents-exercise"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66.svg"/><Relationship Id="rId4" Type="http://schemas.openxmlformats.org/officeDocument/2006/relationships/image" Target="../media/image65.png"/></Relationships>
</file>

<file path=ppt/slides/_rels/slide31.xml.rels><?xml version="1.0" encoding="UTF-8" standalone="yes"?>
<Relationships xmlns="http://schemas.openxmlformats.org/package/2006/relationships"><Relationship Id="rId3" Type="http://schemas.openxmlformats.org/officeDocument/2006/relationships/hyperlink" Target="https://www.nstauthority.co.uk/media/8487/financial-penalty-guidance.pdf"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67.png"/></Relationships>
</file>

<file path=ppt/slides/_rels/slide32.xml.rels><?xml version="1.0" encoding="UTF-8" standalone="yes"?>
<Relationships xmlns="http://schemas.openxmlformats.org/package/2006/relationships"><Relationship Id="rId3" Type="http://schemas.openxmlformats.org/officeDocument/2006/relationships/hyperlink" Target="https://www.nstauthority.co.uk/licensing-consents/consents/annual-consents-exercise" TargetMode="External"/><Relationship Id="rId2" Type="http://schemas.openxmlformats.org/officeDocument/2006/relationships/notesSlide" Target="../notesSlides/notesSlide30.xml"/><Relationship Id="rId1" Type="http://schemas.openxmlformats.org/officeDocument/2006/relationships/slideLayout" Target="../slideLayouts/slideLayout6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1.xml"/><Relationship Id="rId1" Type="http://schemas.openxmlformats.org/officeDocument/2006/relationships/slideLayout" Target="../slideLayouts/slideLayout6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svg"/><Relationship Id="rId3" Type="http://schemas.openxmlformats.org/officeDocument/2006/relationships/hyperlink" Target="https://www.nstauthority.co.uk/media/8348/ace-2023-frequently-asked-questions.pdf" TargetMode="External"/><Relationship Id="rId7" Type="http://schemas.openxmlformats.org/officeDocument/2006/relationships/image" Target="../media/image71.svg"/><Relationship Id="rId12" Type="http://schemas.openxmlformats.org/officeDocument/2006/relationships/image" Target="../media/image76.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70.png"/><Relationship Id="rId11" Type="http://schemas.openxmlformats.org/officeDocument/2006/relationships/image" Target="../media/image75.svg"/><Relationship Id="rId5" Type="http://schemas.openxmlformats.org/officeDocument/2006/relationships/image" Target="../media/image69.svg"/><Relationship Id="rId15" Type="http://schemas.openxmlformats.org/officeDocument/2006/relationships/image" Target="../media/image79.sv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svg"/><Relationship Id="rId14" Type="http://schemas.openxmlformats.org/officeDocument/2006/relationships/image" Target="../media/image7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4.xml"/></Relationships>
</file>

<file path=ppt/slides/_rels/slide4.xml.rels><?xml version="1.0" encoding="UTF-8" standalone="yes"?>
<Relationships xmlns="http://schemas.openxmlformats.org/package/2006/relationships"><Relationship Id="rId2" Type="http://schemas.openxmlformats.org/officeDocument/2006/relationships/hyperlink" Target="https://www.nstauthority.co.uk/licensing-consents/consents/annual-consents-exercise" TargetMode="External"/><Relationship Id="rId1" Type="http://schemas.openxmlformats.org/officeDocument/2006/relationships/slideLayout" Target="../slideLayouts/slideLayout64.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hyperlink" Target="https://www.nstauthority.co.uk/licensing-consents/consents/annual-consents-exercise" TargetMode="External"/><Relationship Id="rId2" Type="http://schemas.openxmlformats.org/officeDocument/2006/relationships/notesSlide" Target="../notesSlides/notesSlide4.xml"/><Relationship Id="rId1" Type="http://schemas.openxmlformats.org/officeDocument/2006/relationships/slideLayout" Target="../slideLayouts/slideLayout61.xml"/><Relationship Id="rId6" Type="http://schemas.openxmlformats.org/officeDocument/2006/relationships/diagramColors" Target="../diagrams/colors1.xml"/><Relationship Id="rId11" Type="http://schemas.openxmlformats.org/officeDocument/2006/relationships/image" Target="../media/image22.svg"/><Relationship Id="rId5" Type="http://schemas.openxmlformats.org/officeDocument/2006/relationships/diagramQuickStyle" Target="../diagrams/quickStyle1.xml"/><Relationship Id="rId10" Type="http://schemas.openxmlformats.org/officeDocument/2006/relationships/image" Target="../media/image21.png"/><Relationship Id="rId4" Type="http://schemas.openxmlformats.org/officeDocument/2006/relationships/diagramLayout" Target="../diagrams/layout1.xml"/><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mailto:consents@nstauthority.co.uk" TargetMode="External"/><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4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hyperlink" Target="mailto:consents@nstauthority.co.uk" TargetMode="External"/><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hyperlink" Target="https://www.nstauthority.co.uk/licensing-consents/consents/annual-consents-exercise" TargetMode="External"/><Relationship Id="rId1" Type="http://schemas.openxmlformats.org/officeDocument/2006/relationships/slideLayout" Target="../slideLayouts/slideLayout64.xml"/></Relationships>
</file>

<file path=ppt/slides/_rels/slide9.xml.rels><?xml version="1.0" encoding="UTF-8" standalone="yes"?>
<Relationships xmlns="http://schemas.openxmlformats.org/package/2006/relationships"><Relationship Id="rId3" Type="http://schemas.openxmlformats.org/officeDocument/2006/relationships/hyperlink" Target="https://www.nstauthority.co.uk/regulatory-information/regulatory-framework/the-oga-strategy/oga-plan-emissions-reduction/"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8216416-C028-39AE-44B7-34823119643F}"/>
              </a:ext>
            </a:extLst>
          </p:cNvPr>
          <p:cNvSpPr>
            <a:spLocks noGrp="1"/>
          </p:cNvSpPr>
          <p:nvPr>
            <p:ph type="title" idx="4294967295"/>
          </p:nvPr>
        </p:nvSpPr>
        <p:spPr>
          <a:xfrm>
            <a:off x="838200" y="-1325563"/>
            <a:ext cx="10515600" cy="1325563"/>
          </a:xfrm>
          <a:prstGeom prst="rect">
            <a:avLst/>
          </a:prstGeom>
        </p:spPr>
        <p:txBody>
          <a:bodyPr anchor="b"/>
          <a:lstStyle/>
          <a:p>
            <a:r>
              <a:rPr lang="en-GB"/>
              <a:t>Annual Consents Exercise</a:t>
            </a:r>
          </a:p>
        </p:txBody>
      </p:sp>
      <p:sp>
        <p:nvSpPr>
          <p:cNvPr id="2" name="Text Placeholder 3">
            <a:extLst>
              <a:ext uri="{FF2B5EF4-FFF2-40B4-BE49-F238E27FC236}">
                <a16:creationId xmlns:a16="http://schemas.microsoft.com/office/drawing/2014/main" id="{CEFB2F74-503A-5249-E803-76A5C4023F89}"/>
              </a:ext>
            </a:extLst>
          </p:cNvPr>
          <p:cNvSpPr txBox="1">
            <a:spLocks/>
          </p:cNvSpPr>
          <p:nvPr/>
        </p:nvSpPr>
        <p:spPr>
          <a:xfrm>
            <a:off x="575733" y="2930124"/>
            <a:ext cx="11184467" cy="997751"/>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lvl1pPr algn="l" defTabSz="1219140" rtl="0" eaLnBrk="1" latinLnBrk="0" hangingPunct="1">
              <a:lnSpc>
                <a:spcPct val="900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pPr>
              <a:spcBef>
                <a:spcPts val="1333"/>
              </a:spcBef>
              <a:buFont typeface="Arial" panose="020B0604020202020204" pitchFamily="34" charset="0"/>
              <a:buNone/>
              <a:defRPr/>
            </a:pPr>
            <a:r>
              <a:rPr lang="en-GB" sz="5400" b="0">
                <a:solidFill>
                  <a:srgbClr val="FFFFFF"/>
                </a:solidFill>
                <a:latin typeface="Calibri Light" panose="020F0302020204030204" pitchFamily="34" charset="0"/>
                <a:ea typeface="+mn-ea"/>
                <a:cs typeface="Calibri Light" panose="020F0302020204030204" pitchFamily="34" charset="0"/>
              </a:rPr>
              <a:t>Annual Consents Exercise (ACE) 2026</a:t>
            </a:r>
          </a:p>
        </p:txBody>
      </p:sp>
      <p:sp>
        <p:nvSpPr>
          <p:cNvPr id="3" name="Text Placeholder 4">
            <a:extLst>
              <a:ext uri="{FF2B5EF4-FFF2-40B4-BE49-F238E27FC236}">
                <a16:creationId xmlns:a16="http://schemas.microsoft.com/office/drawing/2014/main" id="{6AB98DA9-7FD4-8955-A4B2-F9186830917C}"/>
              </a:ext>
            </a:extLst>
          </p:cNvPr>
          <p:cNvSpPr txBox="1">
            <a:spLocks/>
          </p:cNvSpPr>
          <p:nvPr/>
        </p:nvSpPr>
        <p:spPr>
          <a:xfrm>
            <a:off x="484716" y="3909371"/>
            <a:ext cx="11131551" cy="697620"/>
          </a:xfrm>
          <a:prstGeom prst="rect">
            <a:avLst/>
          </a:prstGeom>
        </p:spPr>
        <p:txBody>
          <a:bodyPr/>
          <a:lst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Font typeface="Arial" panose="020B0604020202020204" pitchFamily="34" charset="0"/>
              <a:buNone/>
            </a:pPr>
            <a:r>
              <a:rPr lang="en-GB" sz="2800">
                <a:solidFill>
                  <a:srgbClr val="FFFFFF"/>
                </a:solidFill>
                <a:latin typeface="Calibri Light" panose="020F0302020204030204" pitchFamily="34" charset="0"/>
                <a:cs typeface="Calibri Light" panose="020F0302020204030204" pitchFamily="34" charset="0"/>
              </a:rPr>
              <a:t>Presentation to Industry </a:t>
            </a:r>
          </a:p>
        </p:txBody>
      </p:sp>
      <p:sp>
        <p:nvSpPr>
          <p:cNvPr id="5" name="Text Placeholder 7">
            <a:extLst>
              <a:ext uri="{FF2B5EF4-FFF2-40B4-BE49-F238E27FC236}">
                <a16:creationId xmlns:a16="http://schemas.microsoft.com/office/drawing/2014/main" id="{D8BCCEE1-63DF-B1C4-566C-CEA7776449CD}"/>
              </a:ext>
            </a:extLst>
          </p:cNvPr>
          <p:cNvSpPr txBox="1">
            <a:spLocks/>
          </p:cNvSpPr>
          <p:nvPr/>
        </p:nvSpPr>
        <p:spPr>
          <a:xfrm>
            <a:off x="472014" y="4971274"/>
            <a:ext cx="8530936" cy="757767"/>
          </a:xfrm>
          <a:prstGeom prst="rect">
            <a:avLst/>
          </a:prstGeom>
        </p:spPr>
        <p:txBody>
          <a:bodyPr lIns="91440" tIns="45720" rIns="91440" bIns="45720" anchor="t"/>
          <a:lst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GB" sz="1800">
                <a:solidFill>
                  <a:srgbClr val="FFFFFF"/>
                </a:solidFill>
                <a:latin typeface="Calibri Light" panose="020F0302020204030204" pitchFamily="34" charset="0"/>
                <a:cs typeface="Calibri Light" panose="020F0302020204030204" pitchFamily="34" charset="0"/>
              </a:rPr>
              <a:t>NSTA Regulation &amp; Operations Teams</a:t>
            </a:r>
          </a:p>
          <a:p>
            <a:pPr marL="0" indent="0">
              <a:buNone/>
            </a:pPr>
            <a:r>
              <a:rPr lang="en-GB" sz="1800">
                <a:solidFill>
                  <a:srgbClr val="FFFFFF"/>
                </a:solidFill>
                <a:latin typeface="Calibri Light" panose="020F0302020204030204" pitchFamily="34" charset="0"/>
                <a:cs typeface="Calibri Light" panose="020F0302020204030204" pitchFamily="34" charset="0"/>
              </a:rPr>
              <a:t>OPRED EMT</a:t>
            </a:r>
            <a:endParaRPr lang="en-GB" sz="3200">
              <a:solidFill>
                <a:srgbClr val="FFFFFF"/>
              </a:solidFill>
              <a:latin typeface="Calibri Light" panose="020F0302020204030204" pitchFamily="34" charset="0"/>
              <a:cs typeface="Calibri Light" panose="020F0302020204030204" pitchFamily="34" charset="0"/>
            </a:endParaRPr>
          </a:p>
        </p:txBody>
      </p:sp>
      <p:sp>
        <p:nvSpPr>
          <p:cNvPr id="6" name="Text Placeholder 6">
            <a:extLst>
              <a:ext uri="{FF2B5EF4-FFF2-40B4-BE49-F238E27FC236}">
                <a16:creationId xmlns:a16="http://schemas.microsoft.com/office/drawing/2014/main" id="{C3DD6A1C-CB53-5D5F-F09C-C9B69C7B7ACA}"/>
              </a:ext>
            </a:extLst>
          </p:cNvPr>
          <p:cNvSpPr txBox="1">
            <a:spLocks/>
          </p:cNvSpPr>
          <p:nvPr/>
        </p:nvSpPr>
        <p:spPr>
          <a:xfrm>
            <a:off x="484716" y="5844196"/>
            <a:ext cx="1928838" cy="470062"/>
          </a:xfrm>
          <a:prstGeom prst="rect">
            <a:avLst/>
          </a:prstGeom>
        </p:spPr>
        <p:txBody>
          <a:bodyPr/>
          <a:lst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GB" sz="1600">
                <a:solidFill>
                  <a:srgbClr val="FFFFFF"/>
                </a:solidFill>
                <a:latin typeface="Calibri Light" panose="020F0302020204030204" pitchFamily="34" charset="0"/>
                <a:cs typeface="Calibri Light" panose="020F0302020204030204" pitchFamily="34" charset="0"/>
              </a:rPr>
              <a:t>23 June 2025</a:t>
            </a:r>
          </a:p>
        </p:txBody>
      </p:sp>
    </p:spTree>
    <p:extLst>
      <p:ext uri="{BB962C8B-B14F-4D97-AF65-F5344CB8AC3E}">
        <p14:creationId xmlns:p14="http://schemas.microsoft.com/office/powerpoint/2010/main" val="861179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E05A0-4320-21A8-0E14-D2E35882B8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DB4AD0-59CB-AACE-4E57-D285BA9E5775}"/>
              </a:ext>
            </a:extLst>
          </p:cNvPr>
          <p:cNvSpPr>
            <a:spLocks noGrp="1"/>
          </p:cNvSpPr>
          <p:nvPr>
            <p:ph type="title"/>
          </p:nvPr>
        </p:nvSpPr>
        <p:spPr/>
        <p:txBody>
          <a:bodyPr/>
          <a:lstStyle/>
          <a:p>
            <a:r>
              <a:rPr lang="en-GB">
                <a:latin typeface="Calibri Light" panose="020F0302020204030204" pitchFamily="34" charset="0"/>
                <a:cs typeface="Calibri Light" panose="020F0302020204030204" pitchFamily="34" charset="0"/>
              </a:rPr>
              <a:t>UK Upstream oil and gas GHG emissions</a:t>
            </a:r>
            <a:endParaRPr lang="en-GB"/>
          </a:p>
        </p:txBody>
      </p:sp>
      <p:sp>
        <p:nvSpPr>
          <p:cNvPr id="3" name="Text Placeholder 2">
            <a:extLst>
              <a:ext uri="{FF2B5EF4-FFF2-40B4-BE49-F238E27FC236}">
                <a16:creationId xmlns:a16="http://schemas.microsoft.com/office/drawing/2014/main" id="{6ADFAF8A-4ACE-47BC-AF57-29DE029F59E1}"/>
              </a:ext>
              <a:ext uri="{C183D7F6-B498-43B3-948B-1728B52AA6E4}">
                <adec:decorative xmlns:adec="http://schemas.microsoft.com/office/drawing/2017/decorative" val="1"/>
              </a:ext>
            </a:extLst>
          </p:cNvPr>
          <p:cNvSpPr>
            <a:spLocks noGrp="1"/>
          </p:cNvSpPr>
          <p:nvPr>
            <p:ph type="body" sz="quarter" idx="10"/>
          </p:nvPr>
        </p:nvSpPr>
        <p:spPr/>
        <p:txBody>
          <a:bodyPr/>
          <a:lstStyle/>
          <a:p>
            <a:endParaRPr lang="en-GB"/>
          </a:p>
        </p:txBody>
      </p:sp>
      <p:sp>
        <p:nvSpPr>
          <p:cNvPr id="80" name="Text Placeholder 4">
            <a:extLst>
              <a:ext uri="{FF2B5EF4-FFF2-40B4-BE49-F238E27FC236}">
                <a16:creationId xmlns:a16="http://schemas.microsoft.com/office/drawing/2014/main" id="{AAB6D0C2-BE3F-5355-4CBC-63DD59ADE692}"/>
              </a:ext>
              <a:ext uri="{C183D7F6-B498-43B3-948B-1728B52AA6E4}">
                <adec:decorative xmlns:adec="http://schemas.microsoft.com/office/drawing/2017/decorative" val="1"/>
              </a:ext>
            </a:extLst>
          </p:cNvPr>
          <p:cNvSpPr txBox="1">
            <a:spLocks/>
          </p:cNvSpPr>
          <p:nvPr/>
        </p:nvSpPr>
        <p:spPr>
          <a:xfrm>
            <a:off x="0" y="6482511"/>
            <a:ext cx="12192000" cy="368300"/>
          </a:xfrm>
          <a:prstGeom prst="rect">
            <a:avLst/>
          </a:prstGeom>
          <a:solidFill>
            <a:srgbClr val="002060"/>
          </a:solidFill>
        </p:spPr>
        <p:txBody>
          <a:bodyPr/>
          <a:lstStyle>
            <a:lvl1pPr marL="0" indent="0" algn="ctr" defTabSz="1219140" rtl="0" eaLnBrk="1" latinLnBrk="0" hangingPunct="1">
              <a:lnSpc>
                <a:spcPct val="90000"/>
              </a:lnSpc>
              <a:spcBef>
                <a:spcPts val="1333"/>
              </a:spcBef>
              <a:buFont typeface="Arial" panose="020B0604020202020204" pitchFamily="34" charset="0"/>
              <a:buNone/>
              <a:defRPr sz="1733" b="1" kern="1200">
                <a:solidFill>
                  <a:srgbClr val="FFFFFF"/>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a:hlinkClick r:id="rId3">
                  <a:extLst>
                    <a:ext uri="{A12FA001-AC4F-418D-AE19-62706E023703}">
                      <ahyp:hlinkClr xmlns:ahyp="http://schemas.microsoft.com/office/drawing/2018/hyperlinkcolor" val="tx"/>
                    </a:ext>
                  </a:extLst>
                </a:hlinkClick>
              </a:rPr>
              <a:t>OGA Plan - Emissions Reduction</a:t>
            </a:r>
            <a:endParaRPr lang="en-GB"/>
          </a:p>
        </p:txBody>
      </p:sp>
      <p:sp>
        <p:nvSpPr>
          <p:cNvPr id="81" name="TextBox 80">
            <a:extLst>
              <a:ext uri="{FF2B5EF4-FFF2-40B4-BE49-F238E27FC236}">
                <a16:creationId xmlns:a16="http://schemas.microsoft.com/office/drawing/2014/main" id="{F858B0E6-3045-170D-1202-FFD34F80E261}"/>
              </a:ext>
            </a:extLst>
          </p:cNvPr>
          <p:cNvSpPr txBox="1"/>
          <p:nvPr/>
        </p:nvSpPr>
        <p:spPr>
          <a:xfrm>
            <a:off x="575733" y="812885"/>
            <a:ext cx="11420475" cy="584775"/>
          </a:xfrm>
          <a:prstGeom prst="rect">
            <a:avLst/>
          </a:prstGeom>
          <a:noFill/>
        </p:spPr>
        <p:txBody>
          <a:bodyPr wrap="square" rtlCol="0">
            <a:spAutoFit/>
          </a:bodyPr>
          <a:lstStyle/>
          <a:p>
            <a:r>
              <a:rPr lang="en-GB" sz="1600">
                <a:solidFill>
                  <a:schemeClr val="bg1"/>
                </a:solidFill>
                <a:latin typeface="Calibri" panose="020F0502020204030204" pitchFamily="34" charset="0"/>
                <a:cs typeface="Calibri" panose="020F0502020204030204" pitchFamily="34" charset="0"/>
              </a:rPr>
              <a:t>North Sea industry has pledged to reduce its emissions 90% by 2040, on the way to net zero by 2050.</a:t>
            </a:r>
          </a:p>
          <a:p>
            <a:r>
              <a:rPr lang="en-GB" sz="1600">
                <a:solidFill>
                  <a:schemeClr val="bg1"/>
                </a:solidFill>
                <a:latin typeface="Calibri" panose="020F0502020204030204" pitchFamily="34" charset="0"/>
                <a:cs typeface="Calibri" panose="020F0502020204030204" pitchFamily="34" charset="0"/>
              </a:rPr>
              <a:t>While progress has been made, oil and gas production operations still make up 3% of UK emissions. </a:t>
            </a:r>
          </a:p>
        </p:txBody>
      </p:sp>
      <p:sp>
        <p:nvSpPr>
          <p:cNvPr id="5" name="Rectangle 4">
            <a:extLst>
              <a:ext uri="{FF2B5EF4-FFF2-40B4-BE49-F238E27FC236}">
                <a16:creationId xmlns:a16="http://schemas.microsoft.com/office/drawing/2014/main" id="{466B2609-6C57-F802-EE2D-88C3CDB01DD1}"/>
              </a:ext>
            </a:extLst>
          </p:cNvPr>
          <p:cNvSpPr/>
          <p:nvPr/>
        </p:nvSpPr>
        <p:spPr>
          <a:xfrm>
            <a:off x="575733" y="1485406"/>
            <a:ext cx="2648730" cy="369332"/>
          </a:xfrm>
          <a:prstGeom prst="rect">
            <a:avLst/>
          </a:prstGeom>
        </p:spPr>
        <p:txBody>
          <a:bodyPr wrap="square">
            <a:spAutoFit/>
          </a:bodyPr>
          <a:lstStyle/>
          <a:p>
            <a:pPr algn="ctr" defTabSz="914400"/>
            <a:r>
              <a:rPr lang="en-GB" sz="1800" b="1">
                <a:solidFill>
                  <a:srgbClr val="0065A2"/>
                </a:solidFill>
                <a:latin typeface="Calibri" panose="020F0502020204030204" pitchFamily="34" charset="0"/>
                <a:cs typeface="Calibri" panose="020F0502020204030204" pitchFamily="34" charset="0"/>
              </a:rPr>
              <a:t>GHG emissions reduction</a:t>
            </a:r>
          </a:p>
        </p:txBody>
      </p:sp>
      <p:sp>
        <p:nvSpPr>
          <p:cNvPr id="6" name="Rectangle 5">
            <a:extLst>
              <a:ext uri="{FF2B5EF4-FFF2-40B4-BE49-F238E27FC236}">
                <a16:creationId xmlns:a16="http://schemas.microsoft.com/office/drawing/2014/main" id="{38B28669-1555-E99E-E2B9-3161BA9EB413}"/>
              </a:ext>
            </a:extLst>
          </p:cNvPr>
          <p:cNvSpPr/>
          <p:nvPr/>
        </p:nvSpPr>
        <p:spPr>
          <a:xfrm>
            <a:off x="4319213" y="1453969"/>
            <a:ext cx="2446668" cy="369332"/>
          </a:xfrm>
          <a:prstGeom prst="rect">
            <a:avLst/>
          </a:prstGeom>
        </p:spPr>
        <p:txBody>
          <a:bodyPr wrap="square">
            <a:spAutoFit/>
          </a:bodyPr>
          <a:lstStyle/>
          <a:p>
            <a:pPr algn="ctr" defTabSz="914400"/>
            <a:r>
              <a:rPr lang="en-GB" sz="1800" b="1">
                <a:solidFill>
                  <a:srgbClr val="0065A2"/>
                </a:solidFill>
                <a:latin typeface="Calibri" panose="020F0502020204030204" pitchFamily="34" charset="0"/>
                <a:cs typeface="Calibri" panose="020F0502020204030204" pitchFamily="34" charset="0"/>
              </a:rPr>
              <a:t>Declining gas flaring</a:t>
            </a:r>
          </a:p>
        </p:txBody>
      </p:sp>
      <p:pic>
        <p:nvPicPr>
          <p:cNvPr id="4" name="Picture 3" descr="Greenhouse Gas Emissions displayed in a graph showing year on year reductions">
            <a:extLst>
              <a:ext uri="{FF2B5EF4-FFF2-40B4-BE49-F238E27FC236}">
                <a16:creationId xmlns:a16="http://schemas.microsoft.com/office/drawing/2014/main" id="{5B4B9197-6640-54B5-1A36-BF394D01C159}"/>
              </a:ext>
            </a:extLst>
          </p:cNvPr>
          <p:cNvPicPr>
            <a:picLocks noChangeAspect="1"/>
          </p:cNvPicPr>
          <p:nvPr/>
        </p:nvPicPr>
        <p:blipFill>
          <a:blip r:embed="rId4"/>
          <a:stretch>
            <a:fillRect/>
          </a:stretch>
        </p:blipFill>
        <p:spPr>
          <a:xfrm>
            <a:off x="981712" y="1758380"/>
            <a:ext cx="10228576" cy="4677249"/>
          </a:xfrm>
          <a:prstGeom prst="rect">
            <a:avLst/>
          </a:prstGeom>
        </p:spPr>
      </p:pic>
    </p:spTree>
    <p:extLst>
      <p:ext uri="{BB962C8B-B14F-4D97-AF65-F5344CB8AC3E}">
        <p14:creationId xmlns:p14="http://schemas.microsoft.com/office/powerpoint/2010/main" val="2687370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42288B-61B1-4C90-B905-5E19452BFAE9}"/>
              </a:ext>
            </a:extLst>
          </p:cNvPr>
          <p:cNvSpPr>
            <a:spLocks noGrp="1"/>
          </p:cNvSpPr>
          <p:nvPr>
            <p:ph type="title" idx="4294967295"/>
          </p:nvPr>
        </p:nvSpPr>
        <p:spPr>
          <a:xfrm>
            <a:off x="503766" y="2839085"/>
            <a:ext cx="11184467" cy="11798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1219140" rtl="0" eaLnBrk="1" fontAlgn="auto" latinLnBrk="0" hangingPunct="1">
              <a:lnSpc>
                <a:spcPct val="90000"/>
              </a:lnSpc>
              <a:spcBef>
                <a:spcPts val="1333"/>
              </a:spcBef>
              <a:spcAft>
                <a:spcPts val="0"/>
              </a:spcAft>
              <a:buClrTx/>
              <a:buSzTx/>
              <a:buFont typeface="Arial" panose="020B0604020202020204" pitchFamily="34" charset="0"/>
              <a:buNone/>
              <a:tabLst/>
              <a:defRPr/>
            </a:pPr>
            <a:r>
              <a:rPr lang="en-GB" sz="6600" b="0" spc="-267">
                <a:solidFill>
                  <a:srgbClr val="FFFFFF"/>
                </a:solidFill>
                <a:latin typeface="Calibri Light" panose="020F0302020204030204" pitchFamily="34" charset="0"/>
                <a:ea typeface="+mn-ea"/>
                <a:cs typeface="Calibri Light" panose="020F0302020204030204" pitchFamily="34" charset="0"/>
              </a:rPr>
              <a:t>Annual Consents Exercise 2026</a:t>
            </a:r>
            <a:endParaRPr kumimoji="0" lang="en-GB" sz="6600" b="0" i="0" u="none" strike="noStrike" kern="1200" cap="none" spc="-267"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3" name="TextBox 2">
            <a:extLst>
              <a:ext uri="{FF2B5EF4-FFF2-40B4-BE49-F238E27FC236}">
                <a16:creationId xmlns:a16="http://schemas.microsoft.com/office/drawing/2014/main" id="{22833B6E-13E8-4F24-357C-AAFE4C3B2FBC}"/>
              </a:ext>
            </a:extLst>
          </p:cNvPr>
          <p:cNvSpPr txBox="1"/>
          <p:nvPr/>
        </p:nvSpPr>
        <p:spPr>
          <a:xfrm>
            <a:off x="114301" y="6490349"/>
            <a:ext cx="6097772" cy="215444"/>
          </a:xfrm>
          <a:prstGeom prst="rect">
            <a:avLst/>
          </a:prstGeom>
          <a:noFill/>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kumimoji="0" lang="en-GB" sz="800" i="0" strike="noStrike" kern="0" cap="none" spc="0" normalizeH="0" baseline="0" noProof="0">
                <a:ln>
                  <a:noFill/>
                </a:ln>
                <a:solidFill>
                  <a:schemeClr val="bg1"/>
                </a:solidFill>
                <a:effectLst/>
                <a:uLnTx/>
                <a:uFillTx/>
                <a:latin typeface="Calibri Light" panose="020F0302020204030204" pitchFamily="34" charset="0"/>
                <a:ea typeface="Calibri" panose="020F05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Annual Consents Exercise Guidance</a:t>
            </a:r>
            <a:r>
              <a:rPr lang="en-GB" sz="800" kern="0">
                <a:solidFill>
                  <a:schemeClr val="bg1"/>
                </a:solidFill>
                <a:latin typeface="Calibri Light" panose="020F0302020204030204" pitchFamily="34" charset="0"/>
                <a:ea typeface="Calibri" panose="020F05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 and Information</a:t>
            </a:r>
            <a:endParaRPr kumimoji="0" lang="en-GB" sz="800" i="0" strike="noStrike" kern="0" cap="none" spc="0" normalizeH="0" baseline="0" noProof="0">
              <a:ln>
                <a:noFill/>
              </a:ln>
              <a:solidFill>
                <a:schemeClr val="bg1"/>
              </a:solidFill>
              <a:effectLst/>
              <a:uLnTx/>
              <a:uFillTx/>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2143762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7">
            <a:extLst>
              <a:ext uri="{FF2B5EF4-FFF2-40B4-BE49-F238E27FC236}">
                <a16:creationId xmlns:a16="http://schemas.microsoft.com/office/drawing/2014/main" id="{9162A725-37AE-34EB-9838-1C682762B0C4}"/>
              </a:ext>
            </a:extLst>
          </p:cNvPr>
          <p:cNvSpPr>
            <a:spLocks noGrp="1"/>
          </p:cNvSpPr>
          <p:nvPr>
            <p:ph type="title"/>
          </p:nvPr>
        </p:nvSpPr>
        <p:spPr>
          <a:xfrm>
            <a:off x="637904" y="440662"/>
            <a:ext cx="7095435" cy="501649"/>
          </a:xfrm>
        </p:spPr>
        <p:txBody>
          <a:bodyPr vert="horz" lIns="0" tIns="0" rIns="91440" bIns="45720" rtlCol="0" anchor="t">
            <a:normAutofit/>
          </a:bodyPr>
          <a:lstStyle/>
          <a:p>
            <a:pPr defTabSz="1219140"/>
            <a:r>
              <a:rPr lang="en-GB" b="1">
                <a:latin typeface="Calibri Light" panose="020F0302020204030204" pitchFamily="34" charset="0"/>
                <a:cs typeface="Calibri Light" panose="020F0302020204030204" pitchFamily="34" charset="0"/>
              </a:rPr>
              <a:t>ACE 2025 Overview</a:t>
            </a:r>
          </a:p>
        </p:txBody>
      </p:sp>
      <p:sp>
        <p:nvSpPr>
          <p:cNvPr id="21" name="Text Placeholder 8">
            <a:extLst>
              <a:ext uri="{FF2B5EF4-FFF2-40B4-BE49-F238E27FC236}">
                <a16:creationId xmlns:a16="http://schemas.microsoft.com/office/drawing/2014/main" id="{2C9E2A10-E26C-6B6E-2108-94F2DFCC24EF}"/>
              </a:ext>
            </a:extLst>
          </p:cNvPr>
          <p:cNvSpPr>
            <a:spLocks noGrp="1"/>
          </p:cNvSpPr>
          <p:nvPr>
            <p:ph type="body" sz="quarter" idx="10"/>
          </p:nvPr>
        </p:nvSpPr>
        <p:spPr>
          <a:xfrm>
            <a:off x="0" y="6489702"/>
            <a:ext cx="12192000" cy="368300"/>
          </a:xfrm>
          <a:solidFill>
            <a:srgbClr val="002060"/>
          </a:solidFill>
        </p:spPr>
        <p:txBody>
          <a:bodyPr/>
          <a:lstStyle/>
          <a:p>
            <a:endParaRPr lang="en-GB"/>
          </a:p>
        </p:txBody>
      </p:sp>
      <p:graphicFrame>
        <p:nvGraphicFramePr>
          <p:cNvPr id="7" name="Chart 6">
            <a:extLst>
              <a:ext uri="{FF2B5EF4-FFF2-40B4-BE49-F238E27FC236}">
                <a16:creationId xmlns:a16="http://schemas.microsoft.com/office/drawing/2014/main" id="{4DE111E1-B71D-5E55-1AFE-CBD9E1032BCA}"/>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156867414"/>
              </p:ext>
            </p:extLst>
          </p:nvPr>
        </p:nvGraphicFramePr>
        <p:xfrm>
          <a:off x="7393313" y="1351040"/>
          <a:ext cx="4115883" cy="3809142"/>
        </p:xfrm>
        <a:graphic>
          <a:graphicData uri="http://schemas.openxmlformats.org/drawingml/2006/chart">
            <c:chart xmlns:c="http://schemas.openxmlformats.org/drawingml/2006/chart" xmlns:r="http://schemas.openxmlformats.org/officeDocument/2006/relationships" r:id="rId3"/>
          </a:graphicData>
        </a:graphic>
      </p:graphicFrame>
      <p:grpSp>
        <p:nvGrpSpPr>
          <p:cNvPr id="35" name="Group 34">
            <a:extLst>
              <a:ext uri="{FF2B5EF4-FFF2-40B4-BE49-F238E27FC236}">
                <a16:creationId xmlns:a16="http://schemas.microsoft.com/office/drawing/2014/main" id="{1DCA14D7-BB50-8672-F573-5A328D19B8BE}"/>
              </a:ext>
              <a:ext uri="{C183D7F6-B498-43B3-948B-1728B52AA6E4}">
                <adec:decorative xmlns:adec="http://schemas.microsoft.com/office/drawing/2017/decorative" val="1"/>
              </a:ext>
            </a:extLst>
          </p:cNvPr>
          <p:cNvGrpSpPr/>
          <p:nvPr/>
        </p:nvGrpSpPr>
        <p:grpSpPr>
          <a:xfrm>
            <a:off x="853852" y="942311"/>
            <a:ext cx="5525639" cy="4412713"/>
            <a:chOff x="212431" y="1796772"/>
            <a:chExt cx="5525639" cy="4412713"/>
          </a:xfrm>
        </p:grpSpPr>
        <p:graphicFrame>
          <p:nvGraphicFramePr>
            <p:cNvPr id="3" name="Chart 2">
              <a:extLst>
                <a:ext uri="{FF2B5EF4-FFF2-40B4-BE49-F238E27FC236}">
                  <a16:creationId xmlns:a16="http://schemas.microsoft.com/office/drawing/2014/main" id="{6D929FE0-49BC-BA7D-0C9E-DA076620C80A}"/>
                </a:ext>
              </a:extLst>
            </p:cNvPr>
            <p:cNvGraphicFramePr/>
            <p:nvPr>
              <p:extLst>
                <p:ext uri="{D42A27DB-BD31-4B8C-83A1-F6EECF244321}">
                  <p14:modId xmlns:p14="http://schemas.microsoft.com/office/powerpoint/2010/main" val="3995649066"/>
                </p:ext>
              </p:extLst>
            </p:nvPr>
          </p:nvGraphicFramePr>
          <p:xfrm>
            <a:off x="212431" y="1796772"/>
            <a:ext cx="3228602" cy="4412713"/>
          </p:xfrm>
          <a:graphic>
            <a:graphicData uri="http://schemas.openxmlformats.org/drawingml/2006/chart">
              <c:chart xmlns:c="http://schemas.openxmlformats.org/drawingml/2006/chart" xmlns:r="http://schemas.openxmlformats.org/officeDocument/2006/relationships" r:id="rId4"/>
            </a:graphicData>
          </a:graphic>
        </p:graphicFrame>
        <p:sp>
          <p:nvSpPr>
            <p:cNvPr id="2" name="Right Brace 1">
              <a:extLst>
                <a:ext uri="{FF2B5EF4-FFF2-40B4-BE49-F238E27FC236}">
                  <a16:creationId xmlns:a16="http://schemas.microsoft.com/office/drawing/2014/main" id="{A52A165A-838B-26DD-162E-D7FF0B22D4F3}"/>
                </a:ext>
              </a:extLst>
            </p:cNvPr>
            <p:cNvSpPr/>
            <p:nvPr/>
          </p:nvSpPr>
          <p:spPr>
            <a:xfrm>
              <a:off x="3331534" y="2467557"/>
              <a:ext cx="301255" cy="203981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 name="Right Brace 3">
              <a:extLst>
                <a:ext uri="{FF2B5EF4-FFF2-40B4-BE49-F238E27FC236}">
                  <a16:creationId xmlns:a16="http://schemas.microsoft.com/office/drawing/2014/main" id="{B62D069D-586E-565A-B0B4-8770760017ED}"/>
                </a:ext>
              </a:extLst>
            </p:cNvPr>
            <p:cNvSpPr/>
            <p:nvPr/>
          </p:nvSpPr>
          <p:spPr>
            <a:xfrm>
              <a:off x="3331535" y="4523949"/>
              <a:ext cx="301256" cy="101505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TextBox 4">
              <a:extLst>
                <a:ext uri="{FF2B5EF4-FFF2-40B4-BE49-F238E27FC236}">
                  <a16:creationId xmlns:a16="http://schemas.microsoft.com/office/drawing/2014/main" id="{97A38C96-157A-5553-634B-1DE81E1A4C2C}"/>
                </a:ext>
              </a:extLst>
            </p:cNvPr>
            <p:cNvSpPr txBox="1"/>
            <p:nvPr/>
          </p:nvSpPr>
          <p:spPr>
            <a:xfrm>
              <a:off x="3654615" y="3318188"/>
              <a:ext cx="2083455" cy="338554"/>
            </a:xfrm>
            <a:prstGeom prst="rect">
              <a:avLst/>
            </a:prstGeom>
            <a:noFill/>
          </p:spPr>
          <p:txBody>
            <a:bodyPr wrap="none" rtlCol="0">
              <a:spAutoFit/>
            </a:bodyPr>
            <a:lstStyle/>
            <a:p>
              <a:r>
                <a:rPr lang="en-GB" sz="1600"/>
                <a:t>85% Received On Time</a:t>
              </a:r>
            </a:p>
          </p:txBody>
        </p:sp>
        <p:sp>
          <p:nvSpPr>
            <p:cNvPr id="6" name="TextBox 5">
              <a:extLst>
                <a:ext uri="{FF2B5EF4-FFF2-40B4-BE49-F238E27FC236}">
                  <a16:creationId xmlns:a16="http://schemas.microsoft.com/office/drawing/2014/main" id="{DCA7B9E6-FC31-658F-58C5-37843EF2D7C6}"/>
                </a:ext>
              </a:extLst>
            </p:cNvPr>
            <p:cNvSpPr txBox="1"/>
            <p:nvPr/>
          </p:nvSpPr>
          <p:spPr>
            <a:xfrm>
              <a:off x="3604885" y="4862198"/>
              <a:ext cx="2083455" cy="338554"/>
            </a:xfrm>
            <a:prstGeom prst="rect">
              <a:avLst/>
            </a:prstGeom>
            <a:noFill/>
          </p:spPr>
          <p:txBody>
            <a:bodyPr wrap="none" rtlCol="0">
              <a:spAutoFit/>
            </a:bodyPr>
            <a:lstStyle/>
            <a:p>
              <a:r>
                <a:rPr lang="en-GB" sz="1600"/>
                <a:t>73% Received On Time</a:t>
              </a:r>
            </a:p>
          </p:txBody>
        </p:sp>
      </p:grpSp>
      <p:sp>
        <p:nvSpPr>
          <p:cNvPr id="13" name="TextBox 12">
            <a:extLst>
              <a:ext uri="{FF2B5EF4-FFF2-40B4-BE49-F238E27FC236}">
                <a16:creationId xmlns:a16="http://schemas.microsoft.com/office/drawing/2014/main" id="{948F28EA-64B1-BDD0-095B-ADF96902B808}"/>
              </a:ext>
            </a:extLst>
          </p:cNvPr>
          <p:cNvSpPr txBox="1"/>
          <p:nvPr/>
        </p:nvSpPr>
        <p:spPr>
          <a:xfrm>
            <a:off x="232610" y="5763753"/>
            <a:ext cx="11806990" cy="707886"/>
          </a:xfrm>
          <a:prstGeom prst="rect">
            <a:avLst/>
          </a:prstGeom>
          <a:noFill/>
          <a:ln w="57150">
            <a:noFill/>
          </a:ln>
        </p:spPr>
        <p:txBody>
          <a:bodyPr wrap="square" lIns="91440" tIns="45720" rIns="91440" bIns="45720" rtlCol="0" anchor="t">
            <a:spAutoFit/>
          </a:bodyPr>
          <a:lstStyle/>
          <a:p>
            <a:pPr marL="180975" lvl="1" algn="ctr" defTabSz="457200">
              <a:spcAft>
                <a:spcPts val="600"/>
              </a:spcAft>
              <a:defRPr/>
            </a:pPr>
            <a:r>
              <a:rPr lang="en-GB" sz="2000">
                <a:solidFill>
                  <a:srgbClr val="193768"/>
                </a:solidFill>
                <a:cs typeface="Calibri" panose="020F0502020204030204" pitchFamily="34" charset="0"/>
              </a:rPr>
              <a:t>Failure to submit compliant applications by deadlines may be regarded as a failure against the Petroleum-Related Requirement to act in accordance with the Strategy</a:t>
            </a:r>
            <a:endParaRPr lang="en-GB" sz="2000">
              <a:solidFill>
                <a:srgbClr val="193768"/>
              </a:solidFill>
              <a:ea typeface="+mn-lt"/>
              <a:cs typeface="Calibri" panose="020F0502020204030204" pitchFamily="34" charset="0"/>
            </a:endParaRPr>
          </a:p>
        </p:txBody>
      </p:sp>
    </p:spTree>
    <p:extLst>
      <p:ext uri="{BB962C8B-B14F-4D97-AF65-F5344CB8AC3E}">
        <p14:creationId xmlns:p14="http://schemas.microsoft.com/office/powerpoint/2010/main" val="714300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0A621-383C-8391-9682-AC44760BF7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7645A8-3AB8-A2FA-8C9F-9FFDA785DD08}"/>
              </a:ext>
            </a:extLst>
          </p:cNvPr>
          <p:cNvSpPr>
            <a:spLocks noGrp="1"/>
          </p:cNvSpPr>
          <p:nvPr>
            <p:ph type="title"/>
          </p:nvPr>
        </p:nvSpPr>
        <p:spPr>
          <a:xfrm>
            <a:off x="431354" y="558871"/>
            <a:ext cx="7095435" cy="501649"/>
          </a:xfrm>
        </p:spPr>
        <p:txBody>
          <a:bodyPr vert="horz" lIns="0" tIns="0" rIns="91440" bIns="45720" rtlCol="0" anchor="t">
            <a:normAutofit/>
          </a:bodyPr>
          <a:lstStyle/>
          <a:p>
            <a:r>
              <a:rPr lang="en-GB" b="1">
                <a:solidFill>
                  <a:srgbClr val="193768"/>
                </a:solidFill>
                <a:latin typeface="Calibri Light" panose="020F0302020204030204" pitchFamily="34" charset="0"/>
                <a:ea typeface="+mn-ea"/>
                <a:cs typeface="Calibri Light" panose="020F0302020204030204" pitchFamily="34" charset="0"/>
              </a:rPr>
              <a:t>Dates &amp; Deadlines</a:t>
            </a:r>
          </a:p>
        </p:txBody>
      </p:sp>
      <p:graphicFrame>
        <p:nvGraphicFramePr>
          <p:cNvPr id="14" name="Diagram 13" descr="Graphic detailing key dates and deadlines for the Annual Consents Exercise 2026">
            <a:extLst>
              <a:ext uri="{FF2B5EF4-FFF2-40B4-BE49-F238E27FC236}">
                <a16:creationId xmlns:a16="http://schemas.microsoft.com/office/drawing/2014/main" id="{376E96E3-E334-2172-5155-2219416A0B2A}"/>
              </a:ext>
            </a:extLst>
          </p:cNvPr>
          <p:cNvGraphicFramePr/>
          <p:nvPr>
            <p:extLst>
              <p:ext uri="{D42A27DB-BD31-4B8C-83A1-F6EECF244321}">
                <p14:modId xmlns:p14="http://schemas.microsoft.com/office/powerpoint/2010/main" val="2782095039"/>
              </p:ext>
            </p:extLst>
          </p:nvPr>
        </p:nvGraphicFramePr>
        <p:xfrm>
          <a:off x="615794" y="809695"/>
          <a:ext cx="11144852" cy="4592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 Placeholder 8">
            <a:extLst>
              <a:ext uri="{FF2B5EF4-FFF2-40B4-BE49-F238E27FC236}">
                <a16:creationId xmlns:a16="http://schemas.microsoft.com/office/drawing/2014/main" id="{5E70E51B-3E71-0A40-024F-830059A6A9A1}"/>
              </a:ext>
            </a:extLst>
          </p:cNvPr>
          <p:cNvSpPr>
            <a:spLocks noGrp="1"/>
          </p:cNvSpPr>
          <p:nvPr>
            <p:ph type="body" sz="quarter" idx="10"/>
          </p:nvPr>
        </p:nvSpPr>
        <p:spPr>
          <a:xfrm>
            <a:off x="0" y="6489702"/>
            <a:ext cx="12192000" cy="368300"/>
          </a:xfrm>
          <a:solidFill>
            <a:srgbClr val="002060"/>
          </a:solidFill>
        </p:spPr>
        <p:txBody>
          <a:bodyPr/>
          <a:lstStyle/>
          <a:p>
            <a:r>
              <a:rPr lang="en-GB"/>
              <a:t>Own the process of securing your consents, they are prerequisites to ‘getting’ petroleum </a:t>
            </a:r>
          </a:p>
          <a:p>
            <a:endParaRPr lang="en-GB"/>
          </a:p>
        </p:txBody>
      </p:sp>
    </p:spTree>
    <p:extLst>
      <p:ext uri="{BB962C8B-B14F-4D97-AF65-F5344CB8AC3E}">
        <p14:creationId xmlns:p14="http://schemas.microsoft.com/office/powerpoint/2010/main" val="2834544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428B8A99-F90F-06AB-A727-8CE7B8C327C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9CAF6A6-1991-D55D-953B-95AF39C87386}"/>
              </a:ext>
            </a:extLst>
          </p:cNvPr>
          <p:cNvSpPr>
            <a:spLocks noGrp="1"/>
          </p:cNvSpPr>
          <p:nvPr>
            <p:ph type="title" idx="4294967295"/>
          </p:nvPr>
        </p:nvSpPr>
        <p:spPr>
          <a:xfrm>
            <a:off x="619839" y="2839084"/>
            <a:ext cx="11184467" cy="11798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1219140" rtl="0" eaLnBrk="1" fontAlgn="auto" latinLnBrk="0" hangingPunct="1">
              <a:lnSpc>
                <a:spcPct val="90000"/>
              </a:lnSpc>
              <a:spcBef>
                <a:spcPts val="1333"/>
              </a:spcBef>
              <a:spcAft>
                <a:spcPts val="0"/>
              </a:spcAft>
              <a:buClrTx/>
              <a:buSzTx/>
              <a:buFont typeface="Arial" panose="020B0604020202020204" pitchFamily="34" charset="0"/>
              <a:buNone/>
              <a:tabLst/>
              <a:defRPr/>
            </a:pPr>
            <a:r>
              <a:rPr lang="en-GB" sz="6600" spc="-267">
                <a:solidFill>
                  <a:srgbClr val="FFFFFF"/>
                </a:solidFill>
                <a:latin typeface="Calibri Light"/>
                <a:ea typeface="Calibri Light"/>
                <a:cs typeface="Calibri Light"/>
              </a:rPr>
              <a:t>Production</a:t>
            </a:r>
            <a:endParaRPr kumimoji="0" lang="en-GB" sz="6600" i="0" u="none" strike="noStrike" kern="1200" cap="none" spc="-267" normalizeH="0" baseline="0" noProof="0">
              <a:ln>
                <a:noFill/>
              </a:ln>
              <a:solidFill>
                <a:srgbClr val="FFFFFF"/>
              </a:solidFill>
              <a:effectLst/>
              <a:uLnTx/>
              <a:uFillTx/>
              <a:latin typeface="Calibri Light"/>
              <a:ea typeface="Calibri Light"/>
              <a:cs typeface="Calibri Light"/>
            </a:endParaRPr>
          </a:p>
        </p:txBody>
      </p:sp>
      <p:sp>
        <p:nvSpPr>
          <p:cNvPr id="3" name="TextBox 2">
            <a:extLst>
              <a:ext uri="{FF2B5EF4-FFF2-40B4-BE49-F238E27FC236}">
                <a16:creationId xmlns:a16="http://schemas.microsoft.com/office/drawing/2014/main" id="{CF6AA88D-3677-43B0-7A5F-A60064B4BE9E}"/>
              </a:ext>
            </a:extLst>
          </p:cNvPr>
          <p:cNvSpPr txBox="1"/>
          <p:nvPr/>
        </p:nvSpPr>
        <p:spPr>
          <a:xfrm>
            <a:off x="114301" y="6490349"/>
            <a:ext cx="6097772" cy="215444"/>
          </a:xfrm>
          <a:prstGeom prst="rect">
            <a:avLst/>
          </a:prstGeom>
          <a:noFill/>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kumimoji="0" lang="en-GB" sz="800" b="1" i="0" strike="noStrike" kern="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Production Consents and Field Development Plans Guidance </a:t>
            </a:r>
            <a:endParaRPr kumimoji="0" lang="en-GB" sz="800" b="1" i="0" strike="noStrike" kern="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2" name="Graphic 109">
            <a:extLst>
              <a:ext uri="{FF2B5EF4-FFF2-40B4-BE49-F238E27FC236}">
                <a16:creationId xmlns:a16="http://schemas.microsoft.com/office/drawing/2014/main" id="{595E30DB-C827-CC5D-C3E5-134BB0662256}"/>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76556" y="1407641"/>
            <a:ext cx="2838887" cy="4085112"/>
          </a:xfrm>
          <a:prstGeom prst="rect">
            <a:avLst/>
          </a:prstGeom>
        </p:spPr>
      </p:pic>
    </p:spTree>
    <p:extLst>
      <p:ext uri="{BB962C8B-B14F-4D97-AF65-F5344CB8AC3E}">
        <p14:creationId xmlns:p14="http://schemas.microsoft.com/office/powerpoint/2010/main" val="417058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0F531-9C6E-B009-D9B4-33C45B999F27}"/>
            </a:ext>
          </a:extLst>
        </p:cNvPr>
        <p:cNvGrpSpPr/>
        <p:nvPr/>
      </p:nvGrpSpPr>
      <p:grpSpPr>
        <a:xfrm>
          <a:off x="0" y="0"/>
          <a:ext cx="0" cy="0"/>
          <a:chOff x="0" y="0"/>
          <a:chExt cx="0" cy="0"/>
        </a:xfrm>
      </p:grpSpPr>
      <p:sp>
        <p:nvSpPr>
          <p:cNvPr id="6" name="Text Placeholder 8">
            <a:extLst>
              <a:ext uri="{FF2B5EF4-FFF2-40B4-BE49-F238E27FC236}">
                <a16:creationId xmlns:a16="http://schemas.microsoft.com/office/drawing/2014/main" id="{E00AEA03-C6FC-CDC3-A4E1-34024C0EEB66}"/>
              </a:ext>
              <a:ext uri="{C183D7F6-B498-43B3-948B-1728B52AA6E4}">
                <adec:decorative xmlns:adec="http://schemas.microsoft.com/office/drawing/2017/decorative" val="1"/>
              </a:ext>
            </a:extLst>
          </p:cNvPr>
          <p:cNvSpPr>
            <a:spLocks noGrp="1"/>
          </p:cNvSpPr>
          <p:nvPr>
            <p:ph type="body" sz="quarter" idx="10"/>
          </p:nvPr>
        </p:nvSpPr>
        <p:spPr>
          <a:xfrm>
            <a:off x="0" y="6480649"/>
            <a:ext cx="12192000" cy="368300"/>
          </a:xfrm>
          <a:solidFill>
            <a:srgbClr val="002060"/>
          </a:solidFill>
        </p:spPr>
        <p:txBody>
          <a:bodyPr/>
          <a:lstStyle/>
          <a:p>
            <a:pPr fontAlgn="base"/>
            <a:r>
              <a:rPr lang="en-GB" sz="1600" b="1">
                <a:latin typeface="Calibri Light" panose="020F0302020204030204" pitchFamily="34" charset="0"/>
                <a:cs typeface="Calibri Light" panose="020F0302020204030204" pitchFamily="34" charset="0"/>
              </a:rPr>
              <a:t>Production Consent Submission period: 30 June - 15 Aug                      </a:t>
            </a:r>
            <a:r>
              <a:rPr kumimoji="0" lang="en-GB" sz="1600" b="1" i="0" strike="noStrike" kern="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Production Consents and Field Development Plans Guidance </a:t>
            </a:r>
            <a:endParaRPr kumimoji="0" lang="en-GB" sz="1600" b="1" i="0" strike="noStrike" kern="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fontAlgn="base"/>
            <a:endParaRPr lang="en-GB" sz="1600" b="1">
              <a:latin typeface="Calibri Light" panose="020F0302020204030204" pitchFamily="34" charset="0"/>
              <a:cs typeface="Calibri Light" panose="020F0302020204030204" pitchFamily="34" charset="0"/>
            </a:endParaRPr>
          </a:p>
          <a:p>
            <a:endParaRPr lang="en-GB"/>
          </a:p>
        </p:txBody>
      </p:sp>
      <p:sp>
        <p:nvSpPr>
          <p:cNvPr id="7" name="Title 6">
            <a:extLst>
              <a:ext uri="{FF2B5EF4-FFF2-40B4-BE49-F238E27FC236}">
                <a16:creationId xmlns:a16="http://schemas.microsoft.com/office/drawing/2014/main" id="{F735A3F6-8EAF-2A12-E872-0A79D749D3BA}"/>
              </a:ext>
            </a:extLst>
          </p:cNvPr>
          <p:cNvSpPr>
            <a:spLocks noGrp="1"/>
          </p:cNvSpPr>
          <p:nvPr>
            <p:ph type="title"/>
          </p:nvPr>
        </p:nvSpPr>
        <p:spPr>
          <a:xfrm>
            <a:off x="646219" y="456424"/>
            <a:ext cx="7095435" cy="501649"/>
          </a:xfrm>
        </p:spPr>
        <p:txBody>
          <a:bodyPr vert="horz" lIns="0" tIns="0" rIns="91440" bIns="45720" rtlCol="0" anchor="t">
            <a:normAutofit fontScale="90000"/>
          </a:bodyPr>
          <a:lstStyle/>
          <a:p>
            <a:pPr defTabSz="914400"/>
            <a:r>
              <a:rPr lang="en-GB" sz="3100">
                <a:latin typeface="Calibri Light" panose="020F0302020204030204" pitchFamily="34" charset="0"/>
                <a:cs typeface="Calibri Light" panose="020F0302020204030204" pitchFamily="34" charset="0"/>
              </a:rPr>
              <a:t>ACE 2026: Production Consents</a:t>
            </a:r>
            <a:br>
              <a:rPr lang="en-GB" sz="2400">
                <a:solidFill>
                  <a:srgbClr val="193768"/>
                </a:solidFill>
                <a:latin typeface="Calibri" panose="020F0502020204030204" pitchFamily="34" charset="0"/>
                <a:ea typeface="+mn-ea"/>
                <a:cs typeface="Calibri" panose="020F0502020204030204" pitchFamily="34" charset="0"/>
              </a:rPr>
            </a:br>
            <a:endParaRPr lang="en-GB" sz="2400">
              <a:solidFill>
                <a:srgbClr val="193768"/>
              </a:solidFill>
              <a:latin typeface="Calibri" panose="020F0502020204030204" pitchFamily="34" charset="0"/>
              <a:ea typeface="+mn-ea"/>
              <a:cs typeface="Calibri" panose="020F0502020204030204" pitchFamily="34" charset="0"/>
            </a:endParaRPr>
          </a:p>
        </p:txBody>
      </p:sp>
      <p:sp>
        <p:nvSpPr>
          <p:cNvPr id="33" name="TextBox 32">
            <a:extLst>
              <a:ext uri="{FF2B5EF4-FFF2-40B4-BE49-F238E27FC236}">
                <a16:creationId xmlns:a16="http://schemas.microsoft.com/office/drawing/2014/main" id="{DB2628D8-D162-3142-BA7B-B8AFDF0D0434}"/>
              </a:ext>
            </a:extLst>
          </p:cNvPr>
          <p:cNvSpPr txBox="1"/>
          <p:nvPr/>
        </p:nvSpPr>
        <p:spPr>
          <a:xfrm>
            <a:off x="312758" y="914460"/>
            <a:ext cx="11374520" cy="368301"/>
          </a:xfrm>
          <a:prstGeom prst="rect">
            <a:avLst/>
          </a:prstGeom>
          <a:solidFill>
            <a:srgbClr val="FFFFFF"/>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fontAlgn="base">
              <a:defRPr sz="18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65113" lvl="1" algn="ctr"/>
            <a:r>
              <a:rPr lang="en-GB" sz="2000">
                <a:latin typeface="Calibri" panose="020F0502020204030204" pitchFamily="34" charset="0"/>
                <a:cs typeface="Calibri" panose="020F0502020204030204" pitchFamily="34" charset="0"/>
              </a:rPr>
              <a:t>Applicants Must Select: </a:t>
            </a:r>
            <a:r>
              <a:rPr lang="en-GB" sz="2000" u="sng">
                <a:latin typeface="Calibri" panose="020F0502020204030204" pitchFamily="34" charset="0"/>
                <a:cs typeface="Calibri" panose="020F0502020204030204" pitchFamily="34" charset="0"/>
              </a:rPr>
              <a:t>New Production Consent </a:t>
            </a:r>
            <a:r>
              <a:rPr lang="en-GB" sz="2000">
                <a:latin typeface="Calibri" panose="020F0502020204030204" pitchFamily="34" charset="0"/>
                <a:cs typeface="Calibri" panose="020F0502020204030204" pitchFamily="34" charset="0"/>
              </a:rPr>
              <a:t>commencing in 2026. </a:t>
            </a:r>
          </a:p>
        </p:txBody>
      </p:sp>
      <p:pic>
        <p:nvPicPr>
          <p:cNvPr id="8" name="Picture 7" descr="Field Consents System Screenshot detailing step by step guidance on how to submit a succesful application.">
            <a:extLst>
              <a:ext uri="{FF2B5EF4-FFF2-40B4-BE49-F238E27FC236}">
                <a16:creationId xmlns:a16="http://schemas.microsoft.com/office/drawing/2014/main" id="{467D2D67-121B-C24C-21AF-D96D77EEAFE2}"/>
              </a:ext>
            </a:extLst>
          </p:cNvPr>
          <p:cNvPicPr>
            <a:picLocks noChangeAspect="1"/>
          </p:cNvPicPr>
          <p:nvPr/>
        </p:nvPicPr>
        <p:blipFill>
          <a:blip r:embed="rId4"/>
          <a:stretch>
            <a:fillRect/>
          </a:stretch>
        </p:blipFill>
        <p:spPr>
          <a:xfrm>
            <a:off x="145280" y="1974040"/>
            <a:ext cx="3804127" cy="24273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Field Consents System Screenshot detailing step by step guidance on how to submit a succesful application.">
            <a:extLst>
              <a:ext uri="{FF2B5EF4-FFF2-40B4-BE49-F238E27FC236}">
                <a16:creationId xmlns:a16="http://schemas.microsoft.com/office/drawing/2014/main" id="{4981761B-58C8-8E38-1C5D-AD4D5995DA28}"/>
              </a:ext>
            </a:extLst>
          </p:cNvPr>
          <p:cNvPicPr>
            <a:picLocks noChangeAspect="1"/>
          </p:cNvPicPr>
          <p:nvPr/>
        </p:nvPicPr>
        <p:blipFill>
          <a:blip r:embed="rId5"/>
          <a:stretch>
            <a:fillRect/>
          </a:stretch>
        </p:blipFill>
        <p:spPr>
          <a:xfrm>
            <a:off x="4193935" y="1967741"/>
            <a:ext cx="3804128" cy="24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Field Consents System Screenshot detailing step by step guidance on how to submit a succesful application.">
            <a:extLst>
              <a:ext uri="{FF2B5EF4-FFF2-40B4-BE49-F238E27FC236}">
                <a16:creationId xmlns:a16="http://schemas.microsoft.com/office/drawing/2014/main" id="{E3EC9C6A-EF15-09F2-FB3B-55D8092E31D0}"/>
              </a:ext>
            </a:extLst>
          </p:cNvPr>
          <p:cNvPicPr>
            <a:picLocks noChangeAspect="1"/>
          </p:cNvPicPr>
          <p:nvPr/>
        </p:nvPicPr>
        <p:blipFill>
          <a:blip r:embed="rId6"/>
          <a:stretch>
            <a:fillRect/>
          </a:stretch>
        </p:blipFill>
        <p:spPr>
          <a:xfrm>
            <a:off x="8242591" y="1967741"/>
            <a:ext cx="3804128" cy="24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42914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4D065-59CC-9BD5-2951-D118326F2620}"/>
            </a:ext>
          </a:extLst>
        </p:cNvPr>
        <p:cNvGrpSpPr/>
        <p:nvPr/>
      </p:nvGrpSpPr>
      <p:grpSpPr>
        <a:xfrm>
          <a:off x="0" y="0"/>
          <a:ext cx="0" cy="0"/>
          <a:chOff x="0" y="0"/>
          <a:chExt cx="0" cy="0"/>
        </a:xfrm>
      </p:grpSpPr>
      <p:sp>
        <p:nvSpPr>
          <p:cNvPr id="24" name="Shape 172">
            <a:extLst>
              <a:ext uri="{FF2B5EF4-FFF2-40B4-BE49-F238E27FC236}">
                <a16:creationId xmlns:a16="http://schemas.microsoft.com/office/drawing/2014/main" id="{96F305ED-8E36-8BAF-434C-E74F822DBD25}"/>
              </a:ext>
              <a:ext uri="{C183D7F6-B498-43B3-948B-1728B52AA6E4}">
                <adec:decorative xmlns:adec="http://schemas.microsoft.com/office/drawing/2017/decorative" val="1"/>
              </a:ext>
            </a:extLst>
          </p:cNvPr>
          <p:cNvSpPr/>
          <p:nvPr/>
        </p:nvSpPr>
        <p:spPr>
          <a:xfrm>
            <a:off x="0" y="6493802"/>
            <a:ext cx="12192000" cy="369176"/>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60883" tIns="60883" rIns="144000" bIns="60883" numCol="1" anchor="ctr">
            <a:spAutoFit/>
          </a:bodyPr>
          <a:lstStyle>
            <a:lvl1pPr algn="ctr">
              <a:defRPr sz="1600" b="1">
                <a:solidFill>
                  <a:srgbClr val="FFFFFF"/>
                </a:solidFill>
              </a:defRPr>
            </a:lvl1pPr>
          </a:lstStyle>
          <a:p>
            <a:pPr algn="r" defTabSz="1217336">
              <a:defRPr/>
            </a:pPr>
            <a:endParaRPr kern="0">
              <a:solidFill>
                <a:prstClr val="white"/>
              </a:solidFill>
              <a:latin typeface="Arial"/>
              <a:cs typeface="Arial" panose="020B0604020202020204" pitchFamily="34" charset="0"/>
            </a:endParaRPr>
          </a:p>
        </p:txBody>
      </p:sp>
      <p:sp>
        <p:nvSpPr>
          <p:cNvPr id="9" name="Text Placeholder 8">
            <a:extLst>
              <a:ext uri="{FF2B5EF4-FFF2-40B4-BE49-F238E27FC236}">
                <a16:creationId xmlns:a16="http://schemas.microsoft.com/office/drawing/2014/main" id="{3DCDF616-880C-34E3-03B9-1DB9F09BF18E}"/>
              </a:ext>
              <a:ext uri="{C183D7F6-B498-43B3-948B-1728B52AA6E4}">
                <adec:decorative xmlns:adec="http://schemas.microsoft.com/office/drawing/2017/decorative" val="1"/>
              </a:ext>
            </a:extLst>
          </p:cNvPr>
          <p:cNvSpPr>
            <a:spLocks noGrp="1"/>
          </p:cNvSpPr>
          <p:nvPr>
            <p:ph type="body" sz="quarter" idx="10"/>
          </p:nvPr>
        </p:nvSpPr>
        <p:spPr>
          <a:solidFill>
            <a:srgbClr val="002060"/>
          </a:solidFill>
        </p:spPr>
        <p:txBody>
          <a:bodyPr/>
          <a:lstStyle/>
          <a:p>
            <a:r>
              <a:rPr lang="en-GB" sz="1400">
                <a:latin typeface="Calibri Light" panose="020F0302020204030204" pitchFamily="34" charset="0"/>
                <a:ea typeface="+mn-lt"/>
                <a:cs typeface="Calibri Light" panose="020F0302020204030204" pitchFamily="34" charset="0"/>
              </a:rPr>
              <a:t>Make full use of the ‘Supporting Information’ boxes to provide supporting detail/rationale for forward profiles, particularly if there is an increase resulting from a project.</a:t>
            </a:r>
            <a:endParaRPr lang="en-GB" sz="1400" b="0" i="0" u="none" strike="noStrike" kern="1200" cap="none" spc="0" normalizeH="0" baseline="0" noProof="0">
              <a:ln>
                <a:noFill/>
              </a:ln>
              <a:effectLst/>
              <a:uLnTx/>
              <a:uFillTx/>
              <a:latin typeface="Calibri Light" panose="020F0302020204030204" pitchFamily="34" charset="0"/>
              <a:ea typeface="+mn-lt"/>
              <a:cs typeface="Calibri Light" panose="020F0302020204030204" pitchFamily="34" charset="0"/>
            </a:endParaRPr>
          </a:p>
          <a:p>
            <a:endParaRPr lang="en-GB" sz="1200">
              <a:latin typeface="Calibri Light" panose="020F0302020204030204" pitchFamily="34" charset="0"/>
              <a:cs typeface="Calibri Light" panose="020F0302020204030204" pitchFamily="34" charset="0"/>
            </a:endParaRPr>
          </a:p>
        </p:txBody>
      </p:sp>
      <p:sp>
        <p:nvSpPr>
          <p:cNvPr id="6" name="Title 5">
            <a:extLst>
              <a:ext uri="{FF2B5EF4-FFF2-40B4-BE49-F238E27FC236}">
                <a16:creationId xmlns:a16="http://schemas.microsoft.com/office/drawing/2014/main" id="{755ED400-740B-6CD9-4DE7-F42E9C932ECA}"/>
              </a:ext>
            </a:extLst>
          </p:cNvPr>
          <p:cNvSpPr>
            <a:spLocks noGrp="1"/>
          </p:cNvSpPr>
          <p:nvPr>
            <p:ph type="title"/>
          </p:nvPr>
        </p:nvSpPr>
        <p:spPr>
          <a:xfrm>
            <a:off x="575733" y="306507"/>
            <a:ext cx="7578975" cy="501649"/>
          </a:xfrm>
        </p:spPr>
        <p:txBody>
          <a:bodyPr vert="horz" lIns="0" tIns="0" rIns="91440" bIns="45720" rtlCol="0" anchor="t">
            <a:noAutofit/>
          </a:bodyPr>
          <a:lstStyle/>
          <a:p>
            <a:pPr defTabSz="914400"/>
            <a:r>
              <a:rPr lang="en-GB">
                <a:latin typeface="Calibri Light" panose="020F0302020204030204" pitchFamily="34" charset="0"/>
                <a:cs typeface="Calibri Light" panose="020F0302020204030204" pitchFamily="34" charset="0"/>
              </a:rPr>
              <a:t>ACE 2026: Production Consents Applications</a:t>
            </a:r>
            <a:br>
              <a:rPr lang="en-GB">
                <a:solidFill>
                  <a:srgbClr val="193768"/>
                </a:solidFill>
                <a:latin typeface="Calibri Light" panose="020F0302020204030204" pitchFamily="34" charset="0"/>
                <a:ea typeface="+mn-ea"/>
                <a:cs typeface="Calibri Light" panose="020F0302020204030204" pitchFamily="34" charset="0"/>
              </a:rPr>
            </a:br>
            <a:endParaRPr lang="en-GB">
              <a:solidFill>
                <a:srgbClr val="193768"/>
              </a:solidFill>
              <a:latin typeface="Calibri Light" panose="020F0302020204030204" pitchFamily="34" charset="0"/>
              <a:ea typeface="+mn-ea"/>
              <a:cs typeface="Calibri Light" panose="020F0302020204030204" pitchFamily="34" charset="0"/>
            </a:endParaRPr>
          </a:p>
        </p:txBody>
      </p:sp>
      <p:pic>
        <p:nvPicPr>
          <p:cNvPr id="5" name="Picture 4" descr="Field Consents System Screenshot detailing step by step guidance on how to submit a succesful application.">
            <a:extLst>
              <a:ext uri="{FF2B5EF4-FFF2-40B4-BE49-F238E27FC236}">
                <a16:creationId xmlns:a16="http://schemas.microsoft.com/office/drawing/2014/main" id="{EFE132BC-AAF0-B151-0F43-64B0CB7D62B4}"/>
              </a:ext>
            </a:extLst>
          </p:cNvPr>
          <p:cNvPicPr>
            <a:picLocks noChangeAspect="1"/>
          </p:cNvPicPr>
          <p:nvPr/>
        </p:nvPicPr>
        <p:blipFill>
          <a:blip r:embed="rId3"/>
          <a:srcRect r="16351"/>
          <a:stretch/>
        </p:blipFill>
        <p:spPr>
          <a:xfrm>
            <a:off x="960248" y="839710"/>
            <a:ext cx="4425589" cy="49139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2" name="TextBox 21">
            <a:extLst>
              <a:ext uri="{FF2B5EF4-FFF2-40B4-BE49-F238E27FC236}">
                <a16:creationId xmlns:a16="http://schemas.microsoft.com/office/drawing/2014/main" id="{451FAC8F-FF90-5703-51D5-81E457191F44}"/>
              </a:ext>
            </a:extLst>
          </p:cNvPr>
          <p:cNvSpPr txBox="1"/>
          <p:nvPr/>
        </p:nvSpPr>
        <p:spPr>
          <a:xfrm>
            <a:off x="960249" y="5860053"/>
            <a:ext cx="4425589" cy="523220"/>
          </a:xfrm>
          <a:prstGeom prst="rect">
            <a:avLst/>
          </a:prstGeom>
          <a:noFill/>
          <a:ln w="12700">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cs typeface="Arial"/>
              </a:rPr>
              <a:t>Volumes will be converted to </a:t>
            </a:r>
            <a:r>
              <a:rPr lang="en-US" sz="1400" i="1">
                <a:cs typeface="Arial"/>
              </a:rPr>
              <a:t>kscm/day </a:t>
            </a:r>
          </a:p>
          <a:p>
            <a:pPr algn="ctr"/>
            <a:r>
              <a:rPr lang="en-US" sz="1400">
                <a:cs typeface="Arial"/>
              </a:rPr>
              <a:t>on the Issued Consent Document</a:t>
            </a:r>
          </a:p>
        </p:txBody>
      </p:sp>
      <p:pic>
        <p:nvPicPr>
          <p:cNvPr id="11" name="Picture 10" descr="Field Consents System Screenshot detailing step by step guidance on how to submit a succesful application.">
            <a:extLst>
              <a:ext uri="{FF2B5EF4-FFF2-40B4-BE49-F238E27FC236}">
                <a16:creationId xmlns:a16="http://schemas.microsoft.com/office/drawing/2014/main" id="{FCD29457-9618-21DA-A4BB-046499D1B964}"/>
              </a:ext>
            </a:extLst>
          </p:cNvPr>
          <p:cNvPicPr>
            <a:picLocks noChangeAspect="1"/>
          </p:cNvPicPr>
          <p:nvPr/>
        </p:nvPicPr>
        <p:blipFill>
          <a:blip r:embed="rId4"/>
          <a:srcRect r="3633"/>
          <a:stretch/>
        </p:blipFill>
        <p:spPr>
          <a:xfrm>
            <a:off x="7190679" y="808156"/>
            <a:ext cx="4425588" cy="5543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Oval 1">
            <a:extLst>
              <a:ext uri="{FF2B5EF4-FFF2-40B4-BE49-F238E27FC236}">
                <a16:creationId xmlns:a16="http://schemas.microsoft.com/office/drawing/2014/main" id="{05972A0D-0561-A1F0-ABBA-0E2E631B3BF2}"/>
              </a:ext>
              <a:ext uri="{C183D7F6-B498-43B3-948B-1728B52AA6E4}">
                <adec:decorative xmlns:adec="http://schemas.microsoft.com/office/drawing/2017/decorative" val="1"/>
              </a:ext>
            </a:extLst>
          </p:cNvPr>
          <p:cNvSpPr/>
          <p:nvPr/>
        </p:nvSpPr>
        <p:spPr>
          <a:xfrm>
            <a:off x="1510571" y="3047479"/>
            <a:ext cx="809117" cy="53311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3C4E4558-E1BE-0D91-EDF0-B83CC93D0C47}"/>
              </a:ext>
              <a:ext uri="{C183D7F6-B498-43B3-948B-1728B52AA6E4}">
                <adec:decorative xmlns:adec="http://schemas.microsoft.com/office/drawing/2017/decorative" val="1"/>
              </a:ext>
            </a:extLst>
          </p:cNvPr>
          <p:cNvSpPr/>
          <p:nvPr/>
        </p:nvSpPr>
        <p:spPr>
          <a:xfrm>
            <a:off x="7750149" y="3382369"/>
            <a:ext cx="809117" cy="53311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55143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42288B-61B1-4C90-B905-5E19452BFAE9}"/>
              </a:ext>
            </a:extLst>
          </p:cNvPr>
          <p:cNvSpPr>
            <a:spLocks noGrp="1"/>
          </p:cNvSpPr>
          <p:nvPr>
            <p:ph type="title" idx="4294967295"/>
          </p:nvPr>
        </p:nvSpPr>
        <p:spPr>
          <a:xfrm>
            <a:off x="503766" y="2839085"/>
            <a:ext cx="11184467" cy="11798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1219140" rtl="0" eaLnBrk="1" fontAlgn="auto" latinLnBrk="0" hangingPunct="1">
              <a:lnSpc>
                <a:spcPct val="90000"/>
              </a:lnSpc>
              <a:spcBef>
                <a:spcPts val="1333"/>
              </a:spcBef>
              <a:spcAft>
                <a:spcPts val="0"/>
              </a:spcAft>
              <a:buClrTx/>
              <a:buSzTx/>
              <a:buFont typeface="Arial" panose="020B0604020202020204" pitchFamily="34" charset="0"/>
              <a:buNone/>
              <a:tabLst/>
              <a:defRPr/>
            </a:pPr>
            <a:r>
              <a:rPr lang="en-GB" sz="6600" b="0" spc="-267">
                <a:solidFill>
                  <a:srgbClr val="FFFFFF"/>
                </a:solidFill>
                <a:latin typeface="Calibri Light" panose="020F0302020204030204" pitchFamily="34" charset="0"/>
                <a:ea typeface="+mn-ea"/>
                <a:cs typeface="Calibri Light" panose="020F0302020204030204" pitchFamily="34" charset="0"/>
              </a:rPr>
              <a:t>OPRED</a:t>
            </a:r>
            <a:endParaRPr kumimoji="0" lang="en-GB" sz="6600" b="0" i="0" u="none" strike="noStrike" kern="1200" cap="none" spc="-267"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3" name="TextBox 2">
            <a:extLst>
              <a:ext uri="{FF2B5EF4-FFF2-40B4-BE49-F238E27FC236}">
                <a16:creationId xmlns:a16="http://schemas.microsoft.com/office/drawing/2014/main" id="{22833B6E-13E8-4F24-357C-AAFE4C3B2FBC}"/>
              </a:ext>
            </a:extLst>
          </p:cNvPr>
          <p:cNvSpPr txBox="1"/>
          <p:nvPr/>
        </p:nvSpPr>
        <p:spPr>
          <a:xfrm>
            <a:off x="114301" y="6490349"/>
            <a:ext cx="6097772" cy="215444"/>
          </a:xfrm>
          <a:prstGeom prst="rect">
            <a:avLst/>
          </a:prstGeom>
          <a:noFill/>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kumimoji="0" lang="en-GB" sz="800" i="0" strike="noStrike" kern="0" cap="none" spc="0" normalizeH="0" baseline="0" noProof="0">
                <a:ln>
                  <a:noFill/>
                </a:ln>
                <a:solidFill>
                  <a:schemeClr val="bg1"/>
                </a:solidFill>
                <a:effectLst/>
                <a:uLnTx/>
                <a:uFillTx/>
                <a:latin typeface="Calibri Light" panose="020F0302020204030204" pitchFamily="34" charset="0"/>
                <a:ea typeface="Calibri" panose="020F05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Annual Consents Exercise Guidance</a:t>
            </a:r>
            <a:r>
              <a:rPr lang="en-GB" sz="800" kern="0">
                <a:solidFill>
                  <a:schemeClr val="bg1"/>
                </a:solidFill>
                <a:latin typeface="Calibri Light" panose="020F0302020204030204" pitchFamily="34" charset="0"/>
                <a:ea typeface="Calibri" panose="020F05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 and Information</a:t>
            </a:r>
            <a:endParaRPr kumimoji="0" lang="en-GB" sz="800" i="0" strike="noStrike" kern="0" cap="none" spc="0" normalizeH="0" baseline="0" noProof="0">
              <a:ln>
                <a:noFill/>
              </a:ln>
              <a:solidFill>
                <a:schemeClr val="bg1"/>
              </a:solidFill>
              <a:effectLst/>
              <a:uLnTx/>
              <a:uFillTx/>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2994854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8">
            <a:extLst>
              <a:ext uri="{FF2B5EF4-FFF2-40B4-BE49-F238E27FC236}">
                <a16:creationId xmlns:a16="http://schemas.microsoft.com/office/drawing/2014/main" id="{B68963A0-AC37-444A-B6AB-1385A72C93C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5549" y="278766"/>
            <a:ext cx="3533774" cy="83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727CCFA8-ECDF-D620-EEEE-A8C1CF19D952}"/>
              </a:ext>
            </a:extLst>
          </p:cNvPr>
          <p:cNvSpPr txBox="1">
            <a:spLocks noGrp="1"/>
          </p:cNvSpPr>
          <p:nvPr>
            <p:ph type="title" idx="4294967295"/>
          </p:nvPr>
        </p:nvSpPr>
        <p:spPr>
          <a:xfrm>
            <a:off x="509310" y="371159"/>
            <a:ext cx="7996239" cy="441641"/>
          </a:xfrm>
          <a:prstGeom prst="rect">
            <a:avLst/>
          </a:prstGeom>
          <a:noFill/>
          <a:ln>
            <a:noFill/>
            <a:prstDash/>
          </a:ln>
          <a:effectLst/>
        </p:spPr>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lvl1pPr defTabSz="1219140">
              <a:lnSpc>
                <a:spcPct val="90000"/>
              </a:lnSpc>
              <a:spcBef>
                <a:spcPct val="0"/>
              </a:spcBef>
              <a:buNone/>
              <a:defRPr sz="2800" b="1">
                <a:solidFill>
                  <a:srgbClr val="002060"/>
                </a:solidFill>
                <a:latin typeface="Arial" panose="020B0604020202020204" pitchFamily="34" charset="0"/>
                <a:ea typeface="+mj-ea"/>
                <a:cs typeface="Arial" panose="020B0604020202020204" pitchFamily="34" charset="0"/>
              </a:defRPr>
            </a:lvl1pPr>
          </a:lstStyle>
          <a:p>
            <a:pPr marL="0" marR="0" lvl="0" indent="0" algn="l" defTabSz="121914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002060"/>
                </a:solidFill>
                <a:effectLst/>
                <a:uLnTx/>
                <a:uFillTx/>
                <a:latin typeface="Calibri Light" panose="020F0302020204030204" pitchFamily="34" charset="0"/>
                <a:ea typeface="+mj-ea"/>
                <a:cs typeface="Calibri Light" panose="020F0302020204030204" pitchFamily="34" charset="0"/>
              </a:rPr>
              <a:t>ACE 2026: OPRED – Production &amp; Projects</a:t>
            </a:r>
          </a:p>
        </p:txBody>
      </p:sp>
      <p:sp>
        <p:nvSpPr>
          <p:cNvPr id="8" name="Rectangle 7">
            <a:extLst>
              <a:ext uri="{FF2B5EF4-FFF2-40B4-BE49-F238E27FC236}">
                <a16:creationId xmlns:a16="http://schemas.microsoft.com/office/drawing/2014/main" id="{FBB56ABC-B640-761A-E6EB-7465D4BE9FB0}"/>
              </a:ext>
            </a:extLst>
          </p:cNvPr>
          <p:cNvSpPr/>
          <p:nvPr/>
        </p:nvSpPr>
        <p:spPr>
          <a:xfrm>
            <a:off x="355996" y="1951789"/>
            <a:ext cx="11480007" cy="2954422"/>
          </a:xfrm>
          <a:prstGeom prst="rect">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723900" indent="-457200" defTabSz="1219140">
              <a:spcBef>
                <a:spcPct val="0"/>
              </a:spcBef>
              <a:buFont typeface="Wingdings" panose="05000000000000000000" pitchFamily="2" charset="2"/>
              <a:buChar char="§"/>
              <a:defRPr/>
            </a:pPr>
            <a:r>
              <a:rPr lang="en-GB" sz="2000">
                <a:highlight>
                  <a:srgbClr val="FFFFFF"/>
                </a:highlight>
                <a:latin typeface="Calibri"/>
                <a:cs typeface="Calibri"/>
              </a:rPr>
              <a:t>The NSTA needs confirmation of Secretary of State (“SoS”) agreement prior to issuing field consents which include project activity. </a:t>
            </a:r>
            <a:endParaRPr lang="en-GB" sz="2000">
              <a:highlight>
                <a:srgbClr val="FFFFFF"/>
              </a:highlight>
              <a:latin typeface="Calibri" panose="020F0502020204030204" pitchFamily="34" charset="0"/>
              <a:cs typeface="Calibri" panose="020F0502020204030204" pitchFamily="34" charset="0"/>
            </a:endParaRPr>
          </a:p>
          <a:p>
            <a:pPr marL="266700" marR="0" lvl="0" algn="l" defTabSz="1219140" rtl="0" eaLnBrk="1" fontAlgn="auto" latinLnBrk="0" hangingPunct="1">
              <a:lnSpc>
                <a:spcPct val="100000"/>
              </a:lnSpc>
              <a:spcBef>
                <a:spcPct val="0"/>
              </a:spcBef>
              <a:spcAft>
                <a:spcPts val="0"/>
              </a:spcAft>
              <a:buClrTx/>
              <a:buSzTx/>
              <a:buFontTx/>
              <a:buNone/>
              <a:tabLst/>
              <a:defRPr/>
            </a:pPr>
            <a:endParaRPr lang="en-GB" sz="2000">
              <a:highlight>
                <a:srgbClr val="FFFFFF"/>
              </a:highlight>
              <a:latin typeface="Calibri" panose="020F0502020204030204" pitchFamily="34" charset="0"/>
              <a:cs typeface="Calibri" panose="020F0502020204030204" pitchFamily="34" charset="0"/>
            </a:endParaRPr>
          </a:p>
          <a:p>
            <a:pPr marL="723900" indent="-457200" defTabSz="1219140">
              <a:spcBef>
                <a:spcPct val="0"/>
              </a:spcBef>
              <a:buFont typeface="Wingdings" panose="05000000000000000000" pitchFamily="2" charset="2"/>
              <a:buChar char="§"/>
              <a:defRPr/>
            </a:pPr>
            <a:r>
              <a:rPr lang="en-GB" sz="2000">
                <a:highlight>
                  <a:srgbClr val="FFFFFF"/>
                </a:highlight>
                <a:latin typeface="Calibri"/>
                <a:cs typeface="Calibri"/>
              </a:rPr>
              <a:t>Please engage with OPRED early regarding Project activity and </a:t>
            </a:r>
            <a:r>
              <a:rPr lang="en-GB" sz="2000" b="0" i="0">
                <a:effectLst/>
                <a:highlight>
                  <a:srgbClr val="FFFFFF"/>
                </a:highlight>
                <a:latin typeface="Calibri"/>
                <a:cs typeface="Calibri"/>
              </a:rPr>
              <a:t>ensure that associated environmental submissions are made in sufficient time.</a:t>
            </a:r>
            <a:r>
              <a:rPr lang="en-GB" sz="2000">
                <a:highlight>
                  <a:srgbClr val="FFFFFF"/>
                </a:highlight>
                <a:latin typeface="Calibri"/>
                <a:cs typeface="Calibri"/>
              </a:rPr>
              <a:t> </a:t>
            </a:r>
          </a:p>
          <a:p>
            <a:pPr marL="266700" defTabSz="1219140">
              <a:spcBef>
                <a:spcPct val="0"/>
              </a:spcBef>
              <a:defRPr/>
            </a:pPr>
            <a:endParaRPr lang="en-GB" sz="2000" b="0" i="0">
              <a:effectLst/>
              <a:highlight>
                <a:srgbClr val="FFFFFF"/>
              </a:highlight>
              <a:latin typeface="Calibri"/>
              <a:cs typeface="Calibri"/>
            </a:endParaRPr>
          </a:p>
          <a:p>
            <a:pPr marL="723900" indent="-457200" defTabSz="1219140">
              <a:spcBef>
                <a:spcPct val="0"/>
              </a:spcBef>
              <a:buFont typeface="Wingdings" panose="05000000000000000000" pitchFamily="2" charset="2"/>
              <a:buChar char="§"/>
              <a:defRPr/>
            </a:pPr>
            <a:r>
              <a:rPr lang="en-GB" sz="2000">
                <a:latin typeface="Calibri" panose="020F0502020204030204" pitchFamily="34" charset="0"/>
                <a:cs typeface="Calibri" panose="020F0502020204030204" pitchFamily="34" charset="0"/>
              </a:rPr>
              <a:t>If you submit an application to the NSTA which is consented, and later considered a Project. As the SoS agreement has not been received for the Project Activity, </a:t>
            </a:r>
            <a:r>
              <a:rPr lang="en-GB" sz="2000" u="sng">
                <a:latin typeface="Calibri" panose="020F0502020204030204" pitchFamily="34" charset="0"/>
                <a:cs typeface="Calibri" panose="020F0502020204030204" pitchFamily="34" charset="0"/>
              </a:rPr>
              <a:t>the NSTA will take action to revoke the consent and you will have to reapply.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727C3-50CE-2C88-DE8E-CB371A0DDCE3}"/>
              </a:ext>
            </a:extLst>
          </p:cNvPr>
          <p:cNvSpPr>
            <a:spLocks noGrp="1"/>
          </p:cNvSpPr>
          <p:nvPr>
            <p:ph type="title"/>
          </p:nvPr>
        </p:nvSpPr>
        <p:spPr/>
        <p:txBody>
          <a:bodyPr/>
          <a:lstStyle/>
          <a:p>
            <a:r>
              <a:rPr lang="en-GB">
                <a:latin typeface="Calibri Light" panose="020F0302020204030204" pitchFamily="34" charset="0"/>
                <a:cs typeface="Calibri Light" panose="020F0302020204030204" pitchFamily="34" charset="0"/>
              </a:rPr>
              <a:t>Production Consents </a:t>
            </a:r>
          </a:p>
        </p:txBody>
      </p:sp>
      <p:sp>
        <p:nvSpPr>
          <p:cNvPr id="3" name="Text Placeholder 2">
            <a:extLst>
              <a:ext uri="{FF2B5EF4-FFF2-40B4-BE49-F238E27FC236}">
                <a16:creationId xmlns:a16="http://schemas.microsoft.com/office/drawing/2014/main" id="{474CAEF7-5C0C-0BA9-5227-50AD131DC74D}"/>
              </a:ext>
            </a:extLst>
          </p:cNvPr>
          <p:cNvSpPr>
            <a:spLocks noGrp="1"/>
          </p:cNvSpPr>
          <p:nvPr>
            <p:ph type="body" sz="quarter" idx="10"/>
          </p:nvPr>
        </p:nvSpPr>
        <p:spPr>
          <a:xfrm>
            <a:off x="0" y="6513128"/>
            <a:ext cx="12192000" cy="344873"/>
          </a:xfrm>
          <a:solidFill>
            <a:srgbClr val="193768"/>
          </a:solidFill>
        </p:spPr>
        <p:txBody>
          <a:bodyPr/>
          <a:lstStyle/>
          <a:p>
            <a:endParaRPr lang="en-GB"/>
          </a:p>
        </p:txBody>
      </p:sp>
      <p:grpSp>
        <p:nvGrpSpPr>
          <p:cNvPr id="4" name="Group 3" descr="A timeline detailing how and why the process is run">
            <a:extLst>
              <a:ext uri="{FF2B5EF4-FFF2-40B4-BE49-F238E27FC236}">
                <a16:creationId xmlns:a16="http://schemas.microsoft.com/office/drawing/2014/main" id="{7453D476-C64A-0604-F61D-E0B089FFEB3B}"/>
              </a:ext>
            </a:extLst>
          </p:cNvPr>
          <p:cNvGrpSpPr/>
          <p:nvPr/>
        </p:nvGrpSpPr>
        <p:grpSpPr>
          <a:xfrm>
            <a:off x="387687" y="762002"/>
            <a:ext cx="11144743" cy="5500575"/>
            <a:chOff x="377054" y="975025"/>
            <a:chExt cx="11144743" cy="5271298"/>
          </a:xfrm>
        </p:grpSpPr>
        <p:sp>
          <p:nvSpPr>
            <p:cNvPr id="58" name="Rectangle 57">
              <a:extLst>
                <a:ext uri="{FF2B5EF4-FFF2-40B4-BE49-F238E27FC236}">
                  <a16:creationId xmlns:a16="http://schemas.microsoft.com/office/drawing/2014/main" id="{6A67E54D-21B9-3F40-F269-2FBA31F3D0FB}"/>
                </a:ext>
              </a:extLst>
            </p:cNvPr>
            <p:cNvSpPr/>
            <p:nvPr/>
          </p:nvSpPr>
          <p:spPr>
            <a:xfrm>
              <a:off x="377054" y="975025"/>
              <a:ext cx="2332800" cy="5271298"/>
            </a:xfrm>
            <a:prstGeom prst="rect">
              <a:avLst/>
            </a:prstGeom>
            <a:solidFill>
              <a:srgbClr val="009999">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Preparation</a:t>
              </a:r>
            </a:p>
          </p:txBody>
        </p:sp>
        <p:sp>
          <p:nvSpPr>
            <p:cNvPr id="59" name="Free-form: Shape 58">
              <a:extLst>
                <a:ext uri="{FF2B5EF4-FFF2-40B4-BE49-F238E27FC236}">
                  <a16:creationId xmlns:a16="http://schemas.microsoft.com/office/drawing/2014/main" id="{95DA9797-3611-1CCF-A56D-D675365EFE8C}"/>
                </a:ext>
              </a:extLst>
            </p:cNvPr>
            <p:cNvSpPr/>
            <p:nvPr/>
          </p:nvSpPr>
          <p:spPr>
            <a:xfrm>
              <a:off x="643454" y="4602282"/>
              <a:ext cx="1800000" cy="648000"/>
            </a:xfrm>
            <a:custGeom>
              <a:avLst/>
              <a:gdLst>
                <a:gd name="connsiteX0" fmla="*/ 0 w 2447440"/>
                <a:gd name="connsiteY0" fmla="*/ 0 h 746170"/>
                <a:gd name="connsiteX1" fmla="*/ 2447440 w 2447440"/>
                <a:gd name="connsiteY1" fmla="*/ 0 h 746170"/>
                <a:gd name="connsiteX2" fmla="*/ 2447440 w 2447440"/>
                <a:gd name="connsiteY2" fmla="*/ 746170 h 746170"/>
                <a:gd name="connsiteX3" fmla="*/ 0 w 2447440"/>
                <a:gd name="connsiteY3" fmla="*/ 746170 h 746170"/>
                <a:gd name="connsiteX4" fmla="*/ 0 w 2447440"/>
                <a:gd name="connsiteY4" fmla="*/ 0 h 74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440" h="746170">
                  <a:moveTo>
                    <a:pt x="0" y="0"/>
                  </a:moveTo>
                  <a:lnTo>
                    <a:pt x="2447440" y="0"/>
                  </a:lnTo>
                  <a:lnTo>
                    <a:pt x="2447440" y="746170"/>
                  </a:lnTo>
                  <a:lnTo>
                    <a:pt x="0" y="74617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17145" tIns="17145" rIns="17145" bIns="17145"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rPr>
                <a:t>OPRED</a:t>
              </a:r>
            </a:p>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rPr>
                <a:t>“Project”</a:t>
              </a:r>
            </a:p>
          </p:txBody>
        </p:sp>
        <p:sp>
          <p:nvSpPr>
            <p:cNvPr id="25" name="Free-form: Shape 24">
              <a:extLst>
                <a:ext uri="{FF2B5EF4-FFF2-40B4-BE49-F238E27FC236}">
                  <a16:creationId xmlns:a16="http://schemas.microsoft.com/office/drawing/2014/main" id="{3888F4BF-12B4-8AAB-A12B-8664A17AB517}"/>
                </a:ext>
              </a:extLst>
            </p:cNvPr>
            <p:cNvSpPr/>
            <p:nvPr/>
          </p:nvSpPr>
          <p:spPr>
            <a:xfrm>
              <a:off x="643454" y="5425411"/>
              <a:ext cx="1800000" cy="648000"/>
            </a:xfrm>
            <a:custGeom>
              <a:avLst/>
              <a:gdLst>
                <a:gd name="connsiteX0" fmla="*/ 0 w 2447440"/>
                <a:gd name="connsiteY0" fmla="*/ 0 h 746170"/>
                <a:gd name="connsiteX1" fmla="*/ 2447440 w 2447440"/>
                <a:gd name="connsiteY1" fmla="*/ 0 h 746170"/>
                <a:gd name="connsiteX2" fmla="*/ 2447440 w 2447440"/>
                <a:gd name="connsiteY2" fmla="*/ 746170 h 746170"/>
                <a:gd name="connsiteX3" fmla="*/ 0 w 2447440"/>
                <a:gd name="connsiteY3" fmla="*/ 746170 h 746170"/>
                <a:gd name="connsiteX4" fmla="*/ 0 w 2447440"/>
                <a:gd name="connsiteY4" fmla="*/ 0 h 74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440" h="746170">
                  <a:moveTo>
                    <a:pt x="0" y="0"/>
                  </a:moveTo>
                  <a:lnTo>
                    <a:pt x="2447440" y="0"/>
                  </a:lnTo>
                  <a:lnTo>
                    <a:pt x="2447440" y="746170"/>
                  </a:lnTo>
                  <a:lnTo>
                    <a:pt x="0" y="74617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17145" tIns="17145" rIns="17145" bIns="17145"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rPr>
                <a:t>Habitats or EIA Requirements</a:t>
              </a:r>
            </a:p>
          </p:txBody>
        </p:sp>
        <p:sp>
          <p:nvSpPr>
            <p:cNvPr id="40" name="Rectangle 39">
              <a:extLst>
                <a:ext uri="{FF2B5EF4-FFF2-40B4-BE49-F238E27FC236}">
                  <a16:creationId xmlns:a16="http://schemas.microsoft.com/office/drawing/2014/main" id="{FCE6D392-2DA7-91AE-2C5B-C1B06002F003}"/>
                </a:ext>
              </a:extLst>
            </p:cNvPr>
            <p:cNvSpPr/>
            <p:nvPr/>
          </p:nvSpPr>
          <p:spPr>
            <a:xfrm>
              <a:off x="6589902" y="975025"/>
              <a:ext cx="2332800" cy="527129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Consultation</a:t>
              </a:r>
            </a:p>
          </p:txBody>
        </p:sp>
        <p:sp>
          <p:nvSpPr>
            <p:cNvPr id="39" name="Rectangle 38">
              <a:extLst>
                <a:ext uri="{FF2B5EF4-FFF2-40B4-BE49-F238E27FC236}">
                  <a16:creationId xmlns:a16="http://schemas.microsoft.com/office/drawing/2014/main" id="{CF8338D0-4861-6F93-2315-EA60A81FCE64}"/>
                </a:ext>
              </a:extLst>
            </p:cNvPr>
            <p:cNvSpPr/>
            <p:nvPr/>
          </p:nvSpPr>
          <p:spPr>
            <a:xfrm>
              <a:off x="3990806" y="975025"/>
              <a:ext cx="2331705" cy="527129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Screening</a:t>
              </a:r>
            </a:p>
          </p:txBody>
        </p:sp>
        <p:sp>
          <p:nvSpPr>
            <p:cNvPr id="18" name="Free-form: Shape 17">
              <a:extLst>
                <a:ext uri="{FF2B5EF4-FFF2-40B4-BE49-F238E27FC236}">
                  <a16:creationId xmlns:a16="http://schemas.microsoft.com/office/drawing/2014/main" id="{A03939E1-C74B-A79A-65E8-2E986CFE8431}"/>
                </a:ext>
                <a:ext uri="{C183D7F6-B498-43B3-948B-1728B52AA6E4}">
                  <adec:decorative xmlns:adec="http://schemas.microsoft.com/office/drawing/2017/decorative" val="1"/>
                </a:ext>
              </a:extLst>
            </p:cNvPr>
            <p:cNvSpPr/>
            <p:nvPr/>
          </p:nvSpPr>
          <p:spPr>
            <a:xfrm>
              <a:off x="9665440" y="5725753"/>
              <a:ext cx="489488" cy="233178"/>
            </a:xfrm>
            <a:custGeom>
              <a:avLst/>
              <a:gdLst>
                <a:gd name="connsiteX0" fmla="*/ 0 w 489488"/>
                <a:gd name="connsiteY0" fmla="*/ 0 h 233178"/>
                <a:gd name="connsiteX1" fmla="*/ 244744 w 489488"/>
                <a:gd name="connsiteY1" fmla="*/ 0 h 233178"/>
                <a:gd name="connsiteX2" fmla="*/ 244744 w 489488"/>
                <a:gd name="connsiteY2" fmla="*/ 233178 h 233178"/>
                <a:gd name="connsiteX3" fmla="*/ 489488 w 489488"/>
                <a:gd name="connsiteY3" fmla="*/ 233178 h 233178"/>
              </a:gdLst>
              <a:ahLst/>
              <a:cxnLst>
                <a:cxn ang="0">
                  <a:pos x="connsiteX0" y="connsiteY0"/>
                </a:cxn>
                <a:cxn ang="0">
                  <a:pos x="connsiteX1" y="connsiteY1"/>
                </a:cxn>
                <a:cxn ang="0">
                  <a:pos x="connsiteX2" y="connsiteY2"/>
                </a:cxn>
                <a:cxn ang="0">
                  <a:pos x="connsiteX3" y="connsiteY3"/>
                </a:cxn>
              </a:cxnLst>
              <a:rect l="l" t="t" r="r" b="b"/>
              <a:pathLst>
                <a:path w="489488" h="233178">
                  <a:moveTo>
                    <a:pt x="0" y="0"/>
                  </a:moveTo>
                  <a:lnTo>
                    <a:pt x="244744" y="0"/>
                  </a:lnTo>
                  <a:lnTo>
                    <a:pt x="244744" y="233178"/>
                  </a:lnTo>
                  <a:lnTo>
                    <a:pt x="489488" y="233178"/>
                  </a:lnTo>
                </a:path>
              </a:pathLst>
            </a:custGeom>
            <a:noFill/>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spcFirstLastPara="0" vert="horz" wrap="square" lIns="243889" tIns="103034" rIns="243890" bIns="103035"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GB" sz="500" b="0" i="0" u="none" strike="noStrike" kern="1200" cap="none" spc="0" normalizeH="0" baseline="0" noProof="0">
                <a:ln>
                  <a:noFill/>
                </a:ln>
                <a:solidFill>
                  <a:srgbClr val="000000">
                    <a:hueOff val="0"/>
                    <a:satOff val="0"/>
                    <a:lumOff val="0"/>
                    <a:alphaOff val="0"/>
                  </a:srgbClr>
                </a:solidFill>
                <a:effectLst/>
                <a:uLnTx/>
                <a:uFillTx/>
                <a:latin typeface="Arial" panose="020B0604020202020204"/>
                <a:ea typeface="+mn-ea"/>
                <a:cs typeface="+mn-cs"/>
              </a:endParaRPr>
            </a:p>
          </p:txBody>
        </p:sp>
        <p:sp>
          <p:nvSpPr>
            <p:cNvPr id="21" name="Free-form: Shape 20">
              <a:extLst>
                <a:ext uri="{FF2B5EF4-FFF2-40B4-BE49-F238E27FC236}">
                  <a16:creationId xmlns:a16="http://schemas.microsoft.com/office/drawing/2014/main" id="{F31E13CF-4DA5-B219-C20B-468D4468F536}"/>
                </a:ext>
              </a:extLst>
            </p:cNvPr>
            <p:cNvSpPr/>
            <p:nvPr/>
          </p:nvSpPr>
          <p:spPr>
            <a:xfrm rot="16200000">
              <a:off x="1386723" y="3267944"/>
              <a:ext cx="3927215" cy="746170"/>
            </a:xfrm>
            <a:custGeom>
              <a:avLst/>
              <a:gdLst>
                <a:gd name="connsiteX0" fmla="*/ 0 w 3927215"/>
                <a:gd name="connsiteY0" fmla="*/ 0 h 746170"/>
                <a:gd name="connsiteX1" fmla="*/ 3927215 w 3927215"/>
                <a:gd name="connsiteY1" fmla="*/ 0 h 746170"/>
                <a:gd name="connsiteX2" fmla="*/ 3927215 w 3927215"/>
                <a:gd name="connsiteY2" fmla="*/ 746170 h 746170"/>
                <a:gd name="connsiteX3" fmla="*/ 0 w 3927215"/>
                <a:gd name="connsiteY3" fmla="*/ 746170 h 746170"/>
                <a:gd name="connsiteX4" fmla="*/ 0 w 3927215"/>
                <a:gd name="connsiteY4" fmla="*/ 0 h 74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7215" h="746170">
                  <a:moveTo>
                    <a:pt x="0" y="0"/>
                  </a:moveTo>
                  <a:lnTo>
                    <a:pt x="3927215" y="0"/>
                  </a:lnTo>
                  <a:lnTo>
                    <a:pt x="3927215" y="746170"/>
                  </a:lnTo>
                  <a:lnTo>
                    <a:pt x="0" y="74617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25399" tIns="25400" rIns="25400" bIns="25399" numCol="1" spcCol="1270" anchor="ctr" anchorCtr="0">
              <a:noAutofit/>
            </a:bodyPr>
            <a:lstStyle/>
            <a:p>
              <a:pPr marL="0" marR="0" lvl="0" indent="0" algn="ctr" defTabSz="1778000" rtl="0" eaLnBrk="1" fontAlgn="auto" latinLnBrk="0" hangingPunct="1">
                <a:lnSpc>
                  <a:spcPct val="90000"/>
                </a:lnSpc>
                <a:spcBef>
                  <a:spcPct val="0"/>
                </a:spcBef>
                <a:spcAft>
                  <a:spcPct val="35000"/>
                </a:spcAft>
                <a:buClrTx/>
                <a:buSzTx/>
                <a:buFontTx/>
                <a:buNone/>
                <a:tabLst/>
                <a:defRPr/>
              </a:pPr>
              <a:r>
                <a:rPr kumimoji="0" lang="en-GB" sz="3200" b="0"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rPr>
                <a:t>Production Consent </a:t>
              </a:r>
            </a:p>
          </p:txBody>
        </p:sp>
        <p:sp>
          <p:nvSpPr>
            <p:cNvPr id="22" name="Free-form: Shape 21">
              <a:extLst>
                <a:ext uri="{FF2B5EF4-FFF2-40B4-BE49-F238E27FC236}">
                  <a16:creationId xmlns:a16="http://schemas.microsoft.com/office/drawing/2014/main" id="{83ACC4B5-7752-5141-9E44-74404F59ACD1}"/>
                </a:ext>
              </a:extLst>
            </p:cNvPr>
            <p:cNvSpPr/>
            <p:nvPr/>
          </p:nvSpPr>
          <p:spPr>
            <a:xfrm>
              <a:off x="4256658" y="3286674"/>
              <a:ext cx="1800000" cy="648000"/>
            </a:xfrm>
            <a:custGeom>
              <a:avLst/>
              <a:gdLst>
                <a:gd name="connsiteX0" fmla="*/ 0 w 2447440"/>
                <a:gd name="connsiteY0" fmla="*/ 0 h 746170"/>
                <a:gd name="connsiteX1" fmla="*/ 2447440 w 2447440"/>
                <a:gd name="connsiteY1" fmla="*/ 0 h 746170"/>
                <a:gd name="connsiteX2" fmla="*/ 2447440 w 2447440"/>
                <a:gd name="connsiteY2" fmla="*/ 746170 h 746170"/>
                <a:gd name="connsiteX3" fmla="*/ 0 w 2447440"/>
                <a:gd name="connsiteY3" fmla="*/ 746170 h 746170"/>
                <a:gd name="connsiteX4" fmla="*/ 0 w 2447440"/>
                <a:gd name="connsiteY4" fmla="*/ 0 h 74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440" h="746170">
                  <a:moveTo>
                    <a:pt x="0" y="0"/>
                  </a:moveTo>
                  <a:lnTo>
                    <a:pt x="2447440" y="0"/>
                  </a:lnTo>
                  <a:lnTo>
                    <a:pt x="2447440" y="746170"/>
                  </a:lnTo>
                  <a:lnTo>
                    <a:pt x="0" y="74617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17145" tIns="17145" rIns="17145" bIns="17145"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rPr>
                <a:t>NSTA Consents </a:t>
              </a:r>
            </a:p>
          </p:txBody>
        </p:sp>
        <p:sp>
          <p:nvSpPr>
            <p:cNvPr id="23" name="Free-form: Shape 22">
              <a:extLst>
                <a:ext uri="{FF2B5EF4-FFF2-40B4-BE49-F238E27FC236}">
                  <a16:creationId xmlns:a16="http://schemas.microsoft.com/office/drawing/2014/main" id="{864EC164-923C-19B0-1173-D238763D4B6D}"/>
                </a:ext>
              </a:extLst>
            </p:cNvPr>
            <p:cNvSpPr/>
            <p:nvPr/>
          </p:nvSpPr>
          <p:spPr>
            <a:xfrm>
              <a:off x="6856302" y="1968850"/>
              <a:ext cx="1800000" cy="648000"/>
            </a:xfrm>
            <a:custGeom>
              <a:avLst/>
              <a:gdLst>
                <a:gd name="connsiteX0" fmla="*/ 0 w 2447440"/>
                <a:gd name="connsiteY0" fmla="*/ 0 h 746170"/>
                <a:gd name="connsiteX1" fmla="*/ 2447440 w 2447440"/>
                <a:gd name="connsiteY1" fmla="*/ 0 h 746170"/>
                <a:gd name="connsiteX2" fmla="*/ 2447440 w 2447440"/>
                <a:gd name="connsiteY2" fmla="*/ 746170 h 746170"/>
                <a:gd name="connsiteX3" fmla="*/ 0 w 2447440"/>
                <a:gd name="connsiteY3" fmla="*/ 746170 h 746170"/>
                <a:gd name="connsiteX4" fmla="*/ 0 w 2447440"/>
                <a:gd name="connsiteY4" fmla="*/ 0 h 74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440" h="746170">
                  <a:moveTo>
                    <a:pt x="0" y="0"/>
                  </a:moveTo>
                  <a:lnTo>
                    <a:pt x="2447440" y="0"/>
                  </a:lnTo>
                  <a:lnTo>
                    <a:pt x="2447440" y="746170"/>
                  </a:lnTo>
                  <a:lnTo>
                    <a:pt x="0" y="74617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17145" tIns="17145" rIns="17145" bIns="17145"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rPr>
                <a:t>NSTA Operations </a:t>
              </a:r>
              <a:r>
                <a:rPr kumimoji="0" lang="en-GB" sz="1400" b="0"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rPr>
                <a:t>Technical Review</a:t>
              </a:r>
            </a:p>
          </p:txBody>
        </p:sp>
        <p:sp>
          <p:nvSpPr>
            <p:cNvPr id="24" name="Free-form: Shape 23">
              <a:extLst>
                <a:ext uri="{FF2B5EF4-FFF2-40B4-BE49-F238E27FC236}">
                  <a16:creationId xmlns:a16="http://schemas.microsoft.com/office/drawing/2014/main" id="{D55EAD34-38CD-B1A3-2A15-56D4C5822E84}"/>
                </a:ext>
              </a:extLst>
            </p:cNvPr>
            <p:cNvSpPr/>
            <p:nvPr/>
          </p:nvSpPr>
          <p:spPr>
            <a:xfrm>
              <a:off x="6856302" y="4604498"/>
              <a:ext cx="1800000" cy="820909"/>
            </a:xfrm>
            <a:custGeom>
              <a:avLst/>
              <a:gdLst>
                <a:gd name="connsiteX0" fmla="*/ 0 w 2447440"/>
                <a:gd name="connsiteY0" fmla="*/ 0 h 746170"/>
                <a:gd name="connsiteX1" fmla="*/ 2447440 w 2447440"/>
                <a:gd name="connsiteY1" fmla="*/ 0 h 746170"/>
                <a:gd name="connsiteX2" fmla="*/ 2447440 w 2447440"/>
                <a:gd name="connsiteY2" fmla="*/ 746170 h 746170"/>
                <a:gd name="connsiteX3" fmla="*/ 0 w 2447440"/>
                <a:gd name="connsiteY3" fmla="*/ 746170 h 746170"/>
                <a:gd name="connsiteX4" fmla="*/ 0 w 2447440"/>
                <a:gd name="connsiteY4" fmla="*/ 0 h 74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440" h="746170">
                  <a:moveTo>
                    <a:pt x="0" y="0"/>
                  </a:moveTo>
                  <a:lnTo>
                    <a:pt x="2447440" y="0"/>
                  </a:lnTo>
                  <a:lnTo>
                    <a:pt x="2447440" y="746170"/>
                  </a:lnTo>
                  <a:lnTo>
                    <a:pt x="0" y="74617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17145" tIns="17145" rIns="17145" bIns="17145"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rPr>
                <a:t>OPRED</a:t>
              </a:r>
            </a:p>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rPr>
                <a:t>SoS Agreement </a:t>
              </a:r>
            </a:p>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rPr>
                <a:t>(EIA and Habitats Regs)</a:t>
              </a:r>
            </a:p>
          </p:txBody>
        </p:sp>
        <p:sp>
          <p:nvSpPr>
            <p:cNvPr id="42" name="Rectangle 41">
              <a:extLst>
                <a:ext uri="{FF2B5EF4-FFF2-40B4-BE49-F238E27FC236}">
                  <a16:creationId xmlns:a16="http://schemas.microsoft.com/office/drawing/2014/main" id="{80EDB76E-9D06-8BA4-FBD9-9DD5B1EE68D3}"/>
                </a:ext>
              </a:extLst>
            </p:cNvPr>
            <p:cNvSpPr/>
            <p:nvPr/>
          </p:nvSpPr>
          <p:spPr>
            <a:xfrm>
              <a:off x="9190092" y="975025"/>
              <a:ext cx="2331705" cy="527129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Authorisation</a:t>
              </a:r>
            </a:p>
          </p:txBody>
        </p:sp>
        <p:sp>
          <p:nvSpPr>
            <p:cNvPr id="43" name="Free-form: Shape 42">
              <a:extLst>
                <a:ext uri="{FF2B5EF4-FFF2-40B4-BE49-F238E27FC236}">
                  <a16:creationId xmlns:a16="http://schemas.microsoft.com/office/drawing/2014/main" id="{B98C50FD-630F-2058-837C-D1059DDE2D4B}"/>
                </a:ext>
              </a:extLst>
            </p:cNvPr>
            <p:cNvSpPr/>
            <p:nvPr/>
          </p:nvSpPr>
          <p:spPr>
            <a:xfrm>
              <a:off x="9455944" y="3286674"/>
              <a:ext cx="1800000" cy="648000"/>
            </a:xfrm>
            <a:custGeom>
              <a:avLst/>
              <a:gdLst>
                <a:gd name="connsiteX0" fmla="*/ 0 w 2447440"/>
                <a:gd name="connsiteY0" fmla="*/ 0 h 746170"/>
                <a:gd name="connsiteX1" fmla="*/ 2447440 w 2447440"/>
                <a:gd name="connsiteY1" fmla="*/ 0 h 746170"/>
                <a:gd name="connsiteX2" fmla="*/ 2447440 w 2447440"/>
                <a:gd name="connsiteY2" fmla="*/ 746170 h 746170"/>
                <a:gd name="connsiteX3" fmla="*/ 0 w 2447440"/>
                <a:gd name="connsiteY3" fmla="*/ 746170 h 746170"/>
                <a:gd name="connsiteX4" fmla="*/ 0 w 2447440"/>
                <a:gd name="connsiteY4" fmla="*/ 0 h 74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440" h="746170">
                  <a:moveTo>
                    <a:pt x="0" y="0"/>
                  </a:moveTo>
                  <a:lnTo>
                    <a:pt x="2447440" y="0"/>
                  </a:lnTo>
                  <a:lnTo>
                    <a:pt x="2447440" y="746170"/>
                  </a:lnTo>
                  <a:lnTo>
                    <a:pt x="0" y="74617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17145" tIns="17145" rIns="17145" bIns="17145"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a:ln>
                    <a:noFill/>
                  </a:ln>
                  <a:solidFill>
                    <a:srgbClr val="000000"/>
                  </a:solidFill>
                  <a:effectLst/>
                  <a:uLnTx/>
                  <a:uFillTx/>
                  <a:latin typeface="Calibri Light" panose="020F0302020204030204" pitchFamily="34" charset="0"/>
                  <a:ea typeface="+mn-ea"/>
                  <a:cs typeface="Calibri Light" panose="020F0302020204030204" pitchFamily="34" charset="0"/>
                </a:rPr>
                <a:t>NSTA Consents </a:t>
              </a:r>
            </a:p>
          </p:txBody>
        </p:sp>
        <p:cxnSp>
          <p:nvCxnSpPr>
            <p:cNvPr id="37" name="Straight Connector 36">
              <a:extLst>
                <a:ext uri="{FF2B5EF4-FFF2-40B4-BE49-F238E27FC236}">
                  <a16:creationId xmlns:a16="http://schemas.microsoft.com/office/drawing/2014/main" id="{2860C2F6-D365-91D7-71C3-B4D47972C37B}"/>
                </a:ext>
                <a:ext uri="{C183D7F6-B498-43B3-948B-1728B52AA6E4}">
                  <adec:decorative xmlns:adec="http://schemas.microsoft.com/office/drawing/2017/decorative" val="1"/>
                </a:ext>
              </a:extLst>
            </p:cNvPr>
            <p:cNvCxnSpPr>
              <a:cxnSpLocks/>
            </p:cNvCxnSpPr>
            <p:nvPr/>
          </p:nvCxnSpPr>
          <p:spPr>
            <a:xfrm>
              <a:off x="6589902" y="3610674"/>
              <a:ext cx="2332800" cy="0"/>
            </a:xfrm>
            <a:prstGeom prst="line">
              <a:avLst/>
            </a:prstGeom>
            <a:ln w="12700">
              <a:prstDash val="dashDot"/>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57178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B09874-6560-4AF5-B8C1-2EB8D33159F6}"/>
              </a:ext>
            </a:extLst>
          </p:cNvPr>
          <p:cNvSpPr>
            <a:spLocks noGrp="1"/>
          </p:cNvSpPr>
          <p:nvPr>
            <p:ph type="title"/>
          </p:nvPr>
        </p:nvSpPr>
        <p:spPr/>
        <p:txBody>
          <a:bodyPr>
            <a:normAutofit/>
          </a:bodyPr>
          <a:lstStyle/>
          <a:p>
            <a:r>
              <a:rPr lang="en-GB">
                <a:latin typeface="Calibri Light" panose="020F0302020204030204" pitchFamily="34" charset="0"/>
                <a:cs typeface="Calibri Light" panose="020F0302020204030204" pitchFamily="34" charset="0"/>
              </a:rPr>
              <a:t>Annual Consents Exercise (ACE) 2026</a:t>
            </a:r>
          </a:p>
        </p:txBody>
      </p:sp>
      <p:sp>
        <p:nvSpPr>
          <p:cNvPr id="3" name="TextBox 2">
            <a:extLst>
              <a:ext uri="{FF2B5EF4-FFF2-40B4-BE49-F238E27FC236}">
                <a16:creationId xmlns:a16="http://schemas.microsoft.com/office/drawing/2014/main" id="{5F97D354-6F8E-4D82-BA1D-CED061A1E59E}"/>
              </a:ext>
            </a:extLst>
          </p:cNvPr>
          <p:cNvSpPr txBox="1"/>
          <p:nvPr/>
        </p:nvSpPr>
        <p:spPr>
          <a:xfrm>
            <a:off x="575733" y="762002"/>
            <a:ext cx="3286408" cy="461665"/>
          </a:xfrm>
          <a:prstGeom prst="rect">
            <a:avLst/>
          </a:prstGeom>
          <a:noFill/>
        </p:spPr>
        <p:txBody>
          <a:bodyPr wrap="square" lIns="91440" tIns="45720" rIns="91440" bIns="45720" rtlCol="0" anchor="t">
            <a:spAutoFit/>
          </a:bodyPr>
          <a:lstStyle/>
          <a:p>
            <a:r>
              <a:rPr lang="en-GB" b="1">
                <a:solidFill>
                  <a:srgbClr val="0070C0"/>
                </a:solidFill>
                <a:latin typeface="Calibri Light"/>
                <a:ea typeface="Calibri Light"/>
                <a:cs typeface="Calibri Light"/>
              </a:rPr>
              <a:t>What we will cover</a:t>
            </a:r>
            <a:endParaRPr lang="en-GB" b="1">
              <a:solidFill>
                <a:srgbClr val="0070C0"/>
              </a:solidFill>
              <a:latin typeface="Calibri Light" panose="020F0302020204030204" pitchFamily="34" charset="0"/>
              <a:cs typeface="Calibri Light" panose="020F0302020204030204" pitchFamily="34" charset="0"/>
            </a:endParaRPr>
          </a:p>
        </p:txBody>
      </p:sp>
      <p:sp>
        <p:nvSpPr>
          <p:cNvPr id="2" name="TextBox 1">
            <a:extLst>
              <a:ext uri="{FF2B5EF4-FFF2-40B4-BE49-F238E27FC236}">
                <a16:creationId xmlns:a16="http://schemas.microsoft.com/office/drawing/2014/main" id="{CD2A8C05-B173-4631-A627-40305626891E}"/>
              </a:ext>
            </a:extLst>
          </p:cNvPr>
          <p:cNvSpPr txBox="1"/>
          <p:nvPr/>
        </p:nvSpPr>
        <p:spPr>
          <a:xfrm>
            <a:off x="575733" y="1205007"/>
            <a:ext cx="9860172" cy="4847737"/>
          </a:xfrm>
          <a:prstGeom prst="rect">
            <a:avLst/>
          </a:prstGeom>
          <a:noFill/>
        </p:spPr>
        <p:txBody>
          <a:bodyPr wrap="square" lIns="91440" tIns="45720" rIns="91440" bIns="45720" rtlCol="0" anchor="t">
            <a:spAutoFit/>
          </a:bodyPr>
          <a:lstStyle/>
          <a:p>
            <a:pPr algn="just" defTabSz="457200">
              <a:spcAft>
                <a:spcPts val="900"/>
              </a:spcAft>
              <a:tabLst>
                <a:tab pos="5564188" algn="l"/>
                <a:tab pos="7170738" algn="l"/>
              </a:tabLst>
              <a:defRPr/>
            </a:pPr>
            <a:r>
              <a:rPr kumimoji="0" lang="en-GB" sz="2000" b="0" i="0" u="none" strike="noStrike" kern="1200" cap="none" spc="0" normalizeH="0" baseline="0" noProof="0">
                <a:ln>
                  <a:noFill/>
                </a:ln>
                <a:effectLst/>
                <a:uLnTx/>
                <a:uFillTx/>
                <a:latin typeface="Calibri"/>
                <a:ea typeface="Calibri"/>
                <a:cs typeface="Calibri"/>
              </a:rPr>
              <a:t>	Presenter</a:t>
            </a:r>
          </a:p>
          <a:p>
            <a:pPr marL="342900" marR="0" lvl="0" indent="-342900" algn="just" defTabSz="457200" rtl="0" eaLnBrk="1" fontAlgn="auto" latinLnBrk="0" hangingPunct="1">
              <a:lnSpc>
                <a:spcPct val="100000"/>
              </a:lnSpc>
              <a:spcBef>
                <a:spcPts val="0"/>
              </a:spcBef>
              <a:spcAft>
                <a:spcPts val="0"/>
              </a:spcAft>
              <a:buClrTx/>
              <a:buSzTx/>
              <a:buFont typeface="Wingdings" panose="05000000000000000000" pitchFamily="2" charset="2"/>
              <a:buChar char="§"/>
              <a:tabLst>
                <a:tab pos="5564188" algn="l"/>
                <a:tab pos="7170738" algn="l"/>
              </a:tabLst>
              <a:defRPr/>
            </a:pPr>
            <a:r>
              <a:rPr kumimoji="0" lang="en-GB" sz="2000" b="0" i="0" u="none" strike="noStrike" kern="1200" cap="none" spc="0" normalizeH="0" baseline="0" noProof="0">
                <a:ln>
                  <a:noFill/>
                </a:ln>
                <a:effectLst/>
                <a:uLnTx/>
                <a:uFillTx/>
                <a:latin typeface="Calibri"/>
                <a:ea typeface="Calibri"/>
                <a:cs typeface="Calibri"/>
              </a:rPr>
              <a:t>ACE 2026 </a:t>
            </a:r>
            <a:endParaRPr lang="en-GB" sz="2000" b="0" i="0" u="none" strike="noStrike" kern="1200" cap="none" spc="0" normalizeH="0" baseline="0" noProof="0">
              <a:ln>
                <a:noFill/>
              </a:ln>
              <a:effectLst/>
              <a:uLnTx/>
              <a:uFillTx/>
              <a:latin typeface="Calibri"/>
              <a:ea typeface="Calibri"/>
              <a:cs typeface="Calibri"/>
            </a:endParaRPr>
          </a:p>
          <a:p>
            <a:pPr marL="951865" lvl="1" indent="-342900" algn="just" defTabSz="457200">
              <a:lnSpc>
                <a:spcPct val="150000"/>
              </a:lnSpc>
              <a:buFont typeface="Wingdings" panose="05000000000000000000" pitchFamily="2" charset="2"/>
              <a:buChar char="§"/>
              <a:tabLst>
                <a:tab pos="5564188" algn="l"/>
                <a:tab pos="7170738" algn="l"/>
              </a:tabLst>
              <a:defRPr/>
            </a:pPr>
            <a:r>
              <a:rPr lang="en-GB" sz="1600">
                <a:latin typeface="Calibri"/>
                <a:ea typeface="Calibri"/>
                <a:cs typeface="Calibri"/>
              </a:rPr>
              <a:t>Intro &amp; Housekeeping</a:t>
            </a:r>
            <a:r>
              <a:rPr lang="en-GB" sz="1600">
                <a:solidFill>
                  <a:srgbClr val="FF0000"/>
                </a:solidFill>
                <a:latin typeface="Calibri"/>
                <a:ea typeface="Calibri"/>
                <a:cs typeface="Calibri"/>
              </a:rPr>
              <a:t>	</a:t>
            </a:r>
            <a:r>
              <a:rPr lang="en-GB" sz="1600">
                <a:latin typeface="Calibri"/>
                <a:ea typeface="Calibri"/>
                <a:cs typeface="Calibri"/>
              </a:rPr>
              <a:t>AC</a:t>
            </a:r>
          </a:p>
          <a:p>
            <a:pPr marL="951865" lvl="1" indent="-342900" algn="just" defTabSz="457200">
              <a:lnSpc>
                <a:spcPct val="150000"/>
              </a:lnSpc>
              <a:buFont typeface="Wingdings" panose="05000000000000000000" pitchFamily="2" charset="2"/>
              <a:buChar char="§"/>
              <a:tabLst>
                <a:tab pos="5564188" algn="l"/>
                <a:tab pos="7170738" algn="l"/>
              </a:tabLst>
              <a:defRPr/>
            </a:pPr>
            <a:r>
              <a:rPr lang="en-GB" sz="1600">
                <a:latin typeface="Calibri"/>
                <a:ea typeface="Calibri"/>
                <a:cs typeface="Calibri"/>
              </a:rPr>
              <a:t>What is ACE	AC 2-7 </a:t>
            </a:r>
          </a:p>
          <a:p>
            <a:pPr marL="951865" lvl="1" indent="-342900" algn="just" defTabSz="457200">
              <a:lnSpc>
                <a:spcPct val="150000"/>
              </a:lnSpc>
              <a:buFont typeface="Wingdings" panose="05000000000000000000" pitchFamily="2" charset="2"/>
              <a:buChar char="§"/>
              <a:tabLst>
                <a:tab pos="5564188" algn="l"/>
                <a:tab pos="7170738" algn="l"/>
              </a:tabLst>
              <a:defRPr/>
            </a:pPr>
            <a:r>
              <a:rPr lang="en-GB" sz="1600">
                <a:latin typeface="Calibri"/>
                <a:ea typeface="Calibri"/>
                <a:cs typeface="Calibri"/>
              </a:rPr>
              <a:t>ACE Context &amp; Overview</a:t>
            </a:r>
            <a:r>
              <a:rPr lang="en-GB" sz="1600">
                <a:solidFill>
                  <a:srgbClr val="FF0000"/>
                </a:solidFill>
                <a:latin typeface="Calibri"/>
                <a:ea typeface="Calibri"/>
                <a:cs typeface="Calibri"/>
              </a:rPr>
              <a:t>	</a:t>
            </a:r>
            <a:r>
              <a:rPr lang="en-GB" sz="1600">
                <a:latin typeface="Calibri"/>
                <a:ea typeface="Calibri"/>
                <a:cs typeface="Calibri"/>
              </a:rPr>
              <a:t>AC 8-13</a:t>
            </a:r>
          </a:p>
          <a:p>
            <a:pPr marL="951865" lvl="1" indent="-342900" algn="just" defTabSz="457200">
              <a:lnSpc>
                <a:spcPct val="150000"/>
              </a:lnSpc>
              <a:buFont typeface="Wingdings" panose="05000000000000000000" pitchFamily="2" charset="2"/>
              <a:buChar char="§"/>
              <a:tabLst>
                <a:tab pos="5564188" algn="l"/>
                <a:tab pos="7170738" algn="l"/>
              </a:tabLst>
              <a:defRPr/>
            </a:pPr>
            <a:r>
              <a:rPr lang="en-GB" sz="1600">
                <a:latin typeface="Calibri"/>
                <a:ea typeface="Calibri"/>
                <a:cs typeface="Calibri"/>
              </a:rPr>
              <a:t>Production Applications</a:t>
            </a:r>
            <a:r>
              <a:rPr lang="en-GB" sz="1600">
                <a:solidFill>
                  <a:srgbClr val="FF0000"/>
                </a:solidFill>
                <a:latin typeface="Calibri"/>
                <a:ea typeface="Calibri"/>
                <a:cs typeface="Calibri"/>
              </a:rPr>
              <a:t>	</a:t>
            </a:r>
            <a:r>
              <a:rPr lang="en-GB" sz="1600">
                <a:latin typeface="Calibri"/>
                <a:ea typeface="Calibri"/>
                <a:cs typeface="Calibri"/>
              </a:rPr>
              <a:t>JV</a:t>
            </a:r>
          </a:p>
          <a:p>
            <a:pPr marL="951865" lvl="1" indent="-342900" algn="just" defTabSz="457200">
              <a:lnSpc>
                <a:spcPct val="150000"/>
              </a:lnSpc>
              <a:buFont typeface="Wingdings" panose="05000000000000000000" pitchFamily="2" charset="2"/>
              <a:buChar char="§"/>
              <a:tabLst>
                <a:tab pos="5564188" algn="l"/>
                <a:tab pos="7170738" algn="l"/>
              </a:tabLst>
              <a:defRPr/>
            </a:pPr>
            <a:r>
              <a:rPr lang="en-GB" sz="1600">
                <a:latin typeface="Calibri"/>
                <a:ea typeface="Calibri"/>
                <a:cs typeface="Calibri"/>
              </a:rPr>
              <a:t>OPRED Environmental Requirements</a:t>
            </a:r>
            <a:r>
              <a:rPr lang="en-GB" sz="1600">
                <a:solidFill>
                  <a:srgbClr val="FF0000"/>
                </a:solidFill>
                <a:latin typeface="Calibri"/>
                <a:ea typeface="Calibri"/>
                <a:cs typeface="Calibri"/>
              </a:rPr>
              <a:t>	</a:t>
            </a:r>
            <a:r>
              <a:rPr lang="en-GB" sz="1600">
                <a:latin typeface="Calibri"/>
                <a:ea typeface="Calibri"/>
                <a:cs typeface="Calibri"/>
              </a:rPr>
              <a:t>SD (OPRED)</a:t>
            </a:r>
          </a:p>
          <a:p>
            <a:pPr marL="951865" lvl="1" indent="-342900" algn="just" defTabSz="457200">
              <a:lnSpc>
                <a:spcPct val="150000"/>
              </a:lnSpc>
              <a:buFont typeface="Wingdings" panose="05000000000000000000" pitchFamily="2" charset="2"/>
              <a:buChar char="§"/>
              <a:tabLst>
                <a:tab pos="5564188" algn="l"/>
                <a:tab pos="7170738" algn="l"/>
              </a:tabLst>
              <a:defRPr/>
            </a:pPr>
            <a:r>
              <a:rPr lang="en-GB" sz="1600">
                <a:latin typeface="Calibri"/>
                <a:ea typeface="Calibri"/>
                <a:cs typeface="Calibri"/>
              </a:rPr>
              <a:t>Flare and Venting Applications</a:t>
            </a:r>
            <a:r>
              <a:rPr lang="en-GB" sz="1600">
                <a:solidFill>
                  <a:srgbClr val="FF0000"/>
                </a:solidFill>
                <a:latin typeface="Calibri"/>
                <a:ea typeface="Calibri"/>
                <a:cs typeface="Calibri"/>
              </a:rPr>
              <a:t>	</a:t>
            </a:r>
            <a:r>
              <a:rPr lang="en-GB" sz="1600">
                <a:latin typeface="Calibri"/>
                <a:ea typeface="Calibri"/>
                <a:cs typeface="Calibri"/>
              </a:rPr>
              <a:t>MC 22-23 / JW 24-25</a:t>
            </a:r>
            <a:endParaRPr lang="en-GB" sz="1600">
              <a:latin typeface="Calibri" panose="020F0502020204030204" pitchFamily="34" charset="0"/>
              <a:ea typeface="Calibri"/>
              <a:cs typeface="Calibri" panose="020F0502020204030204" pitchFamily="34" charset="0"/>
            </a:endParaRPr>
          </a:p>
          <a:p>
            <a:pPr marL="951865" lvl="1" indent="-342900" algn="just" defTabSz="457200">
              <a:lnSpc>
                <a:spcPct val="150000"/>
              </a:lnSpc>
              <a:buFont typeface="Wingdings" panose="05000000000000000000" pitchFamily="2" charset="2"/>
              <a:buChar char="§"/>
              <a:tabLst>
                <a:tab pos="5564188" algn="l"/>
                <a:tab pos="7170738" algn="l"/>
              </a:tabLst>
              <a:defRPr/>
            </a:pPr>
            <a:r>
              <a:rPr lang="en-GB" sz="1600">
                <a:latin typeface="Calibri"/>
                <a:ea typeface="Calibri"/>
                <a:cs typeface="Calibri"/>
              </a:rPr>
              <a:t>Onshore </a:t>
            </a:r>
            <a:r>
              <a:rPr lang="en-GB" sz="1600">
                <a:solidFill>
                  <a:srgbClr val="FF0000"/>
                </a:solidFill>
                <a:latin typeface="Calibri"/>
                <a:ea typeface="Calibri"/>
                <a:cs typeface="Calibri"/>
              </a:rPr>
              <a:t>	</a:t>
            </a:r>
            <a:r>
              <a:rPr lang="en-GB" sz="1600">
                <a:latin typeface="Calibri"/>
                <a:ea typeface="Calibri"/>
                <a:cs typeface="Calibri"/>
              </a:rPr>
              <a:t>AH</a:t>
            </a:r>
          </a:p>
          <a:p>
            <a:pPr marL="951865" lvl="1" indent="-342900" algn="just" defTabSz="457200">
              <a:lnSpc>
                <a:spcPct val="150000"/>
              </a:lnSpc>
              <a:buFont typeface="Wingdings" panose="05000000000000000000" pitchFamily="2" charset="2"/>
              <a:buChar char="§"/>
              <a:tabLst>
                <a:tab pos="5564188" algn="l"/>
                <a:tab pos="7170738" algn="l"/>
              </a:tabLst>
              <a:defRPr/>
            </a:pPr>
            <a:r>
              <a:rPr lang="en-GB" sz="1600">
                <a:latin typeface="Calibri"/>
                <a:ea typeface="Calibri"/>
                <a:cs typeface="Calibri"/>
              </a:rPr>
              <a:t>Consents for Facilities</a:t>
            </a:r>
            <a:r>
              <a:rPr lang="en-GB" sz="1600">
                <a:solidFill>
                  <a:srgbClr val="FF0000"/>
                </a:solidFill>
                <a:latin typeface="Calibri"/>
                <a:ea typeface="Calibri"/>
                <a:cs typeface="Calibri"/>
              </a:rPr>
              <a:t>	</a:t>
            </a:r>
            <a:r>
              <a:rPr lang="en-GB" sz="1600">
                <a:latin typeface="Calibri"/>
                <a:ea typeface="Calibri"/>
                <a:cs typeface="Calibri"/>
              </a:rPr>
              <a:t>RW</a:t>
            </a:r>
          </a:p>
          <a:p>
            <a:pPr marL="951865" lvl="1" indent="-342900" algn="just" defTabSz="457200">
              <a:lnSpc>
                <a:spcPct val="150000"/>
              </a:lnSpc>
              <a:buFont typeface="Wingdings" panose="05000000000000000000" pitchFamily="2" charset="2"/>
              <a:buChar char="§"/>
              <a:tabLst>
                <a:tab pos="5564188" algn="l"/>
                <a:tab pos="7170738" algn="l"/>
              </a:tabLst>
              <a:defRPr/>
            </a:pPr>
            <a:r>
              <a:rPr lang="en-GB" sz="1600">
                <a:latin typeface="Calibri"/>
                <a:ea typeface="Calibri"/>
                <a:cs typeface="Calibri"/>
              </a:rPr>
              <a:t>Disputes &amp; Sanctions	DH</a:t>
            </a:r>
          </a:p>
          <a:p>
            <a:pPr marL="951865" lvl="1" indent="-342900" algn="just" defTabSz="457200">
              <a:lnSpc>
                <a:spcPct val="150000"/>
              </a:lnSpc>
              <a:buFont typeface="Wingdings" panose="05000000000000000000" pitchFamily="2" charset="2"/>
              <a:buChar char="§"/>
              <a:tabLst>
                <a:tab pos="5564188" algn="l"/>
                <a:tab pos="7170738" algn="l"/>
              </a:tabLst>
              <a:defRPr/>
            </a:pPr>
            <a:r>
              <a:rPr lang="en-GB" sz="1600">
                <a:latin typeface="Calibri"/>
                <a:ea typeface="Calibri"/>
                <a:cs typeface="Calibri"/>
              </a:rPr>
              <a:t>Key Messages</a:t>
            </a:r>
            <a:r>
              <a:rPr lang="en-GB" sz="1600">
                <a:solidFill>
                  <a:srgbClr val="FF0000"/>
                </a:solidFill>
                <a:latin typeface="Calibri"/>
                <a:ea typeface="Calibri"/>
                <a:cs typeface="Calibri"/>
              </a:rPr>
              <a:t>	</a:t>
            </a:r>
            <a:r>
              <a:rPr lang="en-GB" sz="1600">
                <a:latin typeface="Calibri"/>
                <a:ea typeface="Calibri"/>
                <a:cs typeface="Calibri"/>
              </a:rPr>
              <a:t>MC</a:t>
            </a:r>
          </a:p>
          <a:p>
            <a:pPr marL="951865" lvl="1" indent="-342900" algn="just" defTabSz="457200">
              <a:lnSpc>
                <a:spcPct val="150000"/>
              </a:lnSpc>
              <a:spcAft>
                <a:spcPts val="900"/>
              </a:spcAft>
              <a:buFont typeface="Wingdings" panose="05000000000000000000" pitchFamily="2" charset="2"/>
              <a:buChar char="§"/>
              <a:tabLst>
                <a:tab pos="5564188" algn="l"/>
                <a:tab pos="7170738" algn="l"/>
              </a:tabLst>
              <a:defRPr/>
            </a:pPr>
            <a:r>
              <a:rPr lang="en-GB" sz="1600">
                <a:latin typeface="Calibri"/>
                <a:ea typeface="Calibri"/>
                <a:cs typeface="Calibri"/>
              </a:rPr>
              <a:t>Q&amp;A</a:t>
            </a:r>
            <a:r>
              <a:rPr lang="en-GB" sz="1600">
                <a:solidFill>
                  <a:srgbClr val="FF0000"/>
                </a:solidFill>
                <a:latin typeface="Calibri"/>
                <a:ea typeface="Calibri"/>
                <a:cs typeface="Calibri"/>
              </a:rPr>
              <a:t>	</a:t>
            </a:r>
            <a:r>
              <a:rPr lang="en-GB" sz="1600">
                <a:latin typeface="Calibri"/>
                <a:ea typeface="Calibri"/>
                <a:cs typeface="Calibri"/>
              </a:rPr>
              <a:t>All</a:t>
            </a:r>
          </a:p>
        </p:txBody>
      </p:sp>
      <p:sp>
        <p:nvSpPr>
          <p:cNvPr id="5" name="Text Placeholder 4">
            <a:extLst>
              <a:ext uri="{FF2B5EF4-FFF2-40B4-BE49-F238E27FC236}">
                <a16:creationId xmlns:a16="http://schemas.microsoft.com/office/drawing/2014/main" id="{5AC8FFB1-96F5-4D2F-8D22-57334F212858}"/>
              </a:ext>
            </a:extLst>
          </p:cNvPr>
          <p:cNvSpPr>
            <a:spLocks noGrp="1"/>
          </p:cNvSpPr>
          <p:nvPr>
            <p:ph type="body" sz="quarter" idx="10"/>
          </p:nvPr>
        </p:nvSpPr>
        <p:spPr>
          <a:solidFill>
            <a:srgbClr val="002060"/>
          </a:solidFill>
        </p:spPr>
        <p:txBody>
          <a:bodyPr/>
          <a:lstStyle/>
          <a:p>
            <a:endParaRPr lang="en-GB"/>
          </a:p>
        </p:txBody>
      </p:sp>
    </p:spTree>
    <p:extLst>
      <p:ext uri="{BB962C8B-B14F-4D97-AF65-F5344CB8AC3E}">
        <p14:creationId xmlns:p14="http://schemas.microsoft.com/office/powerpoint/2010/main" val="2643221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47856-D696-5A05-2D71-54EB63B3ACFE}"/>
            </a:ext>
          </a:extLst>
        </p:cNvPr>
        <p:cNvGrpSpPr/>
        <p:nvPr/>
      </p:nvGrpSpPr>
      <p:grpSpPr>
        <a:xfrm>
          <a:off x="0" y="0"/>
          <a:ext cx="0" cy="0"/>
          <a:chOff x="0" y="0"/>
          <a:chExt cx="0" cy="0"/>
        </a:xfrm>
      </p:grpSpPr>
      <p:pic>
        <p:nvPicPr>
          <p:cNvPr id="3076" name="Picture 8">
            <a:extLst>
              <a:ext uri="{FF2B5EF4-FFF2-40B4-BE49-F238E27FC236}">
                <a16:creationId xmlns:a16="http://schemas.microsoft.com/office/drawing/2014/main" id="{C8D47323-3393-EC20-5FAD-24C1F99F68B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4799" y="278766"/>
            <a:ext cx="2844523" cy="67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0E981A69-3A5C-2002-6DA8-47F9C78A7021}"/>
              </a:ext>
            </a:extLst>
          </p:cNvPr>
          <p:cNvSpPr txBox="1">
            <a:spLocks noGrp="1"/>
          </p:cNvSpPr>
          <p:nvPr>
            <p:ph type="title" idx="4294967295"/>
          </p:nvPr>
        </p:nvSpPr>
        <p:spPr>
          <a:xfrm>
            <a:off x="509310" y="444183"/>
            <a:ext cx="7095435" cy="501649"/>
          </a:xfrm>
          <a:prstGeom prst="rect">
            <a:avLst/>
          </a:prstGeom>
          <a:noFill/>
          <a:ln>
            <a:noFill/>
            <a:prstDash/>
          </a:ln>
          <a:effectLst/>
        </p:spPr>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defPPr>
              <a:defRPr lang="en-US"/>
            </a:defPPr>
            <a:lvl1pPr defTabSz="1219140">
              <a:lnSpc>
                <a:spcPct val="90000"/>
              </a:lnSpc>
              <a:spcBef>
                <a:spcPct val="0"/>
              </a:spcBef>
              <a:buNone/>
              <a:defRPr sz="2800" b="1">
                <a:solidFill>
                  <a:srgbClr val="002060"/>
                </a:solidFill>
                <a:latin typeface="Arial" panose="020B0604020202020204" pitchFamily="34" charset="0"/>
                <a:ea typeface="+mj-ea"/>
                <a:cs typeface="Arial" panose="020B0604020202020204" pitchFamily="34" charset="0"/>
              </a:defRPr>
            </a:lvl1pPr>
          </a:lstStyle>
          <a:p>
            <a:pPr marL="0" marR="0" lvl="0" indent="0" algn="l" defTabSz="121914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a:ln>
                  <a:noFill/>
                </a:ln>
                <a:solidFill>
                  <a:srgbClr val="002060"/>
                </a:solidFill>
                <a:effectLst/>
                <a:uLnTx/>
                <a:uFillTx/>
                <a:latin typeface="Calibri Light" panose="020F0302020204030204" pitchFamily="34" charset="0"/>
                <a:ea typeface="+mj-ea"/>
                <a:cs typeface="Calibri Light" panose="020F0302020204030204" pitchFamily="34" charset="0"/>
              </a:rPr>
              <a:t>ACE 2026: OPRED – What is a Project?</a:t>
            </a:r>
          </a:p>
        </p:txBody>
      </p:sp>
      <p:grpSp>
        <p:nvGrpSpPr>
          <p:cNvPr id="3" name="Group 2" descr="DESNZ guidance on Schedule 1 and Schedule 2 criteria">
            <a:extLst>
              <a:ext uri="{FF2B5EF4-FFF2-40B4-BE49-F238E27FC236}">
                <a16:creationId xmlns:a16="http://schemas.microsoft.com/office/drawing/2014/main" id="{7BC5E8B9-FFD0-7B13-67E0-A9688C9D5DA0}"/>
              </a:ext>
            </a:extLst>
          </p:cNvPr>
          <p:cNvGrpSpPr/>
          <p:nvPr/>
        </p:nvGrpSpPr>
        <p:grpSpPr>
          <a:xfrm>
            <a:off x="343177" y="864969"/>
            <a:ext cx="11521893" cy="5088156"/>
            <a:chOff x="295552" y="1193587"/>
            <a:chExt cx="11521893" cy="5398448"/>
          </a:xfrm>
        </p:grpSpPr>
        <p:sp>
          <p:nvSpPr>
            <p:cNvPr id="8" name="Rectangle 7">
              <a:extLst>
                <a:ext uri="{FF2B5EF4-FFF2-40B4-BE49-F238E27FC236}">
                  <a16:creationId xmlns:a16="http://schemas.microsoft.com/office/drawing/2014/main" id="{4D430BCA-7ED1-A093-F09B-231F7FB3ADD8}"/>
                </a:ext>
              </a:extLst>
            </p:cNvPr>
            <p:cNvSpPr/>
            <p:nvPr/>
          </p:nvSpPr>
          <p:spPr>
            <a:xfrm>
              <a:off x="295552" y="1193587"/>
              <a:ext cx="4962247" cy="5398448"/>
            </a:xfrm>
            <a:prstGeom prst="rect">
              <a:avLst/>
            </a:prstGeom>
            <a:solidFill>
              <a:srgbClr val="FFFFFF"/>
            </a:solidFill>
            <a:ln w="28575">
              <a:solidFill>
                <a:srgbClr val="19376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88900" lvl="0" defTabSz="1219140">
                <a:spcBef>
                  <a:spcPct val="0"/>
                </a:spcBef>
                <a:defRPr/>
              </a:pPr>
              <a:r>
                <a:rPr lang="en-US" sz="1750" b="1">
                  <a:solidFill>
                    <a:schemeClr val="bg1"/>
                  </a:solidFill>
                  <a:latin typeface="Calibri"/>
                  <a:ea typeface="Calibri"/>
                  <a:cs typeface="Calibri"/>
                </a:rPr>
                <a:t>Project defined under the 2020 EIA Regulations:</a:t>
              </a:r>
              <a:br>
                <a:rPr lang="en-US" sz="1750" b="1">
                  <a:solidFill>
                    <a:schemeClr val="bg1"/>
                  </a:solidFill>
                  <a:latin typeface="Calibri" panose="020F0502020204030204" pitchFamily="34" charset="0"/>
                  <a:cs typeface="Calibri" panose="020F0502020204030204" pitchFamily="34" charset="0"/>
                </a:rPr>
              </a:br>
              <a:br>
                <a:rPr lang="en-US" sz="1750" b="1">
                  <a:solidFill>
                    <a:schemeClr val="bg1"/>
                  </a:solidFill>
                  <a:latin typeface="Calibri" panose="020F0502020204030204" pitchFamily="34" charset="0"/>
                  <a:cs typeface="Calibri" panose="020F0502020204030204" pitchFamily="34" charset="0"/>
                </a:rPr>
              </a:br>
              <a:r>
                <a:rPr lang="en-US" sz="1750" b="1">
                  <a:solidFill>
                    <a:schemeClr val="bg1"/>
                  </a:solidFill>
                  <a:latin typeface="Calibri"/>
                  <a:ea typeface="Calibri"/>
                  <a:cs typeface="Calibri"/>
                </a:rPr>
                <a:t>Schedule 1</a:t>
              </a:r>
              <a:br>
                <a:rPr lang="en-US" sz="1750" b="1">
                  <a:solidFill>
                    <a:schemeClr val="bg1"/>
                  </a:solidFill>
                  <a:latin typeface="Calibri" panose="020F0502020204030204" pitchFamily="34" charset="0"/>
                  <a:cs typeface="Calibri" panose="020F0502020204030204" pitchFamily="34" charset="0"/>
                </a:rPr>
              </a:br>
              <a:r>
                <a:rPr lang="en-GB" sz="1750" b="0">
                  <a:solidFill>
                    <a:schemeClr val="bg1"/>
                  </a:solidFill>
                  <a:latin typeface="Calibri"/>
                  <a:ea typeface="Calibri"/>
                  <a:cs typeface="Calibri"/>
                </a:rPr>
                <a:t>Extraction of oil and natural gas for commercial purposes where the amount extracted </a:t>
              </a:r>
              <a:r>
                <a:rPr lang="en-GB" sz="1750" b="1">
                  <a:solidFill>
                    <a:schemeClr val="bg1"/>
                  </a:solidFill>
                  <a:latin typeface="Calibri"/>
                  <a:ea typeface="Calibri"/>
                  <a:cs typeface="Calibri"/>
                </a:rPr>
                <a:t>exceeds</a:t>
              </a:r>
              <a:r>
                <a:rPr lang="en-GB" sz="1750" b="0">
                  <a:solidFill>
                    <a:schemeClr val="bg1"/>
                  </a:solidFill>
                  <a:latin typeface="Calibri"/>
                  <a:ea typeface="Calibri"/>
                  <a:cs typeface="Calibri"/>
                </a:rPr>
                <a:t> 500 tonnes per day in the case of oil and 500,000 cubic metres per day in the case of natural gas </a:t>
              </a:r>
              <a:r>
                <a:rPr lang="en-GB" sz="1750" b="0" i="1">
                  <a:solidFill>
                    <a:schemeClr val="bg1"/>
                  </a:solidFill>
                  <a:latin typeface="Calibri"/>
                  <a:ea typeface="Calibri"/>
                  <a:cs typeface="Calibri"/>
                </a:rPr>
                <a:t>[compared to consented figures for the current year]</a:t>
              </a:r>
              <a:r>
                <a:rPr lang="en-GB" sz="1750" b="0">
                  <a:solidFill>
                    <a:schemeClr val="bg1"/>
                  </a:solidFill>
                  <a:latin typeface="Calibri"/>
                  <a:ea typeface="Calibri"/>
                  <a:cs typeface="Calibri"/>
                </a:rPr>
                <a:t>.</a:t>
              </a:r>
              <a:br>
                <a:rPr lang="en-GB" sz="1750" b="1">
                  <a:solidFill>
                    <a:schemeClr val="bg1"/>
                  </a:solidFill>
                  <a:latin typeface="Calibri" panose="020F0502020204030204" pitchFamily="34" charset="0"/>
                  <a:cs typeface="Calibri" panose="020F0502020204030204" pitchFamily="34" charset="0"/>
                </a:rPr>
              </a:br>
              <a:br>
                <a:rPr lang="en-GB" sz="1750" b="1">
                  <a:solidFill>
                    <a:schemeClr val="bg1"/>
                  </a:solidFill>
                  <a:latin typeface="Calibri" panose="020F0502020204030204" pitchFamily="34" charset="0"/>
                  <a:cs typeface="Calibri" panose="020F0502020204030204" pitchFamily="34" charset="0"/>
                </a:rPr>
              </a:br>
              <a:r>
                <a:rPr lang="en-GB" sz="1750" b="1">
                  <a:solidFill>
                    <a:schemeClr val="bg1"/>
                  </a:solidFill>
                  <a:latin typeface="Calibri"/>
                  <a:ea typeface="Calibri"/>
                  <a:cs typeface="Calibri"/>
                </a:rPr>
                <a:t>OR</a:t>
              </a:r>
              <a:br>
                <a:rPr lang="en-GB" sz="1750" b="1">
                  <a:solidFill>
                    <a:schemeClr val="bg1"/>
                  </a:solidFill>
                  <a:latin typeface="Calibri" panose="020F0502020204030204" pitchFamily="34" charset="0"/>
                  <a:cs typeface="Calibri" panose="020F0502020204030204" pitchFamily="34" charset="0"/>
                </a:rPr>
              </a:br>
              <a:br>
                <a:rPr lang="en-US" sz="1750" b="1">
                  <a:solidFill>
                    <a:schemeClr val="bg1"/>
                  </a:solidFill>
                  <a:latin typeface="Calibri" panose="020F0502020204030204" pitchFamily="34" charset="0"/>
                  <a:cs typeface="Calibri" panose="020F0502020204030204" pitchFamily="34" charset="0"/>
                </a:rPr>
              </a:br>
              <a:r>
                <a:rPr lang="en-US" sz="1750" b="1">
                  <a:solidFill>
                    <a:schemeClr val="bg1"/>
                  </a:solidFill>
                  <a:latin typeface="Calibri"/>
                  <a:ea typeface="Calibri"/>
                  <a:cs typeface="Calibri"/>
                </a:rPr>
                <a:t>Schedule 2</a:t>
              </a:r>
              <a:br>
                <a:rPr lang="en-US" sz="1750" b="1">
                  <a:solidFill>
                    <a:schemeClr val="bg1"/>
                  </a:solidFill>
                  <a:latin typeface="Calibri" panose="020F0502020204030204" pitchFamily="34" charset="0"/>
                  <a:cs typeface="Calibri" panose="020F0502020204030204" pitchFamily="34" charset="0"/>
                </a:rPr>
              </a:br>
              <a:r>
                <a:rPr lang="en-GB" sz="1750" b="0">
                  <a:solidFill>
                    <a:schemeClr val="bg1"/>
                  </a:solidFill>
                  <a:latin typeface="Calibri"/>
                  <a:ea typeface="Calibri"/>
                  <a:cs typeface="Calibri"/>
                </a:rPr>
                <a:t>Extraction of oil or natural gas for commercial purposes where the amount extracted </a:t>
              </a:r>
              <a:r>
                <a:rPr lang="en-GB" sz="1750" b="1">
                  <a:solidFill>
                    <a:schemeClr val="bg1"/>
                  </a:solidFill>
                  <a:latin typeface="Calibri"/>
                  <a:ea typeface="Calibri"/>
                  <a:cs typeface="Calibri"/>
                </a:rPr>
                <a:t>is equal to or less than </a:t>
              </a:r>
              <a:r>
                <a:rPr lang="en-GB" sz="1750" b="0">
                  <a:solidFill>
                    <a:schemeClr val="bg1"/>
                  </a:solidFill>
                  <a:latin typeface="Calibri"/>
                  <a:ea typeface="Calibri"/>
                  <a:cs typeface="Calibri"/>
                </a:rPr>
                <a:t>500 tonnes per day in the case of oil and equal to or less than 500,000 cubic metres per day in the case of natural gas </a:t>
              </a:r>
              <a:r>
                <a:rPr lang="en-GB" sz="1750" i="1">
                  <a:solidFill>
                    <a:schemeClr val="bg1"/>
                  </a:solidFill>
                  <a:latin typeface="Calibri"/>
                  <a:ea typeface="Calibri"/>
                  <a:cs typeface="Calibri"/>
                </a:rPr>
                <a:t>[compared to consented figures for the current year]</a:t>
              </a:r>
              <a:endParaRPr lang="en-GB" sz="1750">
                <a:solidFill>
                  <a:schemeClr val="bg1"/>
                </a:solidFill>
                <a:latin typeface="Calibri"/>
                <a:ea typeface="Calibri"/>
                <a:cs typeface="Calibri"/>
              </a:endParaRPr>
            </a:p>
          </p:txBody>
        </p:sp>
        <p:sp>
          <p:nvSpPr>
            <p:cNvPr id="2" name="Rectangle 1">
              <a:extLst>
                <a:ext uri="{FF2B5EF4-FFF2-40B4-BE49-F238E27FC236}">
                  <a16:creationId xmlns:a16="http://schemas.microsoft.com/office/drawing/2014/main" id="{7A5ADF13-58AD-C506-DBC9-DDCABBD5953E}"/>
                </a:ext>
              </a:extLst>
            </p:cNvPr>
            <p:cNvSpPr/>
            <p:nvPr/>
          </p:nvSpPr>
          <p:spPr>
            <a:xfrm>
              <a:off x="6826623" y="2061340"/>
              <a:ext cx="4990822" cy="3732905"/>
            </a:xfrm>
            <a:prstGeom prst="rect">
              <a:avLst/>
            </a:prstGeom>
            <a:solidFill>
              <a:srgbClr val="FFFFFF"/>
            </a:solidFill>
            <a:ln w="28575">
              <a:solidFill>
                <a:srgbClr val="1937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defTabSz="1219140">
                <a:spcBef>
                  <a:spcPct val="0"/>
                </a:spcBef>
              </a:pPr>
              <a:endParaRPr lang="en-US" altLang="en-US" sz="1800" b="1">
                <a:solidFill>
                  <a:srgbClr val="193768"/>
                </a:solidFill>
                <a:latin typeface="Calibri" panose="020F0502020204030204" pitchFamily="34" charset="0"/>
                <a:cs typeface="Calibri" panose="020F0502020204030204" pitchFamily="34" charset="0"/>
              </a:endParaRPr>
            </a:p>
            <a:p>
              <a:pPr marL="88900" defTabSz="1219140">
                <a:spcBef>
                  <a:spcPct val="0"/>
                </a:spcBef>
              </a:pPr>
              <a:r>
                <a:rPr lang="en-US" altLang="en-US" sz="1800" b="1" u="sng">
                  <a:solidFill>
                    <a:srgbClr val="193768"/>
                  </a:solidFill>
                  <a:latin typeface="Calibri" panose="020F0502020204030204" pitchFamily="34" charset="0"/>
                  <a:cs typeface="Calibri" panose="020F0502020204030204" pitchFamily="34" charset="0"/>
                </a:rPr>
                <a:t>AND</a:t>
              </a:r>
              <a:r>
                <a:rPr lang="en-US" altLang="en-US" sz="1800">
                  <a:solidFill>
                    <a:srgbClr val="193768"/>
                  </a:solidFill>
                  <a:latin typeface="Calibri" panose="020F0502020204030204" pitchFamily="34" charset="0"/>
                  <a:cs typeface="Calibri" panose="020F0502020204030204" pitchFamily="34" charset="0"/>
                </a:rPr>
                <a:t> there is:</a:t>
              </a:r>
              <a:endParaRPr lang="en-US" altLang="en-US" sz="2000">
                <a:solidFill>
                  <a:srgbClr val="193768"/>
                </a:solidFill>
                <a:latin typeface="Calibri" panose="020F0502020204030204" pitchFamily="34" charset="0"/>
                <a:cs typeface="Calibri" panose="020F0502020204030204" pitchFamily="34" charset="0"/>
              </a:endParaRPr>
            </a:p>
            <a:p>
              <a:pPr marL="538163" indent="-269875" defTabSz="1219140">
                <a:spcBef>
                  <a:spcPct val="0"/>
                </a:spcBef>
                <a:buFont typeface="Wingdings" panose="05000000000000000000" pitchFamily="2" charset="2"/>
                <a:buChar char="§"/>
              </a:pPr>
              <a:r>
                <a:rPr lang="en-GB" altLang="en-US" sz="1800">
                  <a:solidFill>
                    <a:srgbClr val="193768"/>
                  </a:solidFill>
                  <a:latin typeface="Calibri" panose="020F0502020204030204" pitchFamily="34" charset="0"/>
                  <a:cs typeface="Calibri" panose="020F0502020204030204" pitchFamily="34" charset="0"/>
                </a:rPr>
                <a:t>the execution of construction works or of other installations or schemes,​</a:t>
              </a:r>
            </a:p>
            <a:p>
              <a:pPr marL="538163" indent="-269875" defTabSz="1219140">
                <a:spcBef>
                  <a:spcPct val="0"/>
                </a:spcBef>
                <a:buFont typeface="Wingdings" panose="05000000000000000000" pitchFamily="2" charset="2"/>
                <a:buChar char="§"/>
              </a:pPr>
              <a:endParaRPr lang="en-GB" altLang="en-US" sz="1800">
                <a:solidFill>
                  <a:srgbClr val="193768"/>
                </a:solidFill>
                <a:latin typeface="Calibri" panose="020F0502020204030204" pitchFamily="34" charset="0"/>
                <a:cs typeface="Calibri" panose="020F0502020204030204" pitchFamily="34" charset="0"/>
              </a:endParaRPr>
            </a:p>
            <a:p>
              <a:pPr marL="538163" indent="-269875" defTabSz="1219140">
                <a:spcBef>
                  <a:spcPct val="0"/>
                </a:spcBef>
                <a:buFont typeface="Wingdings" panose="05000000000000000000" pitchFamily="2" charset="2"/>
                <a:buChar char="§"/>
              </a:pPr>
              <a:r>
                <a:rPr lang="en-GB" altLang="en-US" sz="1800">
                  <a:solidFill>
                    <a:srgbClr val="193768"/>
                  </a:solidFill>
                  <a:latin typeface="Calibri" panose="020F0502020204030204" pitchFamily="34" charset="0"/>
                  <a:cs typeface="Calibri" panose="020F0502020204030204" pitchFamily="34" charset="0"/>
                </a:rPr>
                <a:t>other interventions in the natural surroundings and landscape including those involving the extraction of mineral resources</a:t>
              </a:r>
            </a:p>
            <a:p>
              <a:pPr marL="88900" defTabSz="1219140">
                <a:spcBef>
                  <a:spcPct val="0"/>
                </a:spcBef>
              </a:pPr>
              <a:endParaRPr lang="en-GB" sz="1800" b="1">
                <a:solidFill>
                  <a:srgbClr val="193768"/>
                </a:solidFill>
                <a:latin typeface="Calibri" panose="020F0502020204030204" pitchFamily="34" charset="0"/>
                <a:cs typeface="Calibri" panose="020F0502020204030204" pitchFamily="34" charset="0"/>
              </a:endParaRPr>
            </a:p>
            <a:p>
              <a:pPr marL="88900" defTabSz="855878" fontAlgn="auto">
                <a:spcAft>
                  <a:spcPts val="0"/>
                </a:spcAft>
                <a:defRPr/>
              </a:pPr>
              <a:r>
                <a:rPr lang="en-GB" sz="1800" b="1">
                  <a:solidFill>
                    <a:srgbClr val="193768"/>
                  </a:solidFill>
                  <a:latin typeface="Calibri" panose="020F0502020204030204" pitchFamily="34" charset="0"/>
                  <a:cs typeface="Calibri" panose="020F0502020204030204" pitchFamily="34" charset="0"/>
                </a:rPr>
                <a:t>e.g.</a:t>
              </a:r>
              <a:endParaRPr lang="en-US" sz="1800">
                <a:solidFill>
                  <a:srgbClr val="193768"/>
                </a:solidFill>
                <a:latin typeface="Calibri" panose="020F0502020204030204" pitchFamily="34" charset="0"/>
                <a:cs typeface="Calibri" panose="020F0502020204030204" pitchFamily="34" charset="0"/>
              </a:endParaRPr>
            </a:p>
            <a:p>
              <a:pPr marL="538163" indent="-269875" defTabSz="855878" fontAlgn="auto">
                <a:spcAft>
                  <a:spcPts val="0"/>
                </a:spcAft>
                <a:buFont typeface="Wingdings" panose="05000000000000000000" pitchFamily="2" charset="2"/>
                <a:buChar char="§"/>
                <a:defRPr/>
              </a:pPr>
              <a:r>
                <a:rPr lang="en-US" sz="1800">
                  <a:solidFill>
                    <a:srgbClr val="193768"/>
                  </a:solidFill>
                  <a:latin typeface="Calibri" panose="020F0502020204030204" pitchFamily="34" charset="0"/>
                  <a:cs typeface="Calibri" panose="020F0502020204030204" pitchFamily="34" charset="0"/>
                </a:rPr>
                <a:t>Drilling of a well</a:t>
              </a:r>
            </a:p>
            <a:p>
              <a:pPr marL="538163" indent="-269875" defTabSz="855878" fontAlgn="auto">
                <a:spcAft>
                  <a:spcPts val="0"/>
                </a:spcAft>
                <a:buFont typeface="Wingdings" panose="05000000000000000000" pitchFamily="2" charset="2"/>
                <a:buChar char="§"/>
                <a:defRPr/>
              </a:pPr>
              <a:r>
                <a:rPr lang="en-US" sz="1800">
                  <a:solidFill>
                    <a:srgbClr val="193768"/>
                  </a:solidFill>
                  <a:latin typeface="Calibri" panose="020F0502020204030204" pitchFamily="34" charset="0"/>
                  <a:cs typeface="Calibri" panose="020F0502020204030204" pitchFamily="34" charset="0"/>
                </a:rPr>
                <a:t>Well intervention works</a:t>
              </a:r>
            </a:p>
            <a:p>
              <a:pPr marL="538163" indent="-269875" defTabSz="855878" fontAlgn="auto">
                <a:spcAft>
                  <a:spcPts val="0"/>
                </a:spcAft>
                <a:buFont typeface="Wingdings" panose="05000000000000000000" pitchFamily="2" charset="2"/>
                <a:buChar char="§"/>
                <a:defRPr/>
              </a:pPr>
              <a:r>
                <a:rPr lang="en-US" sz="1800">
                  <a:solidFill>
                    <a:srgbClr val="193768"/>
                  </a:solidFill>
                  <a:latin typeface="Calibri" panose="020F0502020204030204" pitchFamily="34" charset="0"/>
                  <a:cs typeface="Calibri" panose="020F0502020204030204" pitchFamily="34" charset="0"/>
                </a:rPr>
                <a:t>Enhanced oil recovery</a:t>
              </a:r>
            </a:p>
            <a:p>
              <a:pPr marL="88900" defTabSz="855878" fontAlgn="auto">
                <a:spcAft>
                  <a:spcPts val="0"/>
                </a:spcAft>
                <a:buFont typeface="Arial" panose="020B0604020202020204" pitchFamily="34" charset="0"/>
                <a:buChar char="•"/>
                <a:defRPr/>
              </a:pPr>
              <a:endParaRPr lang="en-US" sz="1800">
                <a:solidFill>
                  <a:srgbClr val="193768"/>
                </a:solidFill>
                <a:latin typeface="Calibri" panose="020F0502020204030204" pitchFamily="34" charset="0"/>
                <a:cs typeface="Calibri" panose="020F0502020204030204" pitchFamily="34" charset="0"/>
              </a:endParaRPr>
            </a:p>
          </p:txBody>
        </p:sp>
        <p:pic>
          <p:nvPicPr>
            <p:cNvPr id="4" name="Graphic 3" descr="Add with solid fill">
              <a:extLst>
                <a:ext uri="{FF2B5EF4-FFF2-40B4-BE49-F238E27FC236}">
                  <a16:creationId xmlns:a16="http://schemas.microsoft.com/office/drawing/2014/main" id="{DC24CE08-37A9-7CD2-1D25-B3ECF459C3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85011" y="3470592"/>
              <a:ext cx="914400" cy="914400"/>
            </a:xfrm>
            <a:prstGeom prst="rect">
              <a:avLst/>
            </a:prstGeom>
          </p:spPr>
        </p:pic>
      </p:grpSp>
      <p:sp>
        <p:nvSpPr>
          <p:cNvPr id="5" name="TextBox 4">
            <a:extLst>
              <a:ext uri="{FF2B5EF4-FFF2-40B4-BE49-F238E27FC236}">
                <a16:creationId xmlns:a16="http://schemas.microsoft.com/office/drawing/2014/main" id="{FDF8437D-9B2B-C55D-5759-F80D232E9FEA}"/>
              </a:ext>
            </a:extLst>
          </p:cNvPr>
          <p:cNvSpPr txBox="1"/>
          <p:nvPr/>
        </p:nvSpPr>
        <p:spPr>
          <a:xfrm>
            <a:off x="533400" y="6067425"/>
            <a:ext cx="11115675" cy="646331"/>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800" b="1">
                <a:solidFill>
                  <a:schemeClr val="bg1"/>
                </a:solidFill>
                <a:latin typeface="Calibri"/>
              </a:rPr>
              <a:t>Flaring and Venting </a:t>
            </a:r>
            <a:r>
              <a:rPr lang="en-GB" sz="1800">
                <a:solidFill>
                  <a:schemeClr val="bg1"/>
                </a:solidFill>
                <a:latin typeface="Calibri"/>
              </a:rPr>
              <a:t>are </a:t>
            </a:r>
            <a:r>
              <a:rPr lang="en-GB" sz="1800" b="1">
                <a:solidFill>
                  <a:schemeClr val="bg1"/>
                </a:solidFill>
                <a:latin typeface="Calibri"/>
              </a:rPr>
              <a:t>not</a:t>
            </a:r>
            <a:r>
              <a:rPr lang="en-GB" sz="1800">
                <a:solidFill>
                  <a:schemeClr val="bg1"/>
                </a:solidFill>
                <a:latin typeface="Calibri"/>
              </a:rPr>
              <a:t> considered ‘projects’ under the 2020 EIA Regulations. Therefore, no assessment is required, and no Secretary of State agreement is required.</a:t>
            </a:r>
            <a:endParaRPr lang="en-US" sz="1800">
              <a:solidFill>
                <a:schemeClr val="bg1"/>
              </a:solidFill>
              <a:cs typeface="Arial" panose="020B0604020202020204"/>
            </a:endParaRPr>
          </a:p>
        </p:txBody>
      </p:sp>
    </p:spTree>
    <p:extLst>
      <p:ext uri="{BB962C8B-B14F-4D97-AF65-F5344CB8AC3E}">
        <p14:creationId xmlns:p14="http://schemas.microsoft.com/office/powerpoint/2010/main" val="2834407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F0D920FA-CEBC-2997-337B-364CE9E5C87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2B4FAE-6372-16D4-3096-737A044F93D9}"/>
              </a:ext>
            </a:extLst>
          </p:cNvPr>
          <p:cNvSpPr>
            <a:spLocks noGrp="1"/>
          </p:cNvSpPr>
          <p:nvPr>
            <p:ph type="title" idx="4294967295"/>
          </p:nvPr>
        </p:nvSpPr>
        <p:spPr>
          <a:xfrm>
            <a:off x="503766" y="2839085"/>
            <a:ext cx="11184467" cy="11798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1219140" rtl="0" eaLnBrk="1" fontAlgn="auto" latinLnBrk="0" hangingPunct="1">
              <a:lnSpc>
                <a:spcPct val="90000"/>
              </a:lnSpc>
              <a:spcBef>
                <a:spcPts val="1333"/>
              </a:spcBef>
              <a:spcAft>
                <a:spcPts val="0"/>
              </a:spcAft>
              <a:buClrTx/>
              <a:buSzTx/>
              <a:buFont typeface="Arial" panose="020B0604020202020204" pitchFamily="34" charset="0"/>
              <a:buNone/>
              <a:tabLst/>
              <a:defRPr/>
            </a:pPr>
            <a:r>
              <a:rPr lang="en-GB" sz="6600" b="0" spc="-267">
                <a:solidFill>
                  <a:srgbClr val="FFFFFF"/>
                </a:solidFill>
                <a:latin typeface="Calibri Light"/>
                <a:ea typeface="Calibri Light"/>
                <a:cs typeface="Calibri Light"/>
              </a:rPr>
              <a:t>Flare &amp; Vent</a:t>
            </a:r>
            <a:endParaRPr kumimoji="0" lang="en-GB" sz="6600" b="0" i="0" u="none" strike="noStrike" kern="1200" cap="none" spc="-267" normalizeH="0" baseline="0" noProof="0">
              <a:ln>
                <a:noFill/>
              </a:ln>
              <a:solidFill>
                <a:srgbClr val="FFFFFF"/>
              </a:solidFill>
              <a:effectLst/>
              <a:uLnTx/>
              <a:uFillTx/>
              <a:latin typeface="Calibri Light"/>
              <a:ea typeface="Calibri Light"/>
              <a:cs typeface="Calibri Light"/>
            </a:endParaRPr>
          </a:p>
        </p:txBody>
      </p:sp>
      <p:sp>
        <p:nvSpPr>
          <p:cNvPr id="3" name="TextBox 2">
            <a:extLst>
              <a:ext uri="{FF2B5EF4-FFF2-40B4-BE49-F238E27FC236}">
                <a16:creationId xmlns:a16="http://schemas.microsoft.com/office/drawing/2014/main" id="{2EF6B9A0-B89C-B32A-A200-DCE8F687806A}"/>
              </a:ext>
            </a:extLst>
          </p:cNvPr>
          <p:cNvSpPr txBox="1"/>
          <p:nvPr/>
        </p:nvSpPr>
        <p:spPr>
          <a:xfrm>
            <a:off x="114301" y="6490349"/>
            <a:ext cx="6097772" cy="215444"/>
          </a:xfrm>
          <a:prstGeom prst="rect">
            <a:avLst/>
          </a:prstGeom>
          <a:noFill/>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kumimoji="0" lang="en-GB" sz="800" i="0" strike="noStrike" kern="0" cap="none" spc="0" normalizeH="0" baseline="0" noProof="0">
                <a:ln>
                  <a:noFill/>
                </a:ln>
                <a:solidFill>
                  <a:schemeClr val="bg1"/>
                </a:solidFill>
                <a:effectLst/>
                <a:uLnTx/>
                <a:uFillTx/>
                <a:latin typeface="Calibri Light" panose="020F0302020204030204" pitchFamily="34" charset="0"/>
                <a:ea typeface="Calibri" panose="020F05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Annual Consents Exercise Guidance</a:t>
            </a:r>
            <a:r>
              <a:rPr lang="en-GB" sz="800" kern="0">
                <a:solidFill>
                  <a:schemeClr val="bg1"/>
                </a:solidFill>
                <a:latin typeface="Calibri Light" panose="020F0302020204030204" pitchFamily="34" charset="0"/>
                <a:ea typeface="Calibri" panose="020F05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 and Information</a:t>
            </a:r>
            <a:endParaRPr kumimoji="0" lang="en-GB" sz="800" i="0" strike="noStrike" kern="0" cap="none" spc="0" normalizeH="0" baseline="0" noProof="0">
              <a:ln>
                <a:noFill/>
              </a:ln>
              <a:solidFill>
                <a:schemeClr val="bg1"/>
              </a:solidFill>
              <a:effectLst/>
              <a:uLnTx/>
              <a:uFillTx/>
              <a:latin typeface="Calibri Light" panose="020F0302020204030204" pitchFamily="34" charset="0"/>
              <a:ea typeface="Calibri" panose="020F0502020204030204" pitchFamily="34" charset="0"/>
              <a:cs typeface="Calibri Light" panose="020F0302020204030204" pitchFamily="34" charset="0"/>
            </a:endParaRPr>
          </a:p>
        </p:txBody>
      </p:sp>
      <p:pic>
        <p:nvPicPr>
          <p:cNvPr id="2" name="Graphic 91" descr="An image of a Production platform ">
            <a:extLst>
              <a:ext uri="{FF2B5EF4-FFF2-40B4-BE49-F238E27FC236}">
                <a16:creationId xmlns:a16="http://schemas.microsoft.com/office/drawing/2014/main" id="{B04A6ADC-F2F7-3D7A-8107-C73925D5B7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50781" y="828225"/>
            <a:ext cx="3722584" cy="4021720"/>
          </a:xfrm>
          <a:prstGeom prst="rect">
            <a:avLst/>
          </a:prstGeom>
        </p:spPr>
      </p:pic>
    </p:spTree>
    <p:extLst>
      <p:ext uri="{BB962C8B-B14F-4D97-AF65-F5344CB8AC3E}">
        <p14:creationId xmlns:p14="http://schemas.microsoft.com/office/powerpoint/2010/main" val="3438651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727C3-50CE-2C88-DE8E-CB371A0DDCE3}"/>
              </a:ext>
            </a:extLst>
          </p:cNvPr>
          <p:cNvSpPr>
            <a:spLocks noGrp="1"/>
          </p:cNvSpPr>
          <p:nvPr>
            <p:ph type="title"/>
          </p:nvPr>
        </p:nvSpPr>
        <p:spPr/>
        <p:txBody>
          <a:bodyPr/>
          <a:lstStyle/>
          <a:p>
            <a:r>
              <a:rPr lang="en-GB">
                <a:latin typeface="Calibri Light" panose="020F0302020204030204" pitchFamily="34" charset="0"/>
                <a:cs typeface="Calibri Light" panose="020F0302020204030204" pitchFamily="34" charset="0"/>
              </a:rPr>
              <a:t>Flare &amp; Vent Applications</a:t>
            </a:r>
          </a:p>
        </p:txBody>
      </p:sp>
      <p:sp>
        <p:nvSpPr>
          <p:cNvPr id="3" name="Text Placeholder 2">
            <a:extLst>
              <a:ext uri="{FF2B5EF4-FFF2-40B4-BE49-F238E27FC236}">
                <a16:creationId xmlns:a16="http://schemas.microsoft.com/office/drawing/2014/main" id="{474CAEF7-5C0C-0BA9-5227-50AD131DC74D}"/>
              </a:ext>
              <a:ext uri="{C183D7F6-B498-43B3-948B-1728B52AA6E4}">
                <adec:decorative xmlns:adec="http://schemas.microsoft.com/office/drawing/2017/decorative" val="1"/>
              </a:ext>
            </a:extLst>
          </p:cNvPr>
          <p:cNvSpPr>
            <a:spLocks noGrp="1"/>
          </p:cNvSpPr>
          <p:nvPr>
            <p:ph type="body" sz="quarter" idx="10"/>
          </p:nvPr>
        </p:nvSpPr>
        <p:spPr>
          <a:xfrm>
            <a:off x="0" y="6454588"/>
            <a:ext cx="12192000" cy="403414"/>
          </a:xfrm>
          <a:solidFill>
            <a:srgbClr val="193768"/>
          </a:solidFill>
        </p:spPr>
        <p:txBody>
          <a:bodyPr/>
          <a:lstStyle/>
          <a:p>
            <a:r>
              <a:rPr lang="en-GB" sz="1800" b="1">
                <a:latin typeface="Calibri" panose="020F0502020204030204" pitchFamily="34" charset="0"/>
                <a:cs typeface="Calibri" panose="020F0502020204030204" pitchFamily="34" charset="0"/>
              </a:rPr>
              <a:t>Flaring and Venting </a:t>
            </a:r>
            <a:r>
              <a:rPr lang="en-GB" sz="1800">
                <a:latin typeface="Calibri" panose="020F0502020204030204" pitchFamily="34" charset="0"/>
                <a:cs typeface="Calibri" panose="020F0502020204030204" pitchFamily="34" charset="0"/>
              </a:rPr>
              <a:t>are </a:t>
            </a:r>
            <a:r>
              <a:rPr lang="en-GB" sz="1800" b="1">
                <a:latin typeface="Calibri" panose="020F0502020204030204" pitchFamily="34" charset="0"/>
                <a:cs typeface="Calibri" panose="020F0502020204030204" pitchFamily="34" charset="0"/>
              </a:rPr>
              <a:t>not</a:t>
            </a:r>
            <a:r>
              <a:rPr lang="en-GB" sz="1800">
                <a:latin typeface="Calibri" panose="020F0502020204030204" pitchFamily="34" charset="0"/>
                <a:cs typeface="Calibri" panose="020F0502020204030204" pitchFamily="34" charset="0"/>
              </a:rPr>
              <a:t> considered ‘projects’ under the 2020 EIA Regulations. </a:t>
            </a:r>
          </a:p>
          <a:p>
            <a:endParaRPr lang="en-GB"/>
          </a:p>
        </p:txBody>
      </p:sp>
      <p:sp>
        <p:nvSpPr>
          <p:cNvPr id="21" name="Free-form: Shape 20">
            <a:extLst>
              <a:ext uri="{FF2B5EF4-FFF2-40B4-BE49-F238E27FC236}">
                <a16:creationId xmlns:a16="http://schemas.microsoft.com/office/drawing/2014/main" id="{F31E13CF-4DA5-B219-C20B-468D4468F536}"/>
              </a:ext>
            </a:extLst>
          </p:cNvPr>
          <p:cNvSpPr/>
          <p:nvPr/>
        </p:nvSpPr>
        <p:spPr>
          <a:xfrm rot="16200000">
            <a:off x="1138701" y="1967147"/>
            <a:ext cx="2051662" cy="550474"/>
          </a:xfrm>
          <a:custGeom>
            <a:avLst/>
            <a:gdLst>
              <a:gd name="connsiteX0" fmla="*/ 0 w 3927215"/>
              <a:gd name="connsiteY0" fmla="*/ 0 h 746170"/>
              <a:gd name="connsiteX1" fmla="*/ 3927215 w 3927215"/>
              <a:gd name="connsiteY1" fmla="*/ 0 h 746170"/>
              <a:gd name="connsiteX2" fmla="*/ 3927215 w 3927215"/>
              <a:gd name="connsiteY2" fmla="*/ 746170 h 746170"/>
              <a:gd name="connsiteX3" fmla="*/ 0 w 3927215"/>
              <a:gd name="connsiteY3" fmla="*/ 746170 h 746170"/>
              <a:gd name="connsiteX4" fmla="*/ 0 w 3927215"/>
              <a:gd name="connsiteY4" fmla="*/ 0 h 74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7215" h="746170">
                <a:moveTo>
                  <a:pt x="0" y="0"/>
                </a:moveTo>
                <a:lnTo>
                  <a:pt x="3927215" y="0"/>
                </a:lnTo>
                <a:lnTo>
                  <a:pt x="3927215" y="746170"/>
                </a:lnTo>
                <a:lnTo>
                  <a:pt x="0" y="74617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25399" tIns="25400" rIns="25400" bIns="25399" numCol="1" spcCol="1270" anchor="ctr" anchorCtr="0">
            <a:noAutofit/>
          </a:bodyPr>
          <a:lstStyle/>
          <a:p>
            <a:pPr marL="0" marR="0" lvl="0" indent="0" algn="ctr" defTabSz="1778000" rtl="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Flare Consent </a:t>
            </a:r>
          </a:p>
        </p:txBody>
      </p:sp>
      <p:sp>
        <p:nvSpPr>
          <p:cNvPr id="39" name="Rectangle 38">
            <a:extLst>
              <a:ext uri="{FF2B5EF4-FFF2-40B4-BE49-F238E27FC236}">
                <a16:creationId xmlns:a16="http://schemas.microsoft.com/office/drawing/2014/main" id="{CF8338D0-4861-6F93-2315-EA60A81FCE64}"/>
              </a:ext>
            </a:extLst>
          </p:cNvPr>
          <p:cNvSpPr/>
          <p:nvPr/>
        </p:nvSpPr>
        <p:spPr>
          <a:xfrm>
            <a:off x="2700176" y="866713"/>
            <a:ext cx="1720176" cy="275384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rPr>
              <a:t>Screening</a:t>
            </a:r>
          </a:p>
        </p:txBody>
      </p:sp>
      <p:sp>
        <p:nvSpPr>
          <p:cNvPr id="22" name="Free-form: Shape 21">
            <a:extLst>
              <a:ext uri="{FF2B5EF4-FFF2-40B4-BE49-F238E27FC236}">
                <a16:creationId xmlns:a16="http://schemas.microsoft.com/office/drawing/2014/main" id="{83ACC4B5-7752-5141-9E44-74404F59ACD1}"/>
              </a:ext>
            </a:extLst>
          </p:cNvPr>
          <p:cNvSpPr/>
          <p:nvPr/>
        </p:nvSpPr>
        <p:spPr>
          <a:xfrm>
            <a:off x="2896303" y="2073120"/>
            <a:ext cx="1360377" cy="550653"/>
          </a:xfrm>
          <a:custGeom>
            <a:avLst/>
            <a:gdLst>
              <a:gd name="connsiteX0" fmla="*/ 0 w 2447440"/>
              <a:gd name="connsiteY0" fmla="*/ 0 h 746170"/>
              <a:gd name="connsiteX1" fmla="*/ 2447440 w 2447440"/>
              <a:gd name="connsiteY1" fmla="*/ 0 h 746170"/>
              <a:gd name="connsiteX2" fmla="*/ 2447440 w 2447440"/>
              <a:gd name="connsiteY2" fmla="*/ 746170 h 746170"/>
              <a:gd name="connsiteX3" fmla="*/ 0 w 2447440"/>
              <a:gd name="connsiteY3" fmla="*/ 746170 h 746170"/>
              <a:gd name="connsiteX4" fmla="*/ 0 w 2447440"/>
              <a:gd name="connsiteY4" fmla="*/ 0 h 74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440" h="746170">
                <a:moveTo>
                  <a:pt x="0" y="0"/>
                </a:moveTo>
                <a:lnTo>
                  <a:pt x="2447440" y="0"/>
                </a:lnTo>
                <a:lnTo>
                  <a:pt x="2447440" y="746170"/>
                </a:lnTo>
                <a:lnTo>
                  <a:pt x="0" y="74617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17145" tIns="17145" rIns="17145" bIns="17145"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NSTA Consents </a:t>
            </a:r>
          </a:p>
        </p:txBody>
      </p:sp>
      <p:sp>
        <p:nvSpPr>
          <p:cNvPr id="40" name="Rectangle 39">
            <a:extLst>
              <a:ext uri="{FF2B5EF4-FFF2-40B4-BE49-F238E27FC236}">
                <a16:creationId xmlns:a16="http://schemas.microsoft.com/office/drawing/2014/main" id="{FCE6D392-2DA7-91AE-2C5B-C1B06002F003}"/>
              </a:ext>
            </a:extLst>
          </p:cNvPr>
          <p:cNvSpPr/>
          <p:nvPr/>
        </p:nvSpPr>
        <p:spPr>
          <a:xfrm>
            <a:off x="4542343" y="865464"/>
            <a:ext cx="3621404" cy="275384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rPr>
              <a:t>Consultation</a:t>
            </a:r>
          </a:p>
        </p:txBody>
      </p:sp>
      <p:sp>
        <p:nvSpPr>
          <p:cNvPr id="23" name="Free-form: Shape 22">
            <a:extLst>
              <a:ext uri="{FF2B5EF4-FFF2-40B4-BE49-F238E27FC236}">
                <a16:creationId xmlns:a16="http://schemas.microsoft.com/office/drawing/2014/main" id="{864EC164-923C-19B0-1173-D238763D4B6D}"/>
              </a:ext>
            </a:extLst>
          </p:cNvPr>
          <p:cNvSpPr/>
          <p:nvPr/>
        </p:nvSpPr>
        <p:spPr>
          <a:xfrm>
            <a:off x="5634373" y="1384665"/>
            <a:ext cx="1619313" cy="810581"/>
          </a:xfrm>
          <a:custGeom>
            <a:avLst/>
            <a:gdLst>
              <a:gd name="connsiteX0" fmla="*/ 0 w 2447440"/>
              <a:gd name="connsiteY0" fmla="*/ 0 h 746170"/>
              <a:gd name="connsiteX1" fmla="*/ 2447440 w 2447440"/>
              <a:gd name="connsiteY1" fmla="*/ 0 h 746170"/>
              <a:gd name="connsiteX2" fmla="*/ 2447440 w 2447440"/>
              <a:gd name="connsiteY2" fmla="*/ 746170 h 746170"/>
              <a:gd name="connsiteX3" fmla="*/ 0 w 2447440"/>
              <a:gd name="connsiteY3" fmla="*/ 746170 h 746170"/>
              <a:gd name="connsiteX4" fmla="*/ 0 w 2447440"/>
              <a:gd name="connsiteY4" fmla="*/ 0 h 74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440" h="746170">
                <a:moveTo>
                  <a:pt x="0" y="0"/>
                </a:moveTo>
                <a:lnTo>
                  <a:pt x="2447440" y="0"/>
                </a:lnTo>
                <a:lnTo>
                  <a:pt x="2447440" y="746170"/>
                </a:lnTo>
                <a:lnTo>
                  <a:pt x="0" y="74617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17145" tIns="17145" rIns="17145" bIns="17145"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NSTA Operations </a:t>
            </a:r>
            <a:r>
              <a:rPr kumimoji="0" lang="en-GB" sz="14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Technical Review</a:t>
            </a:r>
          </a:p>
        </p:txBody>
      </p:sp>
      <p:sp>
        <p:nvSpPr>
          <p:cNvPr id="24" name="Free-form: Shape 23">
            <a:extLst>
              <a:ext uri="{FF2B5EF4-FFF2-40B4-BE49-F238E27FC236}">
                <a16:creationId xmlns:a16="http://schemas.microsoft.com/office/drawing/2014/main" id="{D55EAD34-38CD-B1A3-2A15-56D4C5822E84}"/>
              </a:ext>
            </a:extLst>
          </p:cNvPr>
          <p:cNvSpPr/>
          <p:nvPr/>
        </p:nvSpPr>
        <p:spPr>
          <a:xfrm>
            <a:off x="5572990" y="2623773"/>
            <a:ext cx="1680696" cy="857724"/>
          </a:xfrm>
          <a:custGeom>
            <a:avLst/>
            <a:gdLst>
              <a:gd name="connsiteX0" fmla="*/ 0 w 2447440"/>
              <a:gd name="connsiteY0" fmla="*/ 0 h 746170"/>
              <a:gd name="connsiteX1" fmla="*/ 2447440 w 2447440"/>
              <a:gd name="connsiteY1" fmla="*/ 0 h 746170"/>
              <a:gd name="connsiteX2" fmla="*/ 2447440 w 2447440"/>
              <a:gd name="connsiteY2" fmla="*/ 746170 h 746170"/>
              <a:gd name="connsiteX3" fmla="*/ 0 w 2447440"/>
              <a:gd name="connsiteY3" fmla="*/ 746170 h 746170"/>
              <a:gd name="connsiteX4" fmla="*/ 0 w 2447440"/>
              <a:gd name="connsiteY4" fmla="*/ 0 h 74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440" h="746170">
                <a:moveTo>
                  <a:pt x="0" y="0"/>
                </a:moveTo>
                <a:lnTo>
                  <a:pt x="2447440" y="0"/>
                </a:lnTo>
                <a:lnTo>
                  <a:pt x="2447440" y="746170"/>
                </a:lnTo>
                <a:lnTo>
                  <a:pt x="0" y="74617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17145" tIns="17145" rIns="17145" bIns="17145"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OPRED</a:t>
            </a:r>
          </a:p>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Environmental Review (Habitats Regs)</a:t>
            </a:r>
          </a:p>
        </p:txBody>
      </p:sp>
      <p:sp>
        <p:nvSpPr>
          <p:cNvPr id="42" name="Rectangle 41">
            <a:extLst>
              <a:ext uri="{FF2B5EF4-FFF2-40B4-BE49-F238E27FC236}">
                <a16:creationId xmlns:a16="http://schemas.microsoft.com/office/drawing/2014/main" id="{80EDB76E-9D06-8BA4-FBD9-9DD5B1EE68D3}"/>
              </a:ext>
            </a:extLst>
          </p:cNvPr>
          <p:cNvSpPr/>
          <p:nvPr/>
        </p:nvSpPr>
        <p:spPr>
          <a:xfrm>
            <a:off x="8281154" y="865464"/>
            <a:ext cx="1984037" cy="275384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rPr>
              <a:t>Authorisation</a:t>
            </a:r>
          </a:p>
        </p:txBody>
      </p:sp>
      <p:sp>
        <p:nvSpPr>
          <p:cNvPr id="43" name="Free-form: Shape 42">
            <a:extLst>
              <a:ext uri="{FF2B5EF4-FFF2-40B4-BE49-F238E27FC236}">
                <a16:creationId xmlns:a16="http://schemas.microsoft.com/office/drawing/2014/main" id="{B98C50FD-630F-2058-837C-D1059DDE2D4B}"/>
              </a:ext>
            </a:extLst>
          </p:cNvPr>
          <p:cNvSpPr/>
          <p:nvPr/>
        </p:nvSpPr>
        <p:spPr>
          <a:xfrm>
            <a:off x="8590846" y="2072290"/>
            <a:ext cx="1364652" cy="551483"/>
          </a:xfrm>
          <a:custGeom>
            <a:avLst/>
            <a:gdLst>
              <a:gd name="connsiteX0" fmla="*/ 0 w 2447440"/>
              <a:gd name="connsiteY0" fmla="*/ 0 h 746170"/>
              <a:gd name="connsiteX1" fmla="*/ 2447440 w 2447440"/>
              <a:gd name="connsiteY1" fmla="*/ 0 h 746170"/>
              <a:gd name="connsiteX2" fmla="*/ 2447440 w 2447440"/>
              <a:gd name="connsiteY2" fmla="*/ 746170 h 746170"/>
              <a:gd name="connsiteX3" fmla="*/ 0 w 2447440"/>
              <a:gd name="connsiteY3" fmla="*/ 746170 h 746170"/>
              <a:gd name="connsiteX4" fmla="*/ 0 w 2447440"/>
              <a:gd name="connsiteY4" fmla="*/ 0 h 74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440" h="746170">
                <a:moveTo>
                  <a:pt x="0" y="0"/>
                </a:moveTo>
                <a:lnTo>
                  <a:pt x="2447440" y="0"/>
                </a:lnTo>
                <a:lnTo>
                  <a:pt x="2447440" y="746170"/>
                </a:lnTo>
                <a:lnTo>
                  <a:pt x="0" y="74617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17145" tIns="17145" rIns="17145" bIns="17145"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NSTA Consents </a:t>
            </a:r>
          </a:p>
        </p:txBody>
      </p:sp>
      <p:cxnSp>
        <p:nvCxnSpPr>
          <p:cNvPr id="37" name="Straight Connector 36">
            <a:extLst>
              <a:ext uri="{FF2B5EF4-FFF2-40B4-BE49-F238E27FC236}">
                <a16:creationId xmlns:a16="http://schemas.microsoft.com/office/drawing/2014/main" id="{2860C2F6-D365-91D7-71C3-B4D47972C37B}"/>
              </a:ext>
              <a:ext uri="{C183D7F6-B498-43B3-948B-1728B52AA6E4}">
                <adec:decorative xmlns:adec="http://schemas.microsoft.com/office/drawing/2017/decorative" val="1"/>
              </a:ext>
            </a:extLst>
          </p:cNvPr>
          <p:cNvCxnSpPr>
            <a:cxnSpLocks/>
          </p:cNvCxnSpPr>
          <p:nvPr/>
        </p:nvCxnSpPr>
        <p:spPr>
          <a:xfrm>
            <a:off x="4542343" y="2319424"/>
            <a:ext cx="3621404" cy="0"/>
          </a:xfrm>
          <a:prstGeom prst="line">
            <a:avLst/>
          </a:prstGeom>
          <a:ln w="12700">
            <a:prstDash val="dashDot"/>
          </a:ln>
        </p:spPr>
        <p:style>
          <a:lnRef idx="1">
            <a:schemeClr val="dk1"/>
          </a:lnRef>
          <a:fillRef idx="0">
            <a:schemeClr val="dk1"/>
          </a:fillRef>
          <a:effectRef idx="0">
            <a:schemeClr val="dk1"/>
          </a:effectRef>
          <a:fontRef idx="minor">
            <a:schemeClr val="tx1"/>
          </a:fontRef>
        </p:style>
      </p:cxnSp>
      <p:sp>
        <p:nvSpPr>
          <p:cNvPr id="12" name="Free-form: Shape 20">
            <a:extLst>
              <a:ext uri="{FF2B5EF4-FFF2-40B4-BE49-F238E27FC236}">
                <a16:creationId xmlns:a16="http://schemas.microsoft.com/office/drawing/2014/main" id="{D8683450-9069-B214-CD7C-DA5E88C5287D}"/>
              </a:ext>
            </a:extLst>
          </p:cNvPr>
          <p:cNvSpPr/>
          <p:nvPr/>
        </p:nvSpPr>
        <p:spPr>
          <a:xfrm rot="16200000">
            <a:off x="1212705" y="4816326"/>
            <a:ext cx="1903654" cy="550474"/>
          </a:xfrm>
          <a:custGeom>
            <a:avLst/>
            <a:gdLst>
              <a:gd name="connsiteX0" fmla="*/ 0 w 3927215"/>
              <a:gd name="connsiteY0" fmla="*/ 0 h 746170"/>
              <a:gd name="connsiteX1" fmla="*/ 3927215 w 3927215"/>
              <a:gd name="connsiteY1" fmla="*/ 0 h 746170"/>
              <a:gd name="connsiteX2" fmla="*/ 3927215 w 3927215"/>
              <a:gd name="connsiteY2" fmla="*/ 746170 h 746170"/>
              <a:gd name="connsiteX3" fmla="*/ 0 w 3927215"/>
              <a:gd name="connsiteY3" fmla="*/ 746170 h 746170"/>
              <a:gd name="connsiteX4" fmla="*/ 0 w 3927215"/>
              <a:gd name="connsiteY4" fmla="*/ 0 h 74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7215" h="746170">
                <a:moveTo>
                  <a:pt x="0" y="0"/>
                </a:moveTo>
                <a:lnTo>
                  <a:pt x="3927215" y="0"/>
                </a:lnTo>
                <a:lnTo>
                  <a:pt x="3927215" y="746170"/>
                </a:lnTo>
                <a:lnTo>
                  <a:pt x="0" y="74617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25399" tIns="25400" rIns="25400" bIns="25399" numCol="1" spcCol="1270" anchor="ctr" anchorCtr="0">
            <a:noAutofit/>
          </a:bodyPr>
          <a:lstStyle/>
          <a:p>
            <a:pPr marL="0" marR="0" lvl="0" indent="0" algn="ctr" defTabSz="1778000" rtl="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Vent Consent </a:t>
            </a:r>
          </a:p>
        </p:txBody>
      </p:sp>
      <p:sp>
        <p:nvSpPr>
          <p:cNvPr id="11" name="Rectangle 10">
            <a:extLst>
              <a:ext uri="{FF2B5EF4-FFF2-40B4-BE49-F238E27FC236}">
                <a16:creationId xmlns:a16="http://schemas.microsoft.com/office/drawing/2014/main" id="{C3246968-5CFE-EE83-33C7-FA498EB7D87D}"/>
              </a:ext>
            </a:extLst>
          </p:cNvPr>
          <p:cNvSpPr/>
          <p:nvPr/>
        </p:nvSpPr>
        <p:spPr>
          <a:xfrm>
            <a:off x="2700176" y="3815134"/>
            <a:ext cx="1720176" cy="255517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rPr>
              <a:t>Screening</a:t>
            </a:r>
          </a:p>
        </p:txBody>
      </p:sp>
      <p:sp>
        <p:nvSpPr>
          <p:cNvPr id="13" name="Free-form: Shape 21">
            <a:extLst>
              <a:ext uri="{FF2B5EF4-FFF2-40B4-BE49-F238E27FC236}">
                <a16:creationId xmlns:a16="http://schemas.microsoft.com/office/drawing/2014/main" id="{B64CFE10-7C26-36A5-7800-E7DFA137C3B2}"/>
              </a:ext>
            </a:extLst>
          </p:cNvPr>
          <p:cNvSpPr/>
          <p:nvPr/>
        </p:nvSpPr>
        <p:spPr>
          <a:xfrm>
            <a:off x="2896303" y="4934510"/>
            <a:ext cx="1360377" cy="510928"/>
          </a:xfrm>
          <a:custGeom>
            <a:avLst/>
            <a:gdLst>
              <a:gd name="connsiteX0" fmla="*/ 0 w 2447440"/>
              <a:gd name="connsiteY0" fmla="*/ 0 h 746170"/>
              <a:gd name="connsiteX1" fmla="*/ 2447440 w 2447440"/>
              <a:gd name="connsiteY1" fmla="*/ 0 h 746170"/>
              <a:gd name="connsiteX2" fmla="*/ 2447440 w 2447440"/>
              <a:gd name="connsiteY2" fmla="*/ 746170 h 746170"/>
              <a:gd name="connsiteX3" fmla="*/ 0 w 2447440"/>
              <a:gd name="connsiteY3" fmla="*/ 746170 h 746170"/>
              <a:gd name="connsiteX4" fmla="*/ 0 w 2447440"/>
              <a:gd name="connsiteY4" fmla="*/ 0 h 74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440" h="746170">
                <a:moveTo>
                  <a:pt x="0" y="0"/>
                </a:moveTo>
                <a:lnTo>
                  <a:pt x="2447440" y="0"/>
                </a:lnTo>
                <a:lnTo>
                  <a:pt x="2447440" y="746170"/>
                </a:lnTo>
                <a:lnTo>
                  <a:pt x="0" y="74617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17145" tIns="17145" rIns="17145" bIns="17145"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NSTA Consents </a:t>
            </a:r>
          </a:p>
        </p:txBody>
      </p:sp>
      <p:sp>
        <p:nvSpPr>
          <p:cNvPr id="10" name="Rectangle 9">
            <a:extLst>
              <a:ext uri="{FF2B5EF4-FFF2-40B4-BE49-F238E27FC236}">
                <a16:creationId xmlns:a16="http://schemas.microsoft.com/office/drawing/2014/main" id="{ADF9F85D-5069-6969-5397-404E28F3BFAD}"/>
              </a:ext>
              <a:ext uri="{C183D7F6-B498-43B3-948B-1728B52AA6E4}">
                <adec:decorative xmlns:adec="http://schemas.microsoft.com/office/drawing/2017/decorative" val="0"/>
              </a:ext>
            </a:extLst>
          </p:cNvPr>
          <p:cNvSpPr/>
          <p:nvPr/>
        </p:nvSpPr>
        <p:spPr>
          <a:xfrm>
            <a:off x="4542343" y="3813975"/>
            <a:ext cx="3621404" cy="255517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rPr>
              <a:t>Consultation</a:t>
            </a:r>
          </a:p>
        </p:txBody>
      </p:sp>
      <p:sp>
        <p:nvSpPr>
          <p:cNvPr id="14" name="Free-form: Shape 22">
            <a:extLst>
              <a:ext uri="{FF2B5EF4-FFF2-40B4-BE49-F238E27FC236}">
                <a16:creationId xmlns:a16="http://schemas.microsoft.com/office/drawing/2014/main" id="{33578DE9-4084-4954-528E-3BA091382C3E}"/>
              </a:ext>
            </a:extLst>
          </p:cNvPr>
          <p:cNvSpPr/>
          <p:nvPr/>
        </p:nvSpPr>
        <p:spPr>
          <a:xfrm>
            <a:off x="5618346" y="4797751"/>
            <a:ext cx="1651175" cy="811684"/>
          </a:xfrm>
          <a:custGeom>
            <a:avLst/>
            <a:gdLst>
              <a:gd name="connsiteX0" fmla="*/ 0 w 2447440"/>
              <a:gd name="connsiteY0" fmla="*/ 0 h 746170"/>
              <a:gd name="connsiteX1" fmla="*/ 2447440 w 2447440"/>
              <a:gd name="connsiteY1" fmla="*/ 0 h 746170"/>
              <a:gd name="connsiteX2" fmla="*/ 2447440 w 2447440"/>
              <a:gd name="connsiteY2" fmla="*/ 746170 h 746170"/>
              <a:gd name="connsiteX3" fmla="*/ 0 w 2447440"/>
              <a:gd name="connsiteY3" fmla="*/ 746170 h 746170"/>
              <a:gd name="connsiteX4" fmla="*/ 0 w 2447440"/>
              <a:gd name="connsiteY4" fmla="*/ 0 h 74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440" h="746170">
                <a:moveTo>
                  <a:pt x="0" y="0"/>
                </a:moveTo>
                <a:lnTo>
                  <a:pt x="2447440" y="0"/>
                </a:lnTo>
                <a:lnTo>
                  <a:pt x="2447440" y="746170"/>
                </a:lnTo>
                <a:lnTo>
                  <a:pt x="0" y="74617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17145" tIns="17145" rIns="17145" bIns="17145"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NSTA Operations </a:t>
            </a:r>
            <a:r>
              <a:rPr kumimoji="0" lang="en-GB" sz="14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Technical Review</a:t>
            </a:r>
          </a:p>
        </p:txBody>
      </p:sp>
      <p:sp>
        <p:nvSpPr>
          <p:cNvPr id="30" name="Rectangle 29">
            <a:extLst>
              <a:ext uri="{FF2B5EF4-FFF2-40B4-BE49-F238E27FC236}">
                <a16:creationId xmlns:a16="http://schemas.microsoft.com/office/drawing/2014/main" id="{EC60706D-DF7D-FFF2-7F94-8B38807011DD}"/>
              </a:ext>
            </a:extLst>
          </p:cNvPr>
          <p:cNvSpPr/>
          <p:nvPr/>
        </p:nvSpPr>
        <p:spPr>
          <a:xfrm>
            <a:off x="8281154" y="3813975"/>
            <a:ext cx="1984037" cy="255517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2060"/>
                </a:solidFill>
                <a:effectLst/>
                <a:uLnTx/>
                <a:uFillTx/>
                <a:latin typeface="Calibri" panose="020F0502020204030204" pitchFamily="34" charset="0"/>
                <a:cs typeface="Calibri" panose="020F0502020204030204" pitchFamily="34" charset="0"/>
              </a:rPr>
              <a:t>Authorisation</a:t>
            </a:r>
          </a:p>
        </p:txBody>
      </p:sp>
      <p:sp>
        <p:nvSpPr>
          <p:cNvPr id="31" name="Free-form: Shape 42">
            <a:extLst>
              <a:ext uri="{FF2B5EF4-FFF2-40B4-BE49-F238E27FC236}">
                <a16:creationId xmlns:a16="http://schemas.microsoft.com/office/drawing/2014/main" id="{3C576A47-78E7-6BCE-0BA1-5D5909BE4BFC}"/>
              </a:ext>
            </a:extLst>
          </p:cNvPr>
          <p:cNvSpPr/>
          <p:nvPr/>
        </p:nvSpPr>
        <p:spPr>
          <a:xfrm>
            <a:off x="8590846" y="4947623"/>
            <a:ext cx="1364652" cy="497817"/>
          </a:xfrm>
          <a:custGeom>
            <a:avLst/>
            <a:gdLst>
              <a:gd name="connsiteX0" fmla="*/ 0 w 2447440"/>
              <a:gd name="connsiteY0" fmla="*/ 0 h 746170"/>
              <a:gd name="connsiteX1" fmla="*/ 2447440 w 2447440"/>
              <a:gd name="connsiteY1" fmla="*/ 0 h 746170"/>
              <a:gd name="connsiteX2" fmla="*/ 2447440 w 2447440"/>
              <a:gd name="connsiteY2" fmla="*/ 746170 h 746170"/>
              <a:gd name="connsiteX3" fmla="*/ 0 w 2447440"/>
              <a:gd name="connsiteY3" fmla="*/ 746170 h 746170"/>
              <a:gd name="connsiteX4" fmla="*/ 0 w 2447440"/>
              <a:gd name="connsiteY4" fmla="*/ 0 h 74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440" h="746170">
                <a:moveTo>
                  <a:pt x="0" y="0"/>
                </a:moveTo>
                <a:lnTo>
                  <a:pt x="2447440" y="0"/>
                </a:lnTo>
                <a:lnTo>
                  <a:pt x="2447440" y="746170"/>
                </a:lnTo>
                <a:lnTo>
                  <a:pt x="0" y="74617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17145" tIns="17145" rIns="17145" bIns="17145"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NSTA Consents </a:t>
            </a:r>
          </a:p>
        </p:txBody>
      </p:sp>
    </p:spTree>
    <p:extLst>
      <p:ext uri="{BB962C8B-B14F-4D97-AF65-F5344CB8AC3E}">
        <p14:creationId xmlns:p14="http://schemas.microsoft.com/office/powerpoint/2010/main" val="2138791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F19D8-D039-CEF9-BBF4-B2FE0A5C221D}"/>
            </a:ext>
          </a:extLst>
        </p:cNvPr>
        <p:cNvGrpSpPr/>
        <p:nvPr/>
      </p:nvGrpSpPr>
      <p:grpSpPr>
        <a:xfrm>
          <a:off x="0" y="0"/>
          <a:ext cx="0" cy="0"/>
          <a:chOff x="0" y="0"/>
          <a:chExt cx="0" cy="0"/>
        </a:xfrm>
      </p:grpSpPr>
      <p:sp>
        <p:nvSpPr>
          <p:cNvPr id="6" name="Text Placeholder 8">
            <a:extLst>
              <a:ext uri="{FF2B5EF4-FFF2-40B4-BE49-F238E27FC236}">
                <a16:creationId xmlns:a16="http://schemas.microsoft.com/office/drawing/2014/main" id="{2BAC7B37-1D9C-3FF3-78C9-25FA9B469904}"/>
              </a:ext>
              <a:ext uri="{C183D7F6-B498-43B3-948B-1728B52AA6E4}">
                <adec:decorative xmlns:adec="http://schemas.microsoft.com/office/drawing/2017/decorative" val="1"/>
              </a:ext>
            </a:extLst>
          </p:cNvPr>
          <p:cNvSpPr>
            <a:spLocks noGrp="1"/>
          </p:cNvSpPr>
          <p:nvPr>
            <p:ph type="body" sz="quarter" idx="10"/>
          </p:nvPr>
        </p:nvSpPr>
        <p:spPr>
          <a:xfrm>
            <a:off x="0" y="6480649"/>
            <a:ext cx="12192000" cy="368300"/>
          </a:xfrm>
          <a:solidFill>
            <a:srgbClr val="002060"/>
          </a:solidFill>
        </p:spPr>
        <p:txBody>
          <a:bodyPr lIns="91440" tIns="45720" rIns="91440" bIns="45720" anchor="t"/>
          <a:lstStyle/>
          <a:p>
            <a:pPr fontAlgn="base"/>
            <a:r>
              <a:rPr lang="en-GB" sz="1600" b="1">
                <a:latin typeface="Calibri Light"/>
                <a:ea typeface="Calibri Light"/>
                <a:cs typeface="Calibri Light"/>
              </a:rPr>
              <a:t>Flare &amp; Vent Consent  Submission Period: </a:t>
            </a:r>
            <a:r>
              <a:rPr lang="en-GB" sz="1600">
                <a:latin typeface="Calibri Light"/>
                <a:ea typeface="Calibri Light"/>
                <a:cs typeface="Calibri Light"/>
              </a:rPr>
              <a:t>18</a:t>
            </a:r>
            <a:r>
              <a:rPr lang="en-GB" sz="1600" b="1">
                <a:latin typeface="Calibri Light"/>
                <a:ea typeface="Calibri Light"/>
                <a:cs typeface="Calibri Light"/>
              </a:rPr>
              <a:t> Aug - </a:t>
            </a:r>
            <a:r>
              <a:rPr lang="en-GB" sz="1600">
                <a:latin typeface="Calibri Light"/>
                <a:ea typeface="Calibri Light"/>
                <a:cs typeface="Calibri Light"/>
              </a:rPr>
              <a:t>12</a:t>
            </a:r>
            <a:r>
              <a:rPr lang="en-GB" sz="1600" b="1">
                <a:latin typeface="Calibri Light"/>
                <a:ea typeface="Calibri Light"/>
                <a:cs typeface="Calibri Light"/>
              </a:rPr>
              <a:t> Sep                           </a:t>
            </a:r>
            <a:r>
              <a:rPr kumimoji="0" lang="en-GB" sz="1600" b="1" i="0" strike="noStrike" kern="0" cap="none" spc="0" normalizeH="0" baseline="0" noProof="0">
                <a:ln>
                  <a:noFill/>
                </a:ln>
                <a:effectLst/>
                <a:uLnTx/>
                <a:uFillTx/>
                <a:latin typeface="Calibri"/>
                <a:ea typeface="Calibri"/>
                <a:cs typeface="Calibri"/>
                <a:hlinkClick r:id="rId3">
                  <a:extLst>
                    <a:ext uri="{A12FA001-AC4F-418D-AE19-62706E023703}">
                      <ahyp:hlinkClr xmlns:ahyp="http://schemas.microsoft.com/office/drawing/2018/hyperlinkcolor" val="tx"/>
                    </a:ext>
                  </a:extLst>
                </a:hlinkClick>
              </a:rPr>
              <a:t>Guidance on Applications for Flaring and Venting Consents </a:t>
            </a:r>
            <a:endParaRPr lang="en-GB" sz="1600" b="1" kern="0">
              <a:latin typeface="Calibri"/>
              <a:ea typeface="Calibri"/>
              <a:cs typeface="Calibri"/>
            </a:endParaRPr>
          </a:p>
          <a:p>
            <a:pPr fontAlgn="base"/>
            <a:endParaRPr lang="en-GB" sz="1600" b="1">
              <a:latin typeface="Calibri Light" panose="020F0302020204030204" pitchFamily="34" charset="0"/>
              <a:cs typeface="Calibri Light" panose="020F0302020204030204" pitchFamily="34" charset="0"/>
            </a:endParaRPr>
          </a:p>
          <a:p>
            <a:pPr algn="l"/>
            <a:endParaRPr lang="en-GB"/>
          </a:p>
        </p:txBody>
      </p:sp>
      <p:sp>
        <p:nvSpPr>
          <p:cNvPr id="7" name="Title 6">
            <a:extLst>
              <a:ext uri="{FF2B5EF4-FFF2-40B4-BE49-F238E27FC236}">
                <a16:creationId xmlns:a16="http://schemas.microsoft.com/office/drawing/2014/main" id="{3A24A607-3A31-1839-E26D-352B39C35BF2}"/>
              </a:ext>
            </a:extLst>
          </p:cNvPr>
          <p:cNvSpPr>
            <a:spLocks noGrp="1"/>
          </p:cNvSpPr>
          <p:nvPr>
            <p:ph type="title"/>
          </p:nvPr>
        </p:nvSpPr>
        <p:spPr>
          <a:xfrm>
            <a:off x="646219" y="456424"/>
            <a:ext cx="7095435" cy="501649"/>
          </a:xfrm>
        </p:spPr>
        <p:txBody>
          <a:bodyPr vert="horz" lIns="0" tIns="0" rIns="91440" bIns="45720" rtlCol="0" anchor="t">
            <a:normAutofit fontScale="90000"/>
          </a:bodyPr>
          <a:lstStyle/>
          <a:p>
            <a:pPr defTabSz="914400"/>
            <a:r>
              <a:rPr lang="en-GB" sz="3100">
                <a:latin typeface="Calibri Light" panose="020F0302020204030204" pitchFamily="34" charset="0"/>
                <a:cs typeface="Calibri Light" panose="020F0302020204030204" pitchFamily="34" charset="0"/>
              </a:rPr>
              <a:t>ACE 2026: Flare &amp; Vent Consents</a:t>
            </a:r>
            <a:br>
              <a:rPr lang="en-GB" sz="2400">
                <a:solidFill>
                  <a:srgbClr val="193768"/>
                </a:solidFill>
                <a:latin typeface="Calibri" panose="020F0502020204030204" pitchFamily="34" charset="0"/>
                <a:ea typeface="+mn-ea"/>
                <a:cs typeface="Calibri" panose="020F0502020204030204" pitchFamily="34" charset="0"/>
              </a:rPr>
            </a:br>
            <a:endParaRPr lang="en-GB" sz="2400">
              <a:solidFill>
                <a:srgbClr val="193768"/>
              </a:solidFill>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A0A07429-98EB-F37F-1644-DC5DCA54FB69}"/>
              </a:ext>
            </a:extLst>
          </p:cNvPr>
          <p:cNvSpPr txBox="1"/>
          <p:nvPr/>
        </p:nvSpPr>
        <p:spPr>
          <a:xfrm>
            <a:off x="337273" y="774333"/>
            <a:ext cx="11208508" cy="552039"/>
          </a:xfrm>
          <a:prstGeom prst="rect">
            <a:avLst/>
          </a:prstGeom>
          <a:solidFill>
            <a:srgbClr val="FFFFFF"/>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fontAlgn="base">
              <a:defRPr sz="1800" b="1">
                <a:solidFill>
                  <a:schemeClr val="lt1"/>
                </a:solidFill>
              </a:defRPr>
            </a:lvl1pPr>
            <a:lvl2pPr marL="265113" lvl="1">
              <a:defRPr sz="2000">
                <a:solidFill>
                  <a:schemeClr val="lt1"/>
                </a:solidFill>
                <a:latin typeface="Calibri" panose="020F0502020204030204" pitchFamily="34" charset="0"/>
                <a:cs typeface="Calibri" panose="020F0502020204030204" pitchFamily="34" charset="0"/>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r>
              <a:rPr lang="en-GB"/>
              <a:t>Applications for ACE Flare/Vent consents and short-terms must be submitted using a new application. </a:t>
            </a:r>
          </a:p>
        </p:txBody>
      </p:sp>
      <p:pic>
        <p:nvPicPr>
          <p:cNvPr id="2" name="Picture 1" descr="Field Consents System Screenshot detailing step by step guidance on how to submit a succesful application.">
            <a:extLst>
              <a:ext uri="{FF2B5EF4-FFF2-40B4-BE49-F238E27FC236}">
                <a16:creationId xmlns:a16="http://schemas.microsoft.com/office/drawing/2014/main" id="{A04F2FD8-C021-BEFD-2E94-57367AEA99DD}"/>
              </a:ext>
            </a:extLst>
          </p:cNvPr>
          <p:cNvPicPr>
            <a:picLocks noChangeAspect="1"/>
          </p:cNvPicPr>
          <p:nvPr/>
        </p:nvPicPr>
        <p:blipFill>
          <a:blip r:embed="rId4"/>
          <a:stretch>
            <a:fillRect/>
          </a:stretch>
        </p:blipFill>
        <p:spPr>
          <a:xfrm>
            <a:off x="160193" y="2186755"/>
            <a:ext cx="3804127" cy="24273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Field Consents System Screenshot detailing step by step guidance on how to submit a succesful application.">
            <a:extLst>
              <a:ext uri="{FF2B5EF4-FFF2-40B4-BE49-F238E27FC236}">
                <a16:creationId xmlns:a16="http://schemas.microsoft.com/office/drawing/2014/main" id="{78AC0440-00CC-E672-71E8-581E257A4604}"/>
              </a:ext>
            </a:extLst>
          </p:cNvPr>
          <p:cNvPicPr>
            <a:picLocks noChangeAspect="1"/>
          </p:cNvPicPr>
          <p:nvPr/>
        </p:nvPicPr>
        <p:blipFill>
          <a:blip r:embed="rId5"/>
          <a:stretch>
            <a:fillRect/>
          </a:stretch>
        </p:blipFill>
        <p:spPr>
          <a:xfrm>
            <a:off x="4186660" y="2183604"/>
            <a:ext cx="3818680" cy="24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Field Consents System Screenshot detailing step by step guidance on how to submit a succesful application.">
            <a:extLst>
              <a:ext uri="{FF2B5EF4-FFF2-40B4-BE49-F238E27FC236}">
                <a16:creationId xmlns:a16="http://schemas.microsoft.com/office/drawing/2014/main" id="{E0547AF4-10FE-F097-82FC-C5CB8AB7EFB1}"/>
              </a:ext>
            </a:extLst>
          </p:cNvPr>
          <p:cNvPicPr>
            <a:picLocks noChangeAspect="1"/>
          </p:cNvPicPr>
          <p:nvPr/>
        </p:nvPicPr>
        <p:blipFill>
          <a:blip r:embed="rId6"/>
          <a:stretch>
            <a:fillRect/>
          </a:stretch>
        </p:blipFill>
        <p:spPr>
          <a:xfrm>
            <a:off x="8227682" y="2180456"/>
            <a:ext cx="3804127" cy="24398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22" name="Group 21">
            <a:extLst>
              <a:ext uri="{FF2B5EF4-FFF2-40B4-BE49-F238E27FC236}">
                <a16:creationId xmlns:a16="http://schemas.microsoft.com/office/drawing/2014/main" id="{4EEE9FDA-8F46-066A-59C0-CF7ABAB4A884}"/>
              </a:ext>
              <a:ext uri="{C183D7F6-B498-43B3-948B-1728B52AA6E4}">
                <adec:decorative xmlns:adec="http://schemas.microsoft.com/office/drawing/2017/decorative" val="1"/>
              </a:ext>
            </a:extLst>
          </p:cNvPr>
          <p:cNvGrpSpPr/>
          <p:nvPr/>
        </p:nvGrpSpPr>
        <p:grpSpPr>
          <a:xfrm>
            <a:off x="3916800" y="5438418"/>
            <a:ext cx="47880" cy="47880"/>
            <a:chOff x="3916800" y="5438418"/>
            <a:chExt cx="47880" cy="47880"/>
          </a:xfrm>
        </p:grpSpPr>
        <mc:AlternateContent xmlns:mc="http://schemas.openxmlformats.org/markup-compatibility/2006">
          <mc:Choice xmlns:p14="http://schemas.microsoft.com/office/powerpoint/2010/main" Requires="p14">
            <p:contentPart p14:bwMode="auto" r:id="rId7">
              <p14:nvContentPartPr>
                <p14:cNvPr id="14" name="Ink 13">
                  <a:extLst>
                    <a:ext uri="{FF2B5EF4-FFF2-40B4-BE49-F238E27FC236}">
                      <a16:creationId xmlns:a16="http://schemas.microsoft.com/office/drawing/2014/main" id="{6345A033-7946-603F-28E3-61B42C2F6C58}"/>
                    </a:ext>
                  </a:extLst>
                </p14:cNvPr>
                <p14:cNvContentPartPr/>
                <p14:nvPr/>
              </p14:nvContentPartPr>
              <p14:xfrm>
                <a:off x="3930120" y="5465778"/>
                <a:ext cx="360" cy="360"/>
              </p14:xfrm>
            </p:contentPart>
          </mc:Choice>
          <mc:Fallback>
            <p:pic>
              <p:nvPicPr>
                <p:cNvPr id="14" name="Ink 13">
                  <a:extLst>
                    <a:ext uri="{FF2B5EF4-FFF2-40B4-BE49-F238E27FC236}">
                      <a16:creationId xmlns:a16="http://schemas.microsoft.com/office/drawing/2014/main" id="{6345A033-7946-603F-28E3-61B42C2F6C58}"/>
                    </a:ext>
                  </a:extLst>
                </p:cNvPr>
                <p:cNvPicPr/>
                <p:nvPr/>
              </p:nvPicPr>
              <p:blipFill>
                <a:blip r:embed="rId8"/>
                <a:stretch>
                  <a:fillRect/>
                </a:stretch>
              </p:blipFill>
              <p:spPr>
                <a:xfrm>
                  <a:off x="3894120" y="5429778"/>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5" name="Ink 14">
                  <a:extLst>
                    <a:ext uri="{FF2B5EF4-FFF2-40B4-BE49-F238E27FC236}">
                      <a16:creationId xmlns:a16="http://schemas.microsoft.com/office/drawing/2014/main" id="{C60827B8-FD32-2297-BAD8-4F85C02815F6}"/>
                    </a:ext>
                  </a:extLst>
                </p14:cNvPr>
                <p14:cNvContentPartPr/>
                <p14:nvPr/>
              </p14:nvContentPartPr>
              <p14:xfrm>
                <a:off x="3923640" y="5438418"/>
                <a:ext cx="360" cy="360"/>
              </p14:xfrm>
            </p:contentPart>
          </mc:Choice>
          <mc:Fallback>
            <p:pic>
              <p:nvPicPr>
                <p:cNvPr id="15" name="Ink 14">
                  <a:extLst>
                    <a:ext uri="{FF2B5EF4-FFF2-40B4-BE49-F238E27FC236}">
                      <a16:creationId xmlns:a16="http://schemas.microsoft.com/office/drawing/2014/main" id="{C60827B8-FD32-2297-BAD8-4F85C02815F6}"/>
                    </a:ext>
                  </a:extLst>
                </p:cNvPr>
                <p:cNvPicPr/>
                <p:nvPr/>
              </p:nvPicPr>
              <p:blipFill>
                <a:blip r:embed="rId8"/>
                <a:stretch>
                  <a:fillRect/>
                </a:stretch>
              </p:blipFill>
              <p:spPr>
                <a:xfrm>
                  <a:off x="3887640" y="5402418"/>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6" name="Ink 15">
                  <a:extLst>
                    <a:ext uri="{FF2B5EF4-FFF2-40B4-BE49-F238E27FC236}">
                      <a16:creationId xmlns:a16="http://schemas.microsoft.com/office/drawing/2014/main" id="{E0727C55-1741-8AC7-1E39-96BE236D5913}"/>
                    </a:ext>
                  </a:extLst>
                </p14:cNvPr>
                <p14:cNvContentPartPr/>
                <p14:nvPr/>
              </p14:nvContentPartPr>
              <p14:xfrm>
                <a:off x="3937320" y="5438418"/>
                <a:ext cx="360" cy="360"/>
              </p14:xfrm>
            </p:contentPart>
          </mc:Choice>
          <mc:Fallback>
            <p:pic>
              <p:nvPicPr>
                <p:cNvPr id="16" name="Ink 15">
                  <a:extLst>
                    <a:ext uri="{FF2B5EF4-FFF2-40B4-BE49-F238E27FC236}">
                      <a16:creationId xmlns:a16="http://schemas.microsoft.com/office/drawing/2014/main" id="{E0727C55-1741-8AC7-1E39-96BE236D5913}"/>
                    </a:ext>
                  </a:extLst>
                </p:cNvPr>
                <p:cNvPicPr/>
                <p:nvPr/>
              </p:nvPicPr>
              <p:blipFill>
                <a:blip r:embed="rId8"/>
                <a:stretch>
                  <a:fillRect/>
                </a:stretch>
              </p:blipFill>
              <p:spPr>
                <a:xfrm>
                  <a:off x="3901320" y="5402418"/>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7" name="Ink 16">
                  <a:extLst>
                    <a:ext uri="{FF2B5EF4-FFF2-40B4-BE49-F238E27FC236}">
                      <a16:creationId xmlns:a16="http://schemas.microsoft.com/office/drawing/2014/main" id="{0DB9ACF0-2B32-7A45-F217-A6B25089C8CF}"/>
                    </a:ext>
                  </a:extLst>
                </p14:cNvPr>
                <p14:cNvContentPartPr/>
                <p14:nvPr/>
              </p14:nvContentPartPr>
              <p14:xfrm>
                <a:off x="3930120" y="5485938"/>
                <a:ext cx="360" cy="360"/>
              </p14:xfrm>
            </p:contentPart>
          </mc:Choice>
          <mc:Fallback>
            <p:pic>
              <p:nvPicPr>
                <p:cNvPr id="17" name="Ink 16">
                  <a:extLst>
                    <a:ext uri="{FF2B5EF4-FFF2-40B4-BE49-F238E27FC236}">
                      <a16:creationId xmlns:a16="http://schemas.microsoft.com/office/drawing/2014/main" id="{0DB9ACF0-2B32-7A45-F217-A6B25089C8CF}"/>
                    </a:ext>
                  </a:extLst>
                </p:cNvPr>
                <p:cNvPicPr/>
                <p:nvPr/>
              </p:nvPicPr>
              <p:blipFill>
                <a:blip r:embed="rId8"/>
                <a:stretch>
                  <a:fillRect/>
                </a:stretch>
              </p:blipFill>
              <p:spPr>
                <a:xfrm>
                  <a:off x="3894120" y="5449938"/>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9" name="Ink 18">
                  <a:extLst>
                    <a:ext uri="{FF2B5EF4-FFF2-40B4-BE49-F238E27FC236}">
                      <a16:creationId xmlns:a16="http://schemas.microsoft.com/office/drawing/2014/main" id="{042F5C7B-1B13-9659-A19F-133589CDF9FA}"/>
                    </a:ext>
                  </a:extLst>
                </p14:cNvPr>
                <p14:cNvContentPartPr/>
                <p14:nvPr/>
              </p14:nvContentPartPr>
              <p14:xfrm>
                <a:off x="3916800" y="5485938"/>
                <a:ext cx="360" cy="360"/>
              </p14:xfrm>
            </p:contentPart>
          </mc:Choice>
          <mc:Fallback>
            <p:pic>
              <p:nvPicPr>
                <p:cNvPr id="19" name="Ink 18">
                  <a:extLst>
                    <a:ext uri="{FF2B5EF4-FFF2-40B4-BE49-F238E27FC236}">
                      <a16:creationId xmlns:a16="http://schemas.microsoft.com/office/drawing/2014/main" id="{042F5C7B-1B13-9659-A19F-133589CDF9FA}"/>
                    </a:ext>
                  </a:extLst>
                </p:cNvPr>
                <p:cNvPicPr/>
                <p:nvPr/>
              </p:nvPicPr>
              <p:blipFill>
                <a:blip r:embed="rId8"/>
                <a:stretch>
                  <a:fillRect/>
                </a:stretch>
              </p:blipFill>
              <p:spPr>
                <a:xfrm>
                  <a:off x="3880800" y="5449938"/>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1" name="Ink 20">
                  <a:extLst>
                    <a:ext uri="{FF2B5EF4-FFF2-40B4-BE49-F238E27FC236}">
                      <a16:creationId xmlns:a16="http://schemas.microsoft.com/office/drawing/2014/main" id="{5C910619-D52D-C509-C081-0AE96BC41E1C}"/>
                    </a:ext>
                  </a:extLst>
                </p14:cNvPr>
                <p14:cNvContentPartPr/>
                <p14:nvPr/>
              </p14:nvContentPartPr>
              <p14:xfrm>
                <a:off x="3964320" y="5451738"/>
                <a:ext cx="360" cy="360"/>
              </p14:xfrm>
            </p:contentPart>
          </mc:Choice>
          <mc:Fallback>
            <p:pic>
              <p:nvPicPr>
                <p:cNvPr id="21" name="Ink 20">
                  <a:extLst>
                    <a:ext uri="{FF2B5EF4-FFF2-40B4-BE49-F238E27FC236}">
                      <a16:creationId xmlns:a16="http://schemas.microsoft.com/office/drawing/2014/main" id="{5C910619-D52D-C509-C081-0AE96BC41E1C}"/>
                    </a:ext>
                  </a:extLst>
                </p:cNvPr>
                <p:cNvPicPr/>
                <p:nvPr/>
              </p:nvPicPr>
              <p:blipFill>
                <a:blip r:embed="rId8"/>
                <a:stretch>
                  <a:fillRect/>
                </a:stretch>
              </p:blipFill>
              <p:spPr>
                <a:xfrm>
                  <a:off x="3928320" y="5415738"/>
                  <a:ext cx="72000" cy="72000"/>
                </a:xfrm>
                <a:prstGeom prst="rect">
                  <a:avLst/>
                </a:prstGeom>
              </p:spPr>
            </p:pic>
          </mc:Fallback>
        </mc:AlternateContent>
      </p:grpSp>
    </p:spTree>
    <p:extLst>
      <p:ext uri="{BB962C8B-B14F-4D97-AF65-F5344CB8AC3E}">
        <p14:creationId xmlns:p14="http://schemas.microsoft.com/office/powerpoint/2010/main" val="3789625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A69A3-2DEE-6E52-F27F-8ACC666EE6F5}"/>
              </a:ext>
            </a:extLst>
          </p:cNvPr>
          <p:cNvSpPr>
            <a:spLocks noGrp="1"/>
          </p:cNvSpPr>
          <p:nvPr>
            <p:ph type="title"/>
          </p:nvPr>
        </p:nvSpPr>
        <p:spPr>
          <a:xfrm>
            <a:off x="575733" y="260353"/>
            <a:ext cx="7415742" cy="501649"/>
          </a:xfrm>
        </p:spPr>
        <p:txBody>
          <a:bodyPr/>
          <a:lstStyle/>
          <a:p>
            <a:r>
              <a:rPr lang="en-GB">
                <a:latin typeface="Calibri Light" panose="020F0302020204030204" pitchFamily="34" charset="0"/>
                <a:cs typeface="Calibri Light" panose="020F0302020204030204" pitchFamily="34" charset="0"/>
              </a:rPr>
              <a:t>ACE 2026: F&amp;V Applications must include:</a:t>
            </a:r>
          </a:p>
        </p:txBody>
      </p:sp>
      <p:sp>
        <p:nvSpPr>
          <p:cNvPr id="3" name="Text Placeholder 2">
            <a:extLst>
              <a:ext uri="{FF2B5EF4-FFF2-40B4-BE49-F238E27FC236}">
                <a16:creationId xmlns:a16="http://schemas.microsoft.com/office/drawing/2014/main" id="{DEF5FC0B-9F20-DC84-1E41-085B6B81CE0E}"/>
              </a:ext>
              <a:ext uri="{C183D7F6-B498-43B3-948B-1728B52AA6E4}">
                <adec:decorative xmlns:adec="http://schemas.microsoft.com/office/drawing/2017/decorative" val="1"/>
              </a:ext>
            </a:extLst>
          </p:cNvPr>
          <p:cNvSpPr>
            <a:spLocks noGrp="1"/>
          </p:cNvSpPr>
          <p:nvPr>
            <p:ph type="body" sz="quarter" idx="10"/>
          </p:nvPr>
        </p:nvSpPr>
        <p:spPr>
          <a:solidFill>
            <a:srgbClr val="002060"/>
          </a:solidFill>
        </p:spPr>
        <p:txBody>
          <a:bodyPr/>
          <a:lstStyle/>
          <a:p>
            <a:endParaRPr lang="en-GB"/>
          </a:p>
        </p:txBody>
      </p:sp>
      <p:sp>
        <p:nvSpPr>
          <p:cNvPr id="7" name="Rectangle 6">
            <a:extLst>
              <a:ext uri="{FF2B5EF4-FFF2-40B4-BE49-F238E27FC236}">
                <a16:creationId xmlns:a16="http://schemas.microsoft.com/office/drawing/2014/main" id="{15ECD47D-0AC3-7392-E309-456CC67A4882}"/>
              </a:ext>
              <a:ext uri="{C183D7F6-B498-43B3-948B-1728B52AA6E4}">
                <adec:decorative xmlns:adec="http://schemas.microsoft.com/office/drawing/2017/decorative" val="1"/>
              </a:ext>
            </a:extLst>
          </p:cNvPr>
          <p:cNvSpPr/>
          <p:nvPr/>
        </p:nvSpPr>
        <p:spPr>
          <a:xfrm>
            <a:off x="670326" y="821822"/>
            <a:ext cx="11521674" cy="5214355"/>
          </a:xfrm>
          <a:prstGeom prst="rect">
            <a:avLst/>
          </a:prstGeom>
          <a:ln>
            <a:noFill/>
          </a:ln>
        </p:spPr>
        <p:txBody>
          <a:bodyPr/>
          <a:lstStyle/>
          <a:p>
            <a:endParaRPr lang="en-GB">
              <a:latin typeface="Calibri" panose="020F0502020204030204" pitchFamily="34" charset="0"/>
              <a:cs typeface="Calibri" panose="020F0502020204030204" pitchFamily="34" charset="0"/>
            </a:endParaRPr>
          </a:p>
        </p:txBody>
      </p:sp>
      <p:sp>
        <p:nvSpPr>
          <p:cNvPr id="9" name="Free-form: Shape 8">
            <a:extLst>
              <a:ext uri="{FF2B5EF4-FFF2-40B4-BE49-F238E27FC236}">
                <a16:creationId xmlns:a16="http://schemas.microsoft.com/office/drawing/2014/main" id="{09189B82-E85F-764C-BB4F-96DA178FDF92}"/>
              </a:ext>
            </a:extLst>
          </p:cNvPr>
          <p:cNvSpPr/>
          <p:nvPr/>
        </p:nvSpPr>
        <p:spPr>
          <a:xfrm>
            <a:off x="2919870" y="921383"/>
            <a:ext cx="7661913" cy="1008000"/>
          </a:xfrm>
          <a:custGeom>
            <a:avLst/>
            <a:gdLst>
              <a:gd name="connsiteX0" fmla="*/ 0 w 8004857"/>
              <a:gd name="connsiteY0" fmla="*/ 0 h 859569"/>
              <a:gd name="connsiteX1" fmla="*/ 7575073 w 8004857"/>
              <a:gd name="connsiteY1" fmla="*/ 0 h 859569"/>
              <a:gd name="connsiteX2" fmla="*/ 8004857 w 8004857"/>
              <a:gd name="connsiteY2" fmla="*/ 429785 h 859569"/>
              <a:gd name="connsiteX3" fmla="*/ 7575073 w 8004857"/>
              <a:gd name="connsiteY3" fmla="*/ 859569 h 859569"/>
              <a:gd name="connsiteX4" fmla="*/ 0 w 8004857"/>
              <a:gd name="connsiteY4" fmla="*/ 859569 h 859569"/>
              <a:gd name="connsiteX5" fmla="*/ 0 w 8004857"/>
              <a:gd name="connsiteY5" fmla="*/ 0 h 85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4857" h="859569">
                <a:moveTo>
                  <a:pt x="8004857" y="859568"/>
                </a:moveTo>
                <a:lnTo>
                  <a:pt x="429784" y="859568"/>
                </a:lnTo>
                <a:lnTo>
                  <a:pt x="0" y="429784"/>
                </a:lnTo>
                <a:lnTo>
                  <a:pt x="429784" y="1"/>
                </a:lnTo>
                <a:lnTo>
                  <a:pt x="8004857" y="1"/>
                </a:lnTo>
                <a:lnTo>
                  <a:pt x="8004857" y="859568"/>
                </a:lnTo>
                <a:close/>
              </a:path>
            </a:pathLst>
          </a:custGeom>
          <a:noFill/>
          <a:ln w="38100">
            <a:solidFill>
              <a:srgbClr val="193768"/>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28685" tIns="41822" rIns="41821" bIns="41822" numCol="1" spcCol="1270" anchor="ctr" anchorCtr="0">
            <a:noAutofit/>
          </a:bodyPr>
          <a:lstStyle/>
          <a:p>
            <a:pPr marL="0" lvl="0" indent="0" algn="ctr" defTabSz="1066800">
              <a:lnSpc>
                <a:spcPct val="90000"/>
              </a:lnSpc>
              <a:spcBef>
                <a:spcPct val="0"/>
              </a:spcBef>
              <a:spcAft>
                <a:spcPct val="35000"/>
              </a:spcAft>
              <a:buNone/>
            </a:pPr>
            <a:r>
              <a:rPr lang="en-GB" sz="2000" kern="1200">
                <a:solidFill>
                  <a:srgbClr val="193768"/>
                </a:solidFill>
                <a:latin typeface="Calibri" panose="020F0502020204030204" pitchFamily="34" charset="0"/>
                <a:cs typeface="Calibri" panose="020F0502020204030204" pitchFamily="34" charset="0"/>
              </a:rPr>
              <a:t>Explanation for requested Consent</a:t>
            </a:r>
          </a:p>
        </p:txBody>
      </p:sp>
      <p:sp>
        <p:nvSpPr>
          <p:cNvPr id="19" name="Free-form: Shape 18">
            <a:extLst>
              <a:ext uri="{FF2B5EF4-FFF2-40B4-BE49-F238E27FC236}">
                <a16:creationId xmlns:a16="http://schemas.microsoft.com/office/drawing/2014/main" id="{2242992C-E622-E8D1-91FB-6AA8BF700DFE}"/>
              </a:ext>
            </a:extLst>
          </p:cNvPr>
          <p:cNvSpPr/>
          <p:nvPr/>
        </p:nvSpPr>
        <p:spPr>
          <a:xfrm>
            <a:off x="2910753" y="2229268"/>
            <a:ext cx="7661914" cy="1008000"/>
          </a:xfrm>
          <a:custGeom>
            <a:avLst/>
            <a:gdLst>
              <a:gd name="connsiteX0" fmla="*/ 0 w 8004857"/>
              <a:gd name="connsiteY0" fmla="*/ 0 h 1069169"/>
              <a:gd name="connsiteX1" fmla="*/ 7470273 w 8004857"/>
              <a:gd name="connsiteY1" fmla="*/ 0 h 1069169"/>
              <a:gd name="connsiteX2" fmla="*/ 8004857 w 8004857"/>
              <a:gd name="connsiteY2" fmla="*/ 534585 h 1069169"/>
              <a:gd name="connsiteX3" fmla="*/ 7470273 w 8004857"/>
              <a:gd name="connsiteY3" fmla="*/ 1069169 h 1069169"/>
              <a:gd name="connsiteX4" fmla="*/ 0 w 8004857"/>
              <a:gd name="connsiteY4" fmla="*/ 1069169 h 1069169"/>
              <a:gd name="connsiteX5" fmla="*/ 0 w 8004857"/>
              <a:gd name="connsiteY5" fmla="*/ 0 h 1069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4857" h="1069169">
                <a:moveTo>
                  <a:pt x="8004857" y="1069168"/>
                </a:moveTo>
                <a:lnTo>
                  <a:pt x="534584" y="1069168"/>
                </a:lnTo>
                <a:lnTo>
                  <a:pt x="0" y="534584"/>
                </a:lnTo>
                <a:lnTo>
                  <a:pt x="534584" y="1"/>
                </a:lnTo>
                <a:lnTo>
                  <a:pt x="8004857" y="1"/>
                </a:lnTo>
                <a:lnTo>
                  <a:pt x="8004857" y="1069168"/>
                </a:lnTo>
                <a:close/>
              </a:path>
            </a:pathLst>
          </a:custGeom>
          <a:noFill/>
          <a:ln w="38100">
            <a:solidFill>
              <a:srgbClr val="193768"/>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28685" tIns="41822" rIns="41821" bIns="41822" numCol="1" spcCol="1270" anchor="ctr" anchorCtr="0">
            <a:noAutofit/>
          </a:bodyPr>
          <a:lstStyle/>
          <a:p>
            <a:pPr algn="ctr" defTabSz="1066800">
              <a:lnSpc>
                <a:spcPct val="90000"/>
              </a:lnSpc>
              <a:spcBef>
                <a:spcPct val="0"/>
              </a:spcBef>
              <a:spcAft>
                <a:spcPct val="35000"/>
              </a:spcAft>
            </a:pPr>
            <a:r>
              <a:rPr lang="en-GB" sz="2000">
                <a:solidFill>
                  <a:srgbClr val="193768"/>
                </a:solidFill>
                <a:latin typeface="Calibri" panose="020F0502020204030204" pitchFamily="34" charset="0"/>
                <a:cs typeface="Calibri" panose="020F0502020204030204" pitchFamily="34" charset="0"/>
              </a:rPr>
              <a:t>Forecast requirements reflect delivery of all in-year emissions reduction activities</a:t>
            </a:r>
          </a:p>
        </p:txBody>
      </p:sp>
      <p:sp>
        <p:nvSpPr>
          <p:cNvPr id="14" name="Free-form: Shape 13">
            <a:extLst>
              <a:ext uri="{FF2B5EF4-FFF2-40B4-BE49-F238E27FC236}">
                <a16:creationId xmlns:a16="http://schemas.microsoft.com/office/drawing/2014/main" id="{88E5842E-A706-7E31-D37B-4DA83AFC1EA7}"/>
              </a:ext>
            </a:extLst>
          </p:cNvPr>
          <p:cNvSpPr/>
          <p:nvPr/>
        </p:nvSpPr>
        <p:spPr>
          <a:xfrm>
            <a:off x="2910753" y="3509756"/>
            <a:ext cx="7661914" cy="1152145"/>
          </a:xfrm>
          <a:custGeom>
            <a:avLst/>
            <a:gdLst>
              <a:gd name="connsiteX0" fmla="*/ 0 w 8004857"/>
              <a:gd name="connsiteY0" fmla="*/ 0 h 1352050"/>
              <a:gd name="connsiteX1" fmla="*/ 7328832 w 8004857"/>
              <a:gd name="connsiteY1" fmla="*/ 0 h 1352050"/>
              <a:gd name="connsiteX2" fmla="*/ 8004857 w 8004857"/>
              <a:gd name="connsiteY2" fmla="*/ 676025 h 1352050"/>
              <a:gd name="connsiteX3" fmla="*/ 7328832 w 8004857"/>
              <a:gd name="connsiteY3" fmla="*/ 1352050 h 1352050"/>
              <a:gd name="connsiteX4" fmla="*/ 0 w 8004857"/>
              <a:gd name="connsiteY4" fmla="*/ 1352050 h 1352050"/>
              <a:gd name="connsiteX5" fmla="*/ 0 w 8004857"/>
              <a:gd name="connsiteY5" fmla="*/ 0 h 135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4857" h="1352050">
                <a:moveTo>
                  <a:pt x="8004857" y="1352049"/>
                </a:moveTo>
                <a:lnTo>
                  <a:pt x="676025" y="1352049"/>
                </a:lnTo>
                <a:lnTo>
                  <a:pt x="0" y="676025"/>
                </a:lnTo>
                <a:lnTo>
                  <a:pt x="676025" y="1"/>
                </a:lnTo>
                <a:lnTo>
                  <a:pt x="8004857" y="1"/>
                </a:lnTo>
                <a:lnTo>
                  <a:pt x="8004857" y="1352049"/>
                </a:lnTo>
                <a:close/>
              </a:path>
            </a:pathLst>
          </a:custGeom>
          <a:noFill/>
          <a:ln w="38100">
            <a:solidFill>
              <a:srgbClr val="193768"/>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28685" tIns="41822" rIns="41821" bIns="41822" numCol="1" spcCol="1270" anchor="ctr" anchorCtr="0">
            <a:noAutofit/>
          </a:bodyPr>
          <a:lstStyle/>
          <a:p>
            <a:pPr algn="ctr" defTabSz="1066800">
              <a:lnSpc>
                <a:spcPct val="90000"/>
              </a:lnSpc>
              <a:spcBef>
                <a:spcPct val="0"/>
              </a:spcBef>
              <a:spcAft>
                <a:spcPct val="35000"/>
              </a:spcAft>
            </a:pPr>
            <a:r>
              <a:rPr lang="en-GB" sz="2000">
                <a:solidFill>
                  <a:srgbClr val="193768"/>
                </a:solidFill>
                <a:latin typeface="Calibri" panose="020F0502020204030204" pitchFamily="34" charset="0"/>
                <a:cs typeface="Calibri" panose="020F0502020204030204" pitchFamily="34" charset="0"/>
              </a:rPr>
              <a:t>      Reported full 12 months Actuals and Requested Consent figures </a:t>
            </a:r>
          </a:p>
          <a:p>
            <a:pPr algn="ctr" defTabSz="1066800">
              <a:lnSpc>
                <a:spcPct val="90000"/>
              </a:lnSpc>
              <a:spcBef>
                <a:spcPct val="0"/>
              </a:spcBef>
              <a:spcAft>
                <a:spcPct val="35000"/>
              </a:spcAft>
            </a:pPr>
            <a:r>
              <a:rPr lang="en-GB" sz="2000">
                <a:solidFill>
                  <a:srgbClr val="193768"/>
                </a:solidFill>
                <a:latin typeface="Calibri" panose="020F0502020204030204" pitchFamily="34" charset="0"/>
                <a:cs typeface="Calibri" panose="020F0502020204030204" pitchFamily="34" charset="0"/>
              </a:rPr>
              <a:t>(in categories)</a:t>
            </a:r>
          </a:p>
          <a:p>
            <a:pPr algn="ctr" defTabSz="1066800">
              <a:lnSpc>
                <a:spcPct val="90000"/>
              </a:lnSpc>
              <a:spcBef>
                <a:spcPct val="0"/>
              </a:spcBef>
              <a:spcAft>
                <a:spcPct val="35000"/>
              </a:spcAft>
            </a:pPr>
            <a:r>
              <a:rPr lang="en-GB" sz="2000">
                <a:solidFill>
                  <a:srgbClr val="193768"/>
                </a:solidFill>
                <a:latin typeface="Calibri" panose="020F0502020204030204" pitchFamily="34" charset="0"/>
                <a:cs typeface="Calibri" panose="020F0502020204030204" pitchFamily="34" charset="0"/>
              </a:rPr>
              <a:t>A: Routine,  B: Non routine, C: Safety related</a:t>
            </a:r>
          </a:p>
        </p:txBody>
      </p:sp>
      <p:sp>
        <p:nvSpPr>
          <p:cNvPr id="17" name="Free-form: Shape 16">
            <a:extLst>
              <a:ext uri="{FF2B5EF4-FFF2-40B4-BE49-F238E27FC236}">
                <a16:creationId xmlns:a16="http://schemas.microsoft.com/office/drawing/2014/main" id="{947F97BC-CE40-6CA2-3A8E-7E8CE3B78090}"/>
              </a:ext>
            </a:extLst>
          </p:cNvPr>
          <p:cNvSpPr/>
          <p:nvPr/>
        </p:nvSpPr>
        <p:spPr>
          <a:xfrm>
            <a:off x="2910753" y="4845039"/>
            <a:ext cx="7661913" cy="1008000"/>
          </a:xfrm>
          <a:custGeom>
            <a:avLst/>
            <a:gdLst>
              <a:gd name="connsiteX0" fmla="*/ 0 w 8004857"/>
              <a:gd name="connsiteY0" fmla="*/ 0 h 1069169"/>
              <a:gd name="connsiteX1" fmla="*/ 7470273 w 8004857"/>
              <a:gd name="connsiteY1" fmla="*/ 0 h 1069169"/>
              <a:gd name="connsiteX2" fmla="*/ 8004857 w 8004857"/>
              <a:gd name="connsiteY2" fmla="*/ 534585 h 1069169"/>
              <a:gd name="connsiteX3" fmla="*/ 7470273 w 8004857"/>
              <a:gd name="connsiteY3" fmla="*/ 1069169 h 1069169"/>
              <a:gd name="connsiteX4" fmla="*/ 0 w 8004857"/>
              <a:gd name="connsiteY4" fmla="*/ 1069169 h 1069169"/>
              <a:gd name="connsiteX5" fmla="*/ 0 w 8004857"/>
              <a:gd name="connsiteY5" fmla="*/ 0 h 1069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4857" h="1069169">
                <a:moveTo>
                  <a:pt x="8004857" y="1069168"/>
                </a:moveTo>
                <a:lnTo>
                  <a:pt x="534584" y="1069168"/>
                </a:lnTo>
                <a:lnTo>
                  <a:pt x="0" y="534584"/>
                </a:lnTo>
                <a:lnTo>
                  <a:pt x="534584" y="1"/>
                </a:lnTo>
                <a:lnTo>
                  <a:pt x="8004857" y="1"/>
                </a:lnTo>
                <a:lnTo>
                  <a:pt x="8004857" y="1069168"/>
                </a:lnTo>
                <a:close/>
              </a:path>
            </a:pathLst>
          </a:custGeom>
          <a:noFill/>
          <a:ln w="38100">
            <a:solidFill>
              <a:srgbClr val="193768"/>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28685" tIns="41822" rIns="41821" bIns="41822" numCol="1" spcCol="1270" anchor="ctr" anchorCtr="0">
            <a:noAutofit/>
          </a:bodyPr>
          <a:lstStyle/>
          <a:p>
            <a:pPr algn="ctr" defTabSz="1066800">
              <a:lnSpc>
                <a:spcPct val="90000"/>
              </a:lnSpc>
              <a:spcBef>
                <a:spcPct val="0"/>
              </a:spcBef>
              <a:spcAft>
                <a:spcPct val="35000"/>
              </a:spcAft>
            </a:pPr>
            <a:r>
              <a:rPr lang="en-GB" sz="2000">
                <a:solidFill>
                  <a:srgbClr val="193768"/>
                </a:solidFill>
                <a:latin typeface="Calibri" panose="020F0502020204030204" pitchFamily="34" charset="0"/>
                <a:cs typeface="Calibri" panose="020F0502020204030204" pitchFamily="34" charset="0"/>
              </a:rPr>
              <a:t>Documentation of how the Categorisation was done</a:t>
            </a:r>
          </a:p>
        </p:txBody>
      </p:sp>
      <p:pic>
        <p:nvPicPr>
          <p:cNvPr id="8" name="Graphic 7">
            <a:extLst>
              <a:ext uri="{FF2B5EF4-FFF2-40B4-BE49-F238E27FC236}">
                <a16:creationId xmlns:a16="http://schemas.microsoft.com/office/drawing/2014/main" id="{F2A2F7E7-E206-8276-3253-7766D64F5F3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44213" y="968183"/>
            <a:ext cx="914400" cy="914400"/>
          </a:xfrm>
          <a:prstGeom prst="rect">
            <a:avLst/>
          </a:prstGeom>
        </p:spPr>
      </p:pic>
      <p:pic>
        <p:nvPicPr>
          <p:cNvPr id="10" name="Graphic 9">
            <a:extLst>
              <a:ext uri="{FF2B5EF4-FFF2-40B4-BE49-F238E27FC236}">
                <a16:creationId xmlns:a16="http://schemas.microsoft.com/office/drawing/2014/main" id="{DCE98A0A-04F6-D550-B7DF-07E9EEC84F5E}"/>
              </a:ext>
              <a:ext uri="{C183D7F6-B498-43B3-948B-1728B52AA6E4}">
                <adec:decorative xmlns:adec="http://schemas.microsoft.com/office/drawing/2017/decorative" val="1"/>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flipH="1">
            <a:off x="1251413" y="3590850"/>
            <a:ext cx="900000" cy="900000"/>
          </a:xfrm>
          <a:prstGeom prst="rect">
            <a:avLst/>
          </a:prstGeom>
        </p:spPr>
      </p:pic>
      <p:pic>
        <p:nvPicPr>
          <p:cNvPr id="13" name="Graphic 12">
            <a:extLst>
              <a:ext uri="{FF2B5EF4-FFF2-40B4-BE49-F238E27FC236}">
                <a16:creationId xmlns:a16="http://schemas.microsoft.com/office/drawing/2014/main" id="{AEEE2AD2-C37D-5BA9-9088-D89FD8D3569F}"/>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44213" y="4891839"/>
            <a:ext cx="914400" cy="914400"/>
          </a:xfrm>
          <a:prstGeom prst="rect">
            <a:avLst/>
          </a:prstGeom>
        </p:spPr>
      </p:pic>
      <p:pic>
        <p:nvPicPr>
          <p:cNvPr id="15" name="Graphic 14">
            <a:extLst>
              <a:ext uri="{FF2B5EF4-FFF2-40B4-BE49-F238E27FC236}">
                <a16:creationId xmlns:a16="http://schemas.microsoft.com/office/drawing/2014/main" id="{A93B94FB-7433-01E6-90DA-1884F57CFCB2}"/>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44213" y="2276068"/>
            <a:ext cx="914400" cy="914400"/>
          </a:xfrm>
          <a:prstGeom prst="rect">
            <a:avLst/>
          </a:prstGeom>
        </p:spPr>
      </p:pic>
    </p:spTree>
    <p:extLst>
      <p:ext uri="{BB962C8B-B14F-4D97-AF65-F5344CB8AC3E}">
        <p14:creationId xmlns:p14="http://schemas.microsoft.com/office/powerpoint/2010/main" val="3581226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AC821-DC86-4486-AF55-3455A90BDC26}"/>
              </a:ext>
            </a:extLst>
          </p:cNvPr>
          <p:cNvSpPr>
            <a:spLocks noGrp="1"/>
          </p:cNvSpPr>
          <p:nvPr>
            <p:ph type="title"/>
          </p:nvPr>
        </p:nvSpPr>
        <p:spPr/>
        <p:txBody>
          <a:bodyPr/>
          <a:lstStyle/>
          <a:p>
            <a:r>
              <a:rPr lang="en-GB">
                <a:latin typeface="Calibri Light" panose="020F0302020204030204" pitchFamily="34" charset="0"/>
                <a:cs typeface="Calibri Light" panose="020F0302020204030204" pitchFamily="34" charset="0"/>
              </a:rPr>
              <a:t>Why F&amp;V applications are returned:</a:t>
            </a:r>
          </a:p>
        </p:txBody>
      </p:sp>
      <p:sp>
        <p:nvSpPr>
          <p:cNvPr id="3" name="Text Placeholder 2">
            <a:extLst>
              <a:ext uri="{FF2B5EF4-FFF2-40B4-BE49-F238E27FC236}">
                <a16:creationId xmlns:a16="http://schemas.microsoft.com/office/drawing/2014/main" id="{A472CEA4-2FBD-7B24-8BCA-989D243FCB37}"/>
              </a:ext>
            </a:extLst>
          </p:cNvPr>
          <p:cNvSpPr>
            <a:spLocks noGrp="1"/>
          </p:cNvSpPr>
          <p:nvPr>
            <p:ph type="body" sz="quarter" idx="10"/>
          </p:nvPr>
        </p:nvSpPr>
        <p:spPr>
          <a:solidFill>
            <a:srgbClr val="002060"/>
          </a:solidFill>
        </p:spPr>
        <p:txBody>
          <a:bodyPr/>
          <a:lstStyle/>
          <a:p>
            <a:endParaRPr lang="en-GB"/>
          </a:p>
        </p:txBody>
      </p:sp>
      <p:graphicFrame>
        <p:nvGraphicFramePr>
          <p:cNvPr id="8" name="Diagram 7">
            <a:extLst>
              <a:ext uri="{FF2B5EF4-FFF2-40B4-BE49-F238E27FC236}">
                <a16:creationId xmlns:a16="http://schemas.microsoft.com/office/drawing/2014/main" id="{24552EAA-E861-0199-053D-404395ACBF0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65468205"/>
              </p:ext>
            </p:extLst>
          </p:nvPr>
        </p:nvGraphicFramePr>
        <p:xfrm>
          <a:off x="276885" y="932202"/>
          <a:ext cx="7174964" cy="53460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Field Consents System Screenshot detailing step by step guidance on how to submit a succesful application.">
            <a:extLst>
              <a:ext uri="{FF2B5EF4-FFF2-40B4-BE49-F238E27FC236}">
                <a16:creationId xmlns:a16="http://schemas.microsoft.com/office/drawing/2014/main" id="{14588483-9BE0-E4B9-EAED-3159B132B64A}"/>
              </a:ext>
            </a:extLst>
          </p:cNvPr>
          <p:cNvPicPr>
            <a:picLocks noChangeAspect="1"/>
          </p:cNvPicPr>
          <p:nvPr/>
        </p:nvPicPr>
        <p:blipFill>
          <a:blip r:embed="rId8"/>
          <a:stretch>
            <a:fillRect/>
          </a:stretch>
        </p:blipFill>
        <p:spPr>
          <a:xfrm>
            <a:off x="7592670" y="1608532"/>
            <a:ext cx="4246246" cy="38397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1911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42288B-61B1-4C90-B905-5E19452BFAE9}"/>
              </a:ext>
            </a:extLst>
          </p:cNvPr>
          <p:cNvSpPr>
            <a:spLocks noGrp="1"/>
          </p:cNvSpPr>
          <p:nvPr>
            <p:ph type="title" idx="4294967295"/>
          </p:nvPr>
        </p:nvSpPr>
        <p:spPr>
          <a:xfrm>
            <a:off x="503766" y="2839085"/>
            <a:ext cx="11184467" cy="11798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1219140" rtl="0" eaLnBrk="1" fontAlgn="auto" latinLnBrk="0" hangingPunct="1">
              <a:lnSpc>
                <a:spcPct val="90000"/>
              </a:lnSpc>
              <a:spcBef>
                <a:spcPts val="1333"/>
              </a:spcBef>
              <a:spcAft>
                <a:spcPts val="0"/>
              </a:spcAft>
              <a:buClrTx/>
              <a:buSzTx/>
              <a:buFont typeface="Arial" panose="020B0604020202020204" pitchFamily="34" charset="0"/>
              <a:buNone/>
              <a:tabLst/>
              <a:defRPr/>
            </a:pPr>
            <a:r>
              <a:rPr lang="en-GB" sz="6600" b="0" spc="-267">
                <a:solidFill>
                  <a:srgbClr val="FFFFFF"/>
                </a:solidFill>
                <a:latin typeface="Calibri Light" panose="020F0302020204030204" pitchFamily="34" charset="0"/>
                <a:ea typeface="+mn-ea"/>
                <a:cs typeface="Calibri Light" panose="020F0302020204030204" pitchFamily="34" charset="0"/>
              </a:rPr>
              <a:t>Onshore</a:t>
            </a:r>
            <a:endParaRPr kumimoji="0" lang="en-GB" sz="6600" b="0" i="0" u="none" strike="noStrike" kern="1200" cap="none" spc="-267"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3" name="TextBox 2">
            <a:extLst>
              <a:ext uri="{FF2B5EF4-FFF2-40B4-BE49-F238E27FC236}">
                <a16:creationId xmlns:a16="http://schemas.microsoft.com/office/drawing/2014/main" id="{22833B6E-13E8-4F24-357C-AAFE4C3B2FBC}"/>
              </a:ext>
            </a:extLst>
          </p:cNvPr>
          <p:cNvSpPr txBox="1"/>
          <p:nvPr/>
        </p:nvSpPr>
        <p:spPr>
          <a:xfrm>
            <a:off x="114301" y="6490349"/>
            <a:ext cx="6097772" cy="215444"/>
          </a:xfrm>
          <a:prstGeom prst="rect">
            <a:avLst/>
          </a:prstGeom>
          <a:noFill/>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kumimoji="0" lang="en-GB" sz="800" i="0" strike="noStrike" kern="0" cap="none" spc="0" normalizeH="0" baseline="0" noProof="0">
                <a:ln>
                  <a:noFill/>
                </a:ln>
                <a:solidFill>
                  <a:schemeClr val="bg1"/>
                </a:solidFill>
                <a:effectLst/>
                <a:uLnTx/>
                <a:uFillTx/>
                <a:latin typeface="Calibri Light" panose="020F0302020204030204" pitchFamily="34" charset="0"/>
                <a:ea typeface="Calibri" panose="020F05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Annual Consents Exercise Guidance</a:t>
            </a:r>
            <a:r>
              <a:rPr lang="en-GB" sz="800" kern="0">
                <a:solidFill>
                  <a:schemeClr val="bg1"/>
                </a:solidFill>
                <a:latin typeface="Calibri Light" panose="020F0302020204030204" pitchFamily="34" charset="0"/>
                <a:ea typeface="Calibri" panose="020F05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 and Information</a:t>
            </a:r>
            <a:endParaRPr kumimoji="0" lang="en-GB" sz="800" i="0" strike="noStrike" kern="0" cap="none" spc="0" normalizeH="0" baseline="0" noProof="0">
              <a:ln>
                <a:noFill/>
              </a:ln>
              <a:solidFill>
                <a:schemeClr val="bg1"/>
              </a:solidFill>
              <a:effectLst/>
              <a:uLnTx/>
              <a:uFillTx/>
              <a:latin typeface="Calibri Light" panose="020F0302020204030204" pitchFamily="34" charset="0"/>
              <a:ea typeface="Calibri" panose="020F0502020204030204" pitchFamily="34" charset="0"/>
              <a:cs typeface="Calibri Light" panose="020F0302020204030204" pitchFamily="34" charset="0"/>
            </a:endParaRPr>
          </a:p>
        </p:txBody>
      </p:sp>
      <p:pic>
        <p:nvPicPr>
          <p:cNvPr id="5" name="Graphic 4" descr="An image of an Onshore map ">
            <a:extLst>
              <a:ext uri="{FF2B5EF4-FFF2-40B4-BE49-F238E27FC236}">
                <a16:creationId xmlns:a16="http://schemas.microsoft.com/office/drawing/2014/main" id="{4BB33921-1075-4C5B-2B70-4E2FC71773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88891" y="1080187"/>
            <a:ext cx="3814216" cy="3871358"/>
          </a:xfrm>
          <a:prstGeom prst="rect">
            <a:avLst/>
          </a:prstGeom>
        </p:spPr>
      </p:pic>
    </p:spTree>
    <p:extLst>
      <p:ext uri="{BB962C8B-B14F-4D97-AF65-F5344CB8AC3E}">
        <p14:creationId xmlns:p14="http://schemas.microsoft.com/office/powerpoint/2010/main" val="3221854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FFDC-E07D-426B-9ADA-4A2149ACA72C}"/>
              </a:ext>
            </a:extLst>
          </p:cNvPr>
          <p:cNvSpPr>
            <a:spLocks noGrp="1"/>
          </p:cNvSpPr>
          <p:nvPr>
            <p:ph type="title"/>
          </p:nvPr>
        </p:nvSpPr>
        <p:spPr>
          <a:xfrm>
            <a:off x="575733" y="123467"/>
            <a:ext cx="7095435" cy="501649"/>
          </a:xfrm>
        </p:spPr>
        <p:txBody>
          <a:bodyPr/>
          <a:lstStyle/>
          <a:p>
            <a:r>
              <a:rPr lang="en-GB">
                <a:latin typeface="Calibri Light" panose="020F0302020204030204" pitchFamily="34" charset="0"/>
                <a:cs typeface="Calibri Light" panose="020F0302020204030204" pitchFamily="34" charset="0"/>
              </a:rPr>
              <a:t>ACE 2026: Onshore</a:t>
            </a:r>
          </a:p>
        </p:txBody>
      </p:sp>
      <p:grpSp>
        <p:nvGrpSpPr>
          <p:cNvPr id="19" name="Group 18" descr="A detailed breakdown of helpful pointers relating to submitting an Onshore application">
            <a:extLst>
              <a:ext uri="{FF2B5EF4-FFF2-40B4-BE49-F238E27FC236}">
                <a16:creationId xmlns:a16="http://schemas.microsoft.com/office/drawing/2014/main" id="{D498CC1B-2665-6EBF-852C-9F6E89E1ADF3}"/>
              </a:ext>
            </a:extLst>
          </p:cNvPr>
          <p:cNvGrpSpPr/>
          <p:nvPr/>
        </p:nvGrpSpPr>
        <p:grpSpPr>
          <a:xfrm>
            <a:off x="340242" y="797442"/>
            <a:ext cx="7358803" cy="5518297"/>
            <a:chOff x="1104763" y="681920"/>
            <a:chExt cx="6006290" cy="5554712"/>
          </a:xfrm>
        </p:grpSpPr>
        <p:sp>
          <p:nvSpPr>
            <p:cNvPr id="20" name="Rectangle 19">
              <a:extLst>
                <a:ext uri="{FF2B5EF4-FFF2-40B4-BE49-F238E27FC236}">
                  <a16:creationId xmlns:a16="http://schemas.microsoft.com/office/drawing/2014/main" id="{48ADBB07-FA04-8834-9069-B0BEF3100984}"/>
                </a:ext>
              </a:extLst>
            </p:cNvPr>
            <p:cNvSpPr/>
            <p:nvPr/>
          </p:nvSpPr>
          <p:spPr>
            <a:xfrm rot="21600000">
              <a:off x="1104763" y="681920"/>
              <a:ext cx="6006289" cy="896786"/>
            </a:xfrm>
            <a:prstGeom prst="rect">
              <a:avLst/>
            </a:prstGeom>
            <a:noFill/>
            <a:ln w="38100">
              <a:solidFill>
                <a:srgbClr val="19376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653" tIns="60961" rIns="113792" bIns="60961" numCol="1" spcCol="1270" anchor="ctr" anchorCtr="0">
              <a:noAutofit/>
            </a:bodyPr>
            <a:lstStyle/>
            <a:p>
              <a:pPr algn="ctr" defTabSz="711200">
                <a:lnSpc>
                  <a:spcPct val="90000"/>
                </a:lnSpc>
                <a:spcBef>
                  <a:spcPct val="0"/>
                </a:spcBef>
                <a:spcAft>
                  <a:spcPct val="35000"/>
                </a:spcAft>
              </a:pPr>
              <a:r>
                <a:rPr lang="en-GB" sz="1800">
                  <a:latin typeface="Calibri"/>
                  <a:ea typeface="Calibri"/>
                  <a:cs typeface="Calibri"/>
                </a:rPr>
                <a:t>At least 53</a:t>
              </a:r>
              <a:r>
                <a:rPr lang="en-GB" sz="1800" kern="1200">
                  <a:latin typeface="Calibri"/>
                  <a:ea typeface="Calibri"/>
                  <a:cs typeface="Calibri"/>
                </a:rPr>
                <a:t> </a:t>
              </a:r>
              <a:r>
                <a:rPr lang="en-GB" sz="1800" i="0" kern="1200">
                  <a:latin typeface="Calibri"/>
                  <a:ea typeface="Calibri"/>
                  <a:cs typeface="Calibri"/>
                </a:rPr>
                <a:t>Onshore applications requiring consent for 2026</a:t>
              </a:r>
              <a:endParaRPr lang="en-GB" sz="1800" kern="1200">
                <a:latin typeface="Calibri"/>
                <a:ea typeface="Calibri"/>
                <a:cs typeface="Calibri"/>
              </a:endParaRPr>
            </a:p>
          </p:txBody>
        </p:sp>
        <p:sp>
          <p:nvSpPr>
            <p:cNvPr id="22" name="Rectangle 21">
              <a:extLst>
                <a:ext uri="{FF2B5EF4-FFF2-40B4-BE49-F238E27FC236}">
                  <a16:creationId xmlns:a16="http://schemas.microsoft.com/office/drawing/2014/main" id="{84339F35-01DD-199C-F456-E8F3A699A3D4}"/>
                </a:ext>
              </a:extLst>
            </p:cNvPr>
            <p:cNvSpPr/>
            <p:nvPr/>
          </p:nvSpPr>
          <p:spPr>
            <a:xfrm rot="21600000">
              <a:off x="1104763" y="1846402"/>
              <a:ext cx="6006289" cy="896786"/>
            </a:xfrm>
            <a:prstGeom prst="rect">
              <a:avLst/>
            </a:prstGeom>
            <a:noFill/>
            <a:ln w="38100">
              <a:solidFill>
                <a:srgbClr val="19376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653" tIns="60961" rIns="113792" bIns="60961" numCol="1" spcCol="1270" anchor="ctr" anchorCtr="0">
              <a:noAutofit/>
            </a:bodyPr>
            <a:lstStyle/>
            <a:p>
              <a:pPr algn="ctr" defTabSz="711200">
                <a:lnSpc>
                  <a:spcPct val="90000"/>
                </a:lnSpc>
                <a:spcBef>
                  <a:spcPct val="0"/>
                </a:spcBef>
                <a:spcAft>
                  <a:spcPct val="35000"/>
                </a:spcAft>
              </a:pPr>
              <a:r>
                <a:rPr lang="en-GB" sz="1800">
                  <a:latin typeface="Calibri" panose="020F0502020204030204" pitchFamily="34" charset="0"/>
                  <a:cs typeface="Calibri" panose="020F0502020204030204" pitchFamily="34" charset="0"/>
                </a:rPr>
                <a:t>Will follow the same schedule as Offshore consents</a:t>
              </a:r>
            </a:p>
          </p:txBody>
        </p:sp>
        <p:sp>
          <p:nvSpPr>
            <p:cNvPr id="24" name="Rectangle 23">
              <a:extLst>
                <a:ext uri="{FF2B5EF4-FFF2-40B4-BE49-F238E27FC236}">
                  <a16:creationId xmlns:a16="http://schemas.microsoft.com/office/drawing/2014/main" id="{C6F5D975-12A6-CFC0-3B94-B676C81693E8}"/>
                </a:ext>
              </a:extLst>
            </p:cNvPr>
            <p:cNvSpPr/>
            <p:nvPr/>
          </p:nvSpPr>
          <p:spPr>
            <a:xfrm rot="21600000">
              <a:off x="1104763" y="3010884"/>
              <a:ext cx="6006289" cy="896785"/>
            </a:xfrm>
            <a:prstGeom prst="rect">
              <a:avLst/>
            </a:prstGeom>
            <a:noFill/>
            <a:ln w="38100" cap="flat" cmpd="sng" algn="ctr">
              <a:solidFill>
                <a:srgbClr val="193768"/>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20011" tIns="53341" rIns="99568" bIns="53339" numCol="1" spcCol="1270" anchor="ctr" anchorCtr="0">
              <a:noAutofit/>
            </a:bodyPr>
            <a:lstStyle/>
            <a:p>
              <a:pPr algn="ctr" defTabSz="711200">
                <a:lnSpc>
                  <a:spcPct val="90000"/>
                </a:lnSpc>
                <a:spcBef>
                  <a:spcPct val="0"/>
                </a:spcBef>
                <a:spcAft>
                  <a:spcPct val="35000"/>
                </a:spcAft>
              </a:pPr>
              <a:r>
                <a:rPr lang="en-GB" sz="1800" kern="1200">
                  <a:latin typeface="Calibri"/>
                  <a:ea typeface="Calibri"/>
                  <a:cs typeface="Calibri"/>
                </a:rPr>
                <a:t>Following government commitment to Net </a:t>
              </a:r>
              <a:r>
                <a:rPr lang="en-GB" sz="1800">
                  <a:latin typeface="Calibri"/>
                  <a:ea typeface="Calibri"/>
                  <a:cs typeface="Calibri"/>
                </a:rPr>
                <a:t>Z</a:t>
              </a:r>
              <a:r>
                <a:rPr lang="en-GB" sz="1800" kern="1200">
                  <a:latin typeface="Calibri"/>
                  <a:ea typeface="Calibri"/>
                  <a:cs typeface="Calibri"/>
                </a:rPr>
                <a:t>ero and reducing waste of hydrocarbons, </a:t>
              </a:r>
              <a:r>
                <a:rPr lang="en-GB" sz="1800">
                  <a:latin typeface="Calibri"/>
                  <a:ea typeface="Calibri"/>
                  <a:cs typeface="Calibri"/>
                </a:rPr>
                <a:t>we are only accepting annual</a:t>
              </a:r>
              <a:r>
                <a:rPr lang="en-GB" sz="1800" kern="1200">
                  <a:latin typeface="Calibri"/>
                  <a:ea typeface="Calibri"/>
                  <a:cs typeface="Calibri"/>
                </a:rPr>
                <a:t> </a:t>
              </a:r>
              <a:r>
                <a:rPr lang="en-GB" sz="1800" i="0" kern="1200">
                  <a:latin typeface="Calibri"/>
                  <a:ea typeface="Calibri"/>
                  <a:cs typeface="Calibri"/>
                </a:rPr>
                <a:t>F&amp;V</a:t>
              </a:r>
              <a:r>
                <a:rPr lang="en-GB" sz="1800" kern="1200">
                  <a:latin typeface="Calibri"/>
                  <a:ea typeface="Calibri"/>
                  <a:cs typeface="Calibri"/>
                </a:rPr>
                <a:t> consents</a:t>
              </a:r>
              <a:r>
                <a:rPr lang="en-GB" sz="1800">
                  <a:latin typeface="Calibri"/>
                  <a:ea typeface="Calibri"/>
                  <a:cs typeface="Calibri"/>
                </a:rPr>
                <a:t> </a:t>
              </a:r>
              <a:r>
                <a:rPr lang="en-GB" sz="1800" kern="1200">
                  <a:latin typeface="Calibri"/>
                  <a:ea typeface="Calibri"/>
                  <a:cs typeface="Calibri"/>
                </a:rPr>
                <a:t>on the new system</a:t>
              </a:r>
              <a:r>
                <a:rPr lang="en-GB" sz="1800">
                  <a:latin typeface="Calibri"/>
                  <a:ea typeface="Calibri"/>
                  <a:cs typeface="Calibri"/>
                </a:rPr>
                <a:t> going forward</a:t>
              </a:r>
              <a:endParaRPr lang="en-GB" sz="1800" kern="1200">
                <a:latin typeface="Calibri"/>
                <a:ea typeface="Calibri"/>
                <a:cs typeface="Calibri"/>
              </a:endParaRPr>
            </a:p>
          </p:txBody>
        </p:sp>
        <p:sp>
          <p:nvSpPr>
            <p:cNvPr id="26" name="Rectangle 25">
              <a:extLst>
                <a:ext uri="{FF2B5EF4-FFF2-40B4-BE49-F238E27FC236}">
                  <a16:creationId xmlns:a16="http://schemas.microsoft.com/office/drawing/2014/main" id="{4CDD6F6A-657E-7305-E73D-7531B85478D6}"/>
                </a:ext>
              </a:extLst>
            </p:cNvPr>
            <p:cNvSpPr/>
            <p:nvPr/>
          </p:nvSpPr>
          <p:spPr>
            <a:xfrm rot="21600000">
              <a:off x="1104763" y="4175365"/>
              <a:ext cx="6006289" cy="896785"/>
            </a:xfrm>
            <a:prstGeom prst="rect">
              <a:avLst/>
            </a:prstGeom>
            <a:noFill/>
            <a:ln w="38100" cap="flat" cmpd="sng" algn="ctr">
              <a:solidFill>
                <a:srgbClr val="193768"/>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20011" tIns="53341" rIns="99568" bIns="53339" numCol="1" spcCol="1270" anchor="ctr" anchorCtr="0">
              <a:noAutofit/>
            </a:bodyPr>
            <a:lstStyle/>
            <a:p>
              <a:pPr algn="ctr" defTabSz="711200">
                <a:lnSpc>
                  <a:spcPct val="90000"/>
                </a:lnSpc>
                <a:spcBef>
                  <a:spcPct val="0"/>
                </a:spcBef>
                <a:spcAft>
                  <a:spcPct val="35000"/>
                </a:spcAft>
              </a:pPr>
              <a:r>
                <a:rPr lang="en-GB" sz="1800">
                  <a:latin typeface="Calibri"/>
                  <a:cs typeface="Calibri"/>
                </a:rPr>
                <a:t>We</a:t>
              </a:r>
              <a:r>
                <a:rPr lang="en-GB" sz="1800" kern="1200">
                  <a:latin typeface="Calibri"/>
                  <a:cs typeface="Calibri"/>
                </a:rPr>
                <a:t> </a:t>
              </a:r>
              <a:r>
                <a:rPr lang="en-GB" sz="1800">
                  <a:latin typeface="Calibri"/>
                  <a:cs typeface="Calibri"/>
                </a:rPr>
                <a:t>require </a:t>
              </a:r>
              <a:r>
                <a:rPr lang="en-GB" sz="1800" kern="1200">
                  <a:latin typeface="Calibri"/>
                  <a:cs typeface="Calibri"/>
                </a:rPr>
                <a:t>FDPA if requesting further </a:t>
              </a:r>
              <a:r>
                <a:rPr lang="en-GB" sz="1800">
                  <a:solidFill>
                    <a:srgbClr val="002060"/>
                  </a:solidFill>
                  <a:latin typeface="Calibri"/>
                  <a:cs typeface="Calibri"/>
                </a:rPr>
                <a:t>P</a:t>
              </a:r>
              <a:r>
                <a:rPr lang="en-GB" sz="1800" kern="1200">
                  <a:solidFill>
                    <a:srgbClr val="002060"/>
                  </a:solidFill>
                  <a:latin typeface="Calibri"/>
                  <a:cs typeface="Calibri"/>
                </a:rPr>
                <a:t>roduction</a:t>
              </a:r>
              <a:r>
                <a:rPr lang="en-GB" sz="1800" kern="1200">
                  <a:latin typeface="Calibri"/>
                  <a:cs typeface="Calibri"/>
                </a:rPr>
                <a:t> consent</a:t>
              </a:r>
            </a:p>
          </p:txBody>
        </p:sp>
        <p:sp>
          <p:nvSpPr>
            <p:cNvPr id="28" name="Rectangle 27">
              <a:extLst>
                <a:ext uri="{FF2B5EF4-FFF2-40B4-BE49-F238E27FC236}">
                  <a16:creationId xmlns:a16="http://schemas.microsoft.com/office/drawing/2014/main" id="{4EAB9C66-4AFA-49E8-7660-D0D713C6A1D3}"/>
                </a:ext>
              </a:extLst>
            </p:cNvPr>
            <p:cNvSpPr/>
            <p:nvPr/>
          </p:nvSpPr>
          <p:spPr>
            <a:xfrm rot="21600000">
              <a:off x="1104763" y="5339847"/>
              <a:ext cx="6006290" cy="896785"/>
            </a:xfrm>
            <a:prstGeom prst="rect">
              <a:avLst/>
            </a:prstGeom>
            <a:noFill/>
            <a:ln w="38100" cap="flat" cmpd="sng" algn="ctr">
              <a:solidFill>
                <a:srgbClr val="193768"/>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20011" tIns="53341" rIns="99569" bIns="53340" numCol="1" spcCol="1270" anchor="ctr" anchorCtr="0">
              <a:noAutofit/>
            </a:bodyPr>
            <a:lstStyle/>
            <a:p>
              <a:pPr marL="0" lvl="0" indent="0" algn="ctr" defTabSz="711200">
                <a:lnSpc>
                  <a:spcPct val="90000"/>
                </a:lnSpc>
                <a:spcBef>
                  <a:spcPct val="0"/>
                </a:spcBef>
                <a:spcAft>
                  <a:spcPct val="35000"/>
                </a:spcAft>
                <a:buNone/>
              </a:pPr>
              <a:r>
                <a:rPr lang="en-GB" sz="1800" i="0" kern="1200">
                  <a:latin typeface="Calibri" panose="020F0502020204030204" pitchFamily="34" charset="0"/>
                  <a:cs typeface="Calibri" panose="020F0502020204030204" pitchFamily="34" charset="0"/>
                </a:rPr>
                <a:t>Well stewardship continuing with focus on </a:t>
              </a:r>
              <a:r>
                <a:rPr lang="en-GB" sz="1800" kern="1200">
                  <a:solidFill>
                    <a:srgbClr val="002060"/>
                  </a:solidFill>
                  <a:latin typeface="Calibri" panose="020F0502020204030204" pitchFamily="34" charset="0"/>
                  <a:cs typeface="Calibri" panose="020F0502020204030204" pitchFamily="34" charset="0"/>
                </a:rPr>
                <a:t>wells</a:t>
              </a:r>
              <a:r>
                <a:rPr lang="en-GB" sz="1800" i="0" kern="1200">
                  <a:latin typeface="Calibri" panose="020F0502020204030204" pitchFamily="34" charset="0"/>
                  <a:cs typeface="Calibri" panose="020F0502020204030204" pitchFamily="34" charset="0"/>
                </a:rPr>
                <a:t> within fields that are not being actively used</a:t>
              </a:r>
              <a:endParaRPr lang="en-GB" sz="1800" kern="1200">
                <a:latin typeface="Calibri" panose="020F0502020204030204" pitchFamily="34" charset="0"/>
                <a:cs typeface="Calibri" panose="020F0502020204030204" pitchFamily="34" charset="0"/>
              </a:endParaRPr>
            </a:p>
          </p:txBody>
        </p:sp>
      </p:grpSp>
      <p:pic>
        <p:nvPicPr>
          <p:cNvPr id="11" name="Picture 10">
            <a:extLst>
              <a:ext uri="{FF2B5EF4-FFF2-40B4-BE49-F238E27FC236}">
                <a16:creationId xmlns:a16="http://schemas.microsoft.com/office/drawing/2014/main" id="{DB7E9E48-B66D-41E7-891D-E9C20DFD2A7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124015" y="1251725"/>
            <a:ext cx="3646818" cy="4967335"/>
          </a:xfrm>
          <a:prstGeom prst="rect">
            <a:avLst/>
          </a:prstGeom>
          <a:ln w="28575">
            <a:solidFill>
              <a:srgbClr val="193768"/>
            </a:solidFill>
          </a:ln>
        </p:spPr>
      </p:pic>
      <p:sp>
        <p:nvSpPr>
          <p:cNvPr id="4" name="Text Placeholder 8">
            <a:extLst>
              <a:ext uri="{FF2B5EF4-FFF2-40B4-BE49-F238E27FC236}">
                <a16:creationId xmlns:a16="http://schemas.microsoft.com/office/drawing/2014/main" id="{85E283C0-C074-C5B5-4944-67D6BE03FD02}"/>
              </a:ext>
            </a:extLst>
          </p:cNvPr>
          <p:cNvSpPr>
            <a:spLocks noGrp="1"/>
          </p:cNvSpPr>
          <p:nvPr>
            <p:ph type="body" sz="quarter" idx="10"/>
          </p:nvPr>
        </p:nvSpPr>
        <p:spPr>
          <a:xfrm>
            <a:off x="0" y="6480649"/>
            <a:ext cx="12192000" cy="368300"/>
          </a:xfrm>
          <a:solidFill>
            <a:schemeClr val="bg1"/>
          </a:solidFill>
        </p:spPr>
        <p:txBody>
          <a:bodyPr lIns="91440" tIns="45720" rIns="91440" bIns="45720" anchor="t"/>
          <a:lstStyle/>
          <a:p>
            <a:endParaRPr lang="en-GB"/>
          </a:p>
        </p:txBody>
      </p:sp>
    </p:spTree>
    <p:extLst>
      <p:ext uri="{BB962C8B-B14F-4D97-AF65-F5344CB8AC3E}">
        <p14:creationId xmlns:p14="http://schemas.microsoft.com/office/powerpoint/2010/main" val="2951872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38DFCB9B-D747-BA49-9ECE-B7F46C94DFD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95420D0-9A76-0355-BCFD-E08857EDC29C}"/>
              </a:ext>
            </a:extLst>
          </p:cNvPr>
          <p:cNvSpPr>
            <a:spLocks noGrp="1"/>
          </p:cNvSpPr>
          <p:nvPr>
            <p:ph type="title" idx="4294967295"/>
          </p:nvPr>
        </p:nvSpPr>
        <p:spPr>
          <a:xfrm>
            <a:off x="503764" y="2839085"/>
            <a:ext cx="11184467" cy="11798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1219140">
              <a:spcBef>
                <a:spcPts val="1333"/>
              </a:spcBef>
              <a:defRPr/>
            </a:pPr>
            <a:r>
              <a:rPr lang="en-GB" sz="6600" b="0" spc="-267">
                <a:solidFill>
                  <a:srgbClr val="FFFFFF"/>
                </a:solidFill>
                <a:latin typeface="Calibri Light"/>
                <a:ea typeface="Calibri Light"/>
                <a:cs typeface="Calibri Light"/>
              </a:rPr>
              <a:t>Facilities</a:t>
            </a:r>
            <a:br>
              <a:rPr lang="en-GB" sz="6600" b="0" spc="-267">
                <a:solidFill>
                  <a:srgbClr val="FFFFFF"/>
                </a:solidFill>
                <a:latin typeface="Calibri Light"/>
                <a:ea typeface="Calibri Light"/>
                <a:cs typeface="Calibri Light"/>
              </a:rPr>
            </a:br>
            <a:r>
              <a:rPr lang="en-GB" sz="4000" spc="-267">
                <a:solidFill>
                  <a:srgbClr val="FFFFFF"/>
                </a:solidFill>
                <a:latin typeface="Calibri Light"/>
                <a:ea typeface="Calibri Light"/>
                <a:cs typeface="Calibri Light"/>
              </a:rPr>
              <a:t>(Terminals)</a:t>
            </a:r>
            <a:endParaRPr kumimoji="0" lang="en-GB" sz="4800" b="0" i="0" u="none" strike="noStrike" kern="1200" cap="none" spc="-267"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3" name="TextBox 2">
            <a:extLst>
              <a:ext uri="{FF2B5EF4-FFF2-40B4-BE49-F238E27FC236}">
                <a16:creationId xmlns:a16="http://schemas.microsoft.com/office/drawing/2014/main" id="{205C787E-3CA7-54CF-243C-9FD00C4E71A0}"/>
              </a:ext>
            </a:extLst>
          </p:cNvPr>
          <p:cNvSpPr txBox="1"/>
          <p:nvPr/>
        </p:nvSpPr>
        <p:spPr>
          <a:xfrm>
            <a:off x="114301" y="6490349"/>
            <a:ext cx="6097772" cy="215444"/>
          </a:xfrm>
          <a:prstGeom prst="rect">
            <a:avLst/>
          </a:prstGeom>
          <a:noFill/>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kumimoji="0" lang="en-GB" sz="800" i="0" strike="noStrike" kern="0" cap="none" spc="0" normalizeH="0" baseline="0" noProof="0">
                <a:ln>
                  <a:noFill/>
                </a:ln>
                <a:solidFill>
                  <a:schemeClr val="bg1"/>
                </a:solidFill>
                <a:effectLst/>
                <a:uLnTx/>
                <a:uFillTx/>
                <a:latin typeface="Calibri Light" panose="020F0302020204030204" pitchFamily="34" charset="0"/>
                <a:ea typeface="Calibri" panose="020F05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Annual Consents Exercise Guidance</a:t>
            </a:r>
            <a:r>
              <a:rPr lang="en-GB" sz="800" kern="0">
                <a:solidFill>
                  <a:schemeClr val="bg1"/>
                </a:solidFill>
                <a:latin typeface="Calibri Light" panose="020F0302020204030204" pitchFamily="34" charset="0"/>
                <a:ea typeface="Calibri" panose="020F05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 and Information</a:t>
            </a:r>
            <a:endParaRPr kumimoji="0" lang="en-GB" sz="800" i="0" strike="noStrike" kern="0" cap="none" spc="0" normalizeH="0" baseline="0" noProof="0">
              <a:ln>
                <a:noFill/>
              </a:ln>
              <a:solidFill>
                <a:schemeClr val="bg1"/>
              </a:solidFill>
              <a:effectLst/>
              <a:uLnTx/>
              <a:uFillTx/>
              <a:latin typeface="Calibri Light" panose="020F0302020204030204" pitchFamily="34" charset="0"/>
              <a:ea typeface="Calibri" panose="020F0502020204030204" pitchFamily="34" charset="0"/>
              <a:cs typeface="Calibri Light" panose="020F0302020204030204" pitchFamily="34" charset="0"/>
            </a:endParaRPr>
          </a:p>
        </p:txBody>
      </p:sp>
      <p:pic>
        <p:nvPicPr>
          <p:cNvPr id="6" name="Graphic 1" descr="An image of a Terminal/Facility in relation to the Annual Consents Exercise">
            <a:extLst>
              <a:ext uri="{FF2B5EF4-FFF2-40B4-BE49-F238E27FC236}">
                <a16:creationId xmlns:a16="http://schemas.microsoft.com/office/drawing/2014/main" id="{E7F84D8A-EABD-7642-16FD-1054C2CF80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11916" y="1400371"/>
            <a:ext cx="5368165" cy="2877428"/>
          </a:xfrm>
          <a:prstGeom prst="rect">
            <a:avLst/>
          </a:prstGeom>
        </p:spPr>
      </p:pic>
    </p:spTree>
    <p:extLst>
      <p:ext uri="{BB962C8B-B14F-4D97-AF65-F5344CB8AC3E}">
        <p14:creationId xmlns:p14="http://schemas.microsoft.com/office/powerpoint/2010/main" val="3763626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57C77-CF8B-058D-F854-6CE083BC45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569345-4AFE-57DC-CE5D-1CFA44E25D31}"/>
              </a:ext>
            </a:extLst>
          </p:cNvPr>
          <p:cNvSpPr>
            <a:spLocks noGrp="1"/>
          </p:cNvSpPr>
          <p:nvPr>
            <p:ph type="title"/>
          </p:nvPr>
        </p:nvSpPr>
        <p:spPr>
          <a:xfrm>
            <a:off x="575733" y="260353"/>
            <a:ext cx="7415742" cy="501649"/>
          </a:xfrm>
        </p:spPr>
        <p:txBody>
          <a:bodyPr/>
          <a:lstStyle/>
          <a:p>
            <a:r>
              <a:rPr lang="en-GB">
                <a:latin typeface="Calibri Light" panose="020F0302020204030204" pitchFamily="34" charset="0"/>
                <a:cs typeface="Calibri Light" panose="020F0302020204030204" pitchFamily="34" charset="0"/>
              </a:rPr>
              <a:t>ACE 2026: Consents for Facilities – Key Messages</a:t>
            </a:r>
          </a:p>
        </p:txBody>
      </p:sp>
      <p:sp>
        <p:nvSpPr>
          <p:cNvPr id="3" name="Text Placeholder 2">
            <a:extLst>
              <a:ext uri="{FF2B5EF4-FFF2-40B4-BE49-F238E27FC236}">
                <a16:creationId xmlns:a16="http://schemas.microsoft.com/office/drawing/2014/main" id="{FCBD9991-D5FD-E938-BAAC-E0AD066CCDCD}"/>
              </a:ext>
            </a:extLst>
          </p:cNvPr>
          <p:cNvSpPr>
            <a:spLocks noGrp="1"/>
          </p:cNvSpPr>
          <p:nvPr>
            <p:ph type="body" sz="quarter" idx="10"/>
          </p:nvPr>
        </p:nvSpPr>
        <p:spPr>
          <a:xfrm>
            <a:off x="-56798" y="6499729"/>
            <a:ext cx="12192000" cy="368300"/>
          </a:xfrm>
          <a:solidFill>
            <a:srgbClr val="002060"/>
          </a:solidFill>
        </p:spPr>
        <p:txBody>
          <a:bodyPr/>
          <a:lstStyle/>
          <a:p>
            <a:endParaRPr lang="en-GB"/>
          </a:p>
        </p:txBody>
      </p:sp>
      <p:grpSp>
        <p:nvGrpSpPr>
          <p:cNvPr id="4" name="Group 3" descr="A breakdown of key messages for Facilities related applications">
            <a:extLst>
              <a:ext uri="{FF2B5EF4-FFF2-40B4-BE49-F238E27FC236}">
                <a16:creationId xmlns:a16="http://schemas.microsoft.com/office/drawing/2014/main" id="{34E5610F-2204-091E-CCBC-39D6F21E80A5}"/>
              </a:ext>
            </a:extLst>
          </p:cNvPr>
          <p:cNvGrpSpPr/>
          <p:nvPr/>
        </p:nvGrpSpPr>
        <p:grpSpPr>
          <a:xfrm>
            <a:off x="575733" y="1749693"/>
            <a:ext cx="9159106" cy="3358613"/>
            <a:chOff x="944491" y="1311791"/>
            <a:chExt cx="9159106" cy="3358613"/>
          </a:xfrm>
        </p:grpSpPr>
        <p:sp>
          <p:nvSpPr>
            <p:cNvPr id="7" name="Free-form: Shape 6">
              <a:extLst>
                <a:ext uri="{FF2B5EF4-FFF2-40B4-BE49-F238E27FC236}">
                  <a16:creationId xmlns:a16="http://schemas.microsoft.com/office/drawing/2014/main" id="{DDB3401D-5D68-837B-0D73-74559D8D119F}"/>
                </a:ext>
              </a:extLst>
            </p:cNvPr>
            <p:cNvSpPr/>
            <p:nvPr/>
          </p:nvSpPr>
          <p:spPr>
            <a:xfrm>
              <a:off x="2384864" y="1311791"/>
              <a:ext cx="7718733" cy="864000"/>
            </a:xfrm>
            <a:custGeom>
              <a:avLst/>
              <a:gdLst>
                <a:gd name="connsiteX0" fmla="*/ 0 w 7756504"/>
                <a:gd name="connsiteY0" fmla="*/ 0 h 1018210"/>
                <a:gd name="connsiteX1" fmla="*/ 7247399 w 7756504"/>
                <a:gd name="connsiteY1" fmla="*/ 0 h 1018210"/>
                <a:gd name="connsiteX2" fmla="*/ 7756504 w 7756504"/>
                <a:gd name="connsiteY2" fmla="*/ 509105 h 1018210"/>
                <a:gd name="connsiteX3" fmla="*/ 7247399 w 7756504"/>
                <a:gd name="connsiteY3" fmla="*/ 1018210 h 1018210"/>
                <a:gd name="connsiteX4" fmla="*/ 0 w 7756504"/>
                <a:gd name="connsiteY4" fmla="*/ 1018210 h 1018210"/>
                <a:gd name="connsiteX5" fmla="*/ 0 w 7756504"/>
                <a:gd name="connsiteY5" fmla="*/ 0 h 101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6504" h="1018210">
                  <a:moveTo>
                    <a:pt x="7756504" y="1018209"/>
                  </a:moveTo>
                  <a:lnTo>
                    <a:pt x="509105" y="1018209"/>
                  </a:lnTo>
                  <a:lnTo>
                    <a:pt x="0" y="509105"/>
                  </a:lnTo>
                  <a:lnTo>
                    <a:pt x="509105" y="1"/>
                  </a:lnTo>
                  <a:lnTo>
                    <a:pt x="7756504" y="1"/>
                  </a:lnTo>
                  <a:lnTo>
                    <a:pt x="7756504" y="1018209"/>
                  </a:lnTo>
                  <a:close/>
                </a:path>
              </a:pathLst>
            </a:custGeom>
            <a:noFill/>
            <a:ln w="12700">
              <a:solidFill>
                <a:srgbClr val="193768"/>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8345" tIns="41822" rIns="41821" bIns="41823" numCol="1" spcCol="1270" anchor="ctr" anchorCtr="0">
              <a:noAutofit/>
            </a:bodyPr>
            <a:lstStyle/>
            <a:p>
              <a:pPr algn="ctr" defTabSz="1066800">
                <a:lnSpc>
                  <a:spcPct val="90000"/>
                </a:lnSpc>
                <a:spcBef>
                  <a:spcPct val="0"/>
                </a:spcBef>
                <a:spcAft>
                  <a:spcPct val="35000"/>
                </a:spcAft>
              </a:pPr>
              <a:r>
                <a:rPr lang="en-GB" sz="2000">
                  <a:solidFill>
                    <a:srgbClr val="193768"/>
                  </a:solidFill>
                  <a:latin typeface="Calibri" panose="020F0502020204030204" pitchFamily="34" charset="0"/>
                  <a:ea typeface="Calibri"/>
                  <a:cs typeface="Calibri" panose="020F0502020204030204" pitchFamily="34" charset="0"/>
                </a:rPr>
                <a:t>Queries will be raised, and consents for 2026 issued through the</a:t>
              </a:r>
            </a:p>
            <a:p>
              <a:pPr algn="ctr" defTabSz="1066800">
                <a:lnSpc>
                  <a:spcPct val="90000"/>
                </a:lnSpc>
                <a:spcBef>
                  <a:spcPct val="0"/>
                </a:spcBef>
                <a:spcAft>
                  <a:spcPct val="35000"/>
                </a:spcAft>
              </a:pPr>
              <a:r>
                <a:rPr lang="en-GB" sz="2000">
                  <a:solidFill>
                    <a:srgbClr val="193768"/>
                  </a:solidFill>
                  <a:latin typeface="Calibri" panose="020F0502020204030204" pitchFamily="34" charset="0"/>
                  <a:ea typeface="Calibri"/>
                  <a:cs typeface="Calibri" panose="020F0502020204030204" pitchFamily="34" charset="0"/>
                </a:rPr>
                <a:t>Field Consents system</a:t>
              </a:r>
              <a:endParaRPr lang="en-GB" sz="2000" kern="1200">
                <a:solidFill>
                  <a:srgbClr val="193768"/>
                </a:solidFill>
                <a:latin typeface="Calibri" panose="020F0502020204030204" pitchFamily="34" charset="0"/>
                <a:ea typeface="Calibri"/>
                <a:cs typeface="Calibri" panose="020F0502020204030204" pitchFamily="34" charset="0"/>
              </a:endParaRPr>
            </a:p>
          </p:txBody>
        </p:sp>
        <p:sp>
          <p:nvSpPr>
            <p:cNvPr id="9" name="Free-form: Shape 8">
              <a:extLst>
                <a:ext uri="{FF2B5EF4-FFF2-40B4-BE49-F238E27FC236}">
                  <a16:creationId xmlns:a16="http://schemas.microsoft.com/office/drawing/2014/main" id="{24DBF165-17F4-E828-6CD2-F9D783B3BB84}"/>
                </a:ext>
              </a:extLst>
            </p:cNvPr>
            <p:cNvSpPr/>
            <p:nvPr/>
          </p:nvSpPr>
          <p:spPr>
            <a:xfrm>
              <a:off x="2384864" y="3806404"/>
              <a:ext cx="7718733" cy="864000"/>
            </a:xfrm>
            <a:custGeom>
              <a:avLst/>
              <a:gdLst>
                <a:gd name="connsiteX0" fmla="*/ 0 w 7756504"/>
                <a:gd name="connsiteY0" fmla="*/ 0 h 1168959"/>
                <a:gd name="connsiteX1" fmla="*/ 7172025 w 7756504"/>
                <a:gd name="connsiteY1" fmla="*/ 0 h 1168959"/>
                <a:gd name="connsiteX2" fmla="*/ 7756504 w 7756504"/>
                <a:gd name="connsiteY2" fmla="*/ 584480 h 1168959"/>
                <a:gd name="connsiteX3" fmla="*/ 7172025 w 7756504"/>
                <a:gd name="connsiteY3" fmla="*/ 1168959 h 1168959"/>
                <a:gd name="connsiteX4" fmla="*/ 0 w 7756504"/>
                <a:gd name="connsiteY4" fmla="*/ 1168959 h 1168959"/>
                <a:gd name="connsiteX5" fmla="*/ 0 w 7756504"/>
                <a:gd name="connsiteY5" fmla="*/ 0 h 116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6504" h="1168959">
                  <a:moveTo>
                    <a:pt x="7756504" y="1168958"/>
                  </a:moveTo>
                  <a:lnTo>
                    <a:pt x="584479" y="1168958"/>
                  </a:lnTo>
                  <a:lnTo>
                    <a:pt x="0" y="584479"/>
                  </a:lnTo>
                  <a:lnTo>
                    <a:pt x="584479" y="1"/>
                  </a:lnTo>
                  <a:lnTo>
                    <a:pt x="7756504" y="1"/>
                  </a:lnTo>
                  <a:lnTo>
                    <a:pt x="7756504" y="1168958"/>
                  </a:lnTo>
                  <a:close/>
                </a:path>
              </a:pathLst>
            </a:custGeom>
            <a:noFill/>
            <a:ln w="12700">
              <a:solidFill>
                <a:srgbClr val="19376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99868" tIns="91441" rIns="170688" bIns="91441" numCol="1" spcCol="1270" anchor="ctr" anchorCtr="0">
              <a:noAutofit/>
            </a:bodyPr>
            <a:lstStyle/>
            <a:p>
              <a:pPr algn="ctr" defTabSz="1066800">
                <a:lnSpc>
                  <a:spcPct val="90000"/>
                </a:lnSpc>
                <a:spcBef>
                  <a:spcPct val="0"/>
                </a:spcBef>
                <a:spcAft>
                  <a:spcPct val="35000"/>
                </a:spcAft>
              </a:pPr>
              <a:r>
                <a:rPr lang="en-GB" sz="2000">
                  <a:solidFill>
                    <a:srgbClr val="193768"/>
                  </a:solidFill>
                  <a:latin typeface="Calibri" panose="020F0502020204030204" pitchFamily="34" charset="0"/>
                  <a:ea typeface="Calibri"/>
                  <a:cs typeface="Calibri" panose="020F0502020204030204" pitchFamily="34" charset="0"/>
                </a:rPr>
                <a:t>Payment required at the time of application submission</a:t>
              </a:r>
              <a:endParaRPr lang="en-GB" sz="2000" kern="1200">
                <a:solidFill>
                  <a:srgbClr val="193768"/>
                </a:solidFill>
                <a:latin typeface="Calibri" panose="020F0502020204030204" pitchFamily="34" charset="0"/>
                <a:ea typeface="Calibri"/>
                <a:cs typeface="Calibri" panose="020F0502020204030204" pitchFamily="34" charset="0"/>
              </a:endParaRPr>
            </a:p>
          </p:txBody>
        </p:sp>
        <p:pic>
          <p:nvPicPr>
            <p:cNvPr id="26" name="Graphic 25" descr="List with solid fill">
              <a:extLst>
                <a:ext uri="{FF2B5EF4-FFF2-40B4-BE49-F238E27FC236}">
                  <a16:creationId xmlns:a16="http://schemas.microsoft.com/office/drawing/2014/main" id="{9D0025B9-DE29-E185-A1B3-E03AB2E29C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4640" y="2500539"/>
              <a:ext cx="914400" cy="914400"/>
            </a:xfrm>
            <a:prstGeom prst="rect">
              <a:avLst/>
            </a:prstGeom>
          </p:spPr>
        </p:pic>
        <p:pic>
          <p:nvPicPr>
            <p:cNvPr id="29" name="Graphic 56">
              <a:extLst>
                <a:ext uri="{FF2B5EF4-FFF2-40B4-BE49-F238E27FC236}">
                  <a16:creationId xmlns:a16="http://schemas.microsoft.com/office/drawing/2014/main" id="{BF3B1078-557E-4158-9839-6C194F4A042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6072" y="1412044"/>
              <a:ext cx="791537" cy="663494"/>
            </a:xfrm>
            <a:prstGeom prst="rect">
              <a:avLst/>
            </a:prstGeom>
          </p:spPr>
        </p:pic>
        <p:sp>
          <p:nvSpPr>
            <p:cNvPr id="5" name="Free-form: Shape 11">
              <a:extLst>
                <a:ext uri="{FF2B5EF4-FFF2-40B4-BE49-F238E27FC236}">
                  <a16:creationId xmlns:a16="http://schemas.microsoft.com/office/drawing/2014/main" id="{63C43438-52AE-1508-58D1-F6C92BC15D49}"/>
                </a:ext>
              </a:extLst>
            </p:cNvPr>
            <p:cNvSpPr/>
            <p:nvPr/>
          </p:nvSpPr>
          <p:spPr>
            <a:xfrm>
              <a:off x="2347093" y="2525739"/>
              <a:ext cx="7756504" cy="864000"/>
            </a:xfrm>
            <a:custGeom>
              <a:avLst/>
              <a:gdLst>
                <a:gd name="connsiteX0" fmla="*/ 0 w 7756504"/>
                <a:gd name="connsiteY0" fmla="*/ 0 h 924385"/>
                <a:gd name="connsiteX1" fmla="*/ 7294312 w 7756504"/>
                <a:gd name="connsiteY1" fmla="*/ 0 h 924385"/>
                <a:gd name="connsiteX2" fmla="*/ 7756504 w 7756504"/>
                <a:gd name="connsiteY2" fmla="*/ 462193 h 924385"/>
                <a:gd name="connsiteX3" fmla="*/ 7294312 w 7756504"/>
                <a:gd name="connsiteY3" fmla="*/ 924385 h 924385"/>
                <a:gd name="connsiteX4" fmla="*/ 0 w 7756504"/>
                <a:gd name="connsiteY4" fmla="*/ 924385 h 924385"/>
                <a:gd name="connsiteX5" fmla="*/ 0 w 7756504"/>
                <a:gd name="connsiteY5" fmla="*/ 0 h 92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6504" h="924385">
                  <a:moveTo>
                    <a:pt x="7756504" y="924384"/>
                  </a:moveTo>
                  <a:lnTo>
                    <a:pt x="462192" y="924384"/>
                  </a:lnTo>
                  <a:lnTo>
                    <a:pt x="0" y="462192"/>
                  </a:lnTo>
                  <a:lnTo>
                    <a:pt x="462192" y="1"/>
                  </a:lnTo>
                  <a:lnTo>
                    <a:pt x="7756504" y="1"/>
                  </a:lnTo>
                  <a:lnTo>
                    <a:pt x="7756504" y="924384"/>
                  </a:lnTo>
                  <a:close/>
                </a:path>
              </a:pathLst>
            </a:custGeom>
            <a:noFill/>
            <a:ln w="12700">
              <a:solidFill>
                <a:srgbClr val="19376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38724" tIns="91441" rIns="170688" bIns="91440" numCol="1" spcCol="1270" anchor="ctr" anchorCtr="0">
              <a:noAutofit/>
            </a:bodyPr>
            <a:lstStyle/>
            <a:p>
              <a:pPr algn="ctr" defTabSz="1066800">
                <a:lnSpc>
                  <a:spcPct val="90000"/>
                </a:lnSpc>
                <a:spcBef>
                  <a:spcPct val="0"/>
                </a:spcBef>
                <a:spcAft>
                  <a:spcPct val="35000"/>
                </a:spcAft>
              </a:pPr>
              <a:r>
                <a:rPr lang="en-GB" sz="2000">
                  <a:solidFill>
                    <a:srgbClr val="193768"/>
                  </a:solidFill>
                  <a:latin typeface="Calibri" panose="020F0502020204030204" pitchFamily="34" charset="0"/>
                  <a:ea typeface="Calibri"/>
                  <a:cs typeface="Calibri" panose="020F0502020204030204" pitchFamily="34" charset="0"/>
                </a:rPr>
                <a:t>Application requirements outlined on slide for Flaring and Venting apply to Facilities</a:t>
              </a:r>
              <a:endParaRPr lang="en-GB" sz="2000" kern="1200">
                <a:solidFill>
                  <a:srgbClr val="193768"/>
                </a:solidFill>
                <a:latin typeface="Calibri" panose="020F0502020204030204" pitchFamily="34" charset="0"/>
                <a:ea typeface="Calibri"/>
                <a:cs typeface="Calibri" panose="020F0502020204030204" pitchFamily="34" charset="0"/>
              </a:endParaRPr>
            </a:p>
          </p:txBody>
        </p:sp>
        <p:pic>
          <p:nvPicPr>
            <p:cNvPr id="18" name="Picture 17">
              <a:extLst>
                <a:ext uri="{FF2B5EF4-FFF2-40B4-BE49-F238E27FC236}">
                  <a16:creationId xmlns:a16="http://schemas.microsoft.com/office/drawing/2014/main" id="{2ECFA5AC-E9E2-AA66-8CFB-51FFA255F9B3}"/>
                </a:ext>
              </a:extLst>
            </p:cNvPr>
            <p:cNvPicPr>
              <a:picLocks noChangeAspect="1"/>
            </p:cNvPicPr>
            <p:nvPr/>
          </p:nvPicPr>
          <p:blipFill rotWithShape="1">
            <a:blip r:embed="rId7"/>
            <a:srcRect b="31201"/>
            <a:stretch/>
          </p:blipFill>
          <p:spPr>
            <a:xfrm>
              <a:off x="944491" y="3839940"/>
              <a:ext cx="1054699" cy="796928"/>
            </a:xfrm>
            <a:prstGeom prst="rect">
              <a:avLst/>
            </a:prstGeom>
          </p:spPr>
        </p:pic>
      </p:grpSp>
    </p:spTree>
    <p:extLst>
      <p:ext uri="{BB962C8B-B14F-4D97-AF65-F5344CB8AC3E}">
        <p14:creationId xmlns:p14="http://schemas.microsoft.com/office/powerpoint/2010/main" val="3999012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B09874-6560-4AF5-B8C1-2EB8D33159F6}"/>
              </a:ext>
            </a:extLst>
          </p:cNvPr>
          <p:cNvSpPr>
            <a:spLocks noGrp="1"/>
          </p:cNvSpPr>
          <p:nvPr>
            <p:ph type="title"/>
          </p:nvPr>
        </p:nvSpPr>
        <p:spPr/>
        <p:txBody>
          <a:bodyPr>
            <a:normAutofit/>
          </a:bodyPr>
          <a:lstStyle/>
          <a:p>
            <a:r>
              <a:rPr lang="en-GB">
                <a:latin typeface="Calibri Light" panose="020F0302020204030204" pitchFamily="34" charset="0"/>
                <a:cs typeface="Calibri Light" panose="020F0302020204030204" pitchFamily="34" charset="0"/>
              </a:rPr>
              <a:t>Etiquette Expectations</a:t>
            </a:r>
          </a:p>
        </p:txBody>
      </p:sp>
      <p:sp>
        <p:nvSpPr>
          <p:cNvPr id="10" name="Free-form: Shape 9">
            <a:extLst>
              <a:ext uri="{FF2B5EF4-FFF2-40B4-BE49-F238E27FC236}">
                <a16:creationId xmlns:a16="http://schemas.microsoft.com/office/drawing/2014/main" id="{3A9C9B60-98DE-F08B-439E-723FDEB62FBD}"/>
              </a:ext>
            </a:extLst>
          </p:cNvPr>
          <p:cNvSpPr/>
          <p:nvPr/>
        </p:nvSpPr>
        <p:spPr>
          <a:xfrm>
            <a:off x="414189" y="3273318"/>
            <a:ext cx="3471418" cy="1598375"/>
          </a:xfrm>
          <a:custGeom>
            <a:avLst/>
            <a:gdLst>
              <a:gd name="connsiteX0" fmla="*/ 0 w 1839532"/>
              <a:gd name="connsiteY0" fmla="*/ 115546 h 1155456"/>
              <a:gd name="connsiteX1" fmla="*/ 115546 w 1839532"/>
              <a:gd name="connsiteY1" fmla="*/ 0 h 1155456"/>
              <a:gd name="connsiteX2" fmla="*/ 1723986 w 1839532"/>
              <a:gd name="connsiteY2" fmla="*/ 0 h 1155456"/>
              <a:gd name="connsiteX3" fmla="*/ 1839532 w 1839532"/>
              <a:gd name="connsiteY3" fmla="*/ 115546 h 1155456"/>
              <a:gd name="connsiteX4" fmla="*/ 1839532 w 1839532"/>
              <a:gd name="connsiteY4" fmla="*/ 1039910 h 1155456"/>
              <a:gd name="connsiteX5" fmla="*/ 1723986 w 1839532"/>
              <a:gd name="connsiteY5" fmla="*/ 1155456 h 1155456"/>
              <a:gd name="connsiteX6" fmla="*/ 115546 w 1839532"/>
              <a:gd name="connsiteY6" fmla="*/ 1155456 h 1155456"/>
              <a:gd name="connsiteX7" fmla="*/ 0 w 1839532"/>
              <a:gd name="connsiteY7" fmla="*/ 1039910 h 1155456"/>
              <a:gd name="connsiteX8" fmla="*/ 0 w 1839532"/>
              <a:gd name="connsiteY8" fmla="*/ 115546 h 1155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9532" h="1155456">
                <a:moveTo>
                  <a:pt x="0" y="115546"/>
                </a:moveTo>
                <a:cubicBezTo>
                  <a:pt x="0" y="51732"/>
                  <a:pt x="51732" y="0"/>
                  <a:pt x="115546" y="0"/>
                </a:cubicBezTo>
                <a:lnTo>
                  <a:pt x="1723986" y="0"/>
                </a:lnTo>
                <a:cubicBezTo>
                  <a:pt x="1787800" y="0"/>
                  <a:pt x="1839532" y="51732"/>
                  <a:pt x="1839532" y="115546"/>
                </a:cubicBezTo>
                <a:lnTo>
                  <a:pt x="1839532" y="1039910"/>
                </a:lnTo>
                <a:cubicBezTo>
                  <a:pt x="1839532" y="1103724"/>
                  <a:pt x="1787800" y="1155456"/>
                  <a:pt x="1723986" y="1155456"/>
                </a:cubicBezTo>
                <a:lnTo>
                  <a:pt x="115546" y="1155456"/>
                </a:lnTo>
                <a:cubicBezTo>
                  <a:pt x="51732" y="1155456"/>
                  <a:pt x="0" y="1103724"/>
                  <a:pt x="0" y="1039910"/>
                </a:cubicBezTo>
                <a:lnTo>
                  <a:pt x="0" y="115546"/>
                </a:lnTo>
                <a:close/>
              </a:path>
            </a:pathLst>
          </a:custGeom>
          <a:solidFill>
            <a:prstClr val="white">
              <a:alpha val="90000"/>
              <a:hueOff val="0"/>
              <a:satOff val="0"/>
              <a:lumOff val="0"/>
              <a:alphaOff val="0"/>
            </a:prstClr>
          </a:solidFill>
          <a:ln w="19050" cap="flat" cmpd="sng" algn="ctr">
            <a:solidFill>
              <a:srgbClr val="193768"/>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8132" tIns="56702" rIns="68132" bIns="56702" numCol="1" spcCol="1270" anchor="ctr" anchorCtr="0">
            <a:noAutofit/>
          </a:bodyPr>
          <a:lstStyle/>
          <a:p>
            <a:pPr lvl="0" algn="ctr" defTabSz="800100">
              <a:lnSpc>
                <a:spcPct val="90000"/>
              </a:lnSpc>
              <a:spcBef>
                <a:spcPct val="0"/>
              </a:spcBef>
              <a:spcAft>
                <a:spcPct val="35000"/>
              </a:spcAft>
            </a:pPr>
            <a:r>
              <a:rPr lang="en-GB" sz="2800" b="0" kern="1200">
                <a:solidFill>
                  <a:srgbClr val="193768"/>
                </a:solidFill>
                <a:latin typeface="Calibri" panose="020F0502020204030204" pitchFamily="34" charset="0"/>
                <a:ea typeface="+mn-ea"/>
                <a:cs typeface="Calibri" panose="020F0502020204030204" pitchFamily="34" charset="0"/>
              </a:rPr>
              <a:t>Turn your camera</a:t>
            </a:r>
            <a:endParaRPr lang="en-GB" sz="2800">
              <a:solidFill>
                <a:srgbClr val="193768"/>
              </a:solidFill>
              <a:latin typeface="Calibri" panose="020F0502020204030204" pitchFamily="34" charset="0"/>
              <a:cs typeface="Calibri" panose="020F0502020204030204" pitchFamily="34" charset="0"/>
            </a:endParaRPr>
          </a:p>
          <a:p>
            <a:pPr lvl="0" algn="ctr" defTabSz="800100">
              <a:lnSpc>
                <a:spcPct val="90000"/>
              </a:lnSpc>
              <a:spcBef>
                <a:spcPct val="0"/>
              </a:spcBef>
              <a:spcAft>
                <a:spcPct val="35000"/>
              </a:spcAft>
            </a:pPr>
            <a:r>
              <a:rPr lang="en-GB" sz="2800" b="1" u="sng" kern="1200">
                <a:solidFill>
                  <a:srgbClr val="193768"/>
                </a:solidFill>
                <a:latin typeface="Calibri" panose="020F0502020204030204" pitchFamily="34" charset="0"/>
                <a:ea typeface="+mn-ea"/>
                <a:cs typeface="Calibri" panose="020F0502020204030204" pitchFamily="34" charset="0"/>
              </a:rPr>
              <a:t>off</a:t>
            </a:r>
            <a:r>
              <a:rPr lang="en-GB" sz="2800" b="0" u="sng" kern="1200">
                <a:solidFill>
                  <a:srgbClr val="193768"/>
                </a:solidFill>
                <a:latin typeface="Calibri" panose="020F0502020204030204" pitchFamily="34" charset="0"/>
                <a:ea typeface="+mn-ea"/>
                <a:cs typeface="Calibri" panose="020F0502020204030204" pitchFamily="34" charset="0"/>
              </a:rPr>
              <a:t> </a:t>
            </a:r>
          </a:p>
        </p:txBody>
      </p:sp>
      <p:sp>
        <p:nvSpPr>
          <p:cNvPr id="14" name="Free-form: Shape 13">
            <a:extLst>
              <a:ext uri="{FF2B5EF4-FFF2-40B4-BE49-F238E27FC236}">
                <a16:creationId xmlns:a16="http://schemas.microsoft.com/office/drawing/2014/main" id="{A0F57439-F4AC-1FCE-9B62-3FB2DC056E18}"/>
              </a:ext>
            </a:extLst>
          </p:cNvPr>
          <p:cNvSpPr/>
          <p:nvPr/>
        </p:nvSpPr>
        <p:spPr>
          <a:xfrm>
            <a:off x="4360290" y="3273323"/>
            <a:ext cx="3471418" cy="1598373"/>
          </a:xfrm>
          <a:custGeom>
            <a:avLst/>
            <a:gdLst>
              <a:gd name="connsiteX0" fmla="*/ 0 w 1839532"/>
              <a:gd name="connsiteY0" fmla="*/ 115546 h 1155456"/>
              <a:gd name="connsiteX1" fmla="*/ 115546 w 1839532"/>
              <a:gd name="connsiteY1" fmla="*/ 0 h 1155456"/>
              <a:gd name="connsiteX2" fmla="*/ 1723986 w 1839532"/>
              <a:gd name="connsiteY2" fmla="*/ 0 h 1155456"/>
              <a:gd name="connsiteX3" fmla="*/ 1839532 w 1839532"/>
              <a:gd name="connsiteY3" fmla="*/ 115546 h 1155456"/>
              <a:gd name="connsiteX4" fmla="*/ 1839532 w 1839532"/>
              <a:gd name="connsiteY4" fmla="*/ 1039910 h 1155456"/>
              <a:gd name="connsiteX5" fmla="*/ 1723986 w 1839532"/>
              <a:gd name="connsiteY5" fmla="*/ 1155456 h 1155456"/>
              <a:gd name="connsiteX6" fmla="*/ 115546 w 1839532"/>
              <a:gd name="connsiteY6" fmla="*/ 1155456 h 1155456"/>
              <a:gd name="connsiteX7" fmla="*/ 0 w 1839532"/>
              <a:gd name="connsiteY7" fmla="*/ 1039910 h 1155456"/>
              <a:gd name="connsiteX8" fmla="*/ 0 w 1839532"/>
              <a:gd name="connsiteY8" fmla="*/ 115546 h 1155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9532" h="1155456">
                <a:moveTo>
                  <a:pt x="0" y="115546"/>
                </a:moveTo>
                <a:cubicBezTo>
                  <a:pt x="0" y="51732"/>
                  <a:pt x="51732" y="0"/>
                  <a:pt x="115546" y="0"/>
                </a:cubicBezTo>
                <a:lnTo>
                  <a:pt x="1723986" y="0"/>
                </a:lnTo>
                <a:cubicBezTo>
                  <a:pt x="1787800" y="0"/>
                  <a:pt x="1839532" y="51732"/>
                  <a:pt x="1839532" y="115546"/>
                </a:cubicBezTo>
                <a:lnTo>
                  <a:pt x="1839532" y="1039910"/>
                </a:lnTo>
                <a:cubicBezTo>
                  <a:pt x="1839532" y="1103724"/>
                  <a:pt x="1787800" y="1155456"/>
                  <a:pt x="1723986" y="1155456"/>
                </a:cubicBezTo>
                <a:lnTo>
                  <a:pt x="115546" y="1155456"/>
                </a:lnTo>
                <a:cubicBezTo>
                  <a:pt x="51732" y="1155456"/>
                  <a:pt x="0" y="1103724"/>
                  <a:pt x="0" y="1039910"/>
                </a:cubicBezTo>
                <a:lnTo>
                  <a:pt x="0" y="115546"/>
                </a:lnTo>
                <a:close/>
              </a:path>
            </a:pathLst>
          </a:custGeom>
          <a:solidFill>
            <a:prstClr val="white">
              <a:alpha val="90000"/>
              <a:hueOff val="0"/>
              <a:satOff val="0"/>
              <a:lumOff val="0"/>
              <a:alphaOff val="0"/>
            </a:prstClr>
          </a:solidFill>
          <a:ln w="19050" cap="flat" cmpd="sng" algn="ctr">
            <a:solidFill>
              <a:srgbClr val="193768"/>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8132" tIns="56702" rIns="68132" bIns="56702" numCol="1" spcCol="1270" anchor="ctr" anchorCtr="0">
            <a:noAutofit/>
          </a:bodyPr>
          <a:lstStyle/>
          <a:p>
            <a:pPr marL="0" lvl="0" indent="0" algn="ctr" defTabSz="800100">
              <a:lnSpc>
                <a:spcPct val="90000"/>
              </a:lnSpc>
              <a:spcBef>
                <a:spcPct val="0"/>
              </a:spcBef>
              <a:spcAft>
                <a:spcPct val="35000"/>
              </a:spcAft>
              <a:buNone/>
            </a:pPr>
            <a:r>
              <a:rPr lang="en-GB" sz="2800" b="0" i="0" kern="1200" baseline="0">
                <a:latin typeface="Calibri" panose="020F0502020204030204" pitchFamily="34" charset="0"/>
                <a:cs typeface="Calibri" panose="020F0502020204030204" pitchFamily="34" charset="0"/>
              </a:rPr>
              <a:t>Mute your Mic</a:t>
            </a:r>
            <a:endParaRPr lang="en-GB" sz="2800" kern="1200">
              <a:latin typeface="Calibri" panose="020F0502020204030204" pitchFamily="34" charset="0"/>
              <a:cs typeface="Calibri" panose="020F0502020204030204" pitchFamily="34" charset="0"/>
            </a:endParaRPr>
          </a:p>
        </p:txBody>
      </p:sp>
      <p:sp>
        <p:nvSpPr>
          <p:cNvPr id="16" name="Free-form: Shape 15">
            <a:extLst>
              <a:ext uri="{FF2B5EF4-FFF2-40B4-BE49-F238E27FC236}">
                <a16:creationId xmlns:a16="http://schemas.microsoft.com/office/drawing/2014/main" id="{E516CD8D-FBEC-A137-1776-C7688FAB6C4B}"/>
              </a:ext>
            </a:extLst>
          </p:cNvPr>
          <p:cNvSpPr/>
          <p:nvPr/>
        </p:nvSpPr>
        <p:spPr>
          <a:xfrm>
            <a:off x="8306391" y="3273323"/>
            <a:ext cx="3471418" cy="1598370"/>
          </a:xfrm>
          <a:custGeom>
            <a:avLst/>
            <a:gdLst>
              <a:gd name="connsiteX0" fmla="*/ 0 w 1839532"/>
              <a:gd name="connsiteY0" fmla="*/ 115546 h 1155456"/>
              <a:gd name="connsiteX1" fmla="*/ 115546 w 1839532"/>
              <a:gd name="connsiteY1" fmla="*/ 0 h 1155456"/>
              <a:gd name="connsiteX2" fmla="*/ 1723986 w 1839532"/>
              <a:gd name="connsiteY2" fmla="*/ 0 h 1155456"/>
              <a:gd name="connsiteX3" fmla="*/ 1839532 w 1839532"/>
              <a:gd name="connsiteY3" fmla="*/ 115546 h 1155456"/>
              <a:gd name="connsiteX4" fmla="*/ 1839532 w 1839532"/>
              <a:gd name="connsiteY4" fmla="*/ 1039910 h 1155456"/>
              <a:gd name="connsiteX5" fmla="*/ 1723986 w 1839532"/>
              <a:gd name="connsiteY5" fmla="*/ 1155456 h 1155456"/>
              <a:gd name="connsiteX6" fmla="*/ 115546 w 1839532"/>
              <a:gd name="connsiteY6" fmla="*/ 1155456 h 1155456"/>
              <a:gd name="connsiteX7" fmla="*/ 0 w 1839532"/>
              <a:gd name="connsiteY7" fmla="*/ 1039910 h 1155456"/>
              <a:gd name="connsiteX8" fmla="*/ 0 w 1839532"/>
              <a:gd name="connsiteY8" fmla="*/ 115546 h 1155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9532" h="1155456">
                <a:moveTo>
                  <a:pt x="0" y="115546"/>
                </a:moveTo>
                <a:cubicBezTo>
                  <a:pt x="0" y="51732"/>
                  <a:pt x="51732" y="0"/>
                  <a:pt x="115546" y="0"/>
                </a:cubicBezTo>
                <a:lnTo>
                  <a:pt x="1723986" y="0"/>
                </a:lnTo>
                <a:cubicBezTo>
                  <a:pt x="1787800" y="0"/>
                  <a:pt x="1839532" y="51732"/>
                  <a:pt x="1839532" y="115546"/>
                </a:cubicBezTo>
                <a:lnTo>
                  <a:pt x="1839532" y="1039910"/>
                </a:lnTo>
                <a:cubicBezTo>
                  <a:pt x="1839532" y="1103724"/>
                  <a:pt x="1787800" y="1155456"/>
                  <a:pt x="1723986" y="1155456"/>
                </a:cubicBezTo>
                <a:lnTo>
                  <a:pt x="115546" y="1155456"/>
                </a:lnTo>
                <a:cubicBezTo>
                  <a:pt x="51732" y="1155456"/>
                  <a:pt x="0" y="1103724"/>
                  <a:pt x="0" y="1039910"/>
                </a:cubicBezTo>
                <a:lnTo>
                  <a:pt x="0" y="115546"/>
                </a:lnTo>
                <a:close/>
              </a:path>
            </a:pathLst>
          </a:custGeom>
          <a:solidFill>
            <a:prstClr val="white">
              <a:alpha val="90000"/>
              <a:hueOff val="0"/>
              <a:satOff val="0"/>
              <a:lumOff val="0"/>
              <a:alphaOff val="0"/>
            </a:prstClr>
          </a:solidFill>
          <a:ln w="19050" cap="flat" cmpd="sng" algn="ctr">
            <a:solidFill>
              <a:srgbClr val="193768"/>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8132" tIns="56702" rIns="68132" bIns="56702" numCol="1" spcCol="1270" anchor="ctr" anchorCtr="0">
            <a:noAutofit/>
          </a:bodyPr>
          <a:lstStyle/>
          <a:p>
            <a:pPr marL="0" lvl="0" indent="0" algn="ctr" defTabSz="800100">
              <a:lnSpc>
                <a:spcPct val="90000"/>
              </a:lnSpc>
              <a:spcBef>
                <a:spcPct val="0"/>
              </a:spcBef>
              <a:spcAft>
                <a:spcPct val="35000"/>
              </a:spcAft>
              <a:buNone/>
            </a:pPr>
            <a:r>
              <a:rPr lang="en-GB" sz="2800" b="0" i="0" kern="1200" baseline="0">
                <a:latin typeface="Calibri" panose="020F0502020204030204" pitchFamily="34" charset="0"/>
                <a:cs typeface="Calibri" panose="020F0502020204030204" pitchFamily="34" charset="0"/>
              </a:rPr>
              <a:t>Use the chat to park </a:t>
            </a:r>
            <a:r>
              <a:rPr lang="en-GB" sz="2800" b="0" i="0" kern="1200" baseline="0">
                <a:solidFill>
                  <a:srgbClr val="002060"/>
                </a:solidFill>
                <a:latin typeface="Calibri" panose="020F0502020204030204" pitchFamily="34" charset="0"/>
                <a:ea typeface="+mn-ea"/>
                <a:cs typeface="Calibri" panose="020F0502020204030204" pitchFamily="34" charset="0"/>
              </a:rPr>
              <a:t>questions</a:t>
            </a:r>
            <a:endParaRPr lang="en-GB" sz="2800" kern="120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8D91DBB2-A134-40A4-9B8A-98E6608B0673}"/>
              </a:ext>
            </a:extLst>
          </p:cNvPr>
          <p:cNvSpPr txBox="1"/>
          <p:nvPr/>
        </p:nvSpPr>
        <p:spPr>
          <a:xfrm>
            <a:off x="540525" y="5307653"/>
            <a:ext cx="11110949" cy="523220"/>
          </a:xfrm>
          <a:prstGeom prst="rect">
            <a:avLst/>
          </a:prstGeom>
          <a:noFill/>
        </p:spPr>
        <p:txBody>
          <a:bodyPr wrap="square" rtlCol="0">
            <a:spAutoFit/>
          </a:bodyPr>
          <a:lstStyle/>
          <a:p>
            <a:pPr algn="ctr"/>
            <a:r>
              <a:rPr lang="en-GB" sz="2800" b="1">
                <a:solidFill>
                  <a:srgbClr val="FF0000"/>
                </a:solidFill>
                <a:latin typeface="Calibri Light" panose="020F0302020204030204" pitchFamily="34" charset="0"/>
                <a:cs typeface="Calibri Light" panose="020F0302020204030204" pitchFamily="34" charset="0"/>
              </a:rPr>
              <a:t>This meeting is being recorded and will be uploaded to our website </a:t>
            </a:r>
          </a:p>
        </p:txBody>
      </p:sp>
      <p:sp>
        <p:nvSpPr>
          <p:cNvPr id="5" name="Text Placeholder 4">
            <a:extLst>
              <a:ext uri="{FF2B5EF4-FFF2-40B4-BE49-F238E27FC236}">
                <a16:creationId xmlns:a16="http://schemas.microsoft.com/office/drawing/2014/main" id="{1927A750-7D62-BC4D-481F-598D68CDA3E8}"/>
              </a:ext>
              <a:ext uri="{C183D7F6-B498-43B3-948B-1728B52AA6E4}">
                <adec:decorative xmlns:adec="http://schemas.microsoft.com/office/drawing/2017/decorative" val="1"/>
              </a:ext>
            </a:extLst>
          </p:cNvPr>
          <p:cNvSpPr>
            <a:spLocks noGrp="1"/>
          </p:cNvSpPr>
          <p:nvPr>
            <p:ph type="body" sz="quarter" idx="10"/>
          </p:nvPr>
        </p:nvSpPr>
        <p:spPr>
          <a:xfrm>
            <a:off x="0" y="6489702"/>
            <a:ext cx="12192000" cy="368300"/>
          </a:xfrm>
          <a:solidFill>
            <a:srgbClr val="002060"/>
          </a:solidFill>
        </p:spPr>
        <p:txBody>
          <a:bodyPr/>
          <a:lstStyle/>
          <a:p>
            <a:endParaRPr lang="en-GB"/>
          </a:p>
        </p:txBody>
      </p:sp>
      <p:cxnSp>
        <p:nvCxnSpPr>
          <p:cNvPr id="13" name="Straight Connector 12">
            <a:extLst>
              <a:ext uri="{FF2B5EF4-FFF2-40B4-BE49-F238E27FC236}">
                <a16:creationId xmlns:a16="http://schemas.microsoft.com/office/drawing/2014/main" id="{9DBE3015-DAF1-224B-4A5E-E05A80105766}"/>
              </a:ext>
              <a:ext uri="{C183D7F6-B498-43B3-948B-1728B52AA6E4}">
                <adec:decorative xmlns:adec="http://schemas.microsoft.com/office/drawing/2017/decorative" val="1"/>
              </a:ext>
            </a:extLst>
          </p:cNvPr>
          <p:cNvCxnSpPr>
            <a:cxnSpLocks/>
          </p:cNvCxnSpPr>
          <p:nvPr/>
        </p:nvCxnSpPr>
        <p:spPr>
          <a:xfrm>
            <a:off x="1263784" y="3085687"/>
            <a:ext cx="177222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a16="http://schemas.microsoft.com/office/drawing/2014/main" id="{84AB8A7A-6C1A-6EC5-FAD8-7E297A504728}"/>
              </a:ext>
              <a:ext uri="{C183D7F6-B498-43B3-948B-1728B52AA6E4}">
                <adec:decorative xmlns:adec="http://schemas.microsoft.com/office/drawing/2017/decorative" val="1"/>
              </a:ext>
            </a:extLst>
          </p:cNvPr>
          <p:cNvCxnSpPr>
            <a:cxnSpLocks/>
          </p:cNvCxnSpPr>
          <p:nvPr/>
        </p:nvCxnSpPr>
        <p:spPr>
          <a:xfrm>
            <a:off x="9155986" y="3065357"/>
            <a:ext cx="177222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B8753240-37C0-5B6A-9E38-101334572099}"/>
              </a:ext>
              <a:ext uri="{C183D7F6-B498-43B3-948B-1728B52AA6E4}">
                <adec:decorative xmlns:adec="http://schemas.microsoft.com/office/drawing/2017/decorative" val="1"/>
              </a:ext>
            </a:extLst>
          </p:cNvPr>
          <p:cNvCxnSpPr>
            <a:cxnSpLocks/>
          </p:cNvCxnSpPr>
          <p:nvPr/>
        </p:nvCxnSpPr>
        <p:spPr>
          <a:xfrm>
            <a:off x="5209885" y="3071786"/>
            <a:ext cx="1772228" cy="0"/>
          </a:xfrm>
          <a:prstGeom prst="line">
            <a:avLst/>
          </a:prstGeom>
          <a:ln w="38100"/>
        </p:spPr>
        <p:style>
          <a:lnRef idx="3">
            <a:schemeClr val="dk1"/>
          </a:lnRef>
          <a:fillRef idx="0">
            <a:schemeClr val="dk1"/>
          </a:fillRef>
          <a:effectRef idx="2">
            <a:schemeClr val="dk1"/>
          </a:effectRef>
          <a:fontRef idx="minor">
            <a:schemeClr val="tx1"/>
          </a:fontRef>
        </p:style>
      </p:cxnSp>
      <p:pic>
        <p:nvPicPr>
          <p:cNvPr id="6" name="Graphic 5">
            <a:extLst>
              <a:ext uri="{FF2B5EF4-FFF2-40B4-BE49-F238E27FC236}">
                <a16:creationId xmlns:a16="http://schemas.microsoft.com/office/drawing/2014/main" id="{24B35D6F-B01B-C1D6-C1FB-2F57DEC25BF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37984" y="1708844"/>
            <a:ext cx="1316030" cy="1316030"/>
          </a:xfrm>
          <a:prstGeom prst="rect">
            <a:avLst/>
          </a:prstGeom>
        </p:spPr>
      </p:pic>
      <p:pic>
        <p:nvPicPr>
          <p:cNvPr id="11" name="Graphic 10">
            <a:extLst>
              <a:ext uri="{FF2B5EF4-FFF2-40B4-BE49-F238E27FC236}">
                <a16:creationId xmlns:a16="http://schemas.microsoft.com/office/drawing/2014/main" id="{D8A88160-E64F-B0D7-5A5F-127D3C253623}"/>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84085" y="1769657"/>
            <a:ext cx="1316030" cy="1316030"/>
          </a:xfrm>
          <a:prstGeom prst="rect">
            <a:avLst/>
          </a:prstGeom>
        </p:spPr>
      </p:pic>
      <p:pic>
        <p:nvPicPr>
          <p:cNvPr id="19" name="Graphic 18">
            <a:extLst>
              <a:ext uri="{FF2B5EF4-FFF2-40B4-BE49-F238E27FC236}">
                <a16:creationId xmlns:a16="http://schemas.microsoft.com/office/drawing/2014/main" id="{68638DAF-5ECE-46A7-D43E-6BBEAFFEFC47}"/>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91883" y="1675842"/>
            <a:ext cx="1316030" cy="1316030"/>
          </a:xfrm>
          <a:prstGeom prst="rect">
            <a:avLst/>
          </a:prstGeom>
        </p:spPr>
      </p:pic>
      <p:cxnSp>
        <p:nvCxnSpPr>
          <p:cNvPr id="29" name="Straight Connector 28">
            <a:extLst>
              <a:ext uri="{FF2B5EF4-FFF2-40B4-BE49-F238E27FC236}">
                <a16:creationId xmlns:a16="http://schemas.microsoft.com/office/drawing/2014/main" id="{186B2028-6F7A-6FD2-FA15-0825EDBE5ABC}"/>
              </a:ext>
              <a:ext uri="{C183D7F6-B498-43B3-948B-1728B52AA6E4}">
                <adec:decorative xmlns:adec="http://schemas.microsoft.com/office/drawing/2017/decorative" val="1"/>
              </a:ext>
            </a:extLst>
          </p:cNvPr>
          <p:cNvCxnSpPr>
            <a:cxnSpLocks/>
          </p:cNvCxnSpPr>
          <p:nvPr/>
        </p:nvCxnSpPr>
        <p:spPr>
          <a:xfrm>
            <a:off x="1416183" y="1821565"/>
            <a:ext cx="1467430" cy="1024584"/>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D3E95B91-8D29-1836-29C0-95F3A1DC16A1}"/>
              </a:ext>
              <a:ext uri="{C183D7F6-B498-43B3-948B-1728B52AA6E4}">
                <adec:decorative xmlns:adec="http://schemas.microsoft.com/office/drawing/2017/decorative" val="1"/>
              </a:ext>
            </a:extLst>
          </p:cNvPr>
          <p:cNvCxnSpPr>
            <a:cxnSpLocks/>
          </p:cNvCxnSpPr>
          <p:nvPr/>
        </p:nvCxnSpPr>
        <p:spPr>
          <a:xfrm>
            <a:off x="5362284" y="1769657"/>
            <a:ext cx="1467430" cy="1024584"/>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298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B1861-1909-3685-06A8-A5199A130A9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4153069-38A0-A71D-5744-7CE5E30EE228}"/>
              </a:ext>
              <a:ext uri="{C183D7F6-B498-43B3-948B-1728B52AA6E4}">
                <adec:decorative xmlns:adec="http://schemas.microsoft.com/office/drawing/2017/decorative" val="1"/>
              </a:ext>
            </a:extLst>
          </p:cNvPr>
          <p:cNvSpPr txBox="1"/>
          <p:nvPr/>
        </p:nvSpPr>
        <p:spPr>
          <a:xfrm>
            <a:off x="114301" y="6490349"/>
            <a:ext cx="6097772" cy="215444"/>
          </a:xfrm>
          <a:prstGeom prst="rect">
            <a:avLst/>
          </a:prstGeom>
          <a:noFill/>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kumimoji="0" lang="en-GB" sz="800" i="0" strike="noStrike" kern="0" cap="none" spc="0" normalizeH="0" baseline="0" noProof="0">
                <a:ln>
                  <a:noFill/>
                </a:ln>
                <a:solidFill>
                  <a:schemeClr val="bg1"/>
                </a:solidFill>
                <a:effectLst/>
                <a:uLnTx/>
                <a:uFillTx/>
                <a:latin typeface="Calibri Light" panose="020F0302020204030204" pitchFamily="34" charset="0"/>
                <a:ea typeface="Calibri" panose="020F05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Annual Consents Exercise Guidance</a:t>
            </a:r>
            <a:r>
              <a:rPr lang="en-GB" sz="800" kern="0">
                <a:solidFill>
                  <a:schemeClr val="bg1"/>
                </a:solidFill>
                <a:latin typeface="Calibri Light" panose="020F0302020204030204" pitchFamily="34" charset="0"/>
                <a:ea typeface="Calibri" panose="020F05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 and Information</a:t>
            </a:r>
            <a:endParaRPr kumimoji="0" lang="en-GB" sz="800" i="0" strike="noStrike" kern="0" cap="none" spc="0" normalizeH="0" baseline="0" noProof="0">
              <a:ln>
                <a:noFill/>
              </a:ln>
              <a:solidFill>
                <a:schemeClr val="bg1"/>
              </a:solidFill>
              <a:effectLst/>
              <a:uLnTx/>
              <a:uFillTx/>
              <a:latin typeface="Calibri Light" panose="020F0302020204030204" pitchFamily="34" charset="0"/>
              <a:ea typeface="Calibri" panose="020F0502020204030204" pitchFamily="34" charset="0"/>
              <a:cs typeface="Calibri Light" panose="020F0302020204030204" pitchFamily="34" charset="0"/>
            </a:endParaRPr>
          </a:p>
        </p:txBody>
      </p:sp>
      <p:sp>
        <p:nvSpPr>
          <p:cNvPr id="2" name="Text Placeholder 3">
            <a:extLst>
              <a:ext uri="{FF2B5EF4-FFF2-40B4-BE49-F238E27FC236}">
                <a16:creationId xmlns:a16="http://schemas.microsoft.com/office/drawing/2014/main" id="{4893BC17-3284-C35F-054B-0DDDC49A683E}"/>
              </a:ext>
            </a:extLst>
          </p:cNvPr>
          <p:cNvSpPr txBox="1">
            <a:spLocks noGrp="1"/>
          </p:cNvSpPr>
          <p:nvPr>
            <p:ph type="title" idx="4294967295"/>
          </p:nvPr>
        </p:nvSpPr>
        <p:spPr>
          <a:xfrm>
            <a:off x="503766" y="2839085"/>
            <a:ext cx="11184467" cy="11798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1219140" rtl="0" eaLnBrk="1" latinLnBrk="0" hangingPunct="1">
              <a:lnSpc>
                <a:spcPct val="900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pPr marL="0" marR="0" lvl="0" indent="0" algn="ctr" defTabSz="121914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GB" sz="6600" b="0" i="0" u="none" strike="noStrike" kern="1200" cap="none" spc="-267" normalizeH="0" baseline="0" noProof="0">
                <a:ln>
                  <a:noFill/>
                </a:ln>
                <a:solidFill>
                  <a:srgbClr val="FFFFFF"/>
                </a:solidFill>
                <a:effectLst/>
                <a:uLnTx/>
                <a:uFillTx/>
                <a:latin typeface="Calibri Light"/>
                <a:ea typeface="Calibri Light"/>
                <a:cs typeface="Calibri Light"/>
              </a:rPr>
              <a:t>Disputes &amp; Sanctions</a:t>
            </a:r>
          </a:p>
        </p:txBody>
      </p:sp>
      <p:pic>
        <p:nvPicPr>
          <p:cNvPr id="6" name="Graphic 5">
            <a:extLst>
              <a:ext uri="{FF2B5EF4-FFF2-40B4-BE49-F238E27FC236}">
                <a16:creationId xmlns:a16="http://schemas.microsoft.com/office/drawing/2014/main" id="{1C0D0101-0940-F488-09FA-8E656CEC1159}"/>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36718" y="1080187"/>
            <a:ext cx="3725749" cy="3986150"/>
          </a:xfrm>
          <a:prstGeom prst="rect">
            <a:avLst/>
          </a:prstGeom>
        </p:spPr>
      </p:pic>
    </p:spTree>
    <p:extLst>
      <p:ext uri="{BB962C8B-B14F-4D97-AF65-F5344CB8AC3E}">
        <p14:creationId xmlns:p14="http://schemas.microsoft.com/office/powerpoint/2010/main" val="2726542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5F7B6-B4B9-8CEE-6D08-E4FAC62751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FCA9B5-14D3-5206-5247-00E783861D10}"/>
              </a:ext>
            </a:extLst>
          </p:cNvPr>
          <p:cNvSpPr>
            <a:spLocks noGrp="1"/>
          </p:cNvSpPr>
          <p:nvPr>
            <p:ph type="title"/>
          </p:nvPr>
        </p:nvSpPr>
        <p:spPr>
          <a:xfrm>
            <a:off x="575733" y="260353"/>
            <a:ext cx="7415742" cy="501649"/>
          </a:xfrm>
        </p:spPr>
        <p:txBody>
          <a:bodyPr/>
          <a:lstStyle/>
          <a:p>
            <a:r>
              <a:rPr lang="en-GB">
                <a:latin typeface="Calibri Light" panose="020F0302020204030204" pitchFamily="34" charset="0"/>
                <a:cs typeface="Calibri Light" panose="020F0302020204030204" pitchFamily="34" charset="0"/>
              </a:rPr>
              <a:t>Disputes &amp; Sanctions</a:t>
            </a:r>
            <a:r>
              <a:rPr lang="en-GB">
                <a:solidFill>
                  <a:srgbClr val="FFFFFF"/>
                </a:solidFill>
                <a:latin typeface="Calibri Light" panose="020F0302020204030204" pitchFamily="34" charset="0"/>
                <a:cs typeface="Calibri Light" panose="020F0302020204030204" pitchFamily="34" charset="0"/>
              </a:rPr>
              <a:t>.</a:t>
            </a:r>
          </a:p>
        </p:txBody>
      </p:sp>
      <p:sp>
        <p:nvSpPr>
          <p:cNvPr id="3" name="Text Placeholder 2">
            <a:extLst>
              <a:ext uri="{FF2B5EF4-FFF2-40B4-BE49-F238E27FC236}">
                <a16:creationId xmlns:a16="http://schemas.microsoft.com/office/drawing/2014/main" id="{74E43BA9-DEAF-AF1D-BC6E-61F0EECAFD15}"/>
              </a:ext>
              <a:ext uri="{C183D7F6-B498-43B3-948B-1728B52AA6E4}">
                <adec:decorative xmlns:adec="http://schemas.microsoft.com/office/drawing/2017/decorative" val="1"/>
              </a:ext>
            </a:extLst>
          </p:cNvPr>
          <p:cNvSpPr>
            <a:spLocks noGrp="1"/>
          </p:cNvSpPr>
          <p:nvPr>
            <p:ph type="body" sz="quarter" idx="10"/>
          </p:nvPr>
        </p:nvSpPr>
        <p:spPr>
          <a:xfrm>
            <a:off x="-56798" y="6499729"/>
            <a:ext cx="12192000" cy="368300"/>
          </a:xfrm>
          <a:solidFill>
            <a:srgbClr val="002060"/>
          </a:solidFill>
        </p:spPr>
        <p:txBody>
          <a:bodyPr/>
          <a:lstStyle/>
          <a:p>
            <a:pPr>
              <a:lnSpc>
                <a:spcPts val="2175"/>
              </a:lnSpc>
            </a:pPr>
            <a:r>
              <a:rPr lang="en-GB" sz="1800">
                <a:latin typeface="Calibri" panose="020F0502020204030204" pitchFamily="34" charset="0"/>
                <a:cs typeface="Calibri" panose="020F0502020204030204" pitchFamily="34" charset="0"/>
              </a:rPr>
              <a:t>The NSTA Financial Penalty Guidance available on our website - </a:t>
            </a:r>
            <a:r>
              <a:rPr lang="en-GB" sz="180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Financial Penalty Guidance</a:t>
            </a:r>
            <a:endParaRPr lang="en-GB" sz="1800">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D47DEABF-552A-A62F-7F02-340535A6575D}"/>
              </a:ext>
            </a:extLst>
          </p:cNvPr>
          <p:cNvSpPr/>
          <p:nvPr/>
        </p:nvSpPr>
        <p:spPr>
          <a:xfrm>
            <a:off x="575733" y="797442"/>
            <a:ext cx="7123311" cy="890907"/>
          </a:xfrm>
          <a:prstGeom prst="rect">
            <a:avLst/>
          </a:prstGeom>
          <a:noFill/>
          <a:ln w="38100">
            <a:solidFill>
              <a:srgbClr val="19376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653" tIns="60961" rIns="113792" bIns="60961" numCol="1" spcCol="1270" anchor="ctr" anchorCtr="0">
            <a:noAutofit/>
          </a:bodyPr>
          <a:lstStyle/>
          <a:p>
            <a:pPr algn="ctr" defTabSz="711200">
              <a:lnSpc>
                <a:spcPct val="90000"/>
              </a:lnSpc>
              <a:spcBef>
                <a:spcPct val="0"/>
              </a:spcBef>
              <a:spcAft>
                <a:spcPct val="35000"/>
              </a:spcAft>
            </a:pPr>
            <a:r>
              <a:rPr lang="en-GB" sz="1800">
                <a:latin typeface="Calibri" panose="020F0502020204030204" pitchFamily="34" charset="0"/>
                <a:cs typeface="Calibri" panose="020F0502020204030204" pitchFamily="34" charset="0"/>
              </a:rPr>
              <a:t>Demonstrate proactivity in your consent management</a:t>
            </a:r>
            <a:endParaRPr lang="en-US" sz="1800">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8C8D7831-B1C6-5DA5-F300-0646F67CBCCB}"/>
              </a:ext>
            </a:extLst>
          </p:cNvPr>
          <p:cNvSpPr/>
          <p:nvPr/>
        </p:nvSpPr>
        <p:spPr>
          <a:xfrm>
            <a:off x="575733" y="1954290"/>
            <a:ext cx="7123311" cy="890907"/>
          </a:xfrm>
          <a:prstGeom prst="rect">
            <a:avLst/>
          </a:prstGeom>
          <a:noFill/>
          <a:ln w="38100">
            <a:solidFill>
              <a:srgbClr val="19376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653" tIns="60961" rIns="113792" bIns="60961" numCol="1" spcCol="1270" anchor="ctr" anchorCtr="0">
            <a:noAutofit/>
          </a:bodyPr>
          <a:lstStyle/>
          <a:p>
            <a:pPr algn="ctr" defTabSz="711200">
              <a:lnSpc>
                <a:spcPct val="90000"/>
              </a:lnSpc>
              <a:spcBef>
                <a:spcPct val="0"/>
              </a:spcBef>
              <a:spcAft>
                <a:spcPct val="35000"/>
              </a:spcAft>
            </a:pPr>
            <a:r>
              <a:rPr lang="en-GB" sz="1800">
                <a:latin typeface="Calibri" panose="020F0502020204030204" pitchFamily="34" charset="0"/>
                <a:cs typeface="Calibri" panose="020F0502020204030204" pitchFamily="34" charset="0"/>
              </a:rPr>
              <a:t>Should you be referred to D&amp;S you will be expected to demonstrate effective monitoring and tracking</a:t>
            </a:r>
          </a:p>
        </p:txBody>
      </p:sp>
      <p:sp>
        <p:nvSpPr>
          <p:cNvPr id="23" name="Rectangle 22">
            <a:extLst>
              <a:ext uri="{FF2B5EF4-FFF2-40B4-BE49-F238E27FC236}">
                <a16:creationId xmlns:a16="http://schemas.microsoft.com/office/drawing/2014/main" id="{B2BD8A42-7C44-7EDF-4545-B590C0F590AD}"/>
              </a:ext>
            </a:extLst>
          </p:cNvPr>
          <p:cNvSpPr/>
          <p:nvPr/>
        </p:nvSpPr>
        <p:spPr>
          <a:xfrm>
            <a:off x="575732" y="3111136"/>
            <a:ext cx="7123312" cy="890907"/>
          </a:xfrm>
          <a:prstGeom prst="rect">
            <a:avLst/>
          </a:prstGeom>
          <a:noFill/>
          <a:ln w="38100">
            <a:solidFill>
              <a:srgbClr val="193768"/>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653" tIns="60961" rIns="113792" bIns="60961" numCol="1" spcCol="1270" anchor="ctr" anchorCtr="0">
            <a:noAutofit/>
          </a:bodyPr>
          <a:lstStyle/>
          <a:p>
            <a:pPr algn="ctr">
              <a:lnSpc>
                <a:spcPts val="2175"/>
              </a:lnSpc>
            </a:pPr>
            <a:r>
              <a:rPr lang="en-GB" sz="1800">
                <a:latin typeface="Calibri" panose="020F0502020204030204" pitchFamily="34" charset="0"/>
                <a:cs typeface="Calibri" panose="020F0502020204030204" pitchFamily="34" charset="0"/>
              </a:rPr>
              <a:t>In the event of an unplanned event or where a breach is anticipated - engage early with the NSTA</a:t>
            </a:r>
          </a:p>
        </p:txBody>
      </p:sp>
      <p:sp>
        <p:nvSpPr>
          <p:cNvPr id="15" name="Rectangle 14">
            <a:extLst>
              <a:ext uri="{FF2B5EF4-FFF2-40B4-BE49-F238E27FC236}">
                <a16:creationId xmlns:a16="http://schemas.microsoft.com/office/drawing/2014/main" id="{F5D79F00-82B4-4B57-AE14-6241F6826DF7}"/>
              </a:ext>
            </a:extLst>
          </p:cNvPr>
          <p:cNvSpPr/>
          <p:nvPr/>
        </p:nvSpPr>
        <p:spPr>
          <a:xfrm>
            <a:off x="575733" y="4267985"/>
            <a:ext cx="7123311" cy="890906"/>
          </a:xfrm>
          <a:prstGeom prst="rect">
            <a:avLst/>
          </a:prstGeom>
          <a:noFill/>
          <a:ln w="38100" cap="flat" cmpd="sng" algn="ctr">
            <a:solidFill>
              <a:srgbClr val="193768"/>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20011" tIns="53341" rIns="99568" bIns="53339" numCol="1" spcCol="1270" anchor="ctr" anchorCtr="0">
            <a:noAutofit/>
          </a:bodyPr>
          <a:lstStyle/>
          <a:p>
            <a:pPr algn="ctr">
              <a:lnSpc>
                <a:spcPts val="2175"/>
              </a:lnSpc>
            </a:pPr>
            <a:r>
              <a:rPr lang="en-GB" sz="1800">
                <a:latin typeface="Calibri" panose="020F0502020204030204" pitchFamily="34" charset="0"/>
                <a:cs typeface="Calibri" panose="020F0502020204030204" pitchFamily="34" charset="0"/>
              </a:rPr>
              <a:t>The majority of breaches are occurring in Q3/Q4 and are often reported months after or are identified by the NSTA Consents Team and not the Responsible Operator</a:t>
            </a:r>
            <a:endParaRPr lang="en-US" sz="1800">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A0915B39-4262-10E0-D93C-8A83A38582D6}"/>
              </a:ext>
            </a:extLst>
          </p:cNvPr>
          <p:cNvSpPr/>
          <p:nvPr/>
        </p:nvSpPr>
        <p:spPr>
          <a:xfrm>
            <a:off x="575733" y="5424833"/>
            <a:ext cx="7123312" cy="890906"/>
          </a:xfrm>
          <a:prstGeom prst="rect">
            <a:avLst/>
          </a:prstGeom>
          <a:noFill/>
          <a:ln w="38100" cap="flat" cmpd="sng" algn="ctr">
            <a:solidFill>
              <a:srgbClr val="193768"/>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620011" tIns="53341" rIns="99569" bIns="53340" numCol="1" spcCol="1270" anchor="ctr" anchorCtr="0">
            <a:noAutofit/>
          </a:bodyPr>
          <a:lstStyle/>
          <a:p>
            <a:pPr algn="ctr" defTabSz="711200">
              <a:lnSpc>
                <a:spcPct val="90000"/>
              </a:lnSpc>
              <a:spcBef>
                <a:spcPct val="0"/>
              </a:spcBef>
              <a:spcAft>
                <a:spcPct val="35000"/>
              </a:spcAft>
            </a:pPr>
            <a:r>
              <a:rPr lang="en-GB" sz="1800">
                <a:latin typeface="Calibri" panose="020F0502020204030204" pitchFamily="34" charset="0"/>
                <a:cs typeface="Calibri" panose="020F0502020204030204" pitchFamily="34" charset="0"/>
              </a:rPr>
              <a:t>A reminder that when considering the level of fine imposed for a breach of a flaring or venting consent that occurs after 1 January 2025, the starting figure will be £500,000</a:t>
            </a:r>
            <a:r>
              <a:rPr lang="en-US" sz="1800">
                <a:latin typeface="Calibri" panose="020F0502020204030204" pitchFamily="34" charset="0"/>
                <a:cs typeface="Calibri" panose="020F0502020204030204" pitchFamily="34" charset="0"/>
              </a:rPr>
              <a:t>​</a:t>
            </a:r>
          </a:p>
        </p:txBody>
      </p:sp>
      <p:pic>
        <p:nvPicPr>
          <p:cNvPr id="8" name="Picture 7" descr="A screenshot of an email letter sent to Industry in December 2024">
            <a:extLst>
              <a:ext uri="{FF2B5EF4-FFF2-40B4-BE49-F238E27FC236}">
                <a16:creationId xmlns:a16="http://schemas.microsoft.com/office/drawing/2014/main" id="{660346AD-0C92-45EF-ED6E-5E8FDE5A0F24}"/>
              </a:ext>
            </a:extLst>
          </p:cNvPr>
          <p:cNvPicPr>
            <a:picLocks noChangeAspect="1"/>
          </p:cNvPicPr>
          <p:nvPr/>
        </p:nvPicPr>
        <p:blipFill>
          <a:blip r:embed="rId4"/>
          <a:stretch>
            <a:fillRect/>
          </a:stretch>
        </p:blipFill>
        <p:spPr>
          <a:xfrm>
            <a:off x="7991475" y="1179854"/>
            <a:ext cx="3758847" cy="44982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53762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42288B-61B1-4C90-B905-5E19452BFAE9}"/>
              </a:ext>
            </a:extLst>
          </p:cNvPr>
          <p:cNvSpPr>
            <a:spLocks noGrp="1"/>
          </p:cNvSpPr>
          <p:nvPr>
            <p:ph type="title" idx="4294967295"/>
          </p:nvPr>
        </p:nvSpPr>
        <p:spPr>
          <a:xfrm>
            <a:off x="503766" y="2839085"/>
            <a:ext cx="11184467" cy="11798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1219140" rtl="0" eaLnBrk="1" fontAlgn="auto" latinLnBrk="0" hangingPunct="1">
              <a:lnSpc>
                <a:spcPct val="90000"/>
              </a:lnSpc>
              <a:spcBef>
                <a:spcPts val="1333"/>
              </a:spcBef>
              <a:spcAft>
                <a:spcPts val="0"/>
              </a:spcAft>
              <a:buClrTx/>
              <a:buSzTx/>
              <a:buFont typeface="Arial" panose="020B0604020202020204" pitchFamily="34" charset="0"/>
              <a:buNone/>
              <a:tabLst/>
              <a:defRPr/>
            </a:pPr>
            <a:r>
              <a:rPr lang="en-GB" sz="6600" b="0" spc="-267">
                <a:solidFill>
                  <a:srgbClr val="FFFFFF"/>
                </a:solidFill>
                <a:latin typeface="Calibri Light" panose="020F0302020204030204" pitchFamily="34" charset="0"/>
                <a:ea typeface="+mn-ea"/>
                <a:cs typeface="Calibri Light" panose="020F0302020204030204" pitchFamily="34" charset="0"/>
              </a:rPr>
              <a:t>Key Messages</a:t>
            </a:r>
            <a:endParaRPr kumimoji="0" lang="en-GB" sz="6600" b="0" i="0" u="none" strike="noStrike" kern="1200" cap="none" spc="-267"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3" name="TextBox 2">
            <a:extLst>
              <a:ext uri="{FF2B5EF4-FFF2-40B4-BE49-F238E27FC236}">
                <a16:creationId xmlns:a16="http://schemas.microsoft.com/office/drawing/2014/main" id="{22833B6E-13E8-4F24-357C-AAFE4C3B2FBC}"/>
              </a:ext>
            </a:extLst>
          </p:cNvPr>
          <p:cNvSpPr txBox="1"/>
          <p:nvPr/>
        </p:nvSpPr>
        <p:spPr>
          <a:xfrm>
            <a:off x="114301" y="6490349"/>
            <a:ext cx="6097772" cy="215444"/>
          </a:xfrm>
          <a:prstGeom prst="rect">
            <a:avLst/>
          </a:prstGeom>
          <a:noFill/>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kumimoji="0" lang="en-GB" sz="800" i="0" strike="noStrike" kern="0" cap="none" spc="0" normalizeH="0" baseline="0" noProof="0">
                <a:ln>
                  <a:noFill/>
                </a:ln>
                <a:solidFill>
                  <a:schemeClr val="bg1"/>
                </a:solidFill>
                <a:effectLst/>
                <a:uLnTx/>
                <a:uFillTx/>
                <a:latin typeface="Calibri Light" panose="020F0302020204030204" pitchFamily="34" charset="0"/>
                <a:ea typeface="Calibri" panose="020F05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Annual Consents Exercise Guidance</a:t>
            </a:r>
            <a:r>
              <a:rPr lang="en-GB" sz="800" kern="0">
                <a:solidFill>
                  <a:schemeClr val="bg1"/>
                </a:solidFill>
                <a:latin typeface="Calibri Light" panose="020F0302020204030204" pitchFamily="34" charset="0"/>
                <a:ea typeface="Calibri" panose="020F05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 and Information</a:t>
            </a:r>
            <a:endParaRPr kumimoji="0" lang="en-GB" sz="800" i="0" strike="noStrike" kern="0" cap="none" spc="0" normalizeH="0" baseline="0" noProof="0">
              <a:ln>
                <a:noFill/>
              </a:ln>
              <a:solidFill>
                <a:schemeClr val="bg1"/>
              </a:solidFill>
              <a:effectLst/>
              <a:uLnTx/>
              <a:uFillTx/>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326974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B7C0D-846C-0E7C-89C7-411A16C567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E0A5C7-60B2-EAC7-1CA6-55DEE3A7CAA4}"/>
              </a:ext>
            </a:extLst>
          </p:cNvPr>
          <p:cNvSpPr>
            <a:spLocks noGrp="1"/>
          </p:cNvSpPr>
          <p:nvPr>
            <p:ph type="title"/>
          </p:nvPr>
        </p:nvSpPr>
        <p:spPr>
          <a:xfrm>
            <a:off x="615794" y="308046"/>
            <a:ext cx="7095435" cy="501649"/>
          </a:xfrm>
        </p:spPr>
        <p:txBody>
          <a:bodyPr vert="horz" lIns="0" tIns="0" rIns="91440" bIns="45720" rtlCol="0" anchor="t">
            <a:normAutofit/>
          </a:bodyPr>
          <a:lstStyle/>
          <a:p>
            <a:r>
              <a:rPr lang="en-GB" b="1">
                <a:solidFill>
                  <a:srgbClr val="193768"/>
                </a:solidFill>
                <a:latin typeface="Calibri Light" panose="020F0302020204030204" pitchFamily="34" charset="0"/>
                <a:ea typeface="+mn-ea"/>
                <a:cs typeface="Calibri Light" panose="020F0302020204030204" pitchFamily="34" charset="0"/>
              </a:rPr>
              <a:t>Key Messages - Dates &amp; Deadlines</a:t>
            </a:r>
          </a:p>
        </p:txBody>
      </p:sp>
      <p:graphicFrame>
        <p:nvGraphicFramePr>
          <p:cNvPr id="14" name="Diagram 13" descr="Key Dates and Deadlines displayed in a graphic">
            <a:extLst>
              <a:ext uri="{FF2B5EF4-FFF2-40B4-BE49-F238E27FC236}">
                <a16:creationId xmlns:a16="http://schemas.microsoft.com/office/drawing/2014/main" id="{13483499-92B8-4CA4-B4BB-4EF872A1613B}"/>
              </a:ext>
            </a:extLst>
          </p:cNvPr>
          <p:cNvGraphicFramePr/>
          <p:nvPr>
            <p:extLst>
              <p:ext uri="{D42A27DB-BD31-4B8C-83A1-F6EECF244321}">
                <p14:modId xmlns:p14="http://schemas.microsoft.com/office/powerpoint/2010/main" val="501084416"/>
              </p:ext>
            </p:extLst>
          </p:nvPr>
        </p:nvGraphicFramePr>
        <p:xfrm>
          <a:off x="615794" y="809695"/>
          <a:ext cx="11144852" cy="4592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 Placeholder 8">
            <a:extLst>
              <a:ext uri="{FF2B5EF4-FFF2-40B4-BE49-F238E27FC236}">
                <a16:creationId xmlns:a16="http://schemas.microsoft.com/office/drawing/2014/main" id="{5D5A96AF-D835-8936-F960-939815781BDF}"/>
              </a:ext>
            </a:extLst>
          </p:cNvPr>
          <p:cNvSpPr>
            <a:spLocks noGrp="1"/>
          </p:cNvSpPr>
          <p:nvPr>
            <p:ph type="body" sz="quarter" idx="10"/>
          </p:nvPr>
        </p:nvSpPr>
        <p:spPr>
          <a:xfrm>
            <a:off x="0" y="6489702"/>
            <a:ext cx="12192000" cy="368300"/>
          </a:xfrm>
          <a:solidFill>
            <a:srgbClr val="002060"/>
          </a:solidFill>
        </p:spPr>
        <p:txBody>
          <a:bodyPr/>
          <a:lstStyle/>
          <a:p>
            <a:r>
              <a:rPr lang="en-GB"/>
              <a:t>Own the process of securing your consents, they are prerequisites to ‘getting’ petroleum </a:t>
            </a:r>
          </a:p>
          <a:p>
            <a:endParaRPr lang="en-GB"/>
          </a:p>
        </p:txBody>
      </p:sp>
    </p:spTree>
    <p:extLst>
      <p:ext uri="{BB962C8B-B14F-4D97-AF65-F5344CB8AC3E}">
        <p14:creationId xmlns:p14="http://schemas.microsoft.com/office/powerpoint/2010/main" val="3347703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5ED5B-A789-45C7-E01C-EDB24D30A2BF}"/>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485E7993-5D1E-A9B6-3FCB-4C6EC0393500}"/>
              </a:ext>
              <a:ext uri="{C183D7F6-B498-43B3-948B-1728B52AA6E4}">
                <adec:decorative xmlns:adec="http://schemas.microsoft.com/office/drawing/2017/decorative" val="1"/>
              </a:ext>
            </a:extLst>
          </p:cNvPr>
          <p:cNvSpPr/>
          <p:nvPr/>
        </p:nvSpPr>
        <p:spPr>
          <a:xfrm>
            <a:off x="6356024" y="1423782"/>
            <a:ext cx="5040000" cy="484562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A8E877C-FDB4-AC69-5FEC-ECEA6762D3B0}"/>
              </a:ext>
              <a:ext uri="{C183D7F6-B498-43B3-948B-1728B52AA6E4}">
                <adec:decorative xmlns:adec="http://schemas.microsoft.com/office/drawing/2017/decorative" val="1"/>
              </a:ext>
            </a:extLst>
          </p:cNvPr>
          <p:cNvSpPr/>
          <p:nvPr/>
        </p:nvSpPr>
        <p:spPr>
          <a:xfrm>
            <a:off x="691375" y="1402964"/>
            <a:ext cx="5040000" cy="484562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7">
            <a:extLst>
              <a:ext uri="{FF2B5EF4-FFF2-40B4-BE49-F238E27FC236}">
                <a16:creationId xmlns:a16="http://schemas.microsoft.com/office/drawing/2014/main" id="{53E1C1DA-8A25-A843-D19D-0DF98B28881D}"/>
              </a:ext>
            </a:extLst>
          </p:cNvPr>
          <p:cNvSpPr>
            <a:spLocks noGrp="1"/>
          </p:cNvSpPr>
          <p:nvPr>
            <p:ph type="title"/>
          </p:nvPr>
        </p:nvSpPr>
        <p:spPr>
          <a:xfrm>
            <a:off x="691375" y="233542"/>
            <a:ext cx="7450667" cy="501649"/>
          </a:xfrm>
        </p:spPr>
        <p:txBody>
          <a:bodyPr lIns="0" tIns="0" rIns="91440" bIns="45720" anchor="t">
            <a:normAutofit/>
          </a:bodyPr>
          <a:lstStyle/>
          <a:p>
            <a:r>
              <a:rPr lang="en-GB">
                <a:latin typeface="Calibri Light" panose="020F0302020204030204" pitchFamily="34" charset="0"/>
                <a:cs typeface="Calibri Light" panose="020F0302020204030204" pitchFamily="34" charset="0"/>
              </a:rPr>
              <a:t>Key Messages – Process and Information</a:t>
            </a:r>
          </a:p>
        </p:txBody>
      </p:sp>
      <p:sp>
        <p:nvSpPr>
          <p:cNvPr id="19" name="Rectangle 18">
            <a:extLst>
              <a:ext uri="{FF2B5EF4-FFF2-40B4-BE49-F238E27FC236}">
                <a16:creationId xmlns:a16="http://schemas.microsoft.com/office/drawing/2014/main" id="{D566DC8C-74F3-2666-20D3-AB75CB3E8D70}"/>
              </a:ext>
            </a:extLst>
          </p:cNvPr>
          <p:cNvSpPr/>
          <p:nvPr/>
        </p:nvSpPr>
        <p:spPr>
          <a:xfrm>
            <a:off x="691375" y="967989"/>
            <a:ext cx="5040000" cy="434975"/>
          </a:xfrm>
          <a:prstGeom prst="rect">
            <a:avLst/>
          </a:prstGeom>
          <a:solidFill>
            <a:schemeClr val="bg1"/>
          </a:solidFill>
          <a:ln w="19050" cap="flat" cmpd="sng" algn="ctr">
            <a:solidFill>
              <a:srgbClr val="002060"/>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227621" tIns="65082" rIns="94799" bIns="65081" numCol="1" spcCol="1270" anchor="ctr" anchorCtr="0">
            <a:noAutofit/>
          </a:bodyPr>
          <a:lstStyle/>
          <a:p>
            <a:pPr algn="ctr" defTabSz="444500">
              <a:lnSpc>
                <a:spcPct val="90000"/>
              </a:lnSpc>
              <a:spcBef>
                <a:spcPct val="0"/>
              </a:spcBef>
              <a:spcAft>
                <a:spcPct val="35000"/>
              </a:spcAft>
            </a:pPr>
            <a:r>
              <a:rPr lang="en-GB" sz="2800" b="1">
                <a:solidFill>
                  <a:srgbClr val="FFFFFF"/>
                </a:solidFill>
                <a:latin typeface="Calibri Light" panose="020F0302020204030204" pitchFamily="34" charset="0"/>
                <a:cs typeface="Calibri Light" panose="020F0302020204030204" pitchFamily="34" charset="0"/>
              </a:rPr>
              <a:t>Process</a:t>
            </a:r>
          </a:p>
        </p:txBody>
      </p:sp>
      <p:sp>
        <p:nvSpPr>
          <p:cNvPr id="22" name="Rectangle 21">
            <a:extLst>
              <a:ext uri="{FF2B5EF4-FFF2-40B4-BE49-F238E27FC236}">
                <a16:creationId xmlns:a16="http://schemas.microsoft.com/office/drawing/2014/main" id="{69822610-7835-EC98-F38D-83775007CA9F}"/>
              </a:ext>
            </a:extLst>
          </p:cNvPr>
          <p:cNvSpPr/>
          <p:nvPr/>
        </p:nvSpPr>
        <p:spPr>
          <a:xfrm>
            <a:off x="1942233" y="1701867"/>
            <a:ext cx="3600000" cy="972000"/>
          </a:xfrm>
          <a:prstGeom prst="rect">
            <a:avLst/>
          </a:prstGeom>
          <a:noFill/>
          <a:ln w="9525" cap="flat" cmpd="sng" algn="ctr">
            <a:solidFill>
              <a:srgbClr val="002060"/>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227621" tIns="65082" rIns="94799" bIns="65081" numCol="1" spcCol="1270" anchor="ctr" anchorCtr="0">
            <a:noAutofit/>
          </a:bodyPr>
          <a:lstStyle/>
          <a:p>
            <a:pPr marL="0" lvl="0" indent="0" algn="ctr" defTabSz="444500">
              <a:lnSpc>
                <a:spcPct val="90000"/>
              </a:lnSpc>
              <a:spcBef>
                <a:spcPct val="0"/>
              </a:spcBef>
              <a:spcAft>
                <a:spcPct val="35000"/>
              </a:spcAft>
              <a:buNone/>
            </a:pPr>
            <a:r>
              <a:rPr lang="en-US" sz="1600" b="1" kern="1200">
                <a:latin typeface="Calibri" panose="020F0502020204030204" pitchFamily="34" charset="0"/>
                <a:cs typeface="Calibri" panose="020F0502020204030204" pitchFamily="34" charset="0"/>
              </a:rPr>
              <a:t>Revisions</a:t>
            </a:r>
            <a:r>
              <a:rPr lang="en-US" sz="1600" kern="1200">
                <a:latin typeface="Calibri" panose="020F0502020204030204" pitchFamily="34" charset="0"/>
                <a:cs typeface="Calibri" panose="020F0502020204030204" pitchFamily="34" charset="0"/>
              </a:rPr>
              <a:t> to </a:t>
            </a:r>
            <a:r>
              <a:rPr lang="en-US" sz="1600" kern="1200">
                <a:solidFill>
                  <a:srgbClr val="002060"/>
                </a:solidFill>
                <a:latin typeface="Calibri" panose="020F0502020204030204" pitchFamily="34" charset="0"/>
                <a:cs typeface="Calibri" panose="020F0502020204030204" pitchFamily="34" charset="0"/>
              </a:rPr>
              <a:t>current</a:t>
            </a:r>
            <a:r>
              <a:rPr lang="en-US" sz="1600" kern="1200">
                <a:latin typeface="Calibri" panose="020F0502020204030204" pitchFamily="34" charset="0"/>
                <a:cs typeface="Calibri" panose="020F0502020204030204" pitchFamily="34" charset="0"/>
              </a:rPr>
              <a:t> consents are to be submitted </a:t>
            </a:r>
            <a:r>
              <a:rPr lang="en-US" sz="1600" b="1" kern="1200">
                <a:latin typeface="Calibri" panose="020F0502020204030204" pitchFamily="34" charset="0"/>
                <a:cs typeface="Calibri" panose="020F0502020204030204" pitchFamily="34" charset="0"/>
              </a:rPr>
              <a:t>before</a:t>
            </a:r>
            <a:r>
              <a:rPr lang="en-US" sz="1600" kern="1200">
                <a:latin typeface="Calibri" panose="020F0502020204030204" pitchFamily="34" charset="0"/>
                <a:cs typeface="Calibri" panose="020F0502020204030204" pitchFamily="34" charset="0"/>
              </a:rPr>
              <a:t> applications for the </a:t>
            </a:r>
            <a:r>
              <a:rPr lang="en-US" sz="1600" b="1" kern="1200">
                <a:latin typeface="Calibri" panose="020F0502020204030204" pitchFamily="34" charset="0"/>
                <a:cs typeface="Calibri" panose="020F0502020204030204" pitchFamily="34" charset="0"/>
              </a:rPr>
              <a:t>new</a:t>
            </a:r>
            <a:r>
              <a:rPr lang="en-US" sz="1600" kern="1200">
                <a:latin typeface="Calibri" panose="020F0502020204030204" pitchFamily="34" charset="0"/>
                <a:cs typeface="Calibri" panose="020F0502020204030204" pitchFamily="34" charset="0"/>
              </a:rPr>
              <a:t> consent.</a:t>
            </a:r>
            <a:endParaRPr lang="en-GB" sz="1600" kern="1200">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CEB23BCD-5B3B-C2A7-7AF0-F738E97A773F}"/>
              </a:ext>
            </a:extLst>
          </p:cNvPr>
          <p:cNvSpPr/>
          <p:nvPr/>
        </p:nvSpPr>
        <p:spPr>
          <a:xfrm>
            <a:off x="1942233" y="2801290"/>
            <a:ext cx="3600000" cy="972000"/>
          </a:xfrm>
          <a:prstGeom prst="rect">
            <a:avLst/>
          </a:prstGeom>
          <a:noFill/>
          <a:ln w="9525" cap="flat" cmpd="sng" algn="ctr">
            <a:solidFill>
              <a:srgbClr val="002060"/>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227621" tIns="65082" rIns="94799" bIns="65081" numCol="1" spcCol="1270" anchor="ctr" anchorCtr="0">
            <a:noAutofit/>
          </a:bodyPr>
          <a:lstStyle/>
          <a:p>
            <a:pPr marL="0" lvl="0" indent="0" algn="ctr" defTabSz="400050">
              <a:lnSpc>
                <a:spcPct val="90000"/>
              </a:lnSpc>
              <a:spcBef>
                <a:spcPct val="0"/>
              </a:spcBef>
              <a:spcAft>
                <a:spcPct val="35000"/>
              </a:spcAft>
              <a:buNone/>
            </a:pPr>
            <a:r>
              <a:rPr lang="en-US" sz="1600" kern="1200">
                <a:solidFill>
                  <a:srgbClr val="002060"/>
                </a:solidFill>
                <a:latin typeface="Calibri" panose="020F0502020204030204" pitchFamily="34" charset="0"/>
                <a:cs typeface="Calibri" panose="020F0502020204030204" pitchFamily="34" charset="0"/>
              </a:rPr>
              <a:t>Promptly respond to NSTA requests and comments</a:t>
            </a:r>
            <a:endParaRPr lang="en-GB" sz="1600" kern="1200">
              <a:solidFill>
                <a:srgbClr val="002060"/>
              </a:solidFill>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35F61C14-7397-E2B4-0C22-C462AD8EB3FB}"/>
              </a:ext>
            </a:extLst>
          </p:cNvPr>
          <p:cNvSpPr/>
          <p:nvPr/>
        </p:nvSpPr>
        <p:spPr>
          <a:xfrm>
            <a:off x="1942233" y="3927606"/>
            <a:ext cx="3600000" cy="972000"/>
          </a:xfrm>
          <a:prstGeom prst="rect">
            <a:avLst/>
          </a:prstGeom>
          <a:noFill/>
          <a:ln w="9525" cap="flat" cmpd="sng" algn="ctr">
            <a:solidFill>
              <a:srgbClr val="002060"/>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227621" tIns="65082" rIns="94799" bIns="65081" numCol="1" spcCol="1270" anchor="ctr" anchorCtr="0">
            <a:noAutofit/>
          </a:bodyPr>
          <a:lstStyle/>
          <a:p>
            <a:pPr marL="0" lvl="0" indent="0" algn="ctr" defTabSz="400050">
              <a:lnSpc>
                <a:spcPct val="90000"/>
              </a:lnSpc>
              <a:spcBef>
                <a:spcPct val="0"/>
              </a:spcBef>
              <a:spcAft>
                <a:spcPct val="35000"/>
              </a:spcAft>
              <a:buNone/>
            </a:pPr>
            <a:r>
              <a:rPr lang="en-GB" sz="1600" kern="1200">
                <a:solidFill>
                  <a:srgbClr val="002060"/>
                </a:solidFill>
                <a:latin typeface="Calibri" panose="020F0502020204030204" pitchFamily="34" charset="0"/>
                <a:cs typeface="Calibri" panose="020F0502020204030204" pitchFamily="34" charset="0"/>
              </a:rPr>
              <a:t>Engage early with </a:t>
            </a:r>
            <a:r>
              <a:rPr lang="en-GB" sz="1600">
                <a:solidFill>
                  <a:srgbClr val="002060"/>
                </a:solidFill>
                <a:latin typeface="Calibri" panose="020F0502020204030204" pitchFamily="34" charset="0"/>
                <a:cs typeface="Calibri" panose="020F0502020204030204" pitchFamily="34" charset="0"/>
              </a:rPr>
              <a:t>OPRED</a:t>
            </a:r>
            <a:r>
              <a:rPr lang="en-GB" sz="1600" kern="1200">
                <a:solidFill>
                  <a:srgbClr val="002060"/>
                </a:solidFill>
                <a:latin typeface="Calibri" panose="020F0502020204030204" pitchFamily="34" charset="0"/>
                <a:cs typeface="Calibri" panose="020F0502020204030204" pitchFamily="34" charset="0"/>
              </a:rPr>
              <a:t> EMT</a:t>
            </a:r>
          </a:p>
        </p:txBody>
      </p:sp>
      <p:sp>
        <p:nvSpPr>
          <p:cNvPr id="12" name="Rectangle 11">
            <a:extLst>
              <a:ext uri="{FF2B5EF4-FFF2-40B4-BE49-F238E27FC236}">
                <a16:creationId xmlns:a16="http://schemas.microsoft.com/office/drawing/2014/main" id="{5184E65A-D67D-640B-9B98-A5645A72AE5F}"/>
              </a:ext>
            </a:extLst>
          </p:cNvPr>
          <p:cNvSpPr/>
          <p:nvPr/>
        </p:nvSpPr>
        <p:spPr>
          <a:xfrm>
            <a:off x="1942233" y="5048583"/>
            <a:ext cx="3600000" cy="972000"/>
          </a:xfrm>
          <a:prstGeom prst="rect">
            <a:avLst/>
          </a:prstGeom>
          <a:noFill/>
          <a:ln w="9525">
            <a:solidFill>
              <a:srgbClr val="00206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8936" tIns="68892" rIns="101911" bIns="68892" numCol="1" spcCol="1270" anchor="ctr" anchorCtr="0">
            <a:noAutofit/>
          </a:bodyPr>
          <a:lstStyle/>
          <a:p>
            <a:pPr marL="0" lvl="0" indent="0" algn="ctr" defTabSz="444500">
              <a:lnSpc>
                <a:spcPct val="90000"/>
              </a:lnSpc>
              <a:spcBef>
                <a:spcPct val="0"/>
              </a:spcBef>
              <a:spcAft>
                <a:spcPct val="35000"/>
              </a:spcAft>
              <a:buNone/>
            </a:pPr>
            <a:r>
              <a:rPr lang="en-GB" sz="1600" kern="1200">
                <a:latin typeface="Calibri" panose="020F0502020204030204" pitchFamily="34" charset="0"/>
                <a:cs typeface="Calibri" panose="020F0502020204030204" pitchFamily="34" charset="0"/>
              </a:rPr>
              <a:t>U</a:t>
            </a:r>
            <a:r>
              <a:rPr lang="en-GB" sz="1600" i="0" kern="1200">
                <a:latin typeface="Calibri" panose="020F0502020204030204" pitchFamily="34" charset="0"/>
                <a:cs typeface="Calibri" panose="020F0502020204030204" pitchFamily="34" charset="0"/>
              </a:rPr>
              <a:t>nable to meet deadlines? </a:t>
            </a:r>
          </a:p>
          <a:p>
            <a:pPr marL="0" lvl="0" indent="0" algn="ctr" defTabSz="444500">
              <a:lnSpc>
                <a:spcPct val="90000"/>
              </a:lnSpc>
              <a:spcBef>
                <a:spcPct val="0"/>
              </a:spcBef>
              <a:spcAft>
                <a:spcPct val="35000"/>
              </a:spcAft>
              <a:buNone/>
            </a:pPr>
            <a:r>
              <a:rPr lang="en-GB" sz="1600" kern="1200">
                <a:latin typeface="Calibri" panose="020F0502020204030204" pitchFamily="34" charset="0"/>
                <a:cs typeface="Calibri" panose="020F0502020204030204" pitchFamily="34" charset="0"/>
              </a:rPr>
              <a:t>E</a:t>
            </a:r>
            <a:r>
              <a:rPr lang="en-GB" sz="1600" i="0" kern="1200">
                <a:latin typeface="Calibri" panose="020F0502020204030204" pitchFamily="34" charset="0"/>
                <a:cs typeface="Calibri" panose="020F0502020204030204" pitchFamily="34" charset="0"/>
              </a:rPr>
              <a:t>mail </a:t>
            </a:r>
            <a:r>
              <a:rPr lang="en-GB" sz="1600" i="0" u="sng" kern="1200">
                <a:latin typeface="Calibri" panose="020F0502020204030204" pitchFamily="34" charset="0"/>
                <a:cs typeface="Calibri" panose="020F0502020204030204" pitchFamily="34" charset="0"/>
              </a:rPr>
              <a:t>consents@nstauthority.co.uk</a:t>
            </a:r>
            <a:r>
              <a:rPr lang="en-GB" sz="1600" i="0" kern="1200">
                <a:latin typeface="Calibri" panose="020F0502020204030204" pitchFamily="34" charset="0"/>
                <a:cs typeface="Calibri" panose="020F0502020204030204" pitchFamily="34" charset="0"/>
              </a:rPr>
              <a:t> with background info</a:t>
            </a:r>
            <a:endParaRPr lang="en-GB" sz="1600" kern="1200">
              <a:latin typeface="Calibri" panose="020F0502020204030204" pitchFamily="34" charset="0"/>
              <a:cs typeface="Calibri" panose="020F0502020204030204" pitchFamily="34" charset="0"/>
            </a:endParaRPr>
          </a:p>
        </p:txBody>
      </p:sp>
      <p:sp>
        <p:nvSpPr>
          <p:cNvPr id="4" name="Text Placeholder 8">
            <a:extLst>
              <a:ext uri="{FF2B5EF4-FFF2-40B4-BE49-F238E27FC236}">
                <a16:creationId xmlns:a16="http://schemas.microsoft.com/office/drawing/2014/main" id="{8EE0B85B-6BC0-4CE1-A207-8325F515ADF4}"/>
              </a:ext>
              <a:ext uri="{C183D7F6-B498-43B3-948B-1728B52AA6E4}">
                <adec:decorative xmlns:adec="http://schemas.microsoft.com/office/drawing/2017/decorative" val="1"/>
              </a:ext>
            </a:extLst>
          </p:cNvPr>
          <p:cNvSpPr>
            <a:spLocks noGrp="1"/>
          </p:cNvSpPr>
          <p:nvPr>
            <p:ph type="body" sz="quarter" idx="10"/>
          </p:nvPr>
        </p:nvSpPr>
        <p:spPr>
          <a:xfrm>
            <a:off x="0" y="6489702"/>
            <a:ext cx="12192000" cy="368300"/>
          </a:xfrm>
          <a:solidFill>
            <a:srgbClr val="002060"/>
          </a:solidFill>
        </p:spPr>
        <p:txBody>
          <a:bodyPr/>
          <a:lstStyle/>
          <a:p>
            <a:r>
              <a:rPr kumimoji="0" lang="en-US" sz="1600" b="1" i="0" strike="noStrike" kern="0" cap="none" spc="0" normalizeH="0" baseline="0" noProof="0">
                <a:ln>
                  <a:noFill/>
                </a:ln>
                <a:effectLst/>
                <a:uLnTx/>
                <a:uFillTx/>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ACE FAQ Document </a:t>
            </a:r>
            <a:endParaRPr kumimoji="0" lang="en-US" sz="1600" b="1" i="0" strike="noStrike" kern="0" cap="none" spc="0" normalizeH="0" baseline="0" noProof="0">
              <a:ln>
                <a:noFill/>
              </a:ln>
              <a:effectLst/>
              <a:uLnTx/>
              <a:uFillTx/>
              <a:latin typeface="Calibri" panose="020F0502020204030204" pitchFamily="34" charset="0"/>
              <a:cs typeface="Calibri" panose="020F0502020204030204" pitchFamily="34" charset="0"/>
            </a:endParaRPr>
          </a:p>
          <a:p>
            <a:endParaRPr lang="en-GB"/>
          </a:p>
        </p:txBody>
      </p:sp>
      <p:pic>
        <p:nvPicPr>
          <p:cNvPr id="30" name="Graphic 29">
            <a:extLst>
              <a:ext uri="{FF2B5EF4-FFF2-40B4-BE49-F238E27FC236}">
                <a16:creationId xmlns:a16="http://schemas.microsoft.com/office/drawing/2014/main" id="{58B3EE7B-61BC-077C-C64F-E0D01410A97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41654" y="3441086"/>
            <a:ext cx="828000" cy="852015"/>
          </a:xfrm>
          <a:prstGeom prst="rect">
            <a:avLst/>
          </a:prstGeom>
        </p:spPr>
      </p:pic>
      <p:pic>
        <p:nvPicPr>
          <p:cNvPr id="34" name="Graphic 33">
            <a:extLst>
              <a:ext uri="{FF2B5EF4-FFF2-40B4-BE49-F238E27FC236}">
                <a16:creationId xmlns:a16="http://schemas.microsoft.com/office/drawing/2014/main" id="{2FCDE5F4-90CD-7FCF-108A-EA082E169D2D}"/>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1635" y="2960323"/>
            <a:ext cx="653934" cy="653934"/>
          </a:xfrm>
          <a:prstGeom prst="rect">
            <a:avLst/>
          </a:prstGeom>
        </p:spPr>
      </p:pic>
      <p:pic>
        <p:nvPicPr>
          <p:cNvPr id="45" name="Graphic 251">
            <a:extLst>
              <a:ext uri="{FF2B5EF4-FFF2-40B4-BE49-F238E27FC236}">
                <a16:creationId xmlns:a16="http://schemas.microsoft.com/office/drawing/2014/main" id="{8FDC70C4-0AA8-81A7-B484-C17F621C56B2}"/>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21454" y="5193476"/>
            <a:ext cx="695936" cy="671332"/>
          </a:xfrm>
          <a:prstGeom prst="rect">
            <a:avLst/>
          </a:prstGeom>
        </p:spPr>
      </p:pic>
      <p:grpSp>
        <p:nvGrpSpPr>
          <p:cNvPr id="52" name="Group 51">
            <a:extLst>
              <a:ext uri="{FF2B5EF4-FFF2-40B4-BE49-F238E27FC236}">
                <a16:creationId xmlns:a16="http://schemas.microsoft.com/office/drawing/2014/main" id="{8A88D41F-2BBB-F8F9-6EF4-80248E24C99B}"/>
              </a:ext>
              <a:ext uri="{C183D7F6-B498-43B3-948B-1728B52AA6E4}">
                <adec:decorative xmlns:adec="http://schemas.microsoft.com/office/drawing/2017/decorative" val="1"/>
              </a:ext>
            </a:extLst>
          </p:cNvPr>
          <p:cNvGrpSpPr/>
          <p:nvPr/>
        </p:nvGrpSpPr>
        <p:grpSpPr>
          <a:xfrm>
            <a:off x="906871" y="1881697"/>
            <a:ext cx="749164" cy="575830"/>
            <a:chOff x="6567596" y="5165713"/>
            <a:chExt cx="640202" cy="601548"/>
          </a:xfrm>
        </p:grpSpPr>
        <p:sp>
          <p:nvSpPr>
            <p:cNvPr id="53" name="Freeform: Shape 73">
              <a:extLst>
                <a:ext uri="{FF2B5EF4-FFF2-40B4-BE49-F238E27FC236}">
                  <a16:creationId xmlns:a16="http://schemas.microsoft.com/office/drawing/2014/main" id="{5EC23294-2ECD-5711-A97E-3CF907EB4B65}"/>
                </a:ext>
              </a:extLst>
            </p:cNvPr>
            <p:cNvSpPr/>
            <p:nvPr/>
          </p:nvSpPr>
          <p:spPr>
            <a:xfrm>
              <a:off x="6567596" y="5165713"/>
              <a:ext cx="640202" cy="601548"/>
            </a:xfrm>
            <a:custGeom>
              <a:avLst/>
              <a:gdLst>
                <a:gd name="connsiteX0" fmla="*/ 0 w 640202"/>
                <a:gd name="connsiteY0" fmla="*/ 601548 h 601548"/>
                <a:gd name="connsiteX1" fmla="*/ 640202 w 640202"/>
                <a:gd name="connsiteY1" fmla="*/ 601548 h 601548"/>
                <a:gd name="connsiteX2" fmla="*/ 640202 w 640202"/>
                <a:gd name="connsiteY2" fmla="*/ 0 h 601548"/>
                <a:gd name="connsiteX3" fmla="*/ 0 w 640202"/>
                <a:gd name="connsiteY3" fmla="*/ 0 h 601548"/>
                <a:gd name="connsiteX4" fmla="*/ 0 w 640202"/>
                <a:gd name="connsiteY4" fmla="*/ 601548 h 601548"/>
                <a:gd name="connsiteX5" fmla="*/ 18522 w 640202"/>
                <a:gd name="connsiteY5" fmla="*/ 18522 h 601548"/>
                <a:gd name="connsiteX6" fmla="*/ 621681 w 640202"/>
                <a:gd name="connsiteY6" fmla="*/ 18522 h 601548"/>
                <a:gd name="connsiteX7" fmla="*/ 621681 w 640202"/>
                <a:gd name="connsiteY7" fmla="*/ 60396 h 601548"/>
                <a:gd name="connsiteX8" fmla="*/ 18522 w 640202"/>
                <a:gd name="connsiteY8" fmla="*/ 60396 h 601548"/>
                <a:gd name="connsiteX9" fmla="*/ 18522 w 640202"/>
                <a:gd name="connsiteY9" fmla="*/ 18522 h 601548"/>
                <a:gd name="connsiteX10" fmla="*/ 18522 w 640202"/>
                <a:gd name="connsiteY10" fmla="*/ 78113 h 601548"/>
                <a:gd name="connsiteX11" fmla="*/ 621681 w 640202"/>
                <a:gd name="connsiteY11" fmla="*/ 78113 h 601548"/>
                <a:gd name="connsiteX12" fmla="*/ 621681 w 640202"/>
                <a:gd name="connsiteY12" fmla="*/ 579805 h 601548"/>
                <a:gd name="connsiteX13" fmla="*/ 529073 w 640202"/>
                <a:gd name="connsiteY13" fmla="*/ 579805 h 601548"/>
                <a:gd name="connsiteX14" fmla="*/ 529073 w 640202"/>
                <a:gd name="connsiteY14" fmla="*/ 588664 h 601548"/>
                <a:gd name="connsiteX15" fmla="*/ 511356 w 640202"/>
                <a:gd name="connsiteY15" fmla="*/ 588664 h 601548"/>
                <a:gd name="connsiteX16" fmla="*/ 511356 w 640202"/>
                <a:gd name="connsiteY16" fmla="*/ 579805 h 601548"/>
                <a:gd name="connsiteX17" fmla="*/ 18522 w 640202"/>
                <a:gd name="connsiteY17" fmla="*/ 579805 h 601548"/>
                <a:gd name="connsiteX18" fmla="*/ 18522 w 640202"/>
                <a:gd name="connsiteY18" fmla="*/ 78113 h 60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202" h="601548">
                  <a:moveTo>
                    <a:pt x="0" y="601548"/>
                  </a:moveTo>
                  <a:lnTo>
                    <a:pt x="640202" y="601548"/>
                  </a:lnTo>
                  <a:lnTo>
                    <a:pt x="640202" y="0"/>
                  </a:lnTo>
                  <a:lnTo>
                    <a:pt x="0" y="0"/>
                  </a:lnTo>
                  <a:lnTo>
                    <a:pt x="0" y="601548"/>
                  </a:lnTo>
                  <a:close/>
                  <a:moveTo>
                    <a:pt x="18522" y="18522"/>
                  </a:moveTo>
                  <a:lnTo>
                    <a:pt x="621681" y="18522"/>
                  </a:lnTo>
                  <a:lnTo>
                    <a:pt x="621681" y="60396"/>
                  </a:lnTo>
                  <a:lnTo>
                    <a:pt x="18522" y="60396"/>
                  </a:lnTo>
                  <a:lnTo>
                    <a:pt x="18522" y="18522"/>
                  </a:lnTo>
                  <a:close/>
                  <a:moveTo>
                    <a:pt x="18522" y="78113"/>
                  </a:moveTo>
                  <a:lnTo>
                    <a:pt x="621681" y="78113"/>
                  </a:lnTo>
                  <a:lnTo>
                    <a:pt x="621681" y="579805"/>
                  </a:lnTo>
                  <a:lnTo>
                    <a:pt x="529073" y="579805"/>
                  </a:lnTo>
                  <a:lnTo>
                    <a:pt x="529073" y="588664"/>
                  </a:lnTo>
                  <a:lnTo>
                    <a:pt x="511356" y="588664"/>
                  </a:lnTo>
                  <a:lnTo>
                    <a:pt x="511356" y="579805"/>
                  </a:lnTo>
                  <a:lnTo>
                    <a:pt x="18522" y="579805"/>
                  </a:lnTo>
                  <a:lnTo>
                    <a:pt x="18522" y="78113"/>
                  </a:lnTo>
                  <a:close/>
                </a:path>
              </a:pathLst>
            </a:custGeom>
            <a:solidFill>
              <a:schemeClr val="bg1"/>
            </a:solidFill>
            <a:ln w="8051" cap="flat">
              <a:noFill/>
              <a:prstDash val="solid"/>
              <a:miter/>
            </a:ln>
          </p:spPr>
          <p:txBody>
            <a:bodyPr rtlCol="0" anchor="ct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endParaRPr lang="en-GB"/>
            </a:p>
          </p:txBody>
        </p:sp>
        <p:sp>
          <p:nvSpPr>
            <p:cNvPr id="54" name="Freeform: Shape 74">
              <a:extLst>
                <a:ext uri="{FF2B5EF4-FFF2-40B4-BE49-F238E27FC236}">
                  <a16:creationId xmlns:a16="http://schemas.microsoft.com/office/drawing/2014/main" id="{02264B62-DCC3-0C14-BA8E-E0F0590C3176}"/>
                </a:ext>
              </a:extLst>
            </p:cNvPr>
            <p:cNvSpPr/>
            <p:nvPr/>
          </p:nvSpPr>
          <p:spPr>
            <a:xfrm>
              <a:off x="6653761" y="5196314"/>
              <a:ext cx="48317" cy="18521"/>
            </a:xfrm>
            <a:custGeom>
              <a:avLst/>
              <a:gdLst>
                <a:gd name="connsiteX0" fmla="*/ 0 w 48317"/>
                <a:gd name="connsiteY0" fmla="*/ 0 h 18521"/>
                <a:gd name="connsiteX1" fmla="*/ 48317 w 48317"/>
                <a:gd name="connsiteY1" fmla="*/ 0 h 18521"/>
                <a:gd name="connsiteX2" fmla="*/ 48317 w 48317"/>
                <a:gd name="connsiteY2" fmla="*/ 18522 h 18521"/>
                <a:gd name="connsiteX3" fmla="*/ 0 w 48317"/>
                <a:gd name="connsiteY3" fmla="*/ 18522 h 18521"/>
              </a:gdLst>
              <a:ahLst/>
              <a:cxnLst>
                <a:cxn ang="0">
                  <a:pos x="connsiteX0" y="connsiteY0"/>
                </a:cxn>
                <a:cxn ang="0">
                  <a:pos x="connsiteX1" y="connsiteY1"/>
                </a:cxn>
                <a:cxn ang="0">
                  <a:pos x="connsiteX2" y="connsiteY2"/>
                </a:cxn>
                <a:cxn ang="0">
                  <a:pos x="connsiteX3" y="connsiteY3"/>
                </a:cxn>
              </a:cxnLst>
              <a:rect l="l" t="t" r="r" b="b"/>
              <a:pathLst>
                <a:path w="48317" h="18521">
                  <a:moveTo>
                    <a:pt x="0" y="0"/>
                  </a:moveTo>
                  <a:lnTo>
                    <a:pt x="48317" y="0"/>
                  </a:lnTo>
                  <a:lnTo>
                    <a:pt x="48317" y="18522"/>
                  </a:lnTo>
                  <a:lnTo>
                    <a:pt x="0" y="18522"/>
                  </a:lnTo>
                  <a:close/>
                </a:path>
              </a:pathLst>
            </a:custGeom>
            <a:solidFill>
              <a:schemeClr val="bg1"/>
            </a:solidFill>
            <a:ln w="8051" cap="flat">
              <a:noFill/>
              <a:prstDash val="solid"/>
              <a:miter/>
            </a:ln>
          </p:spPr>
          <p:txBody>
            <a:bodyPr rtlCol="0" anchor="ct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endParaRPr lang="en-GB"/>
            </a:p>
          </p:txBody>
        </p:sp>
        <p:sp>
          <p:nvSpPr>
            <p:cNvPr id="55" name="Freeform: Shape 75">
              <a:extLst>
                <a:ext uri="{FF2B5EF4-FFF2-40B4-BE49-F238E27FC236}">
                  <a16:creationId xmlns:a16="http://schemas.microsoft.com/office/drawing/2014/main" id="{77B9F834-F338-F87B-48B7-99C5C93ED8E6}"/>
                </a:ext>
              </a:extLst>
            </p:cNvPr>
            <p:cNvSpPr/>
            <p:nvPr/>
          </p:nvSpPr>
          <p:spPr>
            <a:xfrm>
              <a:off x="7097474" y="5196314"/>
              <a:ext cx="24158" cy="18521"/>
            </a:xfrm>
            <a:custGeom>
              <a:avLst/>
              <a:gdLst>
                <a:gd name="connsiteX0" fmla="*/ 0 w 24158"/>
                <a:gd name="connsiteY0" fmla="*/ 0 h 18521"/>
                <a:gd name="connsiteX1" fmla="*/ 24159 w 24158"/>
                <a:gd name="connsiteY1" fmla="*/ 0 h 18521"/>
                <a:gd name="connsiteX2" fmla="*/ 24159 w 24158"/>
                <a:gd name="connsiteY2" fmla="*/ 18522 h 18521"/>
                <a:gd name="connsiteX3" fmla="*/ 0 w 24158"/>
                <a:gd name="connsiteY3" fmla="*/ 18522 h 18521"/>
              </a:gdLst>
              <a:ahLst/>
              <a:cxnLst>
                <a:cxn ang="0">
                  <a:pos x="connsiteX0" y="connsiteY0"/>
                </a:cxn>
                <a:cxn ang="0">
                  <a:pos x="connsiteX1" y="connsiteY1"/>
                </a:cxn>
                <a:cxn ang="0">
                  <a:pos x="connsiteX2" y="connsiteY2"/>
                </a:cxn>
                <a:cxn ang="0">
                  <a:pos x="connsiteX3" y="connsiteY3"/>
                </a:cxn>
              </a:cxnLst>
              <a:rect l="l" t="t" r="r" b="b"/>
              <a:pathLst>
                <a:path w="24158" h="18521">
                  <a:moveTo>
                    <a:pt x="0" y="0"/>
                  </a:moveTo>
                  <a:lnTo>
                    <a:pt x="24159" y="0"/>
                  </a:lnTo>
                  <a:lnTo>
                    <a:pt x="24159" y="18522"/>
                  </a:lnTo>
                  <a:lnTo>
                    <a:pt x="0" y="18522"/>
                  </a:lnTo>
                  <a:close/>
                </a:path>
              </a:pathLst>
            </a:custGeom>
            <a:solidFill>
              <a:schemeClr val="bg1"/>
            </a:solidFill>
            <a:ln w="8051" cap="flat">
              <a:noFill/>
              <a:prstDash val="solid"/>
              <a:miter/>
            </a:ln>
          </p:spPr>
          <p:txBody>
            <a:bodyPr rtlCol="0" anchor="ct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endParaRPr lang="en-GB"/>
            </a:p>
          </p:txBody>
        </p:sp>
        <p:sp>
          <p:nvSpPr>
            <p:cNvPr id="56" name="Freeform: Shape 76">
              <a:extLst>
                <a:ext uri="{FF2B5EF4-FFF2-40B4-BE49-F238E27FC236}">
                  <a16:creationId xmlns:a16="http://schemas.microsoft.com/office/drawing/2014/main" id="{7019A3B1-A574-9AB7-CCBB-03DA662D71D8}"/>
                </a:ext>
              </a:extLst>
            </p:cNvPr>
            <p:cNvSpPr/>
            <p:nvPr/>
          </p:nvSpPr>
          <p:spPr>
            <a:xfrm>
              <a:off x="7067678" y="5196314"/>
              <a:ext cx="24158" cy="18521"/>
            </a:xfrm>
            <a:custGeom>
              <a:avLst/>
              <a:gdLst>
                <a:gd name="connsiteX0" fmla="*/ 0 w 24158"/>
                <a:gd name="connsiteY0" fmla="*/ 0 h 18521"/>
                <a:gd name="connsiteX1" fmla="*/ 24159 w 24158"/>
                <a:gd name="connsiteY1" fmla="*/ 0 h 18521"/>
                <a:gd name="connsiteX2" fmla="*/ 24159 w 24158"/>
                <a:gd name="connsiteY2" fmla="*/ 18522 h 18521"/>
                <a:gd name="connsiteX3" fmla="*/ 0 w 24158"/>
                <a:gd name="connsiteY3" fmla="*/ 18522 h 18521"/>
              </a:gdLst>
              <a:ahLst/>
              <a:cxnLst>
                <a:cxn ang="0">
                  <a:pos x="connsiteX0" y="connsiteY0"/>
                </a:cxn>
                <a:cxn ang="0">
                  <a:pos x="connsiteX1" y="connsiteY1"/>
                </a:cxn>
                <a:cxn ang="0">
                  <a:pos x="connsiteX2" y="connsiteY2"/>
                </a:cxn>
                <a:cxn ang="0">
                  <a:pos x="connsiteX3" y="connsiteY3"/>
                </a:cxn>
              </a:cxnLst>
              <a:rect l="l" t="t" r="r" b="b"/>
              <a:pathLst>
                <a:path w="24158" h="18521">
                  <a:moveTo>
                    <a:pt x="0" y="0"/>
                  </a:moveTo>
                  <a:lnTo>
                    <a:pt x="24159" y="0"/>
                  </a:lnTo>
                  <a:lnTo>
                    <a:pt x="24159" y="18522"/>
                  </a:lnTo>
                  <a:lnTo>
                    <a:pt x="0" y="18522"/>
                  </a:lnTo>
                  <a:close/>
                </a:path>
              </a:pathLst>
            </a:custGeom>
            <a:solidFill>
              <a:schemeClr val="bg1"/>
            </a:solidFill>
            <a:ln w="8051" cap="flat">
              <a:noFill/>
              <a:prstDash val="solid"/>
              <a:miter/>
            </a:ln>
          </p:spPr>
          <p:txBody>
            <a:bodyPr rtlCol="0" anchor="ct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endParaRPr lang="en-GB"/>
            </a:p>
          </p:txBody>
        </p:sp>
        <p:sp>
          <p:nvSpPr>
            <p:cNvPr id="57" name="Freeform: Shape 77">
              <a:extLst>
                <a:ext uri="{FF2B5EF4-FFF2-40B4-BE49-F238E27FC236}">
                  <a16:creationId xmlns:a16="http://schemas.microsoft.com/office/drawing/2014/main" id="{9859719A-A4A8-BDBC-E17C-489A6B570890}"/>
                </a:ext>
              </a:extLst>
            </p:cNvPr>
            <p:cNvSpPr/>
            <p:nvPr/>
          </p:nvSpPr>
          <p:spPr>
            <a:xfrm>
              <a:off x="7038688" y="5196314"/>
              <a:ext cx="24158" cy="18521"/>
            </a:xfrm>
            <a:custGeom>
              <a:avLst/>
              <a:gdLst>
                <a:gd name="connsiteX0" fmla="*/ 0 w 24158"/>
                <a:gd name="connsiteY0" fmla="*/ 0 h 18521"/>
                <a:gd name="connsiteX1" fmla="*/ 24159 w 24158"/>
                <a:gd name="connsiteY1" fmla="*/ 0 h 18521"/>
                <a:gd name="connsiteX2" fmla="*/ 24159 w 24158"/>
                <a:gd name="connsiteY2" fmla="*/ 18522 h 18521"/>
                <a:gd name="connsiteX3" fmla="*/ 0 w 24158"/>
                <a:gd name="connsiteY3" fmla="*/ 18522 h 18521"/>
              </a:gdLst>
              <a:ahLst/>
              <a:cxnLst>
                <a:cxn ang="0">
                  <a:pos x="connsiteX0" y="connsiteY0"/>
                </a:cxn>
                <a:cxn ang="0">
                  <a:pos x="connsiteX1" y="connsiteY1"/>
                </a:cxn>
                <a:cxn ang="0">
                  <a:pos x="connsiteX2" y="connsiteY2"/>
                </a:cxn>
                <a:cxn ang="0">
                  <a:pos x="connsiteX3" y="connsiteY3"/>
                </a:cxn>
              </a:cxnLst>
              <a:rect l="l" t="t" r="r" b="b"/>
              <a:pathLst>
                <a:path w="24158" h="18521">
                  <a:moveTo>
                    <a:pt x="0" y="0"/>
                  </a:moveTo>
                  <a:lnTo>
                    <a:pt x="24159" y="0"/>
                  </a:lnTo>
                  <a:lnTo>
                    <a:pt x="24159" y="18522"/>
                  </a:lnTo>
                  <a:lnTo>
                    <a:pt x="0" y="18522"/>
                  </a:lnTo>
                  <a:close/>
                </a:path>
              </a:pathLst>
            </a:custGeom>
            <a:solidFill>
              <a:schemeClr val="bg1"/>
            </a:solidFill>
            <a:ln w="8051" cap="flat">
              <a:noFill/>
              <a:prstDash val="solid"/>
              <a:miter/>
            </a:ln>
          </p:spPr>
          <p:txBody>
            <a:bodyPr rtlCol="0" anchor="ct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endParaRPr lang="en-GB"/>
            </a:p>
          </p:txBody>
        </p:sp>
        <p:sp>
          <p:nvSpPr>
            <p:cNvPr id="58" name="Freeform: Shape 78">
              <a:extLst>
                <a:ext uri="{FF2B5EF4-FFF2-40B4-BE49-F238E27FC236}">
                  <a16:creationId xmlns:a16="http://schemas.microsoft.com/office/drawing/2014/main" id="{2E02536F-A7AA-DE94-2C63-6D1AEDBF7D06}"/>
                </a:ext>
              </a:extLst>
            </p:cNvPr>
            <p:cNvSpPr/>
            <p:nvPr/>
          </p:nvSpPr>
          <p:spPr>
            <a:xfrm>
              <a:off x="6805155" y="5321939"/>
              <a:ext cx="325335" cy="61201"/>
            </a:xfrm>
            <a:custGeom>
              <a:avLst/>
              <a:gdLst>
                <a:gd name="connsiteX0" fmla="*/ 0 w 325335"/>
                <a:gd name="connsiteY0" fmla="*/ 61202 h 61201"/>
                <a:gd name="connsiteX1" fmla="*/ 325335 w 325335"/>
                <a:gd name="connsiteY1" fmla="*/ 61202 h 61201"/>
                <a:gd name="connsiteX2" fmla="*/ 325335 w 325335"/>
                <a:gd name="connsiteY2" fmla="*/ 0 h 61201"/>
                <a:gd name="connsiteX3" fmla="*/ 0 w 325335"/>
                <a:gd name="connsiteY3" fmla="*/ 0 h 61201"/>
                <a:gd name="connsiteX4" fmla="*/ 0 w 325335"/>
                <a:gd name="connsiteY4" fmla="*/ 61202 h 61201"/>
                <a:gd name="connsiteX5" fmla="*/ 18522 w 325335"/>
                <a:gd name="connsiteY5" fmla="*/ 18522 h 61201"/>
                <a:gd name="connsiteX6" fmla="*/ 306814 w 325335"/>
                <a:gd name="connsiteY6" fmla="*/ 18522 h 61201"/>
                <a:gd name="connsiteX7" fmla="*/ 306814 w 325335"/>
                <a:gd name="connsiteY7" fmla="*/ 43485 h 61201"/>
                <a:gd name="connsiteX8" fmla="*/ 18522 w 325335"/>
                <a:gd name="connsiteY8" fmla="*/ 43485 h 61201"/>
                <a:gd name="connsiteX9" fmla="*/ 18522 w 325335"/>
                <a:gd name="connsiteY9" fmla="*/ 18522 h 6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335" h="61201">
                  <a:moveTo>
                    <a:pt x="0" y="61202"/>
                  </a:moveTo>
                  <a:lnTo>
                    <a:pt x="325335" y="61202"/>
                  </a:lnTo>
                  <a:lnTo>
                    <a:pt x="325335" y="0"/>
                  </a:lnTo>
                  <a:lnTo>
                    <a:pt x="0" y="0"/>
                  </a:lnTo>
                  <a:lnTo>
                    <a:pt x="0" y="61202"/>
                  </a:lnTo>
                  <a:close/>
                  <a:moveTo>
                    <a:pt x="18522" y="18522"/>
                  </a:moveTo>
                  <a:lnTo>
                    <a:pt x="306814" y="18522"/>
                  </a:lnTo>
                  <a:lnTo>
                    <a:pt x="306814" y="43485"/>
                  </a:lnTo>
                  <a:lnTo>
                    <a:pt x="18522" y="43485"/>
                  </a:lnTo>
                  <a:lnTo>
                    <a:pt x="18522" y="18522"/>
                  </a:lnTo>
                  <a:close/>
                </a:path>
              </a:pathLst>
            </a:custGeom>
            <a:solidFill>
              <a:schemeClr val="bg1"/>
            </a:solidFill>
            <a:ln w="8051" cap="flat">
              <a:noFill/>
              <a:prstDash val="solid"/>
              <a:miter/>
            </a:ln>
          </p:spPr>
          <p:txBody>
            <a:bodyPr rtlCol="0" anchor="ct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endParaRPr lang="en-GB"/>
            </a:p>
          </p:txBody>
        </p:sp>
        <p:sp>
          <p:nvSpPr>
            <p:cNvPr id="59" name="Freeform: Shape 79">
              <a:extLst>
                <a:ext uri="{FF2B5EF4-FFF2-40B4-BE49-F238E27FC236}">
                  <a16:creationId xmlns:a16="http://schemas.microsoft.com/office/drawing/2014/main" id="{82A4D860-2859-D486-CFC7-B65948372BBA}"/>
                </a:ext>
              </a:extLst>
            </p:cNvPr>
            <p:cNvSpPr/>
            <p:nvPr/>
          </p:nvSpPr>
          <p:spPr>
            <a:xfrm>
              <a:off x="6805155" y="5396025"/>
              <a:ext cx="325335" cy="61201"/>
            </a:xfrm>
            <a:custGeom>
              <a:avLst/>
              <a:gdLst>
                <a:gd name="connsiteX0" fmla="*/ 0 w 325335"/>
                <a:gd name="connsiteY0" fmla="*/ 61202 h 61201"/>
                <a:gd name="connsiteX1" fmla="*/ 325335 w 325335"/>
                <a:gd name="connsiteY1" fmla="*/ 61202 h 61201"/>
                <a:gd name="connsiteX2" fmla="*/ 325335 w 325335"/>
                <a:gd name="connsiteY2" fmla="*/ 0 h 61201"/>
                <a:gd name="connsiteX3" fmla="*/ 0 w 325335"/>
                <a:gd name="connsiteY3" fmla="*/ 0 h 61201"/>
                <a:gd name="connsiteX4" fmla="*/ 0 w 325335"/>
                <a:gd name="connsiteY4" fmla="*/ 61202 h 61201"/>
                <a:gd name="connsiteX5" fmla="*/ 18522 w 325335"/>
                <a:gd name="connsiteY5" fmla="*/ 18522 h 61201"/>
                <a:gd name="connsiteX6" fmla="*/ 306814 w 325335"/>
                <a:gd name="connsiteY6" fmla="*/ 18522 h 61201"/>
                <a:gd name="connsiteX7" fmla="*/ 306814 w 325335"/>
                <a:gd name="connsiteY7" fmla="*/ 43485 h 61201"/>
                <a:gd name="connsiteX8" fmla="*/ 18522 w 325335"/>
                <a:gd name="connsiteY8" fmla="*/ 43485 h 61201"/>
                <a:gd name="connsiteX9" fmla="*/ 18522 w 325335"/>
                <a:gd name="connsiteY9" fmla="*/ 18522 h 6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335" h="61201">
                  <a:moveTo>
                    <a:pt x="0" y="61202"/>
                  </a:moveTo>
                  <a:lnTo>
                    <a:pt x="325335" y="61202"/>
                  </a:lnTo>
                  <a:lnTo>
                    <a:pt x="325335" y="0"/>
                  </a:lnTo>
                  <a:lnTo>
                    <a:pt x="0" y="0"/>
                  </a:lnTo>
                  <a:lnTo>
                    <a:pt x="0" y="61202"/>
                  </a:lnTo>
                  <a:close/>
                  <a:moveTo>
                    <a:pt x="18522" y="18522"/>
                  </a:moveTo>
                  <a:lnTo>
                    <a:pt x="306814" y="18522"/>
                  </a:lnTo>
                  <a:lnTo>
                    <a:pt x="306814" y="43485"/>
                  </a:lnTo>
                  <a:lnTo>
                    <a:pt x="18522" y="43485"/>
                  </a:lnTo>
                  <a:lnTo>
                    <a:pt x="18522" y="18522"/>
                  </a:lnTo>
                  <a:close/>
                </a:path>
              </a:pathLst>
            </a:custGeom>
            <a:solidFill>
              <a:schemeClr val="bg1"/>
            </a:solidFill>
            <a:ln w="8051" cap="flat">
              <a:noFill/>
              <a:prstDash val="solid"/>
              <a:miter/>
            </a:ln>
          </p:spPr>
          <p:txBody>
            <a:bodyPr rtlCol="0" anchor="ct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endParaRPr lang="en-GB"/>
            </a:p>
          </p:txBody>
        </p:sp>
        <p:sp>
          <p:nvSpPr>
            <p:cNvPr id="60" name="Freeform: Shape 80">
              <a:extLst>
                <a:ext uri="{FF2B5EF4-FFF2-40B4-BE49-F238E27FC236}">
                  <a16:creationId xmlns:a16="http://schemas.microsoft.com/office/drawing/2014/main" id="{84825D92-AF3B-A183-D52C-C8ACC739754F}"/>
                </a:ext>
              </a:extLst>
            </p:cNvPr>
            <p:cNvSpPr/>
            <p:nvPr/>
          </p:nvSpPr>
          <p:spPr>
            <a:xfrm>
              <a:off x="6805155" y="5470111"/>
              <a:ext cx="325335" cy="61201"/>
            </a:xfrm>
            <a:custGeom>
              <a:avLst/>
              <a:gdLst>
                <a:gd name="connsiteX0" fmla="*/ 325335 w 325335"/>
                <a:gd name="connsiteY0" fmla="*/ 0 h 61201"/>
                <a:gd name="connsiteX1" fmla="*/ 0 w 325335"/>
                <a:gd name="connsiteY1" fmla="*/ 0 h 61201"/>
                <a:gd name="connsiteX2" fmla="*/ 0 w 325335"/>
                <a:gd name="connsiteY2" fmla="*/ 61202 h 61201"/>
                <a:gd name="connsiteX3" fmla="*/ 325335 w 325335"/>
                <a:gd name="connsiteY3" fmla="*/ 61202 h 61201"/>
                <a:gd name="connsiteX4" fmla="*/ 325335 w 325335"/>
                <a:gd name="connsiteY4" fmla="*/ 0 h 61201"/>
                <a:gd name="connsiteX5" fmla="*/ 306814 w 325335"/>
                <a:gd name="connsiteY5" fmla="*/ 42680 h 61201"/>
                <a:gd name="connsiteX6" fmla="*/ 18522 w 325335"/>
                <a:gd name="connsiteY6" fmla="*/ 42680 h 61201"/>
                <a:gd name="connsiteX7" fmla="*/ 18522 w 325335"/>
                <a:gd name="connsiteY7" fmla="*/ 17716 h 61201"/>
                <a:gd name="connsiteX8" fmla="*/ 306814 w 325335"/>
                <a:gd name="connsiteY8" fmla="*/ 17716 h 61201"/>
                <a:gd name="connsiteX9" fmla="*/ 306814 w 325335"/>
                <a:gd name="connsiteY9" fmla="*/ 42680 h 6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335" h="61201">
                  <a:moveTo>
                    <a:pt x="325335" y="0"/>
                  </a:moveTo>
                  <a:lnTo>
                    <a:pt x="0" y="0"/>
                  </a:lnTo>
                  <a:lnTo>
                    <a:pt x="0" y="61202"/>
                  </a:lnTo>
                  <a:lnTo>
                    <a:pt x="325335" y="61202"/>
                  </a:lnTo>
                  <a:lnTo>
                    <a:pt x="325335" y="0"/>
                  </a:lnTo>
                  <a:close/>
                  <a:moveTo>
                    <a:pt x="306814" y="42680"/>
                  </a:moveTo>
                  <a:lnTo>
                    <a:pt x="18522" y="42680"/>
                  </a:lnTo>
                  <a:lnTo>
                    <a:pt x="18522" y="17716"/>
                  </a:lnTo>
                  <a:lnTo>
                    <a:pt x="306814" y="17716"/>
                  </a:lnTo>
                  <a:lnTo>
                    <a:pt x="306814" y="42680"/>
                  </a:lnTo>
                  <a:close/>
                </a:path>
              </a:pathLst>
            </a:custGeom>
            <a:solidFill>
              <a:schemeClr val="bg1"/>
            </a:solidFill>
            <a:ln w="8051" cap="flat">
              <a:noFill/>
              <a:prstDash val="solid"/>
              <a:miter/>
            </a:ln>
          </p:spPr>
          <p:txBody>
            <a:bodyPr rtlCol="0" anchor="ct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endParaRPr lang="en-GB"/>
            </a:p>
          </p:txBody>
        </p:sp>
        <p:sp>
          <p:nvSpPr>
            <p:cNvPr id="61" name="Freeform: Shape 81">
              <a:extLst>
                <a:ext uri="{FF2B5EF4-FFF2-40B4-BE49-F238E27FC236}">
                  <a16:creationId xmlns:a16="http://schemas.microsoft.com/office/drawing/2014/main" id="{BE317334-8BCC-A9A4-9BE0-EE1C4072BBFA}"/>
                </a:ext>
              </a:extLst>
            </p:cNvPr>
            <p:cNvSpPr/>
            <p:nvPr/>
          </p:nvSpPr>
          <p:spPr>
            <a:xfrm>
              <a:off x="6653761" y="5321939"/>
              <a:ext cx="124013" cy="18521"/>
            </a:xfrm>
            <a:custGeom>
              <a:avLst/>
              <a:gdLst>
                <a:gd name="connsiteX0" fmla="*/ 0 w 124013"/>
                <a:gd name="connsiteY0" fmla="*/ 0 h 18521"/>
                <a:gd name="connsiteX1" fmla="*/ 124014 w 124013"/>
                <a:gd name="connsiteY1" fmla="*/ 0 h 18521"/>
                <a:gd name="connsiteX2" fmla="*/ 124014 w 124013"/>
                <a:gd name="connsiteY2" fmla="*/ 18522 h 18521"/>
                <a:gd name="connsiteX3" fmla="*/ 0 w 124013"/>
                <a:gd name="connsiteY3" fmla="*/ 18522 h 18521"/>
              </a:gdLst>
              <a:ahLst/>
              <a:cxnLst>
                <a:cxn ang="0">
                  <a:pos x="connsiteX0" y="connsiteY0"/>
                </a:cxn>
                <a:cxn ang="0">
                  <a:pos x="connsiteX1" y="connsiteY1"/>
                </a:cxn>
                <a:cxn ang="0">
                  <a:pos x="connsiteX2" y="connsiteY2"/>
                </a:cxn>
                <a:cxn ang="0">
                  <a:pos x="connsiteX3" y="connsiteY3"/>
                </a:cxn>
              </a:cxnLst>
              <a:rect l="l" t="t" r="r" b="b"/>
              <a:pathLst>
                <a:path w="124013" h="18521">
                  <a:moveTo>
                    <a:pt x="0" y="0"/>
                  </a:moveTo>
                  <a:lnTo>
                    <a:pt x="124014" y="0"/>
                  </a:lnTo>
                  <a:lnTo>
                    <a:pt x="124014" y="18522"/>
                  </a:lnTo>
                  <a:lnTo>
                    <a:pt x="0" y="18522"/>
                  </a:lnTo>
                  <a:close/>
                </a:path>
              </a:pathLst>
            </a:custGeom>
            <a:solidFill>
              <a:schemeClr val="bg1"/>
            </a:solidFill>
            <a:ln w="8051" cap="flat">
              <a:noFill/>
              <a:prstDash val="solid"/>
              <a:miter/>
            </a:ln>
          </p:spPr>
          <p:txBody>
            <a:bodyPr rtlCol="0" anchor="ct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endParaRPr lang="en-GB"/>
            </a:p>
          </p:txBody>
        </p:sp>
        <p:sp>
          <p:nvSpPr>
            <p:cNvPr id="62" name="Freeform: Shape 82">
              <a:extLst>
                <a:ext uri="{FF2B5EF4-FFF2-40B4-BE49-F238E27FC236}">
                  <a16:creationId xmlns:a16="http://schemas.microsoft.com/office/drawing/2014/main" id="{7F1FD2B4-4BE0-6C9F-7033-AF30E5DC5648}"/>
                </a:ext>
              </a:extLst>
            </p:cNvPr>
            <p:cNvSpPr/>
            <p:nvPr/>
          </p:nvSpPr>
          <p:spPr>
            <a:xfrm>
              <a:off x="6653761" y="5396025"/>
              <a:ext cx="124013" cy="18521"/>
            </a:xfrm>
            <a:custGeom>
              <a:avLst/>
              <a:gdLst>
                <a:gd name="connsiteX0" fmla="*/ 0 w 124013"/>
                <a:gd name="connsiteY0" fmla="*/ 0 h 18521"/>
                <a:gd name="connsiteX1" fmla="*/ 124014 w 124013"/>
                <a:gd name="connsiteY1" fmla="*/ 0 h 18521"/>
                <a:gd name="connsiteX2" fmla="*/ 124014 w 124013"/>
                <a:gd name="connsiteY2" fmla="*/ 18522 h 18521"/>
                <a:gd name="connsiteX3" fmla="*/ 0 w 124013"/>
                <a:gd name="connsiteY3" fmla="*/ 18522 h 18521"/>
              </a:gdLst>
              <a:ahLst/>
              <a:cxnLst>
                <a:cxn ang="0">
                  <a:pos x="connsiteX0" y="connsiteY0"/>
                </a:cxn>
                <a:cxn ang="0">
                  <a:pos x="connsiteX1" y="connsiteY1"/>
                </a:cxn>
                <a:cxn ang="0">
                  <a:pos x="connsiteX2" y="connsiteY2"/>
                </a:cxn>
                <a:cxn ang="0">
                  <a:pos x="connsiteX3" y="connsiteY3"/>
                </a:cxn>
              </a:cxnLst>
              <a:rect l="l" t="t" r="r" b="b"/>
              <a:pathLst>
                <a:path w="124013" h="18521">
                  <a:moveTo>
                    <a:pt x="0" y="0"/>
                  </a:moveTo>
                  <a:lnTo>
                    <a:pt x="124014" y="0"/>
                  </a:lnTo>
                  <a:lnTo>
                    <a:pt x="124014" y="18522"/>
                  </a:lnTo>
                  <a:lnTo>
                    <a:pt x="0" y="18522"/>
                  </a:lnTo>
                  <a:close/>
                </a:path>
              </a:pathLst>
            </a:custGeom>
            <a:solidFill>
              <a:schemeClr val="bg1"/>
            </a:solidFill>
            <a:ln w="8051" cap="flat">
              <a:noFill/>
              <a:prstDash val="solid"/>
              <a:miter/>
            </a:ln>
          </p:spPr>
          <p:txBody>
            <a:bodyPr rtlCol="0" anchor="ct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endParaRPr lang="en-GB"/>
            </a:p>
          </p:txBody>
        </p:sp>
        <p:sp>
          <p:nvSpPr>
            <p:cNvPr id="63" name="Freeform: Shape 83">
              <a:extLst>
                <a:ext uri="{FF2B5EF4-FFF2-40B4-BE49-F238E27FC236}">
                  <a16:creationId xmlns:a16="http://schemas.microsoft.com/office/drawing/2014/main" id="{53D2679D-FB88-A622-F5A2-B8D5E148AB21}"/>
                </a:ext>
              </a:extLst>
            </p:cNvPr>
            <p:cNvSpPr/>
            <p:nvPr/>
          </p:nvSpPr>
          <p:spPr>
            <a:xfrm>
              <a:off x="6653761" y="5470111"/>
              <a:ext cx="124013" cy="18521"/>
            </a:xfrm>
            <a:custGeom>
              <a:avLst/>
              <a:gdLst>
                <a:gd name="connsiteX0" fmla="*/ 0 w 124013"/>
                <a:gd name="connsiteY0" fmla="*/ 0 h 18521"/>
                <a:gd name="connsiteX1" fmla="*/ 124014 w 124013"/>
                <a:gd name="connsiteY1" fmla="*/ 0 h 18521"/>
                <a:gd name="connsiteX2" fmla="*/ 124014 w 124013"/>
                <a:gd name="connsiteY2" fmla="*/ 18522 h 18521"/>
                <a:gd name="connsiteX3" fmla="*/ 0 w 124013"/>
                <a:gd name="connsiteY3" fmla="*/ 18522 h 18521"/>
              </a:gdLst>
              <a:ahLst/>
              <a:cxnLst>
                <a:cxn ang="0">
                  <a:pos x="connsiteX0" y="connsiteY0"/>
                </a:cxn>
                <a:cxn ang="0">
                  <a:pos x="connsiteX1" y="connsiteY1"/>
                </a:cxn>
                <a:cxn ang="0">
                  <a:pos x="connsiteX2" y="connsiteY2"/>
                </a:cxn>
                <a:cxn ang="0">
                  <a:pos x="connsiteX3" y="connsiteY3"/>
                </a:cxn>
              </a:cxnLst>
              <a:rect l="l" t="t" r="r" b="b"/>
              <a:pathLst>
                <a:path w="124013" h="18521">
                  <a:moveTo>
                    <a:pt x="0" y="0"/>
                  </a:moveTo>
                  <a:lnTo>
                    <a:pt x="124014" y="0"/>
                  </a:lnTo>
                  <a:lnTo>
                    <a:pt x="124014" y="18522"/>
                  </a:lnTo>
                  <a:lnTo>
                    <a:pt x="0" y="18522"/>
                  </a:lnTo>
                  <a:close/>
                </a:path>
              </a:pathLst>
            </a:custGeom>
            <a:solidFill>
              <a:schemeClr val="bg1"/>
            </a:solidFill>
            <a:ln w="8051" cap="flat">
              <a:noFill/>
              <a:prstDash val="solid"/>
              <a:miter/>
            </a:ln>
          </p:spPr>
          <p:txBody>
            <a:bodyPr rtlCol="0" anchor="ct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endParaRPr lang="en-GB"/>
            </a:p>
          </p:txBody>
        </p:sp>
        <p:sp>
          <p:nvSpPr>
            <p:cNvPr id="64" name="Freeform: Shape 84">
              <a:extLst>
                <a:ext uri="{FF2B5EF4-FFF2-40B4-BE49-F238E27FC236}">
                  <a16:creationId xmlns:a16="http://schemas.microsoft.com/office/drawing/2014/main" id="{E9C9CFD0-5B61-EF94-2A61-7FB34196A7CB}"/>
                </a:ext>
              </a:extLst>
            </p:cNvPr>
            <p:cNvSpPr/>
            <p:nvPr/>
          </p:nvSpPr>
          <p:spPr>
            <a:xfrm>
              <a:off x="6724627" y="5551445"/>
              <a:ext cx="325335" cy="81333"/>
            </a:xfrm>
            <a:custGeom>
              <a:avLst/>
              <a:gdLst>
                <a:gd name="connsiteX0" fmla="*/ 0 w 325335"/>
                <a:gd name="connsiteY0" fmla="*/ 81334 h 81333"/>
                <a:gd name="connsiteX1" fmla="*/ 143341 w 325335"/>
                <a:gd name="connsiteY1" fmla="*/ 81334 h 81333"/>
                <a:gd name="connsiteX2" fmla="*/ 143341 w 325335"/>
                <a:gd name="connsiteY2" fmla="*/ 62812 h 81333"/>
                <a:gd name="connsiteX3" fmla="*/ 18522 w 325335"/>
                <a:gd name="connsiteY3" fmla="*/ 62812 h 81333"/>
                <a:gd name="connsiteX4" fmla="*/ 18522 w 325335"/>
                <a:gd name="connsiteY4" fmla="*/ 18522 h 81333"/>
                <a:gd name="connsiteX5" fmla="*/ 306814 w 325335"/>
                <a:gd name="connsiteY5" fmla="*/ 18522 h 81333"/>
                <a:gd name="connsiteX6" fmla="*/ 306814 w 325335"/>
                <a:gd name="connsiteY6" fmla="*/ 62812 h 81333"/>
                <a:gd name="connsiteX7" fmla="*/ 291513 w 325335"/>
                <a:gd name="connsiteY7" fmla="*/ 62812 h 81333"/>
                <a:gd name="connsiteX8" fmla="*/ 291513 w 325335"/>
                <a:gd name="connsiteY8" fmla="*/ 81334 h 81333"/>
                <a:gd name="connsiteX9" fmla="*/ 325335 w 325335"/>
                <a:gd name="connsiteY9" fmla="*/ 81334 h 81333"/>
                <a:gd name="connsiteX10" fmla="*/ 325335 w 325335"/>
                <a:gd name="connsiteY10" fmla="*/ 0 h 81333"/>
                <a:gd name="connsiteX11" fmla="*/ 0 w 325335"/>
                <a:gd name="connsiteY11" fmla="*/ 0 h 8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335" h="81333">
                  <a:moveTo>
                    <a:pt x="0" y="81334"/>
                  </a:moveTo>
                  <a:lnTo>
                    <a:pt x="143341" y="81334"/>
                  </a:lnTo>
                  <a:lnTo>
                    <a:pt x="143341" y="62812"/>
                  </a:lnTo>
                  <a:lnTo>
                    <a:pt x="18522" y="62812"/>
                  </a:lnTo>
                  <a:lnTo>
                    <a:pt x="18522" y="18522"/>
                  </a:lnTo>
                  <a:lnTo>
                    <a:pt x="306814" y="18522"/>
                  </a:lnTo>
                  <a:lnTo>
                    <a:pt x="306814" y="62812"/>
                  </a:lnTo>
                  <a:lnTo>
                    <a:pt x="291513" y="62812"/>
                  </a:lnTo>
                  <a:lnTo>
                    <a:pt x="291513" y="81334"/>
                  </a:lnTo>
                  <a:lnTo>
                    <a:pt x="325335" y="81334"/>
                  </a:lnTo>
                  <a:lnTo>
                    <a:pt x="325335" y="0"/>
                  </a:lnTo>
                  <a:lnTo>
                    <a:pt x="0" y="0"/>
                  </a:lnTo>
                  <a:close/>
                </a:path>
              </a:pathLst>
            </a:custGeom>
            <a:solidFill>
              <a:schemeClr val="bg1"/>
            </a:solidFill>
            <a:ln w="8051" cap="flat">
              <a:noFill/>
              <a:prstDash val="solid"/>
              <a:miter/>
            </a:ln>
          </p:spPr>
          <p:txBody>
            <a:bodyPr rtlCol="0" anchor="ct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endParaRPr lang="en-GB"/>
            </a:p>
          </p:txBody>
        </p:sp>
        <p:sp>
          <p:nvSpPr>
            <p:cNvPr id="65" name="Freeform: Shape 85">
              <a:extLst>
                <a:ext uri="{FF2B5EF4-FFF2-40B4-BE49-F238E27FC236}">
                  <a16:creationId xmlns:a16="http://schemas.microsoft.com/office/drawing/2014/main" id="{9DD9A5A6-3FA9-70C0-2F33-0A4CFFA11DDF}"/>
                </a:ext>
              </a:extLst>
            </p:cNvPr>
            <p:cNvSpPr/>
            <p:nvPr/>
          </p:nvSpPr>
          <p:spPr>
            <a:xfrm>
              <a:off x="6653761" y="5268790"/>
              <a:ext cx="467065" cy="18521"/>
            </a:xfrm>
            <a:custGeom>
              <a:avLst/>
              <a:gdLst>
                <a:gd name="connsiteX0" fmla="*/ 0 w 467065"/>
                <a:gd name="connsiteY0" fmla="*/ 0 h 18521"/>
                <a:gd name="connsiteX1" fmla="*/ 467066 w 467065"/>
                <a:gd name="connsiteY1" fmla="*/ 0 h 18521"/>
                <a:gd name="connsiteX2" fmla="*/ 467066 w 467065"/>
                <a:gd name="connsiteY2" fmla="*/ 18522 h 18521"/>
                <a:gd name="connsiteX3" fmla="*/ 0 w 467065"/>
                <a:gd name="connsiteY3" fmla="*/ 18522 h 18521"/>
              </a:gdLst>
              <a:ahLst/>
              <a:cxnLst>
                <a:cxn ang="0">
                  <a:pos x="connsiteX0" y="connsiteY0"/>
                </a:cxn>
                <a:cxn ang="0">
                  <a:pos x="connsiteX1" y="connsiteY1"/>
                </a:cxn>
                <a:cxn ang="0">
                  <a:pos x="connsiteX2" y="connsiteY2"/>
                </a:cxn>
                <a:cxn ang="0">
                  <a:pos x="connsiteX3" y="connsiteY3"/>
                </a:cxn>
              </a:cxnLst>
              <a:rect l="l" t="t" r="r" b="b"/>
              <a:pathLst>
                <a:path w="467065" h="18521">
                  <a:moveTo>
                    <a:pt x="0" y="0"/>
                  </a:moveTo>
                  <a:lnTo>
                    <a:pt x="467066" y="0"/>
                  </a:lnTo>
                  <a:lnTo>
                    <a:pt x="467066" y="18522"/>
                  </a:lnTo>
                  <a:lnTo>
                    <a:pt x="0" y="18522"/>
                  </a:lnTo>
                  <a:close/>
                </a:path>
              </a:pathLst>
            </a:custGeom>
            <a:solidFill>
              <a:schemeClr val="bg1"/>
            </a:solidFill>
            <a:ln w="8051" cap="flat">
              <a:noFill/>
              <a:prstDash val="solid"/>
              <a:miter/>
            </a:ln>
          </p:spPr>
          <p:txBody>
            <a:bodyPr rtlCol="0" anchor="ct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endParaRPr lang="en-GB"/>
            </a:p>
          </p:txBody>
        </p:sp>
        <p:sp>
          <p:nvSpPr>
            <p:cNvPr id="66" name="Freeform: Shape 86">
              <a:extLst>
                <a:ext uri="{FF2B5EF4-FFF2-40B4-BE49-F238E27FC236}">
                  <a16:creationId xmlns:a16="http://schemas.microsoft.com/office/drawing/2014/main" id="{C3571251-5E24-23C3-9425-9C9A045F4908}"/>
                </a:ext>
              </a:extLst>
            </p:cNvPr>
            <p:cNvSpPr/>
            <p:nvPr/>
          </p:nvSpPr>
          <p:spPr>
            <a:xfrm>
              <a:off x="6881657" y="5575604"/>
              <a:ext cx="156225" cy="157030"/>
            </a:xfrm>
            <a:custGeom>
              <a:avLst/>
              <a:gdLst>
                <a:gd name="connsiteX0" fmla="*/ 119988 w 156225"/>
                <a:gd name="connsiteY0" fmla="*/ 36238 h 157030"/>
                <a:gd name="connsiteX1" fmla="*/ 0 w 156225"/>
                <a:gd name="connsiteY1" fmla="*/ 0 h 157030"/>
                <a:gd name="connsiteX2" fmla="*/ 36238 w 156225"/>
                <a:gd name="connsiteY2" fmla="*/ 119987 h 157030"/>
                <a:gd name="connsiteX3" fmla="*/ 62812 w 156225"/>
                <a:gd name="connsiteY3" fmla="*/ 93413 h 157030"/>
                <a:gd name="connsiteX4" fmla="*/ 126430 w 156225"/>
                <a:gd name="connsiteY4" fmla="*/ 157031 h 157030"/>
                <a:gd name="connsiteX5" fmla="*/ 156225 w 156225"/>
                <a:gd name="connsiteY5" fmla="*/ 127235 h 157030"/>
                <a:gd name="connsiteX6" fmla="*/ 92608 w 156225"/>
                <a:gd name="connsiteY6" fmla="*/ 63618 h 157030"/>
                <a:gd name="connsiteX7" fmla="*/ 119988 w 156225"/>
                <a:gd name="connsiteY7" fmla="*/ 36238 h 157030"/>
                <a:gd name="connsiteX8" fmla="*/ 131262 w 156225"/>
                <a:gd name="connsiteY8" fmla="*/ 126430 h 157030"/>
                <a:gd name="connsiteX9" fmla="*/ 127235 w 156225"/>
                <a:gd name="connsiteY9" fmla="*/ 130456 h 157030"/>
                <a:gd name="connsiteX10" fmla="*/ 63618 w 156225"/>
                <a:gd name="connsiteY10" fmla="*/ 66839 h 157030"/>
                <a:gd name="connsiteX11" fmla="*/ 45901 w 156225"/>
                <a:gd name="connsiteY11" fmla="*/ 84555 h 157030"/>
                <a:gd name="connsiteX12" fmla="*/ 28185 w 156225"/>
                <a:gd name="connsiteY12" fmla="*/ 27380 h 157030"/>
                <a:gd name="connsiteX13" fmla="*/ 85360 w 156225"/>
                <a:gd name="connsiteY13" fmla="*/ 45096 h 157030"/>
                <a:gd name="connsiteX14" fmla="*/ 67644 w 156225"/>
                <a:gd name="connsiteY14" fmla="*/ 62812 h 157030"/>
                <a:gd name="connsiteX15" fmla="*/ 131262 w 156225"/>
                <a:gd name="connsiteY15" fmla="*/ 126430 h 15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225" h="157030">
                  <a:moveTo>
                    <a:pt x="119988" y="36238"/>
                  </a:moveTo>
                  <a:lnTo>
                    <a:pt x="0" y="0"/>
                  </a:lnTo>
                  <a:lnTo>
                    <a:pt x="36238" y="119987"/>
                  </a:lnTo>
                  <a:lnTo>
                    <a:pt x="62812" y="93413"/>
                  </a:lnTo>
                  <a:lnTo>
                    <a:pt x="126430" y="157031"/>
                  </a:lnTo>
                  <a:lnTo>
                    <a:pt x="156225" y="127235"/>
                  </a:lnTo>
                  <a:lnTo>
                    <a:pt x="92608" y="63618"/>
                  </a:lnTo>
                  <a:lnTo>
                    <a:pt x="119988" y="36238"/>
                  </a:lnTo>
                  <a:close/>
                  <a:moveTo>
                    <a:pt x="131262" y="126430"/>
                  </a:moveTo>
                  <a:lnTo>
                    <a:pt x="127235" y="130456"/>
                  </a:lnTo>
                  <a:lnTo>
                    <a:pt x="63618" y="66839"/>
                  </a:lnTo>
                  <a:lnTo>
                    <a:pt x="45901" y="84555"/>
                  </a:lnTo>
                  <a:lnTo>
                    <a:pt x="28185" y="27380"/>
                  </a:lnTo>
                  <a:lnTo>
                    <a:pt x="85360" y="45096"/>
                  </a:lnTo>
                  <a:lnTo>
                    <a:pt x="67644" y="62812"/>
                  </a:lnTo>
                  <a:lnTo>
                    <a:pt x="131262" y="126430"/>
                  </a:lnTo>
                  <a:close/>
                </a:path>
              </a:pathLst>
            </a:custGeom>
            <a:solidFill>
              <a:schemeClr val="bg1"/>
            </a:solidFill>
            <a:ln w="8051" cap="flat">
              <a:noFill/>
              <a:prstDash val="solid"/>
              <a:miter/>
            </a:ln>
          </p:spPr>
          <p:txBody>
            <a:bodyPr rtlCol="0" anchor="ct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endParaRPr lang="en-GB"/>
            </a:p>
          </p:txBody>
        </p:sp>
      </p:grpSp>
      <p:pic>
        <p:nvPicPr>
          <p:cNvPr id="13" name="Graphic 12">
            <a:extLst>
              <a:ext uri="{FF2B5EF4-FFF2-40B4-BE49-F238E27FC236}">
                <a16:creationId xmlns:a16="http://schemas.microsoft.com/office/drawing/2014/main" id="{08E39699-40CB-D39A-B40C-95B21D4F6164}"/>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498454" y="5076423"/>
            <a:ext cx="914400" cy="914400"/>
          </a:xfrm>
          <a:prstGeom prst="rect">
            <a:avLst/>
          </a:prstGeom>
        </p:spPr>
      </p:pic>
      <p:pic>
        <p:nvPicPr>
          <p:cNvPr id="11" name="Graphic 10">
            <a:extLst>
              <a:ext uri="{FF2B5EF4-FFF2-40B4-BE49-F238E27FC236}">
                <a16:creationId xmlns:a16="http://schemas.microsoft.com/office/drawing/2014/main" id="{24AA933B-9EA5-0B64-2914-D0765F54415A}"/>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12222" y="3956406"/>
            <a:ext cx="914400" cy="914400"/>
          </a:xfrm>
          <a:prstGeom prst="rect">
            <a:avLst/>
          </a:prstGeom>
        </p:spPr>
      </p:pic>
      <p:sp>
        <p:nvSpPr>
          <p:cNvPr id="9" name="Rectangle 8">
            <a:extLst>
              <a:ext uri="{FF2B5EF4-FFF2-40B4-BE49-F238E27FC236}">
                <a16:creationId xmlns:a16="http://schemas.microsoft.com/office/drawing/2014/main" id="{F79B3062-7CE5-57BA-C346-4A7942DE9D86}"/>
              </a:ext>
            </a:extLst>
          </p:cNvPr>
          <p:cNvSpPr/>
          <p:nvPr/>
        </p:nvSpPr>
        <p:spPr>
          <a:xfrm>
            <a:off x="6356024" y="974558"/>
            <a:ext cx="5040000" cy="434975"/>
          </a:xfrm>
          <a:prstGeom prst="rect">
            <a:avLst/>
          </a:prstGeom>
          <a:solidFill>
            <a:schemeClr val="bg1"/>
          </a:solidFill>
          <a:ln w="19050" cap="flat" cmpd="sng" algn="ctr">
            <a:solidFill>
              <a:srgbClr val="002060"/>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227621" tIns="65082" rIns="94799" bIns="65081" numCol="1" spcCol="1270" anchor="ctr" anchorCtr="0">
            <a:noAutofit/>
          </a:bodyPr>
          <a:lstStyle/>
          <a:p>
            <a:pPr algn="ctr" defTabSz="444500">
              <a:lnSpc>
                <a:spcPct val="90000"/>
              </a:lnSpc>
              <a:spcBef>
                <a:spcPct val="0"/>
              </a:spcBef>
              <a:spcAft>
                <a:spcPct val="35000"/>
              </a:spcAft>
            </a:pPr>
            <a:r>
              <a:rPr lang="en-GB" sz="2800" b="1">
                <a:solidFill>
                  <a:srgbClr val="FFFFFF"/>
                </a:solidFill>
                <a:latin typeface="Calibri Light" panose="020F0302020204030204" pitchFamily="34" charset="0"/>
                <a:cs typeface="Calibri Light" panose="020F0302020204030204" pitchFamily="34" charset="0"/>
              </a:rPr>
              <a:t>Information</a:t>
            </a:r>
          </a:p>
        </p:txBody>
      </p:sp>
      <p:sp>
        <p:nvSpPr>
          <p:cNvPr id="24" name="Rectangle 23">
            <a:extLst>
              <a:ext uri="{FF2B5EF4-FFF2-40B4-BE49-F238E27FC236}">
                <a16:creationId xmlns:a16="http://schemas.microsoft.com/office/drawing/2014/main" id="{17B8F885-B3CF-2525-729B-DF4FF55A4269}"/>
              </a:ext>
            </a:extLst>
          </p:cNvPr>
          <p:cNvSpPr/>
          <p:nvPr/>
        </p:nvSpPr>
        <p:spPr>
          <a:xfrm>
            <a:off x="7596760" y="1686384"/>
            <a:ext cx="3600000" cy="972000"/>
          </a:xfrm>
          <a:prstGeom prst="rect">
            <a:avLst/>
          </a:prstGeom>
          <a:noFill/>
          <a:ln w="9525" cap="flat" cmpd="sng" algn="ctr">
            <a:solidFill>
              <a:srgbClr val="002060"/>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227621" tIns="65082" rIns="94799" bIns="65082" numCol="1" spcCol="1270" anchor="ctr" anchorCtr="0">
            <a:noAutofit/>
          </a:bodyPr>
          <a:lstStyle/>
          <a:p>
            <a:pPr marL="0" lvl="0" indent="0" algn="ctr" defTabSz="577850">
              <a:lnSpc>
                <a:spcPct val="90000"/>
              </a:lnSpc>
              <a:spcBef>
                <a:spcPct val="0"/>
              </a:spcBef>
              <a:spcAft>
                <a:spcPct val="35000"/>
              </a:spcAft>
              <a:buNone/>
            </a:pPr>
            <a:r>
              <a:rPr lang="en-GB" sz="1600">
                <a:solidFill>
                  <a:srgbClr val="002060"/>
                </a:solidFill>
                <a:latin typeface="Calibri" panose="020F0502020204030204" pitchFamily="34" charset="0"/>
                <a:cs typeface="Calibri" panose="020F0502020204030204" pitchFamily="34" charset="0"/>
              </a:rPr>
              <a:t>C</a:t>
            </a:r>
            <a:r>
              <a:rPr lang="en-GB" sz="1600" kern="1200">
                <a:solidFill>
                  <a:srgbClr val="002060"/>
                </a:solidFill>
                <a:latin typeface="Calibri" panose="020F0502020204030204" pitchFamily="34" charset="0"/>
                <a:cs typeface="Calibri" panose="020F0502020204030204" pitchFamily="34" charset="0"/>
              </a:rPr>
              <a:t>harge remains for withdrawing wrong application &amp; for submitting the new correct application. </a:t>
            </a:r>
          </a:p>
        </p:txBody>
      </p:sp>
      <p:sp>
        <p:nvSpPr>
          <p:cNvPr id="16" name="Rectangle 15">
            <a:extLst>
              <a:ext uri="{FF2B5EF4-FFF2-40B4-BE49-F238E27FC236}">
                <a16:creationId xmlns:a16="http://schemas.microsoft.com/office/drawing/2014/main" id="{9A492CB4-EFE4-0D0D-90C6-F0A8881CA942}"/>
              </a:ext>
            </a:extLst>
          </p:cNvPr>
          <p:cNvSpPr/>
          <p:nvPr/>
        </p:nvSpPr>
        <p:spPr>
          <a:xfrm>
            <a:off x="7596760" y="3381093"/>
            <a:ext cx="3600000" cy="972000"/>
          </a:xfrm>
          <a:prstGeom prst="rect">
            <a:avLst/>
          </a:prstGeom>
          <a:noFill/>
          <a:ln w="9525" cap="flat" cmpd="sng" algn="ctr">
            <a:solidFill>
              <a:srgbClr val="002060"/>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227621" tIns="65082" rIns="94799" bIns="65081" numCol="1" spcCol="1270" anchor="ctr" anchorCtr="0">
            <a:noAutofit/>
          </a:bodyPr>
          <a:lstStyle/>
          <a:p>
            <a:pPr marL="0" lvl="0" indent="0" algn="ctr" defTabSz="400050">
              <a:lnSpc>
                <a:spcPct val="90000"/>
              </a:lnSpc>
              <a:spcBef>
                <a:spcPct val="0"/>
              </a:spcBef>
              <a:spcAft>
                <a:spcPct val="35000"/>
              </a:spcAft>
              <a:buNone/>
            </a:pPr>
            <a:r>
              <a:rPr lang="en-GB" sz="1600" kern="1200">
                <a:solidFill>
                  <a:srgbClr val="002060"/>
                </a:solidFill>
                <a:latin typeface="Calibri" panose="020F0502020204030204" pitchFamily="34" charset="0"/>
                <a:cs typeface="Calibri" panose="020F0502020204030204" pitchFamily="34" charset="0"/>
              </a:rPr>
              <a:t>Minimum of two working contacts in each role in the new Field Consents system.</a:t>
            </a:r>
          </a:p>
        </p:txBody>
      </p:sp>
      <p:sp>
        <p:nvSpPr>
          <p:cNvPr id="7" name="Rectangle 6">
            <a:extLst>
              <a:ext uri="{FF2B5EF4-FFF2-40B4-BE49-F238E27FC236}">
                <a16:creationId xmlns:a16="http://schemas.microsoft.com/office/drawing/2014/main" id="{7BF91C3E-87EC-2DD8-7190-B61185BDF6ED}"/>
              </a:ext>
            </a:extLst>
          </p:cNvPr>
          <p:cNvSpPr/>
          <p:nvPr/>
        </p:nvSpPr>
        <p:spPr>
          <a:xfrm>
            <a:off x="7596760" y="5047623"/>
            <a:ext cx="3600000" cy="972000"/>
          </a:xfrm>
          <a:prstGeom prst="rect">
            <a:avLst/>
          </a:prstGeom>
          <a:noFill/>
          <a:ln w="9525" cap="flat" cmpd="sng" algn="ctr">
            <a:solidFill>
              <a:srgbClr val="002060"/>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227621" tIns="65082" rIns="94799" bIns="65081" numCol="1" spcCol="1270" anchor="ctr" anchorCtr="0">
            <a:noAutofit/>
          </a:bodyPr>
          <a:lstStyle/>
          <a:p>
            <a:pPr marL="0" lvl="0" indent="0" algn="ctr" defTabSz="400050">
              <a:lnSpc>
                <a:spcPct val="90000"/>
              </a:lnSpc>
              <a:spcBef>
                <a:spcPct val="0"/>
              </a:spcBef>
              <a:spcAft>
                <a:spcPct val="35000"/>
              </a:spcAft>
              <a:buNone/>
            </a:pPr>
            <a:r>
              <a:rPr lang="en-GB" sz="1600" kern="1200">
                <a:solidFill>
                  <a:srgbClr val="002060"/>
                </a:solidFill>
                <a:latin typeface="Calibri" panose="020F0502020204030204" pitchFamily="34" charset="0"/>
                <a:cs typeface="Calibri" panose="020F0502020204030204" pitchFamily="34" charset="0"/>
              </a:rPr>
              <a:t>Pay up front for application by credit/debit card</a:t>
            </a:r>
          </a:p>
        </p:txBody>
      </p:sp>
      <p:pic>
        <p:nvPicPr>
          <p:cNvPr id="14" name="Graphic 13">
            <a:extLst>
              <a:ext uri="{FF2B5EF4-FFF2-40B4-BE49-F238E27FC236}">
                <a16:creationId xmlns:a16="http://schemas.microsoft.com/office/drawing/2014/main" id="{3A2C74E4-0849-12F7-F7E8-99B64B9EFC6E}"/>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663992" y="1880722"/>
            <a:ext cx="583324" cy="583324"/>
          </a:xfrm>
          <a:prstGeom prst="rect">
            <a:avLst/>
          </a:prstGeom>
        </p:spPr>
      </p:pic>
    </p:spTree>
    <p:extLst>
      <p:ext uri="{BB962C8B-B14F-4D97-AF65-F5344CB8AC3E}">
        <p14:creationId xmlns:p14="http://schemas.microsoft.com/office/powerpoint/2010/main" val="1211838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796F9-7B38-BC32-B94C-9F57E66EFCE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B6B8EA8-F81E-9EF2-EBD5-1339654A6728}"/>
              </a:ext>
            </a:extLst>
          </p:cNvPr>
          <p:cNvSpPr>
            <a:spLocks noGrp="1"/>
          </p:cNvSpPr>
          <p:nvPr>
            <p:ph type="title" idx="4294967295"/>
          </p:nvPr>
        </p:nvSpPr>
        <p:spPr>
          <a:xfrm>
            <a:off x="575733" y="2813052"/>
            <a:ext cx="11184467" cy="11798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121914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GB" sz="7200" b="0" i="0" u="none" strike="noStrike" kern="1200" cap="none" spc="-267"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rPr>
              <a:t>Q&amp;A</a:t>
            </a:r>
          </a:p>
        </p:txBody>
      </p:sp>
    </p:spTree>
    <p:extLst>
      <p:ext uri="{BB962C8B-B14F-4D97-AF65-F5344CB8AC3E}">
        <p14:creationId xmlns:p14="http://schemas.microsoft.com/office/powerpoint/2010/main" val="1354912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42288B-61B1-4C90-B905-5E19452BFAE9}"/>
              </a:ext>
            </a:extLst>
          </p:cNvPr>
          <p:cNvSpPr>
            <a:spLocks noGrp="1"/>
          </p:cNvSpPr>
          <p:nvPr>
            <p:ph type="title" idx="4294967295"/>
          </p:nvPr>
        </p:nvSpPr>
        <p:spPr>
          <a:xfrm>
            <a:off x="575733" y="2813052"/>
            <a:ext cx="11184467" cy="11798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121914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GB" sz="7200" b="0" i="0" u="none" strike="noStrike" kern="1200" cap="none" spc="-267"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rPr>
              <a:t>Thank You</a:t>
            </a:r>
          </a:p>
        </p:txBody>
      </p:sp>
    </p:spTree>
    <p:extLst>
      <p:ext uri="{BB962C8B-B14F-4D97-AF65-F5344CB8AC3E}">
        <p14:creationId xmlns:p14="http://schemas.microsoft.com/office/powerpoint/2010/main" val="3033579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42288B-61B1-4C90-B905-5E19452BFAE9}"/>
              </a:ext>
            </a:extLst>
          </p:cNvPr>
          <p:cNvSpPr>
            <a:spLocks noGrp="1"/>
          </p:cNvSpPr>
          <p:nvPr>
            <p:ph type="title" idx="4294967295"/>
          </p:nvPr>
        </p:nvSpPr>
        <p:spPr>
          <a:xfrm>
            <a:off x="503766" y="2839085"/>
            <a:ext cx="11184467" cy="11798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1219140" rtl="0" eaLnBrk="1" fontAlgn="auto" latinLnBrk="0" hangingPunct="1">
              <a:lnSpc>
                <a:spcPct val="90000"/>
              </a:lnSpc>
              <a:spcBef>
                <a:spcPts val="1333"/>
              </a:spcBef>
              <a:spcAft>
                <a:spcPts val="0"/>
              </a:spcAft>
              <a:buClrTx/>
              <a:buSzTx/>
              <a:buFont typeface="Arial" panose="020B0604020202020204" pitchFamily="34" charset="0"/>
              <a:buNone/>
              <a:tabLst/>
              <a:defRPr/>
            </a:pPr>
            <a:r>
              <a:rPr lang="en-GB" sz="6600" spc="-267">
                <a:solidFill>
                  <a:srgbClr val="FFFFFF"/>
                </a:solidFill>
                <a:latin typeface="Calibri Light" panose="020F0302020204030204" pitchFamily="34" charset="0"/>
                <a:ea typeface="+mn-ea"/>
                <a:cs typeface="Calibri Light" panose="020F0302020204030204" pitchFamily="34" charset="0"/>
              </a:rPr>
              <a:t>What is ACE?</a:t>
            </a:r>
            <a:endParaRPr kumimoji="0" lang="en-GB" sz="6600" b="0" i="0" u="none" strike="noStrike" kern="1200" cap="none" spc="-267"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3" name="TextBox 2">
            <a:extLst>
              <a:ext uri="{FF2B5EF4-FFF2-40B4-BE49-F238E27FC236}">
                <a16:creationId xmlns:a16="http://schemas.microsoft.com/office/drawing/2014/main" id="{22833B6E-13E8-4F24-357C-AAFE4C3B2FBC}"/>
              </a:ext>
              <a:ext uri="{C183D7F6-B498-43B3-948B-1728B52AA6E4}">
                <adec:decorative xmlns:adec="http://schemas.microsoft.com/office/drawing/2017/decorative" val="1"/>
              </a:ext>
            </a:extLst>
          </p:cNvPr>
          <p:cNvSpPr txBox="1"/>
          <p:nvPr/>
        </p:nvSpPr>
        <p:spPr>
          <a:xfrm>
            <a:off x="114301" y="6490349"/>
            <a:ext cx="6097772" cy="215444"/>
          </a:xfrm>
          <a:prstGeom prst="rect">
            <a:avLst/>
          </a:prstGeom>
          <a:noFill/>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kumimoji="0" lang="en-GB" sz="800" i="0" strike="noStrike" kern="0" cap="none" spc="0" normalizeH="0" baseline="0" noProof="0">
                <a:ln>
                  <a:noFill/>
                </a:ln>
                <a:solidFill>
                  <a:schemeClr val="bg1"/>
                </a:solidFill>
                <a:effectLst/>
                <a:uLnTx/>
                <a:uFillTx/>
                <a:latin typeface="Calibri Light" panose="020F0302020204030204" pitchFamily="34" charset="0"/>
                <a:ea typeface="Calibri" panose="020F05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Annual Consents Exercise Guidance</a:t>
            </a:r>
            <a:r>
              <a:rPr lang="en-GB" sz="800" kern="0">
                <a:solidFill>
                  <a:schemeClr val="bg1"/>
                </a:solidFill>
                <a:latin typeface="Calibri Light" panose="020F0302020204030204" pitchFamily="34" charset="0"/>
                <a:ea typeface="Calibri" panose="020F05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 and Information</a:t>
            </a:r>
            <a:endParaRPr kumimoji="0" lang="en-GB" sz="800" i="0" strike="noStrike" kern="0" cap="none" spc="0" normalizeH="0" baseline="0" noProof="0">
              <a:ln>
                <a:noFill/>
              </a:ln>
              <a:solidFill>
                <a:schemeClr val="bg1"/>
              </a:solidFill>
              <a:effectLst/>
              <a:uLnTx/>
              <a:uFillTx/>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3539595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57601-40E1-A2B9-3C57-DD7F742A8FA1}"/>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28F65E62-119B-EF5E-F751-937DD834C702}"/>
              </a:ext>
            </a:extLst>
          </p:cNvPr>
          <p:cNvSpPr>
            <a:spLocks noGrp="1"/>
          </p:cNvSpPr>
          <p:nvPr>
            <p:ph type="title"/>
          </p:nvPr>
        </p:nvSpPr>
        <p:spPr>
          <a:xfrm>
            <a:off x="575770" y="365741"/>
            <a:ext cx="7095435" cy="501649"/>
          </a:xfrm>
        </p:spPr>
        <p:txBody>
          <a:bodyPr lIns="0" tIns="0" rIns="91440" bIns="45720" anchor="t">
            <a:normAutofit/>
          </a:bodyPr>
          <a:lstStyle/>
          <a:p>
            <a:r>
              <a:rPr lang="en-GB" sz="2500">
                <a:solidFill>
                  <a:schemeClr val="bg1"/>
                </a:solidFill>
                <a:latin typeface="Calibri" panose="020F0502020204030204" pitchFamily="34" charset="0"/>
                <a:ea typeface="+mn-ea"/>
                <a:cs typeface="Calibri" panose="020F0502020204030204" pitchFamily="34" charset="0"/>
              </a:rPr>
              <a:t>Introduction</a:t>
            </a:r>
          </a:p>
        </p:txBody>
      </p:sp>
      <p:sp>
        <p:nvSpPr>
          <p:cNvPr id="14" name="Title 7">
            <a:extLst>
              <a:ext uri="{FF2B5EF4-FFF2-40B4-BE49-F238E27FC236}">
                <a16:creationId xmlns:a16="http://schemas.microsoft.com/office/drawing/2014/main" id="{FAD22854-116F-DDE2-142E-E987A48146C8}"/>
              </a:ext>
            </a:extLst>
          </p:cNvPr>
          <p:cNvSpPr txBox="1">
            <a:spLocks/>
          </p:cNvSpPr>
          <p:nvPr/>
        </p:nvSpPr>
        <p:spPr>
          <a:xfrm>
            <a:off x="591198" y="384699"/>
            <a:ext cx="7095435" cy="501649"/>
          </a:xfrm>
          <a:prstGeom prst="rect">
            <a:avLst/>
          </a:prstGeom>
        </p:spPr>
        <p:txBody>
          <a:bodyPr lIns="0" tIns="0"/>
          <a:lstStyle>
            <a:lvl1pPr defTabSz="1219140">
              <a:lnSpc>
                <a:spcPct val="90000"/>
              </a:lnSpc>
              <a:spcBef>
                <a:spcPct val="0"/>
              </a:spcBef>
              <a:buNone/>
              <a:defRPr sz="2800" b="1">
                <a:solidFill>
                  <a:srgbClr val="002060"/>
                </a:solidFill>
                <a:latin typeface="Arial" panose="020B0604020202020204" pitchFamily="34" charset="0"/>
                <a:ea typeface="+mj-ea"/>
                <a:cs typeface="Arial" panose="020B0604020202020204" pitchFamily="34" charset="0"/>
              </a:defRPr>
            </a:lvl1pPr>
          </a:lstStyle>
          <a:p>
            <a:r>
              <a:rPr lang="en-GB">
                <a:latin typeface="Calibri Light" panose="020F0302020204030204" pitchFamily="34" charset="0"/>
                <a:cs typeface="Calibri Light" panose="020F0302020204030204" pitchFamily="34" charset="0"/>
              </a:rPr>
              <a:t>Annual Consents Exercise (ACE)</a:t>
            </a:r>
          </a:p>
        </p:txBody>
      </p:sp>
      <p:grpSp>
        <p:nvGrpSpPr>
          <p:cNvPr id="5" name="Group 4" descr="Slide showing the framework for the Annual Consents Exercise">
            <a:extLst>
              <a:ext uri="{FF2B5EF4-FFF2-40B4-BE49-F238E27FC236}">
                <a16:creationId xmlns:a16="http://schemas.microsoft.com/office/drawing/2014/main" id="{96F7F05F-367A-83B0-0D9F-300CBD843DE3}"/>
              </a:ext>
            </a:extLst>
          </p:cNvPr>
          <p:cNvGrpSpPr/>
          <p:nvPr/>
        </p:nvGrpSpPr>
        <p:grpSpPr>
          <a:xfrm>
            <a:off x="499081" y="1515154"/>
            <a:ext cx="11193837" cy="3501256"/>
            <a:chOff x="471055" y="1486379"/>
            <a:chExt cx="11193837" cy="3501256"/>
          </a:xfrm>
        </p:grpSpPr>
        <p:graphicFrame>
          <p:nvGraphicFramePr>
            <p:cNvPr id="6" name="Diagram 5">
              <a:extLst>
                <a:ext uri="{FF2B5EF4-FFF2-40B4-BE49-F238E27FC236}">
                  <a16:creationId xmlns:a16="http://schemas.microsoft.com/office/drawing/2014/main" id="{487E73AC-84D0-B282-2A38-0C9910831A2B}"/>
                </a:ext>
              </a:extLst>
            </p:cNvPr>
            <p:cNvGraphicFramePr/>
            <p:nvPr/>
          </p:nvGraphicFramePr>
          <p:xfrm>
            <a:off x="471055" y="3490620"/>
            <a:ext cx="11193837" cy="1497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A5C7DBAD-FC44-9164-CA19-5725F0EDC03B}"/>
                </a:ext>
              </a:extLst>
            </p:cNvPr>
            <p:cNvPicPr>
              <a:picLocks noChangeAspect="1"/>
            </p:cNvPicPr>
            <p:nvPr/>
          </p:nvPicPr>
          <p:blipFill>
            <a:blip r:embed="rId8"/>
            <a:stretch>
              <a:fillRect/>
            </a:stretch>
          </p:blipFill>
          <p:spPr>
            <a:xfrm>
              <a:off x="5262209" y="1584073"/>
              <a:ext cx="1611528" cy="1619505"/>
            </a:xfrm>
            <a:prstGeom prst="rect">
              <a:avLst/>
            </a:prstGeom>
            <a:noFill/>
            <a:ln w="9525" cap="flat">
              <a:noFill/>
              <a:prstDash val="solid"/>
              <a:miter/>
            </a:ln>
          </p:spPr>
        </p:pic>
        <p:pic>
          <p:nvPicPr>
            <p:cNvPr id="10" name="Picture 9">
              <a:extLst>
                <a:ext uri="{FF2B5EF4-FFF2-40B4-BE49-F238E27FC236}">
                  <a16:creationId xmlns:a16="http://schemas.microsoft.com/office/drawing/2014/main" id="{1F3DD346-0C72-733F-30D3-CEDBA73EE304}"/>
                </a:ext>
              </a:extLst>
            </p:cNvPr>
            <p:cNvPicPr>
              <a:picLocks noChangeAspect="1"/>
            </p:cNvPicPr>
            <p:nvPr/>
          </p:nvPicPr>
          <p:blipFill>
            <a:blip r:embed="rId9"/>
            <a:stretch>
              <a:fillRect/>
            </a:stretch>
          </p:blipFill>
          <p:spPr>
            <a:xfrm>
              <a:off x="9495993" y="1486379"/>
              <a:ext cx="1375436" cy="1881001"/>
            </a:xfrm>
            <a:prstGeom prst="rect">
              <a:avLst/>
            </a:prstGeom>
            <a:noFill/>
            <a:ln w="9525" cap="flat">
              <a:noFill/>
              <a:prstDash val="solid"/>
              <a:miter/>
            </a:ln>
          </p:spPr>
        </p:pic>
        <p:grpSp>
          <p:nvGrpSpPr>
            <p:cNvPr id="2" name="Group 1" descr="Compliance/expertise">
              <a:extLst>
                <a:ext uri="{FF2B5EF4-FFF2-40B4-BE49-F238E27FC236}">
                  <a16:creationId xmlns:a16="http://schemas.microsoft.com/office/drawing/2014/main" id="{88F0F9D2-0E65-4421-9F1E-D09F3A5FD9EC}"/>
                </a:ext>
              </a:extLst>
            </p:cNvPr>
            <p:cNvGrpSpPr/>
            <p:nvPr/>
          </p:nvGrpSpPr>
          <p:grpSpPr>
            <a:xfrm>
              <a:off x="1127807" y="1592623"/>
              <a:ext cx="1375436" cy="1630966"/>
              <a:chOff x="4393093" y="3173447"/>
              <a:chExt cx="1055913" cy="1323393"/>
            </a:xfrm>
          </p:grpSpPr>
          <p:sp>
            <p:nvSpPr>
              <p:cNvPr id="3" name="TextBox 50">
                <a:extLst>
                  <a:ext uri="{FF2B5EF4-FFF2-40B4-BE49-F238E27FC236}">
                    <a16:creationId xmlns:a16="http://schemas.microsoft.com/office/drawing/2014/main" id="{13D004D1-C36F-4579-9AEF-AF91E02B1A06}"/>
                  </a:ext>
                </a:extLst>
              </p:cNvPr>
              <p:cNvSpPr txBox="1"/>
              <p:nvPr/>
            </p:nvSpPr>
            <p:spPr>
              <a:xfrm>
                <a:off x="4393093" y="4197158"/>
                <a:ext cx="1055913" cy="299682"/>
              </a:xfrm>
              <a:prstGeom prst="rect">
                <a:avLst/>
              </a:prstGeom>
              <a:noFill/>
            </p:spPr>
            <p:txBody>
              <a:bodyPr wrap="square" lIns="0" tIns="0" rIns="0" bIns="0" rtlCol="0">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a:ln>
                      <a:noFill/>
                    </a:ln>
                    <a:solidFill>
                      <a:srgbClr val="E8E8E8">
                        <a:lumMod val="50000"/>
                      </a:srgbClr>
                    </a:solidFill>
                    <a:effectLst/>
                    <a:uLnTx/>
                    <a:uFillTx/>
                    <a:latin typeface="Calibri" panose="020F0502020204030204" pitchFamily="34" charset="0"/>
                    <a:cs typeface="Calibri" panose="020F0502020204030204" pitchFamily="34" charset="0"/>
                  </a:rPr>
                  <a:t>Compliance/ Expertise</a:t>
                </a:r>
              </a:p>
            </p:txBody>
          </p:sp>
          <p:pic>
            <p:nvPicPr>
              <p:cNvPr id="4" name="Graphic 232">
                <a:extLst>
                  <a:ext uri="{FF2B5EF4-FFF2-40B4-BE49-F238E27FC236}">
                    <a16:creationId xmlns:a16="http://schemas.microsoft.com/office/drawing/2014/main" id="{49A9F1CA-2801-4423-B759-448A1004F55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67085" y="3173447"/>
                <a:ext cx="907929" cy="928487"/>
              </a:xfrm>
              <a:prstGeom prst="rect">
                <a:avLst/>
              </a:prstGeom>
            </p:spPr>
          </p:pic>
        </p:grpSp>
      </p:grpSp>
      <p:sp>
        <p:nvSpPr>
          <p:cNvPr id="24" name="Shape 172">
            <a:extLst>
              <a:ext uri="{FF2B5EF4-FFF2-40B4-BE49-F238E27FC236}">
                <a16:creationId xmlns:a16="http://schemas.microsoft.com/office/drawing/2014/main" id="{0F58BB37-78B7-A3F1-49F5-B47426269D4D}"/>
              </a:ext>
              <a:ext uri="{C183D7F6-B498-43B3-948B-1728B52AA6E4}">
                <adec:decorative xmlns:adec="http://schemas.microsoft.com/office/drawing/2017/decorative" val="1"/>
              </a:ext>
            </a:extLst>
          </p:cNvPr>
          <p:cNvSpPr/>
          <p:nvPr/>
        </p:nvSpPr>
        <p:spPr>
          <a:xfrm>
            <a:off x="0" y="6493802"/>
            <a:ext cx="12192000" cy="369176"/>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60883" tIns="60883" rIns="144000" bIns="60883" numCol="1" anchor="ctr">
            <a:spAutoFit/>
          </a:bodyPr>
          <a:lstStyle>
            <a:lvl1pPr algn="ctr">
              <a:defRPr sz="1600" b="1">
                <a:solidFill>
                  <a:srgbClr val="FFFFFF"/>
                </a:solidFill>
              </a:defRPr>
            </a:lvl1pPr>
          </a:lstStyle>
          <a:p>
            <a:pPr marL="0" marR="0" lvl="0" indent="0" algn="r" defTabSz="1217336" rtl="0" eaLnBrk="1" fontAlgn="auto" latinLnBrk="0" hangingPunct="1">
              <a:lnSpc>
                <a:spcPct val="100000"/>
              </a:lnSpc>
              <a:spcBef>
                <a:spcPts val="0"/>
              </a:spcBef>
              <a:spcAft>
                <a:spcPts val="0"/>
              </a:spcAft>
              <a:buClrTx/>
              <a:buSzTx/>
              <a:buFontTx/>
              <a:buNone/>
              <a:tabLst/>
              <a:defRPr/>
            </a:pPr>
            <a:endParaRPr kumimoji="0" sz="1600" b="1"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9" name="Text Placeholder 8">
            <a:extLst>
              <a:ext uri="{FF2B5EF4-FFF2-40B4-BE49-F238E27FC236}">
                <a16:creationId xmlns:a16="http://schemas.microsoft.com/office/drawing/2014/main" id="{530F59BD-10A1-378E-F484-D3BAC7E89A0D}"/>
              </a:ext>
              <a:ext uri="{C183D7F6-B498-43B3-948B-1728B52AA6E4}">
                <adec:decorative xmlns:adec="http://schemas.microsoft.com/office/drawing/2017/decorative" val="1"/>
              </a:ext>
            </a:extLst>
          </p:cNvPr>
          <p:cNvSpPr>
            <a:spLocks noGrp="1"/>
          </p:cNvSpPr>
          <p:nvPr>
            <p:ph type="body" sz="quarter" idx="10"/>
          </p:nvPr>
        </p:nvSpPr>
        <p:spPr>
          <a:solidFill>
            <a:srgbClr val="002060"/>
          </a:solidFill>
        </p:spPr>
        <p:txBody>
          <a:bodyPr>
            <a:normAutofit/>
          </a:bodyPr>
          <a:lstStyle/>
          <a:p>
            <a:pPr marR="0" lvl="0" defTabSz="914400" eaLnBrk="1" fontAlgn="auto" latinLnBrk="0" hangingPunct="1">
              <a:lnSpc>
                <a:spcPct val="100000"/>
              </a:lnSpc>
              <a:spcBef>
                <a:spcPts val="0"/>
              </a:spcBef>
              <a:spcAft>
                <a:spcPts val="0"/>
              </a:spcAft>
              <a:buClrTx/>
              <a:buSzTx/>
              <a:tabLst/>
              <a:defRPr/>
            </a:pPr>
            <a:r>
              <a:rPr lang="en-GB" sz="1600" kern="0">
                <a:latin typeface="Calibri" panose="020F0502020204030204" pitchFamily="34" charset="0"/>
                <a:ea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Annual Consents Exercise Guidance and Information</a:t>
            </a:r>
            <a:endParaRPr kumimoji="0" lang="en-GB" sz="1600" b="1" i="0" strike="noStrike" kern="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887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9CD51-BEFE-DCF6-4252-8DE8DE1C7182}"/>
              </a:ext>
            </a:extLst>
          </p:cNvPr>
          <p:cNvSpPr>
            <a:spLocks noGrp="1"/>
          </p:cNvSpPr>
          <p:nvPr>
            <p:ph type="title"/>
          </p:nvPr>
        </p:nvSpPr>
        <p:spPr>
          <a:xfrm>
            <a:off x="553962" y="293011"/>
            <a:ext cx="8411847" cy="501649"/>
          </a:xfrm>
        </p:spPr>
        <p:txBody>
          <a:bodyPr>
            <a:noAutofit/>
          </a:bodyPr>
          <a:lstStyle/>
          <a:p>
            <a:pPr defTabSz="1219140"/>
            <a:r>
              <a:rPr lang="en-GB" b="1">
                <a:latin typeface="Calibri Light"/>
                <a:cs typeface="Calibri Light"/>
              </a:rPr>
              <a:t>Annual Consents Exercise Project Team</a:t>
            </a:r>
            <a:endParaRPr lang="en-GB" b="1">
              <a:latin typeface="Calibri Light" panose="020F0302020204030204" pitchFamily="34" charset="0"/>
              <a:cs typeface="Calibri Light" panose="020F0302020204030204" pitchFamily="34" charset="0"/>
            </a:endParaRPr>
          </a:p>
        </p:txBody>
      </p:sp>
      <p:sp>
        <p:nvSpPr>
          <p:cNvPr id="3" name="Text Placeholder 2">
            <a:extLst>
              <a:ext uri="{FF2B5EF4-FFF2-40B4-BE49-F238E27FC236}">
                <a16:creationId xmlns:a16="http://schemas.microsoft.com/office/drawing/2014/main" id="{F4149A35-592A-3BE3-0AF2-E7BA558BBB5E}"/>
              </a:ext>
            </a:extLst>
          </p:cNvPr>
          <p:cNvSpPr>
            <a:spLocks noGrp="1"/>
          </p:cNvSpPr>
          <p:nvPr>
            <p:ph type="body" sz="quarter" idx="10"/>
          </p:nvPr>
        </p:nvSpPr>
        <p:spPr>
          <a:xfrm>
            <a:off x="0" y="6489700"/>
            <a:ext cx="12192000" cy="368300"/>
          </a:xfrm>
          <a:solidFill>
            <a:srgbClr val="193768"/>
          </a:solidFill>
          <a:ln>
            <a:solidFill>
              <a:srgbClr val="193768"/>
            </a:solidFill>
          </a:ln>
        </p:spPr>
        <p:txBody>
          <a:bodyPr/>
          <a:lstStyle/>
          <a:p>
            <a:r>
              <a:rPr lang="en-GB">
                <a:solidFill>
                  <a:schemeClr val="bg1"/>
                </a:solidFill>
                <a:hlinkClick r:id="rId3">
                  <a:extLst>
                    <a:ext uri="{A12FA001-AC4F-418D-AE19-62706E023703}">
                      <ahyp:hlinkClr xmlns:ahyp="http://schemas.microsoft.com/office/drawing/2018/hyperlinkcolor" val="tx"/>
                    </a:ext>
                  </a:extLst>
                </a:hlinkClick>
              </a:rPr>
              <a:t>consents@nstauthority.co.uk</a:t>
            </a:r>
            <a:r>
              <a:rPr lang="en-GB">
                <a:solidFill>
                  <a:schemeClr val="bg1"/>
                </a:solidFill>
              </a:rPr>
              <a:t> </a:t>
            </a:r>
          </a:p>
        </p:txBody>
      </p:sp>
      <p:graphicFrame>
        <p:nvGraphicFramePr>
          <p:cNvPr id="5" name="Diagram 4" descr="NSTA and DESNZ Organogram">
            <a:extLst>
              <a:ext uri="{FF2B5EF4-FFF2-40B4-BE49-F238E27FC236}">
                <a16:creationId xmlns:a16="http://schemas.microsoft.com/office/drawing/2014/main" id="{DA22CC56-48CC-C735-EB65-1242009A8C57}"/>
              </a:ext>
            </a:extLst>
          </p:cNvPr>
          <p:cNvGraphicFramePr/>
          <p:nvPr>
            <p:extLst>
              <p:ext uri="{D42A27DB-BD31-4B8C-83A1-F6EECF244321}">
                <p14:modId xmlns:p14="http://schemas.microsoft.com/office/powerpoint/2010/main" val="3551902740"/>
              </p:ext>
            </p:extLst>
          </p:nvPr>
        </p:nvGraphicFramePr>
        <p:xfrm>
          <a:off x="673926" y="1088918"/>
          <a:ext cx="10563995" cy="46801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16564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C7CF7-2ABC-C871-455D-320F8FD96E88}"/>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1B95530D-C5D7-A272-2C03-A8BB226B1893}"/>
              </a:ext>
            </a:extLst>
          </p:cNvPr>
          <p:cNvSpPr>
            <a:spLocks noGrp="1"/>
          </p:cNvSpPr>
          <p:nvPr>
            <p:ph type="title"/>
          </p:nvPr>
        </p:nvSpPr>
        <p:spPr/>
        <p:txBody>
          <a:bodyPr lIns="0" tIns="0" rIns="68580" bIns="34290" anchor="t">
            <a:normAutofit/>
          </a:bodyPr>
          <a:lstStyle/>
          <a:p>
            <a:r>
              <a:rPr lang="en-GB">
                <a:cs typeface="Arial"/>
              </a:rPr>
              <a:t>Consents Organogram</a:t>
            </a:r>
            <a:endParaRPr lang="en-GB"/>
          </a:p>
        </p:txBody>
      </p:sp>
      <p:sp>
        <p:nvSpPr>
          <p:cNvPr id="2" name="TextBox 1">
            <a:extLst>
              <a:ext uri="{FF2B5EF4-FFF2-40B4-BE49-F238E27FC236}">
                <a16:creationId xmlns:a16="http://schemas.microsoft.com/office/drawing/2014/main" id="{1FDAF608-1410-E126-EAFF-CEDA04A865E0}"/>
              </a:ext>
            </a:extLst>
          </p:cNvPr>
          <p:cNvSpPr txBox="1"/>
          <p:nvPr/>
        </p:nvSpPr>
        <p:spPr>
          <a:xfrm>
            <a:off x="575731" y="1534845"/>
            <a:ext cx="1742925" cy="362041"/>
          </a:xfrm>
          <a:prstGeom prst="rect">
            <a:avLst/>
          </a:prstGeom>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lin ang="5400000" scaled="1"/>
            <a:tileRect/>
          </a:gradFill>
          <a:ln w="25400" cap="flat" cmpd="sng" algn="ctr">
            <a:solidFill>
              <a:srgbClr val="002060"/>
            </a:solidFill>
            <a:prstDash val="solid"/>
            <a:miter lim="800000"/>
          </a:ln>
          <a:effectLst/>
        </p:spPr>
        <p:txBody>
          <a:bodyPr spcFirstLastPara="0" vert="horz" wrap="square" lIns="10478" tIns="10478" rIns="10478" bIns="77671" numCol="1" spcCol="1270" anchor="b" anchorCtr="0">
            <a:noAutofit/>
          </a:bodyPr>
          <a:lstStyle>
            <a:defPPr>
              <a:defRPr lang="en-US"/>
            </a:defPPr>
            <a:lvl1pPr algn="ctr" defTabSz="733369">
              <a:lnSpc>
                <a:spcPct val="90000"/>
              </a:lnSpc>
              <a:spcBef>
                <a:spcPct val="0"/>
              </a:spcBef>
              <a:spcAft>
                <a:spcPct val="35000"/>
              </a:spcAft>
              <a:defRPr sz="1600">
                <a:solidFill>
                  <a:prstClr val="black">
                    <a:hueOff val="0"/>
                    <a:satOff val="0"/>
                    <a:lumOff val="0"/>
                    <a:alphaOff val="0"/>
                  </a:prstClr>
                </a:solidFill>
                <a:latin typeface="Calibri Light" panose="020F0302020204030204" pitchFamily="34" charset="0"/>
                <a:cs typeface="Calibri Light" panose="020F0302020204030204" pitchFamily="34" charset="0"/>
              </a:defRPr>
            </a:lvl1pPr>
          </a:lstStyle>
          <a:p>
            <a:r>
              <a:rPr lang="en-GB"/>
              <a:t>ACE Consents</a:t>
            </a:r>
          </a:p>
        </p:txBody>
      </p:sp>
      <p:sp>
        <p:nvSpPr>
          <p:cNvPr id="3" name="TextBox 2">
            <a:extLst>
              <a:ext uri="{FF2B5EF4-FFF2-40B4-BE49-F238E27FC236}">
                <a16:creationId xmlns:a16="http://schemas.microsoft.com/office/drawing/2014/main" id="{7C33F228-CC94-AD36-FDCE-4939751772F6}"/>
              </a:ext>
            </a:extLst>
          </p:cNvPr>
          <p:cNvSpPr txBox="1"/>
          <p:nvPr/>
        </p:nvSpPr>
        <p:spPr>
          <a:xfrm>
            <a:off x="575733" y="1985997"/>
            <a:ext cx="1742923" cy="368300"/>
          </a:xfrm>
          <a:prstGeom prst="rect">
            <a:avLst/>
          </a:prstGeom>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5400000" scaled="1"/>
            <a:tileRect/>
          </a:gradFill>
          <a:ln w="25400" cap="flat" cmpd="sng" algn="ctr">
            <a:solidFill>
              <a:srgbClr val="002060"/>
            </a:solidFill>
            <a:prstDash val="solid"/>
            <a:miter lim="800000"/>
          </a:ln>
          <a:effectLst/>
        </p:spPr>
        <p:txBody>
          <a:bodyPr spcFirstLastPara="0" vert="horz" wrap="square" lIns="10478" tIns="10478" rIns="10478" bIns="77671" numCol="1" spcCol="1270" anchor="b" anchorCtr="0">
            <a:noAutofit/>
          </a:bodyPr>
          <a:lstStyle>
            <a:defPPr>
              <a:defRPr lang="en-US"/>
            </a:defPPr>
            <a:lvl1pPr algn="ctr" defTabSz="733369">
              <a:lnSpc>
                <a:spcPct val="90000"/>
              </a:lnSpc>
              <a:spcBef>
                <a:spcPct val="0"/>
              </a:spcBef>
              <a:spcAft>
                <a:spcPct val="35000"/>
              </a:spcAft>
              <a:defRPr sz="1600">
                <a:solidFill>
                  <a:prstClr val="black">
                    <a:hueOff val="0"/>
                    <a:satOff val="0"/>
                    <a:lumOff val="0"/>
                    <a:alphaOff val="0"/>
                  </a:prstClr>
                </a:solidFill>
                <a:latin typeface="Calibri Light" panose="020F0302020204030204" pitchFamily="34" charset="0"/>
                <a:cs typeface="Calibri Light" panose="020F0302020204030204" pitchFamily="34" charset="0"/>
              </a:defRPr>
            </a:lvl1pPr>
          </a:lstStyle>
          <a:p>
            <a:r>
              <a:rPr lang="en-GB"/>
              <a:t>Revisions</a:t>
            </a:r>
          </a:p>
        </p:txBody>
      </p:sp>
      <p:sp>
        <p:nvSpPr>
          <p:cNvPr id="4" name="Text Placeholder 11">
            <a:extLst>
              <a:ext uri="{FF2B5EF4-FFF2-40B4-BE49-F238E27FC236}">
                <a16:creationId xmlns:a16="http://schemas.microsoft.com/office/drawing/2014/main" id="{F1DDF216-EDD0-DDF7-AF30-03B85D57F5EB}"/>
              </a:ext>
              <a:ext uri="{C183D7F6-B498-43B3-948B-1728B52AA6E4}">
                <adec:decorative xmlns:adec="http://schemas.microsoft.com/office/drawing/2017/decorative" val="1"/>
              </a:ext>
            </a:extLst>
          </p:cNvPr>
          <p:cNvSpPr>
            <a:spLocks noGrp="1"/>
          </p:cNvSpPr>
          <p:nvPr>
            <p:ph type="body" sz="quarter" idx="10"/>
          </p:nvPr>
        </p:nvSpPr>
        <p:spPr>
          <a:xfrm>
            <a:off x="0" y="6489700"/>
            <a:ext cx="12192000" cy="368300"/>
          </a:xfrm>
          <a:solidFill>
            <a:srgbClr val="002060"/>
          </a:solidFill>
        </p:spPr>
        <p:txBody>
          <a:bodyPr/>
          <a:lstStyle/>
          <a:p>
            <a:r>
              <a:rPr lang="en-GB">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consents@nstauthority.co.uk</a:t>
            </a:r>
            <a:endParaRPr lang="en-GB">
              <a:latin typeface="Arial" panose="020B0604020202020204" pitchFamily="34" charset="0"/>
              <a:cs typeface="Arial" panose="020B0604020202020204" pitchFamily="34" charset="0"/>
            </a:endParaRPr>
          </a:p>
          <a:p>
            <a:endParaRPr lang="en-GB"/>
          </a:p>
        </p:txBody>
      </p:sp>
      <p:sp>
        <p:nvSpPr>
          <p:cNvPr id="6" name="Free-form: Shape 68">
            <a:extLst>
              <a:ext uri="{FF2B5EF4-FFF2-40B4-BE49-F238E27FC236}">
                <a16:creationId xmlns:a16="http://schemas.microsoft.com/office/drawing/2014/main" id="{63A7816B-31A1-5CBA-1AAB-62178DECAF94}"/>
              </a:ext>
            </a:extLst>
          </p:cNvPr>
          <p:cNvSpPr/>
          <p:nvPr/>
        </p:nvSpPr>
        <p:spPr>
          <a:xfrm>
            <a:off x="4896269" y="1083672"/>
            <a:ext cx="1576022" cy="691711"/>
          </a:xfrm>
          <a:custGeom>
            <a:avLst/>
            <a:gdLst>
              <a:gd name="connsiteX0" fmla="*/ 0 w 1417459"/>
              <a:gd name="connsiteY0" fmla="*/ 0 h 733897"/>
              <a:gd name="connsiteX1" fmla="*/ 1417459 w 1417459"/>
              <a:gd name="connsiteY1" fmla="*/ 0 h 733897"/>
              <a:gd name="connsiteX2" fmla="*/ 1417459 w 1417459"/>
              <a:gd name="connsiteY2" fmla="*/ 733897 h 733897"/>
              <a:gd name="connsiteX3" fmla="*/ 0 w 1417459"/>
              <a:gd name="connsiteY3" fmla="*/ 733897 h 733897"/>
              <a:gd name="connsiteX4" fmla="*/ 0 w 1417459"/>
              <a:gd name="connsiteY4" fmla="*/ 0 h 733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7459" h="733897">
                <a:moveTo>
                  <a:pt x="0" y="0"/>
                </a:moveTo>
                <a:lnTo>
                  <a:pt x="1417459" y="0"/>
                </a:lnTo>
                <a:lnTo>
                  <a:pt x="1417459" y="733897"/>
                </a:lnTo>
                <a:lnTo>
                  <a:pt x="0" y="733897"/>
                </a:lnTo>
                <a:lnTo>
                  <a:pt x="0" y="0"/>
                </a:lnTo>
                <a:close/>
              </a:path>
            </a:pathLst>
          </a:custGeom>
          <a:solidFill>
            <a:sysClr val="window" lastClr="FFFFFF">
              <a:hueOff val="0"/>
              <a:satOff val="0"/>
              <a:lumOff val="0"/>
              <a:alphaOff val="0"/>
            </a:sysClr>
          </a:solidFill>
          <a:ln w="25400" cap="flat" cmpd="sng" algn="ctr">
            <a:solidFill>
              <a:srgbClr val="002060"/>
            </a:solidFill>
            <a:prstDash val="solid"/>
            <a:miter lim="800000"/>
          </a:ln>
          <a:effectLst/>
        </p:spPr>
        <p:txBody>
          <a:bodyPr spcFirstLastPara="0" vert="horz" wrap="square" lIns="10478" tIns="10478" rIns="10478" bIns="77671" numCol="1" spcCol="1270" anchor="ctr" anchorCtr="0">
            <a:noAutofit/>
          </a:bodyPr>
          <a:lstStyle/>
          <a:p>
            <a:pPr algn="ctr" defTabSz="733369">
              <a:lnSpc>
                <a:spcPct val="90000"/>
              </a:lnSpc>
              <a:spcBef>
                <a:spcPct val="0"/>
              </a:spcBef>
              <a:spcAft>
                <a:spcPct val="35000"/>
              </a:spcAft>
              <a:defRPr/>
            </a:pPr>
            <a:r>
              <a:rPr lang="en-GB" sz="1600">
                <a:solidFill>
                  <a:prstClr val="black">
                    <a:hueOff val="0"/>
                    <a:satOff val="0"/>
                    <a:lumOff val="0"/>
                    <a:alphaOff val="0"/>
                  </a:prstClr>
                </a:solidFill>
                <a:latin typeface="Calibri Light" panose="020F0302020204030204" pitchFamily="34" charset="0"/>
                <a:cs typeface="Calibri Light" panose="020F0302020204030204" pitchFamily="34" charset="0"/>
              </a:rPr>
              <a:t>Malcolm Cowie</a:t>
            </a:r>
          </a:p>
        </p:txBody>
      </p:sp>
      <p:sp>
        <p:nvSpPr>
          <p:cNvPr id="9" name="Free-form: Shape 70">
            <a:extLst>
              <a:ext uri="{FF2B5EF4-FFF2-40B4-BE49-F238E27FC236}">
                <a16:creationId xmlns:a16="http://schemas.microsoft.com/office/drawing/2014/main" id="{C8B0F35E-5BB1-BDBC-D760-D7E5B9E4C04B}"/>
              </a:ext>
            </a:extLst>
          </p:cNvPr>
          <p:cNvSpPr/>
          <p:nvPr/>
        </p:nvSpPr>
        <p:spPr>
          <a:xfrm>
            <a:off x="5098625" y="1635233"/>
            <a:ext cx="1742925" cy="261653"/>
          </a:xfrm>
          <a:custGeom>
            <a:avLst/>
            <a:gdLst>
              <a:gd name="connsiteX0" fmla="*/ 0 w 1275713"/>
              <a:gd name="connsiteY0" fmla="*/ 0 h 244632"/>
              <a:gd name="connsiteX1" fmla="*/ 1275713 w 1275713"/>
              <a:gd name="connsiteY1" fmla="*/ 0 h 244632"/>
              <a:gd name="connsiteX2" fmla="*/ 1275713 w 1275713"/>
              <a:gd name="connsiteY2" fmla="*/ 244632 h 244632"/>
              <a:gd name="connsiteX3" fmla="*/ 0 w 1275713"/>
              <a:gd name="connsiteY3" fmla="*/ 244632 h 244632"/>
              <a:gd name="connsiteX4" fmla="*/ 0 w 1275713"/>
              <a:gd name="connsiteY4" fmla="*/ 0 h 244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713" h="244632">
                <a:moveTo>
                  <a:pt x="0" y="0"/>
                </a:moveTo>
                <a:lnTo>
                  <a:pt x="1275713" y="0"/>
                </a:lnTo>
                <a:lnTo>
                  <a:pt x="1275713" y="244632"/>
                </a:lnTo>
                <a:lnTo>
                  <a:pt x="0" y="244632"/>
                </a:lnTo>
                <a:lnTo>
                  <a:pt x="0" y="0"/>
                </a:lnTo>
                <a:close/>
              </a:path>
            </a:pathLst>
          </a:custGeom>
          <a:solidFill>
            <a:srgbClr val="5B9BD5">
              <a:alpha val="90000"/>
              <a:tint val="40000"/>
              <a:hueOff val="0"/>
              <a:satOff val="0"/>
              <a:lumOff val="0"/>
              <a:alphaOff val="0"/>
            </a:srgbClr>
          </a:solidFill>
          <a:ln w="25400" cap="flat" cmpd="sng" algn="ctr">
            <a:solidFill>
              <a:srgbClr val="002060"/>
            </a:solidFill>
            <a:prstDash val="solid"/>
            <a:miter lim="800000"/>
          </a:ln>
          <a:effectLst/>
        </p:spPr>
        <p:txBody>
          <a:bodyPr spcFirstLastPara="0" vert="horz" wrap="square" lIns="20955" tIns="5239" rIns="20955" bIns="5239" numCol="1" spcCol="1270" anchor="ctr" anchorCtr="0">
            <a:noAutofit/>
          </a:bodyPr>
          <a:lstStyle/>
          <a:p>
            <a:pPr algn="r" defTabSz="366684">
              <a:lnSpc>
                <a:spcPct val="90000"/>
              </a:lnSpc>
              <a:spcBef>
                <a:spcPct val="0"/>
              </a:spcBef>
              <a:spcAft>
                <a:spcPct val="35000"/>
              </a:spcAft>
              <a:defRPr/>
            </a:pPr>
            <a:r>
              <a:rPr lang="en-GB" sz="1100">
                <a:solidFill>
                  <a:prstClr val="black">
                    <a:hueOff val="0"/>
                    <a:satOff val="0"/>
                    <a:lumOff val="0"/>
                    <a:alphaOff val="0"/>
                  </a:prstClr>
                </a:solidFill>
                <a:latin typeface="Calibri Light" panose="020F0302020204030204" pitchFamily="34" charset="0"/>
                <a:cs typeface="Calibri Light" panose="020F0302020204030204" pitchFamily="34" charset="0"/>
              </a:rPr>
              <a:t>Interim Consents Team Lead</a:t>
            </a:r>
          </a:p>
        </p:txBody>
      </p:sp>
      <p:sp>
        <p:nvSpPr>
          <p:cNvPr id="55" name="Free-form: Shape 88">
            <a:extLst>
              <a:ext uri="{FF2B5EF4-FFF2-40B4-BE49-F238E27FC236}">
                <a16:creationId xmlns:a16="http://schemas.microsoft.com/office/drawing/2014/main" id="{AC8A1A6C-66BB-41F0-F7AD-22693FFB352B}"/>
              </a:ext>
            </a:extLst>
          </p:cNvPr>
          <p:cNvSpPr/>
          <p:nvPr/>
        </p:nvSpPr>
        <p:spPr>
          <a:xfrm>
            <a:off x="3897079" y="2125299"/>
            <a:ext cx="1576022" cy="691711"/>
          </a:xfrm>
          <a:custGeom>
            <a:avLst/>
            <a:gdLst>
              <a:gd name="connsiteX0" fmla="*/ 0 w 1417459"/>
              <a:gd name="connsiteY0" fmla="*/ 0 h 733897"/>
              <a:gd name="connsiteX1" fmla="*/ 1417459 w 1417459"/>
              <a:gd name="connsiteY1" fmla="*/ 0 h 733897"/>
              <a:gd name="connsiteX2" fmla="*/ 1417459 w 1417459"/>
              <a:gd name="connsiteY2" fmla="*/ 733897 h 733897"/>
              <a:gd name="connsiteX3" fmla="*/ 0 w 1417459"/>
              <a:gd name="connsiteY3" fmla="*/ 733897 h 733897"/>
              <a:gd name="connsiteX4" fmla="*/ 0 w 1417459"/>
              <a:gd name="connsiteY4" fmla="*/ 0 h 733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7459" h="733897">
                <a:moveTo>
                  <a:pt x="0" y="0"/>
                </a:moveTo>
                <a:lnTo>
                  <a:pt x="1417459" y="0"/>
                </a:lnTo>
                <a:lnTo>
                  <a:pt x="1417459" y="733897"/>
                </a:lnTo>
                <a:lnTo>
                  <a:pt x="0" y="733897"/>
                </a:lnTo>
                <a:lnTo>
                  <a:pt x="0" y="0"/>
                </a:lnTo>
                <a:close/>
              </a:path>
            </a:pathLst>
          </a:custGeom>
          <a:solidFill>
            <a:srgbClr val="5B9BD5">
              <a:lumMod val="40000"/>
              <a:lumOff val="60000"/>
            </a:srgbClr>
          </a:solidFill>
          <a:ln w="25400" cap="flat" cmpd="sng" algn="ctr">
            <a:solidFill>
              <a:srgbClr val="002060"/>
            </a:solidFill>
            <a:prstDash val="solid"/>
            <a:miter lim="800000"/>
          </a:ln>
          <a:effectLst/>
        </p:spPr>
        <p:txBody>
          <a:bodyPr spcFirstLastPara="0" vert="horz" wrap="square" lIns="10478" tIns="10478" rIns="10478" bIns="77671" numCol="1" spcCol="1270" anchor="ctr" anchorCtr="0">
            <a:noAutofit/>
          </a:bodyPr>
          <a:lstStyle/>
          <a:p>
            <a:pPr algn="ctr" defTabSz="733369">
              <a:lnSpc>
                <a:spcPct val="90000"/>
              </a:lnSpc>
              <a:spcBef>
                <a:spcPct val="0"/>
              </a:spcBef>
              <a:spcAft>
                <a:spcPct val="35000"/>
              </a:spcAft>
              <a:defRPr/>
            </a:pPr>
            <a:r>
              <a:rPr lang="en-GB" sz="1600">
                <a:solidFill>
                  <a:prstClr val="black">
                    <a:hueOff val="0"/>
                    <a:satOff val="0"/>
                    <a:lumOff val="0"/>
                    <a:alphaOff val="0"/>
                  </a:prstClr>
                </a:solidFill>
                <a:latin typeface="Calibri Light" panose="020F0302020204030204" pitchFamily="34" charset="0"/>
                <a:cs typeface="Calibri Light" panose="020F0302020204030204" pitchFamily="34" charset="0"/>
              </a:rPr>
              <a:t>-</a:t>
            </a:r>
          </a:p>
        </p:txBody>
      </p:sp>
      <p:sp>
        <p:nvSpPr>
          <p:cNvPr id="56" name="Free-form: Shape 89">
            <a:extLst>
              <a:ext uri="{FF2B5EF4-FFF2-40B4-BE49-F238E27FC236}">
                <a16:creationId xmlns:a16="http://schemas.microsoft.com/office/drawing/2014/main" id="{8FBA0B3A-A484-CA34-F259-532C424EB412}"/>
              </a:ext>
            </a:extLst>
          </p:cNvPr>
          <p:cNvSpPr/>
          <p:nvPr/>
        </p:nvSpPr>
        <p:spPr>
          <a:xfrm>
            <a:off x="4102961" y="2679993"/>
            <a:ext cx="1418419" cy="230570"/>
          </a:xfrm>
          <a:custGeom>
            <a:avLst/>
            <a:gdLst>
              <a:gd name="connsiteX0" fmla="*/ 0 w 1275713"/>
              <a:gd name="connsiteY0" fmla="*/ 0 h 244632"/>
              <a:gd name="connsiteX1" fmla="*/ 1275713 w 1275713"/>
              <a:gd name="connsiteY1" fmla="*/ 0 h 244632"/>
              <a:gd name="connsiteX2" fmla="*/ 1275713 w 1275713"/>
              <a:gd name="connsiteY2" fmla="*/ 244632 h 244632"/>
              <a:gd name="connsiteX3" fmla="*/ 0 w 1275713"/>
              <a:gd name="connsiteY3" fmla="*/ 244632 h 244632"/>
              <a:gd name="connsiteX4" fmla="*/ 0 w 1275713"/>
              <a:gd name="connsiteY4" fmla="*/ 0 h 244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713" h="244632">
                <a:moveTo>
                  <a:pt x="0" y="0"/>
                </a:moveTo>
                <a:lnTo>
                  <a:pt x="1275713" y="0"/>
                </a:lnTo>
                <a:lnTo>
                  <a:pt x="1275713" y="244632"/>
                </a:lnTo>
                <a:lnTo>
                  <a:pt x="0" y="244632"/>
                </a:lnTo>
                <a:lnTo>
                  <a:pt x="0" y="0"/>
                </a:lnTo>
                <a:close/>
              </a:path>
            </a:pathLst>
          </a:custGeom>
          <a:solidFill>
            <a:srgbClr val="5B9BD5">
              <a:alpha val="90000"/>
              <a:tint val="40000"/>
              <a:hueOff val="0"/>
              <a:satOff val="0"/>
              <a:lumOff val="0"/>
              <a:alphaOff val="0"/>
            </a:srgbClr>
          </a:solidFill>
          <a:ln w="25400" cap="flat" cmpd="sng" algn="ctr">
            <a:solidFill>
              <a:srgbClr val="002060"/>
            </a:solidFill>
            <a:prstDash val="solid"/>
            <a:miter lim="800000"/>
          </a:ln>
          <a:effectLst/>
        </p:spPr>
        <p:txBody>
          <a:bodyPr spcFirstLastPara="0" vert="horz" wrap="square" lIns="20955" tIns="5239" rIns="20955" bIns="5239" numCol="1" spcCol="1270" anchor="ctr" anchorCtr="0">
            <a:noAutofit/>
          </a:bodyPr>
          <a:lstStyle/>
          <a:p>
            <a:pPr algn="r" defTabSz="350017">
              <a:lnSpc>
                <a:spcPct val="90000"/>
              </a:lnSpc>
              <a:spcBef>
                <a:spcPct val="0"/>
              </a:spcBef>
              <a:spcAft>
                <a:spcPct val="35000"/>
              </a:spcAft>
              <a:defRPr/>
            </a:pPr>
            <a:r>
              <a:rPr lang="en-GB" sz="1100">
                <a:solidFill>
                  <a:prstClr val="black">
                    <a:hueOff val="0"/>
                    <a:satOff val="0"/>
                    <a:lumOff val="0"/>
                    <a:alphaOff val="0"/>
                  </a:prstClr>
                </a:solidFill>
                <a:latin typeface="Calibri Light" panose="020F0302020204030204" pitchFamily="34" charset="0"/>
                <a:cs typeface="Calibri Light" panose="020F0302020204030204" pitchFamily="34" charset="0"/>
              </a:rPr>
              <a:t>Senior Case Manager</a:t>
            </a:r>
          </a:p>
        </p:txBody>
      </p:sp>
      <p:grpSp>
        <p:nvGrpSpPr>
          <p:cNvPr id="68" name="Group 67" descr="Consents Team Organogram">
            <a:extLst>
              <a:ext uri="{FF2B5EF4-FFF2-40B4-BE49-F238E27FC236}">
                <a16:creationId xmlns:a16="http://schemas.microsoft.com/office/drawing/2014/main" id="{6AA19BBD-A42E-3C15-CC2F-BB20CC4BE2C9}"/>
              </a:ext>
            </a:extLst>
          </p:cNvPr>
          <p:cNvGrpSpPr/>
          <p:nvPr/>
        </p:nvGrpSpPr>
        <p:grpSpPr>
          <a:xfrm>
            <a:off x="3899863" y="3521164"/>
            <a:ext cx="1594531" cy="753497"/>
            <a:chOff x="6217321" y="3500627"/>
            <a:chExt cx="1594531" cy="753497"/>
          </a:xfrm>
        </p:grpSpPr>
        <p:sp>
          <p:nvSpPr>
            <p:cNvPr id="69" name="Free-form: Shape 76">
              <a:extLst>
                <a:ext uri="{FF2B5EF4-FFF2-40B4-BE49-F238E27FC236}">
                  <a16:creationId xmlns:a16="http://schemas.microsoft.com/office/drawing/2014/main" id="{83C518F3-6C87-AA13-C573-356B85550311}"/>
                </a:ext>
              </a:extLst>
            </p:cNvPr>
            <p:cNvSpPr/>
            <p:nvPr/>
          </p:nvSpPr>
          <p:spPr>
            <a:xfrm>
              <a:off x="6217321" y="3500627"/>
              <a:ext cx="1576022" cy="691711"/>
            </a:xfrm>
            <a:custGeom>
              <a:avLst/>
              <a:gdLst>
                <a:gd name="connsiteX0" fmla="*/ 0 w 1417459"/>
                <a:gd name="connsiteY0" fmla="*/ 0 h 733897"/>
                <a:gd name="connsiteX1" fmla="*/ 1417459 w 1417459"/>
                <a:gd name="connsiteY1" fmla="*/ 0 h 733897"/>
                <a:gd name="connsiteX2" fmla="*/ 1417459 w 1417459"/>
                <a:gd name="connsiteY2" fmla="*/ 733897 h 733897"/>
                <a:gd name="connsiteX3" fmla="*/ 0 w 1417459"/>
                <a:gd name="connsiteY3" fmla="*/ 733897 h 733897"/>
                <a:gd name="connsiteX4" fmla="*/ 0 w 1417459"/>
                <a:gd name="connsiteY4" fmla="*/ 0 h 733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7459" h="733897">
                  <a:moveTo>
                    <a:pt x="0" y="0"/>
                  </a:moveTo>
                  <a:lnTo>
                    <a:pt x="1417459" y="0"/>
                  </a:lnTo>
                  <a:lnTo>
                    <a:pt x="1417459" y="733897"/>
                  </a:lnTo>
                  <a:lnTo>
                    <a:pt x="0" y="733897"/>
                  </a:lnTo>
                  <a:lnTo>
                    <a:pt x="0" y="0"/>
                  </a:lnTo>
                  <a:close/>
                </a:path>
              </a:pathLst>
            </a:custGeom>
            <a:solidFill>
              <a:srgbClr val="DEEBF7">
                <a:alpha val="50196"/>
              </a:srgbClr>
            </a:solidFill>
            <a:ln w="25400" cap="flat" cmpd="sng" algn="ctr">
              <a:solidFill>
                <a:srgbClr val="002060"/>
              </a:solidFill>
              <a:prstDash val="solid"/>
              <a:miter lim="800000"/>
            </a:ln>
            <a:effectLst/>
          </p:spPr>
          <p:txBody>
            <a:bodyPr spcFirstLastPara="0" vert="horz" wrap="square" lIns="10478" tIns="10478" rIns="10478" bIns="77671" numCol="1" spcCol="1270" anchor="ctr" anchorCtr="0">
              <a:noAutofit/>
            </a:bodyPr>
            <a:lstStyle/>
            <a:p>
              <a:pPr algn="ctr" defTabSz="733369">
                <a:lnSpc>
                  <a:spcPct val="90000"/>
                </a:lnSpc>
                <a:spcBef>
                  <a:spcPct val="0"/>
                </a:spcBef>
                <a:spcAft>
                  <a:spcPct val="35000"/>
                </a:spcAft>
                <a:defRPr/>
              </a:pPr>
              <a:r>
                <a:rPr lang="en-GB" sz="1600">
                  <a:solidFill>
                    <a:prstClr val="black">
                      <a:hueOff val="0"/>
                      <a:satOff val="0"/>
                      <a:lumOff val="0"/>
                      <a:alphaOff val="0"/>
                    </a:prstClr>
                  </a:solidFill>
                  <a:latin typeface="Calibri Light" panose="020F0302020204030204" pitchFamily="34" charset="0"/>
                  <a:cs typeface="Calibri Light" panose="020F0302020204030204" pitchFamily="34" charset="0"/>
                </a:rPr>
                <a:t>Alice Chainey</a:t>
              </a:r>
            </a:p>
          </p:txBody>
        </p:sp>
        <p:sp>
          <p:nvSpPr>
            <p:cNvPr id="70" name="Free-form: Shape 77">
              <a:extLst>
                <a:ext uri="{FF2B5EF4-FFF2-40B4-BE49-F238E27FC236}">
                  <a16:creationId xmlns:a16="http://schemas.microsoft.com/office/drawing/2014/main" id="{E3FB89EF-99B5-F965-0E97-E49728612FF8}"/>
                </a:ext>
              </a:extLst>
            </p:cNvPr>
            <p:cNvSpPr/>
            <p:nvPr/>
          </p:nvSpPr>
          <p:spPr>
            <a:xfrm>
              <a:off x="6393433" y="4023554"/>
              <a:ext cx="1418419" cy="230570"/>
            </a:xfrm>
            <a:custGeom>
              <a:avLst/>
              <a:gdLst>
                <a:gd name="connsiteX0" fmla="*/ 0 w 1275713"/>
                <a:gd name="connsiteY0" fmla="*/ 0 h 244632"/>
                <a:gd name="connsiteX1" fmla="*/ 1275713 w 1275713"/>
                <a:gd name="connsiteY1" fmla="*/ 0 h 244632"/>
                <a:gd name="connsiteX2" fmla="*/ 1275713 w 1275713"/>
                <a:gd name="connsiteY2" fmla="*/ 244632 h 244632"/>
                <a:gd name="connsiteX3" fmla="*/ 0 w 1275713"/>
                <a:gd name="connsiteY3" fmla="*/ 244632 h 244632"/>
                <a:gd name="connsiteX4" fmla="*/ 0 w 1275713"/>
                <a:gd name="connsiteY4" fmla="*/ 0 h 244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713" h="244632">
                  <a:moveTo>
                    <a:pt x="0" y="0"/>
                  </a:moveTo>
                  <a:lnTo>
                    <a:pt x="1275713" y="0"/>
                  </a:lnTo>
                  <a:lnTo>
                    <a:pt x="1275713" y="244632"/>
                  </a:lnTo>
                  <a:lnTo>
                    <a:pt x="0" y="244632"/>
                  </a:lnTo>
                  <a:lnTo>
                    <a:pt x="0" y="0"/>
                  </a:lnTo>
                  <a:close/>
                </a:path>
              </a:pathLst>
            </a:custGeom>
            <a:solidFill>
              <a:srgbClr val="5B9BD5">
                <a:alpha val="90000"/>
                <a:tint val="40000"/>
                <a:hueOff val="0"/>
                <a:satOff val="0"/>
                <a:lumOff val="0"/>
                <a:alphaOff val="0"/>
              </a:srgbClr>
            </a:solidFill>
            <a:ln w="25400" cap="flat" cmpd="sng" algn="ctr">
              <a:solidFill>
                <a:srgbClr val="002060"/>
              </a:solidFill>
              <a:prstDash val="solid"/>
              <a:miter lim="800000"/>
            </a:ln>
            <a:effectLst/>
          </p:spPr>
          <p:txBody>
            <a:bodyPr spcFirstLastPara="0" vert="horz" wrap="square" lIns="20955" tIns="5239" rIns="20955" bIns="5239" numCol="1" spcCol="1270" anchor="ctr" anchorCtr="0">
              <a:noAutofit/>
            </a:bodyPr>
            <a:lstStyle/>
            <a:p>
              <a:pPr algn="r" defTabSz="350017">
                <a:lnSpc>
                  <a:spcPct val="90000"/>
                </a:lnSpc>
                <a:spcBef>
                  <a:spcPct val="0"/>
                </a:spcBef>
                <a:spcAft>
                  <a:spcPct val="35000"/>
                </a:spcAft>
                <a:defRPr/>
              </a:pPr>
              <a:r>
                <a:rPr lang="en-GB" sz="1050">
                  <a:solidFill>
                    <a:prstClr val="black">
                      <a:hueOff val="0"/>
                      <a:satOff val="0"/>
                      <a:lumOff val="0"/>
                      <a:alphaOff val="0"/>
                    </a:prstClr>
                  </a:solidFill>
                  <a:latin typeface="Calibri Light" panose="020F0302020204030204" pitchFamily="34" charset="0"/>
                  <a:cs typeface="Calibri Light" panose="020F0302020204030204" pitchFamily="34" charset="0"/>
                </a:rPr>
                <a:t>Case Manager</a:t>
              </a:r>
            </a:p>
          </p:txBody>
        </p:sp>
      </p:grpSp>
      <p:grpSp>
        <p:nvGrpSpPr>
          <p:cNvPr id="37" name="Group 36" descr="Consents Team Organogram">
            <a:extLst>
              <a:ext uri="{FF2B5EF4-FFF2-40B4-BE49-F238E27FC236}">
                <a16:creationId xmlns:a16="http://schemas.microsoft.com/office/drawing/2014/main" id="{E65EB6D4-CBD6-4ACB-307E-A7DF090A95D2}"/>
              </a:ext>
            </a:extLst>
          </p:cNvPr>
          <p:cNvGrpSpPr/>
          <p:nvPr/>
        </p:nvGrpSpPr>
        <p:grpSpPr>
          <a:xfrm>
            <a:off x="5907128" y="3521164"/>
            <a:ext cx="1594531" cy="753497"/>
            <a:chOff x="6217321" y="3500627"/>
            <a:chExt cx="1594531" cy="753497"/>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grpSpPr>
        <p:sp>
          <p:nvSpPr>
            <p:cNvPr id="39" name="Free-form: Shape 76">
              <a:extLst>
                <a:ext uri="{FF2B5EF4-FFF2-40B4-BE49-F238E27FC236}">
                  <a16:creationId xmlns:a16="http://schemas.microsoft.com/office/drawing/2014/main" id="{F43ED01F-3790-7B82-9BCC-713BCE0A3204}"/>
                </a:ext>
              </a:extLst>
            </p:cNvPr>
            <p:cNvSpPr/>
            <p:nvPr/>
          </p:nvSpPr>
          <p:spPr>
            <a:xfrm>
              <a:off x="6217321" y="3500627"/>
              <a:ext cx="1576022" cy="691711"/>
            </a:xfrm>
            <a:custGeom>
              <a:avLst/>
              <a:gdLst>
                <a:gd name="connsiteX0" fmla="*/ 0 w 1417459"/>
                <a:gd name="connsiteY0" fmla="*/ 0 h 733897"/>
                <a:gd name="connsiteX1" fmla="*/ 1417459 w 1417459"/>
                <a:gd name="connsiteY1" fmla="*/ 0 h 733897"/>
                <a:gd name="connsiteX2" fmla="*/ 1417459 w 1417459"/>
                <a:gd name="connsiteY2" fmla="*/ 733897 h 733897"/>
                <a:gd name="connsiteX3" fmla="*/ 0 w 1417459"/>
                <a:gd name="connsiteY3" fmla="*/ 733897 h 733897"/>
                <a:gd name="connsiteX4" fmla="*/ 0 w 1417459"/>
                <a:gd name="connsiteY4" fmla="*/ 0 h 733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7459" h="733897">
                  <a:moveTo>
                    <a:pt x="0" y="0"/>
                  </a:moveTo>
                  <a:lnTo>
                    <a:pt x="1417459" y="0"/>
                  </a:lnTo>
                  <a:lnTo>
                    <a:pt x="1417459" y="733897"/>
                  </a:lnTo>
                  <a:lnTo>
                    <a:pt x="0" y="733897"/>
                  </a:lnTo>
                  <a:lnTo>
                    <a:pt x="0" y="0"/>
                  </a:lnTo>
                  <a:close/>
                </a:path>
              </a:pathLst>
            </a:custGeom>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lin ang="5400000" scaled="1"/>
              <a:tileRect/>
            </a:gradFill>
            <a:ln w="25400" cap="flat" cmpd="sng" algn="ctr">
              <a:solidFill>
                <a:srgbClr val="002060"/>
              </a:solidFill>
              <a:prstDash val="solid"/>
              <a:miter lim="800000"/>
            </a:ln>
            <a:effectLst/>
          </p:spPr>
          <p:txBody>
            <a:bodyPr spcFirstLastPara="0" vert="horz" wrap="square" lIns="10478" tIns="10478" rIns="10478" bIns="77671" numCol="1" spcCol="1270" anchor="ctr" anchorCtr="0">
              <a:noAutofit/>
            </a:bodyPr>
            <a:lstStyle/>
            <a:p>
              <a:pPr algn="ctr" defTabSz="733369">
                <a:lnSpc>
                  <a:spcPct val="90000"/>
                </a:lnSpc>
                <a:spcBef>
                  <a:spcPct val="0"/>
                </a:spcBef>
                <a:spcAft>
                  <a:spcPct val="35000"/>
                </a:spcAft>
                <a:defRPr/>
              </a:pPr>
              <a:r>
                <a:rPr lang="en-GB" sz="1600">
                  <a:solidFill>
                    <a:prstClr val="black">
                      <a:hueOff val="0"/>
                      <a:satOff val="0"/>
                      <a:lumOff val="0"/>
                      <a:alphaOff val="0"/>
                    </a:prstClr>
                  </a:solidFill>
                  <a:latin typeface="Calibri Light" panose="020F0302020204030204" pitchFamily="34" charset="0"/>
                  <a:cs typeface="Calibri Light" panose="020F0302020204030204" pitchFamily="34" charset="0"/>
                </a:rPr>
                <a:t>Andrew Carle</a:t>
              </a:r>
            </a:p>
          </p:txBody>
        </p:sp>
        <p:sp>
          <p:nvSpPr>
            <p:cNvPr id="40" name="Free-form: Shape 77">
              <a:extLst>
                <a:ext uri="{FF2B5EF4-FFF2-40B4-BE49-F238E27FC236}">
                  <a16:creationId xmlns:a16="http://schemas.microsoft.com/office/drawing/2014/main" id="{CF913F36-2FE9-B588-2167-50B904B58F72}"/>
                </a:ext>
              </a:extLst>
            </p:cNvPr>
            <p:cNvSpPr/>
            <p:nvPr/>
          </p:nvSpPr>
          <p:spPr>
            <a:xfrm>
              <a:off x="6393433" y="4023554"/>
              <a:ext cx="1418419" cy="230570"/>
            </a:xfrm>
            <a:custGeom>
              <a:avLst/>
              <a:gdLst>
                <a:gd name="connsiteX0" fmla="*/ 0 w 1275713"/>
                <a:gd name="connsiteY0" fmla="*/ 0 h 244632"/>
                <a:gd name="connsiteX1" fmla="*/ 1275713 w 1275713"/>
                <a:gd name="connsiteY1" fmla="*/ 0 h 244632"/>
                <a:gd name="connsiteX2" fmla="*/ 1275713 w 1275713"/>
                <a:gd name="connsiteY2" fmla="*/ 244632 h 244632"/>
                <a:gd name="connsiteX3" fmla="*/ 0 w 1275713"/>
                <a:gd name="connsiteY3" fmla="*/ 244632 h 244632"/>
                <a:gd name="connsiteX4" fmla="*/ 0 w 1275713"/>
                <a:gd name="connsiteY4" fmla="*/ 0 h 244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713" h="244632">
                  <a:moveTo>
                    <a:pt x="0" y="0"/>
                  </a:moveTo>
                  <a:lnTo>
                    <a:pt x="1275713" y="0"/>
                  </a:lnTo>
                  <a:lnTo>
                    <a:pt x="1275713" y="244632"/>
                  </a:lnTo>
                  <a:lnTo>
                    <a:pt x="0" y="244632"/>
                  </a:lnTo>
                  <a:lnTo>
                    <a:pt x="0" y="0"/>
                  </a:lnTo>
                  <a:close/>
                </a:path>
              </a:pathLst>
            </a:custGeom>
            <a:grpFill/>
            <a:ln w="25400" cap="flat" cmpd="sng" algn="ctr">
              <a:solidFill>
                <a:srgbClr val="002060"/>
              </a:solidFill>
              <a:prstDash val="solid"/>
              <a:miter lim="800000"/>
            </a:ln>
            <a:effectLst/>
          </p:spPr>
          <p:txBody>
            <a:bodyPr spcFirstLastPara="0" vert="horz" wrap="square" lIns="20955" tIns="5239" rIns="20955" bIns="5239" numCol="1" spcCol="1270" anchor="ctr" anchorCtr="0">
              <a:noAutofit/>
            </a:bodyPr>
            <a:lstStyle/>
            <a:p>
              <a:pPr algn="r" defTabSz="350017">
                <a:lnSpc>
                  <a:spcPct val="90000"/>
                </a:lnSpc>
                <a:spcBef>
                  <a:spcPct val="0"/>
                </a:spcBef>
                <a:spcAft>
                  <a:spcPct val="35000"/>
                </a:spcAft>
                <a:defRPr/>
              </a:pPr>
              <a:r>
                <a:rPr lang="en-GB" sz="1100">
                  <a:solidFill>
                    <a:prstClr val="black">
                      <a:hueOff val="0"/>
                      <a:satOff val="0"/>
                      <a:lumOff val="0"/>
                      <a:alphaOff val="0"/>
                    </a:prstClr>
                  </a:solidFill>
                  <a:latin typeface="Calibri Light" panose="020F0302020204030204" pitchFamily="34" charset="0"/>
                  <a:cs typeface="Calibri Light" panose="020F0302020204030204" pitchFamily="34" charset="0"/>
                </a:rPr>
                <a:t>Case Manager</a:t>
              </a:r>
            </a:p>
          </p:txBody>
        </p:sp>
      </p:grpSp>
      <p:sp>
        <p:nvSpPr>
          <p:cNvPr id="5" name="Free-form: Shape 86">
            <a:extLst>
              <a:ext uri="{FF2B5EF4-FFF2-40B4-BE49-F238E27FC236}">
                <a16:creationId xmlns:a16="http://schemas.microsoft.com/office/drawing/2014/main" id="{A9737F3E-8F48-51BF-299B-231FA7D9C425}"/>
              </a:ext>
            </a:extLst>
          </p:cNvPr>
          <p:cNvSpPr/>
          <p:nvPr/>
        </p:nvSpPr>
        <p:spPr>
          <a:xfrm>
            <a:off x="7978037" y="3520213"/>
            <a:ext cx="1576022" cy="691711"/>
          </a:xfrm>
          <a:custGeom>
            <a:avLst/>
            <a:gdLst>
              <a:gd name="connsiteX0" fmla="*/ 0 w 1417459"/>
              <a:gd name="connsiteY0" fmla="*/ 0 h 733897"/>
              <a:gd name="connsiteX1" fmla="*/ 1417459 w 1417459"/>
              <a:gd name="connsiteY1" fmla="*/ 0 h 733897"/>
              <a:gd name="connsiteX2" fmla="*/ 1417459 w 1417459"/>
              <a:gd name="connsiteY2" fmla="*/ 733897 h 733897"/>
              <a:gd name="connsiteX3" fmla="*/ 0 w 1417459"/>
              <a:gd name="connsiteY3" fmla="*/ 733897 h 733897"/>
              <a:gd name="connsiteX4" fmla="*/ 0 w 1417459"/>
              <a:gd name="connsiteY4" fmla="*/ 0 h 733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7459" h="733897">
                <a:moveTo>
                  <a:pt x="0" y="0"/>
                </a:moveTo>
                <a:lnTo>
                  <a:pt x="1417459" y="0"/>
                </a:lnTo>
                <a:lnTo>
                  <a:pt x="1417459" y="733897"/>
                </a:lnTo>
                <a:lnTo>
                  <a:pt x="0" y="733897"/>
                </a:lnTo>
                <a:lnTo>
                  <a:pt x="0" y="0"/>
                </a:lnTo>
                <a:close/>
              </a:path>
            </a:pathLst>
          </a:custGeom>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5400000" scaled="1"/>
            <a:tileRect/>
          </a:gradFill>
          <a:ln w="28575">
            <a:solidFill>
              <a:srgbClr val="193768"/>
            </a:solidFill>
          </a:ln>
        </p:spPr>
        <p:style>
          <a:lnRef idx="1">
            <a:schemeClr val="accent5"/>
          </a:lnRef>
          <a:fillRef idx="2">
            <a:schemeClr val="accent5"/>
          </a:fillRef>
          <a:effectRef idx="1">
            <a:schemeClr val="accent5"/>
          </a:effectRef>
          <a:fontRef idx="minor">
            <a:schemeClr val="dk1"/>
          </a:fontRef>
        </p:style>
        <p:txBody>
          <a:bodyPr spcFirstLastPara="0" vert="horz" wrap="square" lIns="10478" tIns="10478" rIns="10478" bIns="77671" numCol="1" spcCol="1270" anchor="ctr" anchorCtr="0">
            <a:noAutofit/>
          </a:bodyPr>
          <a:lstStyle/>
          <a:p>
            <a:pPr algn="ctr" defTabSz="733369">
              <a:lnSpc>
                <a:spcPct val="90000"/>
              </a:lnSpc>
              <a:spcBef>
                <a:spcPct val="0"/>
              </a:spcBef>
              <a:spcAft>
                <a:spcPct val="35000"/>
              </a:spcAft>
              <a:defRPr/>
            </a:pPr>
            <a:r>
              <a:rPr lang="en-GB" sz="1600">
                <a:solidFill>
                  <a:prstClr val="black">
                    <a:hueOff val="0"/>
                    <a:satOff val="0"/>
                    <a:lumOff val="0"/>
                    <a:alphaOff val="0"/>
                  </a:prstClr>
                </a:solidFill>
                <a:latin typeface="Calibri Light" panose="020F0302020204030204" pitchFamily="34" charset="0"/>
                <a:cs typeface="Calibri Light" panose="020F0302020204030204" pitchFamily="34" charset="0"/>
              </a:rPr>
              <a:t>Amy Duncan</a:t>
            </a:r>
          </a:p>
        </p:txBody>
      </p:sp>
      <p:sp>
        <p:nvSpPr>
          <p:cNvPr id="46" name="Free-form: Shape 79">
            <a:extLst>
              <a:ext uri="{FF2B5EF4-FFF2-40B4-BE49-F238E27FC236}">
                <a16:creationId xmlns:a16="http://schemas.microsoft.com/office/drawing/2014/main" id="{BBEE018F-DC09-44F0-A3F1-E1763E4D2C76}"/>
              </a:ext>
            </a:extLst>
          </p:cNvPr>
          <p:cNvSpPr/>
          <p:nvPr/>
        </p:nvSpPr>
        <p:spPr>
          <a:xfrm>
            <a:off x="8163198" y="4044091"/>
            <a:ext cx="1418419" cy="230570"/>
          </a:xfrm>
          <a:custGeom>
            <a:avLst/>
            <a:gdLst>
              <a:gd name="connsiteX0" fmla="*/ 0 w 1275713"/>
              <a:gd name="connsiteY0" fmla="*/ 0 h 244632"/>
              <a:gd name="connsiteX1" fmla="*/ 1275713 w 1275713"/>
              <a:gd name="connsiteY1" fmla="*/ 0 h 244632"/>
              <a:gd name="connsiteX2" fmla="*/ 1275713 w 1275713"/>
              <a:gd name="connsiteY2" fmla="*/ 244632 h 244632"/>
              <a:gd name="connsiteX3" fmla="*/ 0 w 1275713"/>
              <a:gd name="connsiteY3" fmla="*/ 244632 h 244632"/>
              <a:gd name="connsiteX4" fmla="*/ 0 w 1275713"/>
              <a:gd name="connsiteY4" fmla="*/ 0 h 244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713" h="244632">
                <a:moveTo>
                  <a:pt x="0" y="0"/>
                </a:moveTo>
                <a:lnTo>
                  <a:pt x="1275713" y="0"/>
                </a:lnTo>
                <a:lnTo>
                  <a:pt x="1275713" y="244632"/>
                </a:lnTo>
                <a:lnTo>
                  <a:pt x="0" y="244632"/>
                </a:lnTo>
                <a:lnTo>
                  <a:pt x="0" y="0"/>
                </a:lnTo>
                <a:close/>
              </a:path>
            </a:pathLst>
          </a:custGeom>
          <a:solidFill>
            <a:srgbClr val="5B9BD5">
              <a:alpha val="90000"/>
              <a:tint val="40000"/>
              <a:hueOff val="0"/>
              <a:satOff val="0"/>
              <a:lumOff val="0"/>
              <a:alphaOff val="0"/>
            </a:srgbClr>
          </a:solidFill>
          <a:ln w="25400" cap="flat" cmpd="sng" algn="ctr">
            <a:solidFill>
              <a:srgbClr val="002060"/>
            </a:solidFill>
            <a:prstDash val="solid"/>
            <a:miter lim="800000"/>
          </a:ln>
          <a:effectLst/>
        </p:spPr>
        <p:txBody>
          <a:bodyPr spcFirstLastPara="0" vert="horz" wrap="square" lIns="20955" tIns="5239" rIns="20955" bIns="5239" numCol="1" spcCol="1270" anchor="ctr" anchorCtr="0">
            <a:noAutofit/>
          </a:bodyPr>
          <a:lstStyle/>
          <a:p>
            <a:pPr algn="r" defTabSz="350017">
              <a:lnSpc>
                <a:spcPct val="90000"/>
              </a:lnSpc>
              <a:spcBef>
                <a:spcPct val="0"/>
              </a:spcBef>
              <a:spcAft>
                <a:spcPct val="35000"/>
              </a:spcAft>
              <a:defRPr/>
            </a:pPr>
            <a:r>
              <a:rPr lang="en-GB" sz="1100">
                <a:solidFill>
                  <a:prstClr val="black">
                    <a:hueOff val="0"/>
                    <a:satOff val="0"/>
                    <a:lumOff val="0"/>
                    <a:alphaOff val="0"/>
                  </a:prstClr>
                </a:solidFill>
                <a:latin typeface="Calibri Light" panose="020F0302020204030204" pitchFamily="34" charset="0"/>
                <a:cs typeface="Calibri Light" panose="020F0302020204030204" pitchFamily="34" charset="0"/>
              </a:rPr>
              <a:t>Case Manager</a:t>
            </a:r>
          </a:p>
        </p:txBody>
      </p:sp>
      <p:sp>
        <p:nvSpPr>
          <p:cNvPr id="47" name="Free-form: Shape 80">
            <a:extLst>
              <a:ext uri="{FF2B5EF4-FFF2-40B4-BE49-F238E27FC236}">
                <a16:creationId xmlns:a16="http://schemas.microsoft.com/office/drawing/2014/main" id="{BC5C226F-0D03-4554-155A-50C313EA879A}"/>
              </a:ext>
            </a:extLst>
          </p:cNvPr>
          <p:cNvSpPr/>
          <p:nvPr/>
        </p:nvSpPr>
        <p:spPr>
          <a:xfrm>
            <a:off x="2017555" y="4687853"/>
            <a:ext cx="1576022" cy="691711"/>
          </a:xfrm>
          <a:custGeom>
            <a:avLst/>
            <a:gdLst>
              <a:gd name="connsiteX0" fmla="*/ 0 w 1417459"/>
              <a:gd name="connsiteY0" fmla="*/ 0 h 733897"/>
              <a:gd name="connsiteX1" fmla="*/ 1417459 w 1417459"/>
              <a:gd name="connsiteY1" fmla="*/ 0 h 733897"/>
              <a:gd name="connsiteX2" fmla="*/ 1417459 w 1417459"/>
              <a:gd name="connsiteY2" fmla="*/ 733897 h 733897"/>
              <a:gd name="connsiteX3" fmla="*/ 0 w 1417459"/>
              <a:gd name="connsiteY3" fmla="*/ 733897 h 733897"/>
              <a:gd name="connsiteX4" fmla="*/ 0 w 1417459"/>
              <a:gd name="connsiteY4" fmla="*/ 0 h 733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7459" h="733897">
                <a:moveTo>
                  <a:pt x="0" y="0"/>
                </a:moveTo>
                <a:lnTo>
                  <a:pt x="1417459" y="0"/>
                </a:lnTo>
                <a:lnTo>
                  <a:pt x="1417459" y="733897"/>
                </a:lnTo>
                <a:lnTo>
                  <a:pt x="0" y="733897"/>
                </a:lnTo>
                <a:lnTo>
                  <a:pt x="0" y="0"/>
                </a:lnTo>
                <a:close/>
              </a:path>
            </a:pathLst>
          </a:custGeom>
          <a:solidFill>
            <a:sysClr val="window" lastClr="FFFFFF">
              <a:hueOff val="0"/>
              <a:satOff val="0"/>
              <a:lumOff val="0"/>
              <a:alphaOff val="0"/>
            </a:sysClr>
          </a:solidFill>
          <a:ln w="25400" cap="flat" cmpd="sng" algn="ctr">
            <a:solidFill>
              <a:srgbClr val="002060"/>
            </a:solidFill>
            <a:prstDash val="solid"/>
            <a:miter lim="800000"/>
          </a:ln>
          <a:effectLst/>
        </p:spPr>
        <p:txBody>
          <a:bodyPr spcFirstLastPara="0" vert="horz" wrap="square" lIns="10478" tIns="10478" rIns="10478" bIns="77671" numCol="1" spcCol="1270" anchor="ctr" anchorCtr="0">
            <a:noAutofit/>
          </a:bodyPr>
          <a:lstStyle/>
          <a:p>
            <a:pPr algn="ctr" defTabSz="733369">
              <a:lnSpc>
                <a:spcPct val="90000"/>
              </a:lnSpc>
              <a:spcBef>
                <a:spcPct val="0"/>
              </a:spcBef>
              <a:spcAft>
                <a:spcPct val="35000"/>
              </a:spcAft>
              <a:defRPr/>
            </a:pPr>
            <a:r>
              <a:rPr lang="en-GB" sz="1600">
                <a:solidFill>
                  <a:prstClr val="black">
                    <a:hueOff val="0"/>
                    <a:satOff val="0"/>
                    <a:lumOff val="0"/>
                    <a:alphaOff val="0"/>
                  </a:prstClr>
                </a:solidFill>
                <a:latin typeface="Calibri Light" panose="020F0302020204030204" pitchFamily="34" charset="0"/>
                <a:cs typeface="Calibri Light" panose="020F0302020204030204" pitchFamily="34" charset="0"/>
              </a:rPr>
              <a:t>June Wallace</a:t>
            </a:r>
          </a:p>
        </p:txBody>
      </p:sp>
      <p:sp>
        <p:nvSpPr>
          <p:cNvPr id="48" name="Free-form: Shape 81">
            <a:extLst>
              <a:ext uri="{FF2B5EF4-FFF2-40B4-BE49-F238E27FC236}">
                <a16:creationId xmlns:a16="http://schemas.microsoft.com/office/drawing/2014/main" id="{6422B868-04BC-0956-D011-CE8693A20F19}"/>
              </a:ext>
            </a:extLst>
          </p:cNvPr>
          <p:cNvSpPr/>
          <p:nvPr/>
        </p:nvSpPr>
        <p:spPr>
          <a:xfrm>
            <a:off x="2220046" y="5266203"/>
            <a:ext cx="1418419" cy="230570"/>
          </a:xfrm>
          <a:custGeom>
            <a:avLst/>
            <a:gdLst>
              <a:gd name="connsiteX0" fmla="*/ 0 w 1275713"/>
              <a:gd name="connsiteY0" fmla="*/ 0 h 244632"/>
              <a:gd name="connsiteX1" fmla="*/ 1275713 w 1275713"/>
              <a:gd name="connsiteY1" fmla="*/ 0 h 244632"/>
              <a:gd name="connsiteX2" fmla="*/ 1275713 w 1275713"/>
              <a:gd name="connsiteY2" fmla="*/ 244632 h 244632"/>
              <a:gd name="connsiteX3" fmla="*/ 0 w 1275713"/>
              <a:gd name="connsiteY3" fmla="*/ 244632 h 244632"/>
              <a:gd name="connsiteX4" fmla="*/ 0 w 1275713"/>
              <a:gd name="connsiteY4" fmla="*/ 0 h 244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713" h="244632">
                <a:moveTo>
                  <a:pt x="0" y="0"/>
                </a:moveTo>
                <a:lnTo>
                  <a:pt x="1275713" y="0"/>
                </a:lnTo>
                <a:lnTo>
                  <a:pt x="1275713" y="244632"/>
                </a:lnTo>
                <a:lnTo>
                  <a:pt x="0" y="244632"/>
                </a:lnTo>
                <a:lnTo>
                  <a:pt x="0" y="0"/>
                </a:lnTo>
                <a:close/>
              </a:path>
            </a:pathLst>
          </a:custGeom>
          <a:solidFill>
            <a:srgbClr val="5B9BD5">
              <a:alpha val="90000"/>
              <a:tint val="40000"/>
              <a:hueOff val="0"/>
              <a:satOff val="0"/>
              <a:lumOff val="0"/>
              <a:alphaOff val="0"/>
            </a:srgbClr>
          </a:solidFill>
          <a:ln w="25400" cap="flat" cmpd="sng" algn="ctr">
            <a:solidFill>
              <a:srgbClr val="002060"/>
            </a:solidFill>
            <a:prstDash val="solid"/>
            <a:miter lim="800000"/>
          </a:ln>
          <a:effectLst/>
        </p:spPr>
        <p:txBody>
          <a:bodyPr spcFirstLastPara="0" vert="horz" wrap="square" lIns="20955" tIns="5239" rIns="20955" bIns="5239" numCol="1" spcCol="1270" anchor="ctr" anchorCtr="0">
            <a:noAutofit/>
          </a:bodyPr>
          <a:lstStyle/>
          <a:p>
            <a:pPr algn="r" defTabSz="350017">
              <a:lnSpc>
                <a:spcPct val="90000"/>
              </a:lnSpc>
              <a:spcBef>
                <a:spcPct val="0"/>
              </a:spcBef>
              <a:spcAft>
                <a:spcPct val="35000"/>
              </a:spcAft>
              <a:defRPr/>
            </a:pPr>
            <a:r>
              <a:rPr lang="en-GB" sz="1100">
                <a:solidFill>
                  <a:prstClr val="black">
                    <a:hueOff val="0"/>
                    <a:satOff val="0"/>
                    <a:lumOff val="0"/>
                    <a:alphaOff val="0"/>
                  </a:prstClr>
                </a:solidFill>
                <a:latin typeface="Calibri Light" panose="020F0302020204030204" pitchFamily="34" charset="0"/>
                <a:cs typeface="Calibri Light" panose="020F0302020204030204" pitchFamily="34" charset="0"/>
              </a:rPr>
              <a:t>Case Officer</a:t>
            </a:r>
          </a:p>
        </p:txBody>
      </p:sp>
      <p:sp>
        <p:nvSpPr>
          <p:cNvPr id="49" name="Free-form: Shape 82">
            <a:extLst>
              <a:ext uri="{FF2B5EF4-FFF2-40B4-BE49-F238E27FC236}">
                <a16:creationId xmlns:a16="http://schemas.microsoft.com/office/drawing/2014/main" id="{A2F23399-4A15-F7F6-EE80-F7C1EB80B7EF}"/>
              </a:ext>
            </a:extLst>
          </p:cNvPr>
          <p:cNvSpPr/>
          <p:nvPr/>
        </p:nvSpPr>
        <p:spPr>
          <a:xfrm>
            <a:off x="3928525" y="4671862"/>
            <a:ext cx="1576022" cy="691711"/>
          </a:xfrm>
          <a:custGeom>
            <a:avLst/>
            <a:gdLst>
              <a:gd name="connsiteX0" fmla="*/ 0 w 1417459"/>
              <a:gd name="connsiteY0" fmla="*/ 0 h 733897"/>
              <a:gd name="connsiteX1" fmla="*/ 1417459 w 1417459"/>
              <a:gd name="connsiteY1" fmla="*/ 0 h 733897"/>
              <a:gd name="connsiteX2" fmla="*/ 1417459 w 1417459"/>
              <a:gd name="connsiteY2" fmla="*/ 733897 h 733897"/>
              <a:gd name="connsiteX3" fmla="*/ 0 w 1417459"/>
              <a:gd name="connsiteY3" fmla="*/ 733897 h 733897"/>
              <a:gd name="connsiteX4" fmla="*/ 0 w 1417459"/>
              <a:gd name="connsiteY4" fmla="*/ 0 h 733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7459" h="733897">
                <a:moveTo>
                  <a:pt x="0" y="0"/>
                </a:moveTo>
                <a:lnTo>
                  <a:pt x="1417459" y="0"/>
                </a:lnTo>
                <a:lnTo>
                  <a:pt x="1417459" y="733897"/>
                </a:lnTo>
                <a:lnTo>
                  <a:pt x="0" y="733897"/>
                </a:lnTo>
                <a:lnTo>
                  <a:pt x="0" y="0"/>
                </a:lnTo>
                <a:close/>
              </a:path>
            </a:pathLst>
          </a:custGeom>
          <a:solidFill>
            <a:sysClr val="window" lastClr="FFFFFF">
              <a:hueOff val="0"/>
              <a:satOff val="0"/>
              <a:lumOff val="0"/>
              <a:alphaOff val="0"/>
            </a:sysClr>
          </a:solidFill>
          <a:ln w="25400" cap="flat" cmpd="sng" algn="ctr">
            <a:solidFill>
              <a:srgbClr val="002060"/>
            </a:solidFill>
            <a:prstDash val="solid"/>
            <a:miter lim="800000"/>
          </a:ln>
          <a:effectLst/>
        </p:spPr>
        <p:txBody>
          <a:bodyPr spcFirstLastPara="0" vert="horz" wrap="square" lIns="10478" tIns="10478" rIns="10478" bIns="77671" numCol="1" spcCol="1270" anchor="ctr" anchorCtr="0">
            <a:noAutofit/>
          </a:bodyPr>
          <a:lstStyle/>
          <a:p>
            <a:pPr algn="ctr" defTabSz="733369">
              <a:lnSpc>
                <a:spcPct val="90000"/>
              </a:lnSpc>
              <a:spcBef>
                <a:spcPct val="0"/>
              </a:spcBef>
              <a:spcAft>
                <a:spcPct val="35000"/>
              </a:spcAft>
              <a:defRPr/>
            </a:pPr>
            <a:r>
              <a:rPr lang="en-GB" sz="1600">
                <a:solidFill>
                  <a:prstClr val="black">
                    <a:hueOff val="0"/>
                    <a:satOff val="0"/>
                    <a:lumOff val="0"/>
                    <a:alphaOff val="0"/>
                  </a:prstClr>
                </a:solidFill>
                <a:latin typeface="Calibri Light" panose="020F0302020204030204" pitchFamily="34" charset="0"/>
                <a:cs typeface="Calibri Light" panose="020F0302020204030204" pitchFamily="34" charset="0"/>
              </a:rPr>
              <a:t>Patrycja Kupniewska</a:t>
            </a:r>
          </a:p>
        </p:txBody>
      </p:sp>
      <p:sp>
        <p:nvSpPr>
          <p:cNvPr id="50" name="Free-form: Shape 83">
            <a:extLst>
              <a:ext uri="{FF2B5EF4-FFF2-40B4-BE49-F238E27FC236}">
                <a16:creationId xmlns:a16="http://schemas.microsoft.com/office/drawing/2014/main" id="{1EA5D552-5503-3633-A559-D52E6326D440}"/>
              </a:ext>
            </a:extLst>
          </p:cNvPr>
          <p:cNvSpPr/>
          <p:nvPr/>
        </p:nvSpPr>
        <p:spPr>
          <a:xfrm>
            <a:off x="4102961" y="5259158"/>
            <a:ext cx="1418419" cy="230570"/>
          </a:xfrm>
          <a:custGeom>
            <a:avLst/>
            <a:gdLst>
              <a:gd name="connsiteX0" fmla="*/ 0 w 1275713"/>
              <a:gd name="connsiteY0" fmla="*/ 0 h 244632"/>
              <a:gd name="connsiteX1" fmla="*/ 1275713 w 1275713"/>
              <a:gd name="connsiteY1" fmla="*/ 0 h 244632"/>
              <a:gd name="connsiteX2" fmla="*/ 1275713 w 1275713"/>
              <a:gd name="connsiteY2" fmla="*/ 244632 h 244632"/>
              <a:gd name="connsiteX3" fmla="*/ 0 w 1275713"/>
              <a:gd name="connsiteY3" fmla="*/ 244632 h 244632"/>
              <a:gd name="connsiteX4" fmla="*/ 0 w 1275713"/>
              <a:gd name="connsiteY4" fmla="*/ 0 h 244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713" h="244632">
                <a:moveTo>
                  <a:pt x="0" y="0"/>
                </a:moveTo>
                <a:lnTo>
                  <a:pt x="1275713" y="0"/>
                </a:lnTo>
                <a:lnTo>
                  <a:pt x="1275713" y="244632"/>
                </a:lnTo>
                <a:lnTo>
                  <a:pt x="0" y="244632"/>
                </a:lnTo>
                <a:lnTo>
                  <a:pt x="0" y="0"/>
                </a:lnTo>
                <a:close/>
              </a:path>
            </a:pathLst>
          </a:custGeom>
          <a:solidFill>
            <a:srgbClr val="5B9BD5">
              <a:alpha val="90000"/>
              <a:tint val="40000"/>
              <a:hueOff val="0"/>
              <a:satOff val="0"/>
              <a:lumOff val="0"/>
              <a:alphaOff val="0"/>
            </a:srgbClr>
          </a:solidFill>
          <a:ln w="25400" cap="flat" cmpd="sng" algn="ctr">
            <a:solidFill>
              <a:srgbClr val="002060"/>
            </a:solidFill>
            <a:prstDash val="solid"/>
            <a:miter lim="800000"/>
          </a:ln>
          <a:effectLst/>
        </p:spPr>
        <p:txBody>
          <a:bodyPr spcFirstLastPara="0" vert="horz" wrap="square" lIns="20955" tIns="5239" rIns="20955" bIns="5239" numCol="1" spcCol="1270" anchor="ctr" anchorCtr="0">
            <a:noAutofit/>
          </a:bodyPr>
          <a:lstStyle/>
          <a:p>
            <a:pPr algn="r" defTabSz="350017">
              <a:lnSpc>
                <a:spcPct val="90000"/>
              </a:lnSpc>
              <a:spcBef>
                <a:spcPct val="0"/>
              </a:spcBef>
              <a:spcAft>
                <a:spcPct val="35000"/>
              </a:spcAft>
              <a:defRPr/>
            </a:pPr>
            <a:r>
              <a:rPr lang="en-GB" sz="1100">
                <a:solidFill>
                  <a:prstClr val="black">
                    <a:hueOff val="0"/>
                    <a:satOff val="0"/>
                    <a:lumOff val="0"/>
                    <a:alphaOff val="0"/>
                  </a:prstClr>
                </a:solidFill>
                <a:latin typeface="Calibri Light" panose="020F0302020204030204" pitchFamily="34" charset="0"/>
                <a:cs typeface="Calibri Light" panose="020F0302020204030204" pitchFamily="34" charset="0"/>
              </a:rPr>
              <a:t>Case Officer</a:t>
            </a:r>
          </a:p>
        </p:txBody>
      </p:sp>
      <p:sp>
        <p:nvSpPr>
          <p:cNvPr id="51" name="Free-form: Shape 84">
            <a:extLst>
              <a:ext uri="{FF2B5EF4-FFF2-40B4-BE49-F238E27FC236}">
                <a16:creationId xmlns:a16="http://schemas.microsoft.com/office/drawing/2014/main" id="{5B4C181C-AF8C-0796-937E-C471AFD37624}"/>
              </a:ext>
            </a:extLst>
          </p:cNvPr>
          <p:cNvSpPr/>
          <p:nvPr/>
        </p:nvSpPr>
        <p:spPr>
          <a:xfrm>
            <a:off x="5930134" y="4692087"/>
            <a:ext cx="1576022" cy="691711"/>
          </a:xfrm>
          <a:custGeom>
            <a:avLst/>
            <a:gdLst>
              <a:gd name="connsiteX0" fmla="*/ 0 w 1417459"/>
              <a:gd name="connsiteY0" fmla="*/ 0 h 733897"/>
              <a:gd name="connsiteX1" fmla="*/ 1417459 w 1417459"/>
              <a:gd name="connsiteY1" fmla="*/ 0 h 733897"/>
              <a:gd name="connsiteX2" fmla="*/ 1417459 w 1417459"/>
              <a:gd name="connsiteY2" fmla="*/ 733897 h 733897"/>
              <a:gd name="connsiteX3" fmla="*/ 0 w 1417459"/>
              <a:gd name="connsiteY3" fmla="*/ 733897 h 733897"/>
              <a:gd name="connsiteX4" fmla="*/ 0 w 1417459"/>
              <a:gd name="connsiteY4" fmla="*/ 0 h 733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7459" h="733897">
                <a:moveTo>
                  <a:pt x="0" y="0"/>
                </a:moveTo>
                <a:lnTo>
                  <a:pt x="1417459" y="0"/>
                </a:lnTo>
                <a:lnTo>
                  <a:pt x="1417459" y="733897"/>
                </a:lnTo>
                <a:lnTo>
                  <a:pt x="0" y="733897"/>
                </a:lnTo>
                <a:lnTo>
                  <a:pt x="0" y="0"/>
                </a:lnTo>
                <a:close/>
              </a:path>
            </a:pathLst>
          </a:custGeom>
          <a:gradFill flip="none" rotWithShape="1">
            <a:gsLst>
              <a:gs pos="0">
                <a:srgbClr val="FFCC00">
                  <a:tint val="66000"/>
                  <a:satMod val="160000"/>
                </a:srgbClr>
              </a:gs>
              <a:gs pos="50000">
                <a:srgbClr val="FFCC00">
                  <a:tint val="44500"/>
                  <a:satMod val="160000"/>
                </a:srgbClr>
              </a:gs>
              <a:gs pos="100000">
                <a:srgbClr val="FFCC00">
                  <a:tint val="23500"/>
                  <a:satMod val="160000"/>
                </a:srgbClr>
              </a:gs>
            </a:gsLst>
            <a:lin ang="8100000" scaled="1"/>
            <a:tileRect/>
          </a:gradFill>
          <a:ln w="25400" cap="flat" cmpd="sng" algn="ctr">
            <a:solidFill>
              <a:srgbClr val="002060"/>
            </a:solidFill>
            <a:prstDash val="solid"/>
            <a:miter lim="800000"/>
          </a:ln>
          <a:effectLst/>
        </p:spPr>
        <p:txBody>
          <a:bodyPr spcFirstLastPara="0" vert="horz" wrap="square" lIns="10478" tIns="10478" rIns="10478" bIns="77671" numCol="1" spcCol="1270" anchor="ctr" anchorCtr="0">
            <a:noAutofit/>
          </a:bodyPr>
          <a:lstStyle/>
          <a:p>
            <a:pPr algn="ctr" defTabSz="733369">
              <a:lnSpc>
                <a:spcPct val="90000"/>
              </a:lnSpc>
              <a:spcBef>
                <a:spcPct val="0"/>
              </a:spcBef>
              <a:spcAft>
                <a:spcPct val="35000"/>
              </a:spcAft>
              <a:defRPr/>
            </a:pPr>
            <a:r>
              <a:rPr lang="en-GB" sz="1600">
                <a:solidFill>
                  <a:prstClr val="black">
                    <a:hueOff val="0"/>
                    <a:satOff val="0"/>
                    <a:lumOff val="0"/>
                    <a:alphaOff val="0"/>
                  </a:prstClr>
                </a:solidFill>
                <a:latin typeface="Calibri Light" panose="020F0302020204030204" pitchFamily="34" charset="0"/>
                <a:cs typeface="Calibri Light" panose="020F0302020204030204" pitchFamily="34" charset="0"/>
              </a:rPr>
              <a:t>Sarah Reynolds</a:t>
            </a:r>
          </a:p>
        </p:txBody>
      </p:sp>
      <p:sp>
        <p:nvSpPr>
          <p:cNvPr id="52" name="Free-form: Shape 85">
            <a:extLst>
              <a:ext uri="{FF2B5EF4-FFF2-40B4-BE49-F238E27FC236}">
                <a16:creationId xmlns:a16="http://schemas.microsoft.com/office/drawing/2014/main" id="{18123ADB-269D-3D03-9B6C-8582BC069D62}"/>
              </a:ext>
            </a:extLst>
          </p:cNvPr>
          <p:cNvSpPr/>
          <p:nvPr/>
        </p:nvSpPr>
        <p:spPr>
          <a:xfrm>
            <a:off x="6121946" y="5254106"/>
            <a:ext cx="1418419" cy="230570"/>
          </a:xfrm>
          <a:custGeom>
            <a:avLst/>
            <a:gdLst>
              <a:gd name="connsiteX0" fmla="*/ 0 w 1275713"/>
              <a:gd name="connsiteY0" fmla="*/ 0 h 244632"/>
              <a:gd name="connsiteX1" fmla="*/ 1275713 w 1275713"/>
              <a:gd name="connsiteY1" fmla="*/ 0 h 244632"/>
              <a:gd name="connsiteX2" fmla="*/ 1275713 w 1275713"/>
              <a:gd name="connsiteY2" fmla="*/ 244632 h 244632"/>
              <a:gd name="connsiteX3" fmla="*/ 0 w 1275713"/>
              <a:gd name="connsiteY3" fmla="*/ 244632 h 244632"/>
              <a:gd name="connsiteX4" fmla="*/ 0 w 1275713"/>
              <a:gd name="connsiteY4" fmla="*/ 0 h 244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713" h="244632">
                <a:moveTo>
                  <a:pt x="0" y="0"/>
                </a:moveTo>
                <a:lnTo>
                  <a:pt x="1275713" y="0"/>
                </a:lnTo>
                <a:lnTo>
                  <a:pt x="1275713" y="244632"/>
                </a:lnTo>
                <a:lnTo>
                  <a:pt x="0" y="244632"/>
                </a:lnTo>
                <a:lnTo>
                  <a:pt x="0" y="0"/>
                </a:lnTo>
                <a:close/>
              </a:path>
            </a:pathLst>
          </a:custGeom>
          <a:solidFill>
            <a:srgbClr val="5B9BD5">
              <a:alpha val="90000"/>
              <a:tint val="40000"/>
              <a:hueOff val="0"/>
              <a:satOff val="0"/>
              <a:lumOff val="0"/>
              <a:alphaOff val="0"/>
            </a:srgbClr>
          </a:solidFill>
          <a:ln w="25400" cap="flat" cmpd="sng" algn="ctr">
            <a:solidFill>
              <a:srgbClr val="002060"/>
            </a:solidFill>
            <a:prstDash val="solid"/>
            <a:miter lim="800000"/>
          </a:ln>
          <a:effectLst/>
        </p:spPr>
        <p:txBody>
          <a:bodyPr spcFirstLastPara="0" vert="horz" wrap="square" lIns="20955" tIns="5239" rIns="20955" bIns="5239" numCol="1" spcCol="1270" anchor="ctr" anchorCtr="0">
            <a:noAutofit/>
          </a:bodyPr>
          <a:lstStyle/>
          <a:p>
            <a:pPr algn="r" defTabSz="350017">
              <a:lnSpc>
                <a:spcPct val="90000"/>
              </a:lnSpc>
              <a:spcBef>
                <a:spcPct val="0"/>
              </a:spcBef>
              <a:spcAft>
                <a:spcPct val="35000"/>
              </a:spcAft>
              <a:defRPr/>
            </a:pPr>
            <a:r>
              <a:rPr lang="en-GB" sz="1100">
                <a:solidFill>
                  <a:prstClr val="black">
                    <a:hueOff val="0"/>
                    <a:satOff val="0"/>
                    <a:lumOff val="0"/>
                    <a:alphaOff val="0"/>
                  </a:prstClr>
                </a:solidFill>
                <a:latin typeface="Calibri Light" panose="020F0302020204030204" pitchFamily="34" charset="0"/>
                <a:cs typeface="Calibri Light" panose="020F0302020204030204" pitchFamily="34" charset="0"/>
              </a:rPr>
              <a:t>Case Officer</a:t>
            </a:r>
          </a:p>
        </p:txBody>
      </p:sp>
      <p:sp>
        <p:nvSpPr>
          <p:cNvPr id="53" name="Free-form: Shape 86">
            <a:extLst>
              <a:ext uri="{FF2B5EF4-FFF2-40B4-BE49-F238E27FC236}">
                <a16:creationId xmlns:a16="http://schemas.microsoft.com/office/drawing/2014/main" id="{7937B621-B33D-5770-01C7-D49EE475F47B}"/>
              </a:ext>
            </a:extLst>
          </p:cNvPr>
          <p:cNvSpPr/>
          <p:nvPr/>
        </p:nvSpPr>
        <p:spPr>
          <a:xfrm>
            <a:off x="7968576" y="4680681"/>
            <a:ext cx="1576022" cy="691711"/>
          </a:xfrm>
          <a:custGeom>
            <a:avLst/>
            <a:gdLst>
              <a:gd name="connsiteX0" fmla="*/ 0 w 1417459"/>
              <a:gd name="connsiteY0" fmla="*/ 0 h 733897"/>
              <a:gd name="connsiteX1" fmla="*/ 1417459 w 1417459"/>
              <a:gd name="connsiteY1" fmla="*/ 0 h 733897"/>
              <a:gd name="connsiteX2" fmla="*/ 1417459 w 1417459"/>
              <a:gd name="connsiteY2" fmla="*/ 733897 h 733897"/>
              <a:gd name="connsiteX3" fmla="*/ 0 w 1417459"/>
              <a:gd name="connsiteY3" fmla="*/ 733897 h 733897"/>
              <a:gd name="connsiteX4" fmla="*/ 0 w 1417459"/>
              <a:gd name="connsiteY4" fmla="*/ 0 h 733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7459" h="733897">
                <a:moveTo>
                  <a:pt x="0" y="0"/>
                </a:moveTo>
                <a:lnTo>
                  <a:pt x="1417459" y="0"/>
                </a:lnTo>
                <a:lnTo>
                  <a:pt x="1417459" y="733897"/>
                </a:lnTo>
                <a:lnTo>
                  <a:pt x="0" y="733897"/>
                </a:lnTo>
                <a:lnTo>
                  <a:pt x="0" y="0"/>
                </a:lnTo>
                <a:close/>
              </a:path>
            </a:pathLst>
          </a:custGeom>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5400000" scaled="1"/>
            <a:tileRect/>
          </a:gradFill>
          <a:ln w="28575">
            <a:solidFill>
              <a:srgbClr val="193768"/>
            </a:solidFill>
          </a:ln>
        </p:spPr>
        <p:style>
          <a:lnRef idx="1">
            <a:schemeClr val="accent5"/>
          </a:lnRef>
          <a:fillRef idx="2">
            <a:schemeClr val="accent5"/>
          </a:fillRef>
          <a:effectRef idx="1">
            <a:schemeClr val="accent5"/>
          </a:effectRef>
          <a:fontRef idx="minor">
            <a:schemeClr val="dk1"/>
          </a:fontRef>
        </p:style>
        <p:txBody>
          <a:bodyPr spcFirstLastPara="0" vert="horz" wrap="square" lIns="10478" tIns="10478" rIns="10478" bIns="77671" numCol="1" spcCol="1270" anchor="ctr" anchorCtr="0">
            <a:noAutofit/>
          </a:bodyPr>
          <a:lstStyle/>
          <a:p>
            <a:pPr algn="ctr" defTabSz="733369">
              <a:lnSpc>
                <a:spcPct val="90000"/>
              </a:lnSpc>
              <a:spcBef>
                <a:spcPct val="0"/>
              </a:spcBef>
              <a:spcAft>
                <a:spcPct val="35000"/>
              </a:spcAft>
              <a:defRPr/>
            </a:pPr>
            <a:r>
              <a:rPr lang="en-GB" sz="1600">
                <a:solidFill>
                  <a:prstClr val="black">
                    <a:hueOff val="0"/>
                    <a:satOff val="0"/>
                    <a:lumOff val="0"/>
                    <a:alphaOff val="0"/>
                  </a:prstClr>
                </a:solidFill>
                <a:latin typeface="Calibri Light" panose="020F0302020204030204" pitchFamily="34" charset="0"/>
                <a:cs typeface="Calibri Light" panose="020F0302020204030204" pitchFamily="34" charset="0"/>
              </a:rPr>
              <a:t>Christabel Osunde</a:t>
            </a:r>
          </a:p>
        </p:txBody>
      </p:sp>
      <p:sp>
        <p:nvSpPr>
          <p:cNvPr id="54" name="Free-form: Shape 87">
            <a:extLst>
              <a:ext uri="{FF2B5EF4-FFF2-40B4-BE49-F238E27FC236}">
                <a16:creationId xmlns:a16="http://schemas.microsoft.com/office/drawing/2014/main" id="{747C6F12-C859-7EA5-147A-F94021A0F0BD}"/>
              </a:ext>
            </a:extLst>
          </p:cNvPr>
          <p:cNvSpPr/>
          <p:nvPr/>
        </p:nvSpPr>
        <p:spPr>
          <a:xfrm>
            <a:off x="8163198" y="5226003"/>
            <a:ext cx="1418419" cy="230570"/>
          </a:xfrm>
          <a:custGeom>
            <a:avLst/>
            <a:gdLst>
              <a:gd name="connsiteX0" fmla="*/ 0 w 1275713"/>
              <a:gd name="connsiteY0" fmla="*/ 0 h 244632"/>
              <a:gd name="connsiteX1" fmla="*/ 1275713 w 1275713"/>
              <a:gd name="connsiteY1" fmla="*/ 0 h 244632"/>
              <a:gd name="connsiteX2" fmla="*/ 1275713 w 1275713"/>
              <a:gd name="connsiteY2" fmla="*/ 244632 h 244632"/>
              <a:gd name="connsiteX3" fmla="*/ 0 w 1275713"/>
              <a:gd name="connsiteY3" fmla="*/ 244632 h 244632"/>
              <a:gd name="connsiteX4" fmla="*/ 0 w 1275713"/>
              <a:gd name="connsiteY4" fmla="*/ 0 h 244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713" h="244632">
                <a:moveTo>
                  <a:pt x="0" y="0"/>
                </a:moveTo>
                <a:lnTo>
                  <a:pt x="1275713" y="0"/>
                </a:lnTo>
                <a:lnTo>
                  <a:pt x="1275713" y="244632"/>
                </a:lnTo>
                <a:lnTo>
                  <a:pt x="0" y="244632"/>
                </a:lnTo>
                <a:lnTo>
                  <a:pt x="0" y="0"/>
                </a:lnTo>
                <a:close/>
              </a:path>
            </a:pathLst>
          </a:custGeom>
          <a:solidFill>
            <a:srgbClr val="5B9BD5">
              <a:alpha val="90000"/>
              <a:tint val="40000"/>
              <a:hueOff val="0"/>
              <a:satOff val="0"/>
              <a:lumOff val="0"/>
              <a:alphaOff val="0"/>
            </a:srgbClr>
          </a:solidFill>
          <a:ln w="25400" cap="flat" cmpd="sng" algn="ctr">
            <a:solidFill>
              <a:srgbClr val="002060"/>
            </a:solidFill>
            <a:prstDash val="solid"/>
            <a:miter lim="800000"/>
          </a:ln>
          <a:effectLst/>
        </p:spPr>
        <p:txBody>
          <a:bodyPr spcFirstLastPara="0" vert="horz" wrap="square" lIns="19050" tIns="4763" rIns="19050" bIns="4763" numCol="1" spcCol="1270" anchor="ctr" anchorCtr="0">
            <a:noAutofit/>
          </a:bodyPr>
          <a:lstStyle/>
          <a:p>
            <a:pPr algn="r" defTabSz="333350">
              <a:lnSpc>
                <a:spcPct val="90000"/>
              </a:lnSpc>
              <a:spcBef>
                <a:spcPct val="0"/>
              </a:spcBef>
              <a:spcAft>
                <a:spcPct val="35000"/>
              </a:spcAft>
              <a:defRPr/>
            </a:pPr>
            <a:r>
              <a:rPr lang="en-GB" sz="1100">
                <a:solidFill>
                  <a:prstClr val="black">
                    <a:hueOff val="0"/>
                    <a:satOff val="0"/>
                    <a:lumOff val="0"/>
                    <a:alphaOff val="0"/>
                  </a:prstClr>
                </a:solidFill>
                <a:latin typeface="Calibri Light" panose="020F0302020204030204" pitchFamily="34" charset="0"/>
                <a:cs typeface="Calibri Light" panose="020F0302020204030204" pitchFamily="34" charset="0"/>
              </a:rPr>
              <a:t>Case Officer</a:t>
            </a:r>
          </a:p>
        </p:txBody>
      </p:sp>
      <p:cxnSp>
        <p:nvCxnSpPr>
          <p:cNvPr id="57" name="Straight Connector 56">
            <a:extLst>
              <a:ext uri="{FF2B5EF4-FFF2-40B4-BE49-F238E27FC236}">
                <a16:creationId xmlns:a16="http://schemas.microsoft.com/office/drawing/2014/main" id="{3B7A4FC4-F627-3345-E454-A80E6B0310FE}"/>
              </a:ext>
              <a:ext uri="{C183D7F6-B498-43B3-948B-1728B52AA6E4}">
                <adec:decorative xmlns:adec="http://schemas.microsoft.com/office/drawing/2017/decorative" val="1"/>
              </a:ext>
            </a:extLst>
          </p:cNvPr>
          <p:cNvCxnSpPr>
            <a:cxnSpLocks/>
          </p:cNvCxnSpPr>
          <p:nvPr/>
        </p:nvCxnSpPr>
        <p:spPr>
          <a:xfrm>
            <a:off x="5684280" y="1882086"/>
            <a:ext cx="0" cy="2606480"/>
          </a:xfrm>
          <a:prstGeom prst="line">
            <a:avLst/>
          </a:prstGeom>
          <a:noFill/>
          <a:ln w="25400" cap="flat" cmpd="sng" algn="ctr">
            <a:solidFill>
              <a:srgbClr val="002060"/>
            </a:solidFill>
            <a:prstDash val="solid"/>
            <a:miter lim="800000"/>
          </a:ln>
          <a:effectLst/>
        </p:spPr>
      </p:cxnSp>
      <p:cxnSp>
        <p:nvCxnSpPr>
          <p:cNvPr id="58" name="Straight Connector 57">
            <a:extLst>
              <a:ext uri="{FF2B5EF4-FFF2-40B4-BE49-F238E27FC236}">
                <a16:creationId xmlns:a16="http://schemas.microsoft.com/office/drawing/2014/main" id="{95178604-DAF8-0C9E-A91F-3D2DDBAB61E6}"/>
              </a:ext>
              <a:ext uri="{C183D7F6-B498-43B3-948B-1728B52AA6E4}">
                <adec:decorative xmlns:adec="http://schemas.microsoft.com/office/drawing/2017/decorative" val="1"/>
              </a:ext>
            </a:extLst>
          </p:cNvPr>
          <p:cNvCxnSpPr>
            <a:cxnSpLocks/>
          </p:cNvCxnSpPr>
          <p:nvPr/>
        </p:nvCxnSpPr>
        <p:spPr>
          <a:xfrm>
            <a:off x="4706383" y="3353586"/>
            <a:ext cx="4059665" cy="5422"/>
          </a:xfrm>
          <a:prstGeom prst="line">
            <a:avLst/>
          </a:prstGeom>
          <a:noFill/>
          <a:ln w="25400" cap="flat" cmpd="sng" algn="ctr">
            <a:solidFill>
              <a:srgbClr val="002060"/>
            </a:solidFill>
            <a:prstDash val="solid"/>
            <a:miter lim="800000"/>
          </a:ln>
          <a:effectLst/>
        </p:spPr>
      </p:cxnSp>
      <p:cxnSp>
        <p:nvCxnSpPr>
          <p:cNvPr id="59" name="Straight Connector 58">
            <a:extLst>
              <a:ext uri="{FF2B5EF4-FFF2-40B4-BE49-F238E27FC236}">
                <a16:creationId xmlns:a16="http://schemas.microsoft.com/office/drawing/2014/main" id="{17127FD5-B032-9EFA-8720-954A32DF0147}"/>
              </a:ext>
              <a:ext uri="{C183D7F6-B498-43B3-948B-1728B52AA6E4}">
                <adec:decorative xmlns:adec="http://schemas.microsoft.com/office/drawing/2017/decorative" val="1"/>
              </a:ext>
            </a:extLst>
          </p:cNvPr>
          <p:cNvCxnSpPr>
            <a:cxnSpLocks/>
          </p:cNvCxnSpPr>
          <p:nvPr/>
        </p:nvCxnSpPr>
        <p:spPr>
          <a:xfrm>
            <a:off x="5494394" y="2461068"/>
            <a:ext cx="190040" cy="0"/>
          </a:xfrm>
          <a:prstGeom prst="line">
            <a:avLst/>
          </a:prstGeom>
          <a:noFill/>
          <a:ln w="25400" cap="flat" cmpd="sng" algn="ctr">
            <a:solidFill>
              <a:srgbClr val="002060"/>
            </a:solidFill>
            <a:prstDash val="solid"/>
            <a:miter lim="800000"/>
          </a:ln>
          <a:effectLst/>
        </p:spPr>
      </p:cxnSp>
      <p:cxnSp>
        <p:nvCxnSpPr>
          <p:cNvPr id="60" name="Straight Connector 59">
            <a:extLst>
              <a:ext uri="{FF2B5EF4-FFF2-40B4-BE49-F238E27FC236}">
                <a16:creationId xmlns:a16="http://schemas.microsoft.com/office/drawing/2014/main" id="{84F02D15-0887-D752-194D-B9DD5B848049}"/>
              </a:ext>
              <a:ext uri="{C183D7F6-B498-43B3-948B-1728B52AA6E4}">
                <adec:decorative xmlns:adec="http://schemas.microsoft.com/office/drawing/2017/decorative" val="1"/>
              </a:ext>
            </a:extLst>
          </p:cNvPr>
          <p:cNvCxnSpPr>
            <a:cxnSpLocks/>
          </p:cNvCxnSpPr>
          <p:nvPr/>
        </p:nvCxnSpPr>
        <p:spPr>
          <a:xfrm>
            <a:off x="4706383" y="3359008"/>
            <a:ext cx="0" cy="161205"/>
          </a:xfrm>
          <a:prstGeom prst="line">
            <a:avLst/>
          </a:prstGeom>
          <a:noFill/>
          <a:ln w="25400" cap="flat" cmpd="sng" algn="ctr">
            <a:solidFill>
              <a:srgbClr val="002060"/>
            </a:solidFill>
            <a:prstDash val="solid"/>
            <a:miter lim="800000"/>
          </a:ln>
          <a:effectLst/>
        </p:spPr>
      </p:cxnSp>
      <p:cxnSp>
        <p:nvCxnSpPr>
          <p:cNvPr id="61" name="Straight Connector 60">
            <a:extLst>
              <a:ext uri="{FF2B5EF4-FFF2-40B4-BE49-F238E27FC236}">
                <a16:creationId xmlns:a16="http://schemas.microsoft.com/office/drawing/2014/main" id="{F09D2972-2C8C-088E-9A5A-EFBA20931976}"/>
              </a:ext>
              <a:ext uri="{C183D7F6-B498-43B3-948B-1728B52AA6E4}">
                <adec:decorative xmlns:adec="http://schemas.microsoft.com/office/drawing/2017/decorative" val="1"/>
              </a:ext>
            </a:extLst>
          </p:cNvPr>
          <p:cNvCxnSpPr>
            <a:cxnSpLocks/>
          </p:cNvCxnSpPr>
          <p:nvPr/>
        </p:nvCxnSpPr>
        <p:spPr>
          <a:xfrm>
            <a:off x="6695139" y="3359008"/>
            <a:ext cx="0" cy="161205"/>
          </a:xfrm>
          <a:prstGeom prst="line">
            <a:avLst/>
          </a:prstGeom>
          <a:noFill/>
          <a:ln w="25400" cap="flat" cmpd="sng" algn="ctr">
            <a:solidFill>
              <a:srgbClr val="002060"/>
            </a:solidFill>
            <a:prstDash val="solid"/>
            <a:miter lim="800000"/>
          </a:ln>
          <a:effectLst/>
        </p:spPr>
      </p:cxnSp>
      <p:cxnSp>
        <p:nvCxnSpPr>
          <p:cNvPr id="62" name="Straight Connector 61">
            <a:extLst>
              <a:ext uri="{FF2B5EF4-FFF2-40B4-BE49-F238E27FC236}">
                <a16:creationId xmlns:a16="http://schemas.microsoft.com/office/drawing/2014/main" id="{E959352E-0988-0646-217B-CC7BFB30445C}"/>
              </a:ext>
              <a:ext uri="{C183D7F6-B498-43B3-948B-1728B52AA6E4}">
                <adec:decorative xmlns:adec="http://schemas.microsoft.com/office/drawing/2017/decorative" val="1"/>
              </a:ext>
            </a:extLst>
          </p:cNvPr>
          <p:cNvCxnSpPr>
            <a:cxnSpLocks/>
          </p:cNvCxnSpPr>
          <p:nvPr/>
        </p:nvCxnSpPr>
        <p:spPr>
          <a:xfrm>
            <a:off x="8766048" y="3364913"/>
            <a:ext cx="0" cy="161205"/>
          </a:xfrm>
          <a:prstGeom prst="line">
            <a:avLst/>
          </a:prstGeom>
          <a:noFill/>
          <a:ln w="25400" cap="flat" cmpd="sng" algn="ctr">
            <a:solidFill>
              <a:srgbClr val="002060"/>
            </a:solidFill>
            <a:prstDash val="solid"/>
            <a:miter lim="800000"/>
          </a:ln>
          <a:effectLst/>
        </p:spPr>
      </p:cxnSp>
      <p:cxnSp>
        <p:nvCxnSpPr>
          <p:cNvPr id="63" name="Straight Connector 62">
            <a:extLst>
              <a:ext uri="{FF2B5EF4-FFF2-40B4-BE49-F238E27FC236}">
                <a16:creationId xmlns:a16="http://schemas.microsoft.com/office/drawing/2014/main" id="{94AFAC2F-B83A-4B59-CB8C-BB1F9E9A3BED}"/>
              </a:ext>
              <a:ext uri="{C183D7F6-B498-43B3-948B-1728B52AA6E4}">
                <adec:decorative xmlns:adec="http://schemas.microsoft.com/office/drawing/2017/decorative" val="1"/>
              </a:ext>
            </a:extLst>
          </p:cNvPr>
          <p:cNvCxnSpPr>
            <a:cxnSpLocks/>
          </p:cNvCxnSpPr>
          <p:nvPr/>
        </p:nvCxnSpPr>
        <p:spPr>
          <a:xfrm>
            <a:off x="2827593" y="4488566"/>
            <a:ext cx="5960482" cy="0"/>
          </a:xfrm>
          <a:prstGeom prst="line">
            <a:avLst/>
          </a:prstGeom>
          <a:noFill/>
          <a:ln w="25400" cap="flat" cmpd="sng" algn="ctr">
            <a:solidFill>
              <a:srgbClr val="002060"/>
            </a:solidFill>
            <a:prstDash val="solid"/>
            <a:miter lim="800000"/>
          </a:ln>
          <a:effectLst/>
        </p:spPr>
      </p:cxnSp>
      <p:cxnSp>
        <p:nvCxnSpPr>
          <p:cNvPr id="64" name="Straight Connector 63">
            <a:extLst>
              <a:ext uri="{FF2B5EF4-FFF2-40B4-BE49-F238E27FC236}">
                <a16:creationId xmlns:a16="http://schemas.microsoft.com/office/drawing/2014/main" id="{B4E1EB80-7962-6FF2-F661-57D329A4D2D9}"/>
              </a:ext>
              <a:ext uri="{C183D7F6-B498-43B3-948B-1728B52AA6E4}">
                <adec:decorative xmlns:adec="http://schemas.microsoft.com/office/drawing/2017/decorative" val="1"/>
              </a:ext>
            </a:extLst>
          </p:cNvPr>
          <p:cNvCxnSpPr>
            <a:cxnSpLocks/>
          </p:cNvCxnSpPr>
          <p:nvPr/>
        </p:nvCxnSpPr>
        <p:spPr>
          <a:xfrm>
            <a:off x="2822461" y="4488566"/>
            <a:ext cx="0" cy="183296"/>
          </a:xfrm>
          <a:prstGeom prst="line">
            <a:avLst/>
          </a:prstGeom>
          <a:noFill/>
          <a:ln w="25400" cap="flat" cmpd="sng" algn="ctr">
            <a:solidFill>
              <a:srgbClr val="002060"/>
            </a:solidFill>
            <a:prstDash val="solid"/>
            <a:miter lim="800000"/>
          </a:ln>
          <a:effectLst/>
        </p:spPr>
      </p:cxnSp>
      <p:cxnSp>
        <p:nvCxnSpPr>
          <p:cNvPr id="65" name="Straight Connector 64">
            <a:extLst>
              <a:ext uri="{FF2B5EF4-FFF2-40B4-BE49-F238E27FC236}">
                <a16:creationId xmlns:a16="http://schemas.microsoft.com/office/drawing/2014/main" id="{631D47B6-B4B6-7C11-FBE5-9981181708A2}"/>
              </a:ext>
              <a:ext uri="{C183D7F6-B498-43B3-948B-1728B52AA6E4}">
                <adec:decorative xmlns:adec="http://schemas.microsoft.com/office/drawing/2017/decorative" val="1"/>
              </a:ext>
            </a:extLst>
          </p:cNvPr>
          <p:cNvCxnSpPr>
            <a:cxnSpLocks/>
          </p:cNvCxnSpPr>
          <p:nvPr/>
        </p:nvCxnSpPr>
        <p:spPr>
          <a:xfrm>
            <a:off x="4729335" y="4488566"/>
            <a:ext cx="0" cy="183296"/>
          </a:xfrm>
          <a:prstGeom prst="line">
            <a:avLst/>
          </a:prstGeom>
          <a:noFill/>
          <a:ln w="25400" cap="flat" cmpd="sng" algn="ctr">
            <a:solidFill>
              <a:srgbClr val="002060"/>
            </a:solidFill>
            <a:prstDash val="solid"/>
            <a:miter lim="800000"/>
          </a:ln>
          <a:effectLst/>
        </p:spPr>
      </p:cxnSp>
      <p:cxnSp>
        <p:nvCxnSpPr>
          <p:cNvPr id="66" name="Straight Connector 65">
            <a:extLst>
              <a:ext uri="{FF2B5EF4-FFF2-40B4-BE49-F238E27FC236}">
                <a16:creationId xmlns:a16="http://schemas.microsoft.com/office/drawing/2014/main" id="{4CBC0A25-93BE-8AEE-C53A-24D527E66206}"/>
              </a:ext>
              <a:ext uri="{C183D7F6-B498-43B3-948B-1728B52AA6E4}">
                <adec:decorative xmlns:adec="http://schemas.microsoft.com/office/drawing/2017/decorative" val="1"/>
              </a:ext>
            </a:extLst>
          </p:cNvPr>
          <p:cNvCxnSpPr>
            <a:cxnSpLocks/>
          </p:cNvCxnSpPr>
          <p:nvPr/>
        </p:nvCxnSpPr>
        <p:spPr>
          <a:xfrm>
            <a:off x="6718145" y="4488566"/>
            <a:ext cx="0" cy="199287"/>
          </a:xfrm>
          <a:prstGeom prst="line">
            <a:avLst/>
          </a:prstGeom>
          <a:noFill/>
          <a:ln w="25400" cap="flat" cmpd="sng" algn="ctr">
            <a:solidFill>
              <a:srgbClr val="002060"/>
            </a:solidFill>
            <a:prstDash val="solid"/>
            <a:miter lim="800000"/>
          </a:ln>
          <a:effectLst/>
        </p:spPr>
      </p:cxnSp>
      <p:cxnSp>
        <p:nvCxnSpPr>
          <p:cNvPr id="67" name="Straight Connector 66">
            <a:extLst>
              <a:ext uri="{FF2B5EF4-FFF2-40B4-BE49-F238E27FC236}">
                <a16:creationId xmlns:a16="http://schemas.microsoft.com/office/drawing/2014/main" id="{66BF2618-F141-72B1-B82D-DCFD8C01AB4E}"/>
              </a:ext>
              <a:ext uri="{C183D7F6-B498-43B3-948B-1728B52AA6E4}">
                <adec:decorative xmlns:adec="http://schemas.microsoft.com/office/drawing/2017/decorative" val="1"/>
              </a:ext>
            </a:extLst>
          </p:cNvPr>
          <p:cNvCxnSpPr>
            <a:cxnSpLocks/>
          </p:cNvCxnSpPr>
          <p:nvPr/>
        </p:nvCxnSpPr>
        <p:spPr>
          <a:xfrm>
            <a:off x="8788075" y="4492695"/>
            <a:ext cx="0" cy="187986"/>
          </a:xfrm>
          <a:prstGeom prst="line">
            <a:avLst/>
          </a:prstGeom>
          <a:noFill/>
          <a:ln w="25400" cap="flat" cmpd="sng" algn="ctr">
            <a:solidFill>
              <a:srgbClr val="002060"/>
            </a:solidFill>
            <a:prstDash val="solid"/>
            <a:miter lim="800000"/>
          </a:ln>
          <a:effectLst/>
        </p:spPr>
      </p:cxnSp>
    </p:spTree>
    <p:extLst>
      <p:ext uri="{BB962C8B-B14F-4D97-AF65-F5344CB8AC3E}">
        <p14:creationId xmlns:p14="http://schemas.microsoft.com/office/powerpoint/2010/main" val="2334621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42288B-61B1-4C90-B905-5E19452BFAE9}"/>
              </a:ext>
            </a:extLst>
          </p:cNvPr>
          <p:cNvSpPr>
            <a:spLocks noGrp="1"/>
          </p:cNvSpPr>
          <p:nvPr>
            <p:ph type="title" idx="4294967295"/>
          </p:nvPr>
        </p:nvSpPr>
        <p:spPr>
          <a:xfrm>
            <a:off x="503766" y="2839085"/>
            <a:ext cx="11184467" cy="11798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1219140" rtl="0" eaLnBrk="1" fontAlgn="auto" latinLnBrk="0" hangingPunct="1">
              <a:lnSpc>
                <a:spcPct val="90000"/>
              </a:lnSpc>
              <a:spcBef>
                <a:spcPts val="1333"/>
              </a:spcBef>
              <a:spcAft>
                <a:spcPts val="0"/>
              </a:spcAft>
              <a:buClrTx/>
              <a:buSzTx/>
              <a:buFont typeface="Arial" panose="020B0604020202020204" pitchFamily="34" charset="0"/>
              <a:buNone/>
              <a:tabLst/>
              <a:defRPr/>
            </a:pPr>
            <a:r>
              <a:rPr lang="en-GB" sz="6600" b="0" spc="-267">
                <a:solidFill>
                  <a:srgbClr val="FFFFFF"/>
                </a:solidFill>
                <a:latin typeface="Calibri Light" panose="020F0302020204030204" pitchFamily="34" charset="0"/>
                <a:ea typeface="+mn-ea"/>
                <a:cs typeface="Calibri Light" panose="020F0302020204030204" pitchFamily="34" charset="0"/>
              </a:rPr>
              <a:t>ACE </a:t>
            </a:r>
            <a:r>
              <a:rPr lang="en-GB" sz="6600" spc="-267">
                <a:solidFill>
                  <a:srgbClr val="FFFFFF"/>
                </a:solidFill>
                <a:latin typeface="Calibri Light" panose="020F0302020204030204" pitchFamily="34" charset="0"/>
                <a:ea typeface="+mn-ea"/>
                <a:cs typeface="Calibri Light" panose="020F0302020204030204" pitchFamily="34" charset="0"/>
              </a:rPr>
              <a:t>Context</a:t>
            </a:r>
            <a:endParaRPr kumimoji="0" lang="en-GB" sz="6600" b="0" i="0" u="none" strike="noStrike" kern="1200" cap="none" spc="-267"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3" name="TextBox 2">
            <a:extLst>
              <a:ext uri="{FF2B5EF4-FFF2-40B4-BE49-F238E27FC236}">
                <a16:creationId xmlns:a16="http://schemas.microsoft.com/office/drawing/2014/main" id="{22833B6E-13E8-4F24-357C-AAFE4C3B2FBC}"/>
              </a:ext>
            </a:extLst>
          </p:cNvPr>
          <p:cNvSpPr txBox="1"/>
          <p:nvPr/>
        </p:nvSpPr>
        <p:spPr>
          <a:xfrm>
            <a:off x="114301" y="6490349"/>
            <a:ext cx="6097772" cy="215444"/>
          </a:xfrm>
          <a:prstGeom prst="rect">
            <a:avLst/>
          </a:prstGeom>
          <a:noFill/>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kumimoji="0" lang="en-GB" sz="800" i="0" strike="noStrike" kern="0" cap="none" spc="0" normalizeH="0" baseline="0" noProof="0">
                <a:ln>
                  <a:noFill/>
                </a:ln>
                <a:solidFill>
                  <a:schemeClr val="bg1"/>
                </a:solidFill>
                <a:effectLst/>
                <a:uLnTx/>
                <a:uFillTx/>
                <a:latin typeface="Calibri Light" panose="020F0302020204030204" pitchFamily="34" charset="0"/>
                <a:ea typeface="Calibri" panose="020F05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Annual Consents Exercise Guidance</a:t>
            </a:r>
            <a:r>
              <a:rPr lang="en-GB" sz="800" kern="0">
                <a:solidFill>
                  <a:schemeClr val="bg1"/>
                </a:solidFill>
                <a:latin typeface="Calibri Light" panose="020F0302020204030204" pitchFamily="34" charset="0"/>
                <a:ea typeface="Calibri" panose="020F05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 and Information</a:t>
            </a:r>
            <a:endParaRPr kumimoji="0" lang="en-GB" sz="800" i="0" strike="noStrike" kern="0" cap="none" spc="0" normalizeH="0" baseline="0" noProof="0">
              <a:ln>
                <a:noFill/>
              </a:ln>
              <a:solidFill>
                <a:schemeClr val="bg1"/>
              </a:solidFill>
              <a:effectLst/>
              <a:uLnTx/>
              <a:uFillTx/>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1798630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34302-9C4A-F104-F990-E31148B4E2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2EA697-2F37-C0E6-3877-C4DA59BBECAF}"/>
              </a:ext>
            </a:extLst>
          </p:cNvPr>
          <p:cNvSpPr>
            <a:spLocks noGrp="1"/>
          </p:cNvSpPr>
          <p:nvPr>
            <p:ph type="title"/>
          </p:nvPr>
        </p:nvSpPr>
        <p:spPr/>
        <p:txBody>
          <a:bodyPr/>
          <a:lstStyle/>
          <a:p>
            <a:r>
              <a:rPr lang="en-GB">
                <a:latin typeface="Calibri Light" panose="020F0302020204030204" pitchFamily="34" charset="0"/>
                <a:cs typeface="Calibri Light" panose="020F0302020204030204" pitchFamily="34" charset="0"/>
              </a:rPr>
              <a:t>Helping Meet Demand</a:t>
            </a:r>
            <a:endParaRPr lang="en-GB"/>
          </a:p>
        </p:txBody>
      </p:sp>
      <p:sp>
        <p:nvSpPr>
          <p:cNvPr id="3" name="Text Placeholder 2">
            <a:extLst>
              <a:ext uri="{FF2B5EF4-FFF2-40B4-BE49-F238E27FC236}">
                <a16:creationId xmlns:a16="http://schemas.microsoft.com/office/drawing/2014/main" id="{BBD5759A-3253-09E1-3ED9-3B8CBC125F32}"/>
              </a:ext>
              <a:ext uri="{C183D7F6-B498-43B3-948B-1728B52AA6E4}">
                <adec:decorative xmlns:adec="http://schemas.microsoft.com/office/drawing/2017/decorative" val="1"/>
              </a:ext>
            </a:extLst>
          </p:cNvPr>
          <p:cNvSpPr>
            <a:spLocks noGrp="1"/>
          </p:cNvSpPr>
          <p:nvPr>
            <p:ph type="body" sz="quarter" idx="10"/>
          </p:nvPr>
        </p:nvSpPr>
        <p:spPr/>
        <p:txBody>
          <a:bodyPr/>
          <a:lstStyle/>
          <a:p>
            <a:endParaRPr lang="en-GB"/>
          </a:p>
        </p:txBody>
      </p:sp>
      <p:sp>
        <p:nvSpPr>
          <p:cNvPr id="80" name="Text Placeholder 4">
            <a:extLst>
              <a:ext uri="{FF2B5EF4-FFF2-40B4-BE49-F238E27FC236}">
                <a16:creationId xmlns:a16="http://schemas.microsoft.com/office/drawing/2014/main" id="{002C165C-266D-DA64-1E67-09431130C661}"/>
              </a:ext>
              <a:ext uri="{C183D7F6-B498-43B3-948B-1728B52AA6E4}">
                <adec:decorative xmlns:adec="http://schemas.microsoft.com/office/drawing/2017/decorative" val="1"/>
              </a:ext>
            </a:extLst>
          </p:cNvPr>
          <p:cNvSpPr txBox="1">
            <a:spLocks/>
          </p:cNvSpPr>
          <p:nvPr/>
        </p:nvSpPr>
        <p:spPr>
          <a:xfrm>
            <a:off x="0" y="6482511"/>
            <a:ext cx="12192000" cy="368300"/>
          </a:xfrm>
          <a:prstGeom prst="rect">
            <a:avLst/>
          </a:prstGeom>
          <a:solidFill>
            <a:srgbClr val="002060"/>
          </a:solidFill>
        </p:spPr>
        <p:txBody>
          <a:bodyPr/>
          <a:lstStyle>
            <a:lvl1pPr marL="0" indent="0" algn="ctr" defTabSz="1219140" rtl="0" eaLnBrk="1" latinLnBrk="0" hangingPunct="1">
              <a:lnSpc>
                <a:spcPct val="90000"/>
              </a:lnSpc>
              <a:spcBef>
                <a:spcPts val="1333"/>
              </a:spcBef>
              <a:buFont typeface="Arial" panose="020B0604020202020204" pitchFamily="34" charset="0"/>
              <a:buNone/>
              <a:defRPr sz="1733" b="1" kern="1200">
                <a:solidFill>
                  <a:srgbClr val="FFFFFF"/>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a:hlinkClick r:id="rId3">
                  <a:extLst>
                    <a:ext uri="{A12FA001-AC4F-418D-AE19-62706E023703}">
                      <ahyp:hlinkClr xmlns:ahyp="http://schemas.microsoft.com/office/drawing/2018/hyperlinkcolor" val="tx"/>
                    </a:ext>
                  </a:extLst>
                </a:hlinkClick>
              </a:rPr>
              <a:t>OGA Plan - Emissions Reduction</a:t>
            </a:r>
            <a:endParaRPr lang="en-GB"/>
          </a:p>
        </p:txBody>
      </p:sp>
      <p:sp>
        <p:nvSpPr>
          <p:cNvPr id="81" name="TextBox 80">
            <a:extLst>
              <a:ext uri="{FF2B5EF4-FFF2-40B4-BE49-F238E27FC236}">
                <a16:creationId xmlns:a16="http://schemas.microsoft.com/office/drawing/2014/main" id="{8752FDEC-C065-0BA4-DBC6-BE99A6BD2C3E}"/>
              </a:ext>
            </a:extLst>
          </p:cNvPr>
          <p:cNvSpPr txBox="1"/>
          <p:nvPr/>
        </p:nvSpPr>
        <p:spPr>
          <a:xfrm>
            <a:off x="575733" y="812885"/>
            <a:ext cx="11420475" cy="584775"/>
          </a:xfrm>
          <a:prstGeom prst="rect">
            <a:avLst/>
          </a:prstGeom>
          <a:noFill/>
        </p:spPr>
        <p:txBody>
          <a:bodyPr wrap="square" rtlCol="0">
            <a:spAutoFit/>
          </a:bodyPr>
          <a:lstStyle/>
          <a:p>
            <a:r>
              <a:rPr lang="en-GB" sz="1600">
                <a:solidFill>
                  <a:schemeClr val="bg1"/>
                </a:solidFill>
                <a:latin typeface="Calibri" panose="020F0502020204030204" pitchFamily="34" charset="0"/>
                <a:cs typeface="Calibri" panose="020F0502020204030204" pitchFamily="34" charset="0"/>
              </a:rPr>
              <a:t>Oil and Gas currently meet three quarters of UK energy demand and will play an important role in the energy mix for years to come. Though it is declining, domestic production reduced our reliance on imports.</a:t>
            </a:r>
          </a:p>
        </p:txBody>
      </p:sp>
      <p:pic>
        <p:nvPicPr>
          <p:cNvPr id="7" name="Picture 6" descr="Oil Production and Demand graph detailing million tonnes of oil equivalent">
            <a:extLst>
              <a:ext uri="{FF2B5EF4-FFF2-40B4-BE49-F238E27FC236}">
                <a16:creationId xmlns:a16="http://schemas.microsoft.com/office/drawing/2014/main" id="{CBDD5B0E-9E0D-21E4-700B-5D3A3034DB93}"/>
              </a:ext>
            </a:extLst>
          </p:cNvPr>
          <p:cNvPicPr>
            <a:picLocks noChangeAspect="1"/>
          </p:cNvPicPr>
          <p:nvPr/>
        </p:nvPicPr>
        <p:blipFill>
          <a:blip r:embed="rId4"/>
          <a:stretch>
            <a:fillRect/>
          </a:stretch>
        </p:blipFill>
        <p:spPr>
          <a:xfrm>
            <a:off x="683154" y="1404851"/>
            <a:ext cx="7295920" cy="4815307"/>
          </a:xfrm>
          <a:prstGeom prst="rect">
            <a:avLst/>
          </a:prstGeom>
        </p:spPr>
      </p:pic>
      <p:sp>
        <p:nvSpPr>
          <p:cNvPr id="4" name="Rectangle: Rounded Corners 4">
            <a:extLst>
              <a:ext uri="{FF2B5EF4-FFF2-40B4-BE49-F238E27FC236}">
                <a16:creationId xmlns:a16="http://schemas.microsoft.com/office/drawing/2014/main" id="{82599C3D-631C-C235-ED1A-2B734150E5B7}"/>
              </a:ext>
            </a:extLst>
          </p:cNvPr>
          <p:cNvSpPr txBox="1"/>
          <p:nvPr/>
        </p:nvSpPr>
        <p:spPr>
          <a:xfrm>
            <a:off x="8680704" y="2457147"/>
            <a:ext cx="2828142" cy="1343820"/>
          </a:xfrm>
          <a:prstGeom prst="rect">
            <a:avLst/>
          </a:prstGeom>
          <a:solidFill>
            <a:schemeClr val="bg1"/>
          </a:solidFill>
          <a:ln>
            <a:noFill/>
          </a:ln>
          <a:effectLst/>
        </p:spPr>
        <p:txBody>
          <a:bodyPr spcFirstLastPara="0" vert="horz" wrap="square" lIns="30480" tIns="20320" rIns="30480" bIns="20320" numCol="1" spcCol="1270" anchor="ctr" anchorCtr="0">
            <a:noAutofit/>
          </a:bodyPr>
          <a:lstStyle/>
          <a:p>
            <a:pPr algn="ctr"/>
            <a:r>
              <a:rPr lang="en-GB" sz="1800">
                <a:solidFill>
                  <a:srgbClr val="FFFFFF"/>
                </a:solidFill>
                <a:latin typeface="Calibri" panose="020F0502020204030204" pitchFamily="34" charset="0"/>
                <a:cs typeface="Calibri" panose="020F0502020204030204" pitchFamily="34" charset="0"/>
              </a:rPr>
              <a:t>Domestic gas production equated to </a:t>
            </a:r>
            <a:r>
              <a:rPr lang="en-GB" sz="1800" b="1">
                <a:solidFill>
                  <a:srgbClr val="FFFFFF"/>
                </a:solidFill>
                <a:latin typeface="Calibri" panose="020F0502020204030204" pitchFamily="34" charset="0"/>
                <a:cs typeface="Calibri" panose="020F0502020204030204" pitchFamily="34" charset="0"/>
              </a:rPr>
              <a:t>around half </a:t>
            </a:r>
            <a:r>
              <a:rPr lang="en-GB" sz="1800">
                <a:solidFill>
                  <a:srgbClr val="FFFFFF"/>
                </a:solidFill>
                <a:latin typeface="Calibri" panose="020F0502020204030204" pitchFamily="34" charset="0"/>
                <a:cs typeface="Calibri" panose="020F0502020204030204" pitchFamily="34" charset="0"/>
              </a:rPr>
              <a:t>of UK demand in 2024</a:t>
            </a:r>
            <a:endParaRPr lang="en-GB" sz="1800" b="0" i="0" u="none" strike="noStrike">
              <a:solidFill>
                <a:srgbClr val="FFFFFF"/>
              </a:solidFill>
              <a:effectLst/>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9D7A2E63-9D9E-5B61-8045-C5A17211F0CE}"/>
              </a:ext>
            </a:extLst>
          </p:cNvPr>
          <p:cNvSpPr txBox="1"/>
          <p:nvPr/>
        </p:nvSpPr>
        <p:spPr>
          <a:xfrm>
            <a:off x="8680704" y="4104789"/>
            <a:ext cx="2828142" cy="1038331"/>
          </a:xfrm>
          <a:prstGeom prst="rect">
            <a:avLst/>
          </a:prstGeom>
          <a:solidFill>
            <a:schemeClr val="bg1"/>
          </a:solidFill>
          <a:ln>
            <a:noFill/>
          </a:ln>
          <a:effectLst/>
        </p:spPr>
        <p:txBody>
          <a:bodyPr spcFirstLastPara="0" vert="horz" wrap="square" lIns="30480" tIns="20320" rIns="30480" bIns="20320" numCol="1" spcCol="1270" anchor="ctr" anchorCtr="0">
            <a:noAutofit/>
          </a:bodyPr>
          <a:lstStyle/>
          <a:p>
            <a:pPr algn="ctr"/>
            <a:r>
              <a:rPr lang="en-GB" sz="1800">
                <a:solidFill>
                  <a:srgbClr val="FFFFFF"/>
                </a:solidFill>
                <a:latin typeface="Calibri" panose="020F0502020204030204" pitchFamily="34" charset="0"/>
                <a:cs typeface="Calibri" panose="020F0502020204030204" pitchFamily="34" charset="0"/>
              </a:rPr>
              <a:t>UK to be a </a:t>
            </a:r>
            <a:r>
              <a:rPr lang="en-GB" sz="1800" b="1">
                <a:solidFill>
                  <a:srgbClr val="FFFFFF"/>
                </a:solidFill>
                <a:latin typeface="Calibri" panose="020F0502020204030204" pitchFamily="34" charset="0"/>
                <a:cs typeface="Calibri" panose="020F0502020204030204" pitchFamily="34" charset="0"/>
              </a:rPr>
              <a:t>net importer </a:t>
            </a:r>
            <a:r>
              <a:rPr lang="en-GB" sz="1800">
                <a:solidFill>
                  <a:srgbClr val="FFFFFF"/>
                </a:solidFill>
                <a:latin typeface="Calibri" panose="020F0502020204030204" pitchFamily="34" charset="0"/>
                <a:cs typeface="Calibri" panose="020F0502020204030204" pitchFamily="34" charset="0"/>
              </a:rPr>
              <a:t> of oil and gas out to 2050</a:t>
            </a:r>
            <a:endParaRPr lang="en-GB" sz="1800" b="0" i="0" u="none" strike="noStrike">
              <a:solidFill>
                <a:srgbClr val="FFFFFF"/>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4679535"/>
      </p:ext>
    </p:extLst>
  </p:cSld>
  <p:clrMapOvr>
    <a:masterClrMapping/>
  </p:clrMapOvr>
</p:sld>
</file>

<file path=ppt/theme/theme1.xml><?xml version="1.0" encoding="utf-8"?>
<a:theme xmlns:a="http://schemas.openxmlformats.org/drawingml/2006/main" name="OGA_Master_template_16:9">
  <a:themeElements>
    <a:clrScheme name="Custom 1">
      <a:dk1>
        <a:srgbClr val="000000"/>
      </a:dk1>
      <a:lt1>
        <a:srgbClr val="002060"/>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GA_Master_template_16:9">
  <a:themeElements>
    <a:clrScheme name="Custom 1">
      <a:dk1>
        <a:srgbClr val="000000"/>
      </a:dk1>
      <a:lt1>
        <a:srgbClr val="002060"/>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GA_Master_template_16:9">
  <a:themeElements>
    <a:clrScheme name="T0 2022">
      <a:dk1>
        <a:sysClr val="windowText" lastClr="000000"/>
      </a:dk1>
      <a:lt1>
        <a:sysClr val="window" lastClr="FFFFFF"/>
      </a:lt1>
      <a:dk2>
        <a:srgbClr val="002E6D"/>
      </a:dk2>
      <a:lt2>
        <a:srgbClr val="E7E6E6"/>
      </a:lt2>
      <a:accent1>
        <a:srgbClr val="56687A"/>
      </a:accent1>
      <a:accent2>
        <a:srgbClr val="009FE2"/>
      </a:accent2>
      <a:accent3>
        <a:srgbClr val="CF0C71"/>
      </a:accent3>
      <a:accent4>
        <a:srgbClr val="AABCCD"/>
      </a:accent4>
      <a:accent5>
        <a:srgbClr val="008624"/>
      </a:accent5>
      <a:accent6>
        <a:srgbClr val="8531A5"/>
      </a:accent6>
      <a:hlink>
        <a:srgbClr val="0065A2"/>
      </a:hlink>
      <a:folHlink>
        <a:srgbClr val="776CB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er Zero theme 2022" id="{7F47193E-4148-4996-B798-C49560555E64}" vid="{7E7409AC-B4E0-482A-9D7B-DEB347F024E5}"/>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be45aec-f122-432c-a096-83ee12d526cc">
      <Value>13</Value>
    </TaxCatchAll>
    <fa6d2108ab3c46c1ad0fef0c5bd8d42a xmlns="03c2aa2a-3bd2-4e2d-9874-b99356c97bdc">
      <Terms xmlns="http://schemas.microsoft.com/office/infopath/2007/PartnerControls">
        <TermInfo xmlns="http://schemas.microsoft.com/office/infopath/2007/PartnerControls">
          <TermName xmlns="http://schemas.microsoft.com/office/infopath/2007/PartnerControls">Field Consents</TermName>
          <TermId xmlns="http://schemas.microsoft.com/office/infopath/2007/PartnerControls">d41cb1f5-51b5-4f68-8a0a-9631a1bdfc4f</TermId>
        </TermInfo>
      </Terms>
    </fa6d2108ab3c46c1ad0fef0c5bd8d42a>
    <SharedWithUsers xmlns="9be45aec-f122-432c-a096-83ee12d526cc">
      <UserInfo>
        <DisplayName>Angie McTavish (North Sea Transition Authority)</DisplayName>
        <AccountId>19</AccountId>
        <AccountType/>
      </UserInfo>
      <UserInfo>
        <DisplayName>Alan Stewart (North Sea Transition Authority)</DisplayName>
        <AccountId>301</AccountId>
        <AccountType/>
      </UserInfo>
      <UserInfo>
        <DisplayName>Andrew Jones (North Sea Transition Authority)</DisplayName>
        <AccountId>37</AccountId>
        <AccountType/>
      </UserInfo>
      <UserInfo>
        <DisplayName>Malcolm Cowie (North Sea Transition Authority)</DisplayName>
        <AccountId>17</AccountId>
        <AccountType/>
      </UserInfo>
      <UserInfo>
        <DisplayName>David Reaich (North Sea Transition Authority)</DisplayName>
        <AccountId>1059</AccountId>
        <AccountType/>
      </UserInfo>
      <UserInfo>
        <DisplayName>Katharine Barney (North Sea Transition Authority)</DisplayName>
        <AccountId>560</AccountId>
        <AccountType/>
      </UserInfo>
      <UserInfo>
        <DisplayName>Mark Lammey (North Sea Transition Authority)</DisplayName>
        <AccountId>418</AccountId>
        <AccountType/>
      </UserInfo>
      <UserInfo>
        <DisplayName>Hedvig Ljungerud (North Sea Transition Authority)</DisplayName>
        <AccountId>130</AccountId>
        <AccountType/>
      </UserInfo>
      <UserInfo>
        <DisplayName>Tom Wheeler (North Sea Transition Authority)</DisplayName>
        <AccountId>125</AccountId>
        <AccountType/>
      </UserInfo>
      <UserInfo>
        <DisplayName>Niki Obiwulu (North Sea Transition Authority)</DisplayName>
        <AccountId>279</AccountId>
        <AccountType/>
      </UserInfo>
      <UserInfo>
        <DisplayName>Alice Chainey (North Sea Transition Authority)</DisplayName>
        <AccountId>1195</AccountId>
        <AccountType/>
      </UserInfo>
      <UserInfo>
        <DisplayName>Jane de Lozey (North Sea Transition Authority)</DisplayName>
        <AccountId>112</AccountId>
        <AccountType/>
      </UserInfo>
      <UserInfo>
        <DisplayName>Robert White (North Sea Transition Authority)</DisplayName>
        <AccountId>21</AccountId>
        <AccountType/>
      </UserInfo>
      <UserInfo>
        <DisplayName>Samuel Brooke-Barnett (North Sea Transition Authority)</DisplayName>
        <AccountId>715</AccountId>
        <AccountType/>
      </UserInfo>
      <UserInfo>
        <DisplayName>Andrew Carle (North Sea Transition Authority)</DisplayName>
        <AccountId>15</AccountId>
        <AccountType/>
      </UserInfo>
      <UserInfo>
        <DisplayName>Graeme Will (North Sea Transition Authority)</DisplayName>
        <AccountId>44</AccountId>
        <AccountType/>
      </UserInfo>
      <UserInfo>
        <DisplayName>Patrycja Kupniewska (North Sea Transition Authority)</DisplayName>
        <AccountId>810</AccountId>
        <AccountType/>
      </UserInfo>
      <UserInfo>
        <DisplayName>Jenni Whitfield (North Sea Transition Authority)</DisplayName>
        <AccountId>23</AccountId>
        <AccountType/>
      </UserInfo>
      <UserInfo>
        <DisplayName>Alan Poole (North Sea Transition Authority)</DisplayName>
        <AccountId>73</AccountId>
        <AccountType/>
      </UserInfo>
      <UserInfo>
        <DisplayName>Kelsey Tymms (North Sea Transition Authority)</DisplayName>
        <AccountId>75</AccountId>
        <AccountType/>
      </UserInfo>
    </SharedWithUsers>
    <lcf76f155ced4ddcb4097134ff3c332f xmlns="03c2aa2a-3bd2-4e2d-9874-b99356c97bdc">
      <Terms xmlns="http://schemas.microsoft.com/office/infopath/2007/PartnerControls"/>
    </lcf76f155ced4ddcb4097134ff3c332f>
    <Identifier xmlns="03c2aa2a-3bd2-4e2d-9874-b99356c97bdc" xsi:nil="true"/>
    <Licence_x0020_Number xmlns="03c2aa2a-3bd2-4e2d-9874-b99356c97bdc" xsi:nil="true"/>
    <EventEndDate xmlns="03c2aa2a-3bd2-4e2d-9874-b99356c97bdc" xsi:nil="true"/>
    <g5c6c3627ccc43c0bf021c16fe6585b1 xmlns="03c2aa2a-3bd2-4e2d-9874-b99356c97bdc">
      <Terms xmlns="http://schemas.microsoft.com/office/infopath/2007/PartnerControls"/>
    </g5c6c3627ccc43c0bf021c16fe6585b1>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AE04036B6FEAB4C834B124021612B6A" ma:contentTypeVersion="27" ma:contentTypeDescription="Create a new document." ma:contentTypeScope="" ma:versionID="988ab3959461a46ecc3f4d289b666611">
  <xsd:schema xmlns:xsd="http://www.w3.org/2001/XMLSchema" xmlns:xs="http://www.w3.org/2001/XMLSchema" xmlns:p="http://schemas.microsoft.com/office/2006/metadata/properties" xmlns:ns2="03c2aa2a-3bd2-4e2d-9874-b99356c97bdc" xmlns:ns3="9be45aec-f122-432c-a096-83ee12d526cc" targetNamespace="http://schemas.microsoft.com/office/2006/metadata/properties" ma:root="true" ma:fieldsID="698f05f65dfe3973055d374daf61c512" ns2:_="" ns3:_="">
    <xsd:import namespace="03c2aa2a-3bd2-4e2d-9874-b99356c97bdc"/>
    <xsd:import namespace="9be45aec-f122-432c-a096-83ee12d526cc"/>
    <xsd:element name="properties">
      <xsd:complexType>
        <xsd:sequence>
          <xsd:element name="documentManagement">
            <xsd:complexType>
              <xsd:all>
                <xsd:element ref="ns2:Identifier" minOccurs="0"/>
                <xsd:element ref="ns2:fa6d2108ab3c46c1ad0fef0c5bd8d42a" minOccurs="0"/>
                <xsd:element ref="ns3:TaxCatchAll"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2:MediaServiceLocation" minOccurs="0"/>
                <xsd:element ref="ns2:MediaServiceObjectDetectorVersions" minOccurs="0"/>
                <xsd:element ref="ns2:MediaServiceSearchProperties" minOccurs="0"/>
                <xsd:element ref="ns2:Licence_x0020_Number" minOccurs="0"/>
                <xsd:element ref="ns2:EventEndDate" minOccurs="0"/>
                <xsd:element ref="ns2:g5c6c3627ccc43c0bf021c16fe6585b1"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c2aa2a-3bd2-4e2d-9874-b99356c97bdc" elementFormDefault="qualified">
    <xsd:import namespace="http://schemas.microsoft.com/office/2006/documentManagement/types"/>
    <xsd:import namespace="http://schemas.microsoft.com/office/infopath/2007/PartnerControls"/>
    <xsd:element name="Identifier" ma:index="4" nillable="true" ma:displayName="Identifier" ma:format="Dropdown" ma:internalName="Identifier" ma:readOnly="false">
      <xsd:simpleType>
        <xsd:restriction base="dms:Text">
          <xsd:maxLength value="255"/>
        </xsd:restriction>
      </xsd:simpleType>
    </xsd:element>
    <xsd:element name="fa6d2108ab3c46c1ad0fef0c5bd8d42a" ma:index="9" nillable="true" ma:taxonomy="true" ma:internalName="fa6d2108ab3c46c1ad0fef0c5bd8d42a" ma:taxonomyFieldName="Category" ma:displayName="Category" ma:readOnly="false" ma:default="" ma:fieldId="{fa6d2108-ab3c-46c1-ad0f-ef0c5bd8d42a}" ma:sspId="3110710f-af1f-4457-9596-69bff0e43749" ma:termSetId="3bd2ad5e-fa11-40ed-9055-1d7cb20b531b" ma:anchorId="00000000-0000-0000-0000-000000000000"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hidden="true" ma:internalName="MediaServiceKeyPoints" ma:readOnly="true">
      <xsd:simpleType>
        <xsd:restriction base="dms:Note"/>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hidden="true" ma:internalName="MediaLengthInSeconds" ma:readOnly="true">
      <xsd:simpleType>
        <xsd:restriction base="dms:Unknown"/>
      </xsd:simpleType>
    </xsd:element>
    <xsd:element name="MediaServiceAutoTags" ma:index="19" nillable="true" ma:displayName="Tags" ma:hidden="true" ma:internalName="MediaServiceAutoTags" ma:readOnly="true">
      <xsd:simpleType>
        <xsd:restriction base="dms:Text"/>
      </xsd:simpleType>
    </xsd:element>
    <xsd:element name="MediaServiceOCR" ma:index="20" nillable="true" ma:displayName="Extracted Text" ma:hidden="true" ma:internalName="MediaServiceOCR" ma:readOnly="true">
      <xsd:simpleType>
        <xsd:restriction base="dms:Note"/>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3110710f-af1f-4457-9596-69bff0e43749"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hidden="true" ma:indexed="true" ma:internalName="MediaServiceLocatio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Licence_x0020_Number" ma:index="29" nillable="true" ma:displayName="Licence Number" ma:hidden="true" ma:internalName="Licence_x0020_Number" ma:readOnly="false">
      <xsd:simpleType>
        <xsd:restriction base="dms:Text">
          <xsd:maxLength value="255"/>
        </xsd:restriction>
      </xsd:simpleType>
    </xsd:element>
    <xsd:element name="EventEndDate" ma:index="30" nillable="true" ma:displayName="Event End Date" ma:format="DateOnly" ma:hidden="true" ma:internalName="EventEndDate" ma:readOnly="false">
      <xsd:simpleType>
        <xsd:restriction base="dms:DateTime"/>
      </xsd:simpleType>
    </xsd:element>
    <xsd:element name="g5c6c3627ccc43c0bf021c16fe6585b1" ma:index="32" nillable="true" ma:taxonomy="true" ma:internalName="g5c6c3627ccc43c0bf021c16fe6585b1" ma:taxonomyFieldName="ACE_x0020_2025" ma:displayName="ACE 2025" ma:default="" ma:fieldId="{05c6c362-7ccc-43c0-bf02-1c16fe6585b1}" ma:sspId="3110710f-af1f-4457-9596-69bff0e43749" ma:termSetId="3bd2ad5e-fa11-40ed-9055-1d7cb20b531b" ma:anchorId="d41cb1f5-51b5-4f68-8a0a-9631a1bdfc4f"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be45aec-f122-432c-a096-83ee12d526cc"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31e20e8a-d332-4bce-9ca1-623ba39f5385}" ma:internalName="TaxCatchAll" ma:readOnly="false" ma:showField="CatchAllData" ma:web="9be45aec-f122-432c-a096-83ee12d526cc">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F38FF8-A9D9-484C-AF4C-9F76ACA449FC}">
  <ds:schemaRefs>
    <ds:schemaRef ds:uri="http://schemas.microsoft.com/sharepoint/v3/contenttype/forms"/>
  </ds:schemaRefs>
</ds:datastoreItem>
</file>

<file path=customXml/itemProps2.xml><?xml version="1.0" encoding="utf-8"?>
<ds:datastoreItem xmlns:ds="http://schemas.openxmlformats.org/officeDocument/2006/customXml" ds:itemID="{F7F37655-D062-4C28-936D-15121D0744BD}">
  <ds:schemaRefs>
    <ds:schemaRef ds:uri="03c2aa2a-3bd2-4e2d-9874-b99356c97bdc"/>
    <ds:schemaRef ds:uri="9be45aec-f122-432c-a096-83ee12d526c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83B54FD-5DF0-4FC8-9383-E65120B9519F}">
  <ds:schemaRefs>
    <ds:schemaRef ds:uri="03c2aa2a-3bd2-4e2d-9874-b99356c97bdc"/>
    <ds:schemaRef ds:uri="9be45aec-f122-432c-a096-83ee12d526c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e681c59d-868e-4887-80fa-ce36f1f21b0f}" enabled="0" method="" siteId="{e681c59d-868e-4887-80fa-ce36f1f21b0f}" removed="1"/>
</clbl:labelList>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36</Slides>
  <Notes>34</Notes>
  <HiddenSlides>0</HiddenSlides>
  <ScaleCrop>false</ScaleCrop>
  <HeadingPairs>
    <vt:vector size="4" baseType="variant">
      <vt:variant>
        <vt:lpstr>Theme</vt:lpstr>
      </vt:variant>
      <vt:variant>
        <vt:i4>7</vt:i4>
      </vt:variant>
      <vt:variant>
        <vt:lpstr>Slide Titles</vt:lpstr>
      </vt:variant>
      <vt:variant>
        <vt:i4>36</vt:i4>
      </vt:variant>
    </vt:vector>
  </HeadingPairs>
  <TitlesOfParts>
    <vt:vector size="43" baseType="lpstr">
      <vt:lpstr>OGA_Master_template_16:9</vt:lpstr>
      <vt:lpstr>Custom Design</vt:lpstr>
      <vt:lpstr>Office Theme</vt:lpstr>
      <vt:lpstr>1_office theme</vt:lpstr>
      <vt:lpstr>2_Office Theme</vt:lpstr>
      <vt:lpstr>1_OGA_Master_template_16:9</vt:lpstr>
      <vt:lpstr>5_OGA_Master_template_16:9</vt:lpstr>
      <vt:lpstr>Annual Consents Exercise</vt:lpstr>
      <vt:lpstr>Annual Consents Exercise (ACE) 2026</vt:lpstr>
      <vt:lpstr>Etiquette Expectations</vt:lpstr>
      <vt:lpstr>What is ACE?</vt:lpstr>
      <vt:lpstr>Introduction</vt:lpstr>
      <vt:lpstr>Annual Consents Exercise Project Team</vt:lpstr>
      <vt:lpstr>Consents Organogram</vt:lpstr>
      <vt:lpstr>ACE Context</vt:lpstr>
      <vt:lpstr>Helping Meet Demand</vt:lpstr>
      <vt:lpstr>UK Upstream oil and gas GHG emissions</vt:lpstr>
      <vt:lpstr>Annual Consents Exercise 2026</vt:lpstr>
      <vt:lpstr>ACE 2025 Overview</vt:lpstr>
      <vt:lpstr>Dates &amp; Deadlines</vt:lpstr>
      <vt:lpstr>Production</vt:lpstr>
      <vt:lpstr>ACE 2026: Production Consents </vt:lpstr>
      <vt:lpstr>ACE 2026: Production Consents Applications </vt:lpstr>
      <vt:lpstr>OPRED</vt:lpstr>
      <vt:lpstr>ACE 2026: OPRED – Production &amp; Projects</vt:lpstr>
      <vt:lpstr>Production Consents </vt:lpstr>
      <vt:lpstr>ACE 2026: OPRED – What is a Project?</vt:lpstr>
      <vt:lpstr>Flare &amp; Vent</vt:lpstr>
      <vt:lpstr>Flare &amp; Vent Applications</vt:lpstr>
      <vt:lpstr>ACE 2026: Flare &amp; Vent Consents </vt:lpstr>
      <vt:lpstr>ACE 2026: F&amp;V Applications must include:</vt:lpstr>
      <vt:lpstr>Why F&amp;V applications are returned:</vt:lpstr>
      <vt:lpstr>Onshore</vt:lpstr>
      <vt:lpstr>ACE 2026: Onshore</vt:lpstr>
      <vt:lpstr>Facilities (Terminals)</vt:lpstr>
      <vt:lpstr>ACE 2026: Consents for Facilities – Key Messages</vt:lpstr>
      <vt:lpstr>Disputes &amp; Sanctions</vt:lpstr>
      <vt:lpstr>Disputes &amp; Sanctions.</vt:lpstr>
      <vt:lpstr>Key Messages</vt:lpstr>
      <vt:lpstr>Key Messages - Dates &amp; Deadlines</vt:lpstr>
      <vt:lpstr>Key Messages – Process and Information</vt:lpstr>
      <vt:lpstr>Q&amp;A</vt:lpstr>
      <vt:lpstr>Thank You</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KINGDOM</dc:title>
  <dc:creator>"Richardson Nicholas (Oil and Gas Authority)"</dc:creator>
  <cp:revision>1</cp:revision>
  <cp:lastPrinted>2023-06-09T09:44:37Z</cp:lastPrinted>
  <dcterms:created xsi:type="dcterms:W3CDTF">2016-10-17T11:59:42Z</dcterms:created>
  <dcterms:modified xsi:type="dcterms:W3CDTF">2025-06-24T14:57:39Z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2016-10-16T23:00:00Z</vt:filetime>
  </property>
  <property fmtid="{D5CDD505-2E9C-101B-9397-08002B2CF9AE}" pid="3" name="Creator">
    <vt:lpwstr>Adobe InDesign CC 2015 (Macintosh)</vt:lpwstr>
  </property>
  <property fmtid="{D5CDD505-2E9C-101B-9397-08002B2CF9AE}" pid="4" name="LastSaved">
    <vt:filetime>2016-10-16T23:00:00Z</vt:filetime>
  </property>
  <property fmtid="{D5CDD505-2E9C-101B-9397-08002B2CF9AE}" pid="5" name="ContentTypeId">
    <vt:lpwstr>0x010100FAE04036B6FEAB4C834B124021612B6A</vt:lpwstr>
  </property>
  <property fmtid="{D5CDD505-2E9C-101B-9397-08002B2CF9AE}" pid="6" name="Category">
    <vt:lpwstr>13;#Field Consents|d41cb1f5-51b5-4f68-8a0a-9631a1bdfc4f</vt:lpwstr>
  </property>
  <property fmtid="{D5CDD505-2E9C-101B-9397-08002B2CF9AE}" pid="7" name="_dlc_DocIdItemGuid">
    <vt:lpwstr>0af1a297-ddc1-4dd1-816e-b22803648b0a</vt:lpwstr>
  </property>
  <property fmtid="{D5CDD505-2E9C-101B-9397-08002B2CF9AE}" pid="8" name="MediaServiceImageTags">
    <vt:lpwstr/>
  </property>
  <property fmtid="{D5CDD505-2E9C-101B-9397-08002B2CF9AE}" pid="9" name="ACE_x0020_2025">
    <vt:lpwstr/>
  </property>
  <property fmtid="{D5CDD505-2E9C-101B-9397-08002B2CF9AE}" pid="10" name="ACE 2025">
    <vt:lpwstr/>
  </property>
</Properties>
</file>