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839" r:id="rId5"/>
    <p:sldMasterId id="2147483852" r:id="rId6"/>
    <p:sldMasterId id="2147483866" r:id="rId7"/>
    <p:sldMasterId id="2147483899" r:id="rId8"/>
    <p:sldMasterId id="2147483929" r:id="rId9"/>
  </p:sldMasterIdLst>
  <p:notesMasterIdLst>
    <p:notesMasterId r:id="rId49"/>
  </p:notesMasterIdLst>
  <p:handoutMasterIdLst>
    <p:handoutMasterId r:id="rId50"/>
  </p:handoutMasterIdLst>
  <p:sldIdLst>
    <p:sldId id="3706" r:id="rId10"/>
    <p:sldId id="1466" r:id="rId11"/>
    <p:sldId id="1460" r:id="rId12"/>
    <p:sldId id="3716" r:id="rId13"/>
    <p:sldId id="2146847549" r:id="rId14"/>
    <p:sldId id="2146847557" r:id="rId15"/>
    <p:sldId id="2146847528" r:id="rId16"/>
    <p:sldId id="2146847545" r:id="rId17"/>
    <p:sldId id="3705" r:id="rId18"/>
    <p:sldId id="2146847546" r:id="rId19"/>
    <p:sldId id="2146847507" r:id="rId20"/>
    <p:sldId id="2146847547" r:id="rId21"/>
    <p:sldId id="2146847548" r:id="rId22"/>
    <p:sldId id="2146847532" r:id="rId23"/>
    <p:sldId id="2146847552" r:id="rId24"/>
    <p:sldId id="3714" r:id="rId25"/>
    <p:sldId id="2146847530" r:id="rId26"/>
    <p:sldId id="2146847531" r:id="rId27"/>
    <p:sldId id="2146847553" r:id="rId28"/>
    <p:sldId id="2146847554" r:id="rId29"/>
    <p:sldId id="2146847558" r:id="rId30"/>
    <p:sldId id="2146847556" r:id="rId31"/>
    <p:sldId id="2146847543" r:id="rId32"/>
    <p:sldId id="2146847508" r:id="rId33"/>
    <p:sldId id="2146847497" r:id="rId34"/>
    <p:sldId id="2146847512" r:id="rId35"/>
    <p:sldId id="3694" r:id="rId36"/>
    <p:sldId id="3692" r:id="rId37"/>
    <p:sldId id="3712" r:id="rId38"/>
    <p:sldId id="1492" r:id="rId39"/>
    <p:sldId id="2146847509" r:id="rId40"/>
    <p:sldId id="2146847505" r:id="rId41"/>
    <p:sldId id="2146847516" r:id="rId42"/>
    <p:sldId id="2146847520" r:id="rId43"/>
    <p:sldId id="3715" r:id="rId44"/>
    <p:sldId id="2146847513" r:id="rId45"/>
    <p:sldId id="3718" r:id="rId46"/>
    <p:sldId id="3719" r:id="rId47"/>
    <p:sldId id="799" r:id="rId48"/>
  </p:sldIdLst>
  <p:sldSz cx="12192000" cy="6858000"/>
  <p:notesSz cx="7104063" cy="10234613"/>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AC761420-BC94-403D-BAD3-0EC15CF47B17}">
          <p14:sldIdLst>
            <p14:sldId id="3706"/>
          </p14:sldIdLst>
        </p14:section>
        <p14:section name="Intro &amp; Housekeeping" id="{F4B2E80B-A539-4062-B43E-C2E444F7EA57}">
          <p14:sldIdLst>
            <p14:sldId id="1466"/>
            <p14:sldId id="1460"/>
            <p14:sldId id="3716"/>
            <p14:sldId id="2146847549"/>
            <p14:sldId id="2146847557"/>
            <p14:sldId id="2146847528"/>
            <p14:sldId id="2146847545"/>
          </p14:sldIdLst>
        </p14:section>
        <p14:section name="ACE Overview" id="{88C3337A-2655-45FE-92B3-895F71B1C5FB}">
          <p14:sldIdLst>
            <p14:sldId id="3705"/>
            <p14:sldId id="2146847546"/>
          </p14:sldIdLst>
        </p14:section>
        <p14:section name="PCONs" id="{264E01D1-B911-4C8D-951D-5807597FCB14}">
          <p14:sldIdLst>
            <p14:sldId id="2146847507"/>
            <p14:sldId id="2146847547"/>
            <p14:sldId id="2146847548"/>
            <p14:sldId id="2146847532"/>
            <p14:sldId id="2146847552"/>
          </p14:sldIdLst>
        </p14:section>
        <p14:section name="OPRED" id="{0FFF3B0B-B560-4477-903D-396978F261AE}">
          <p14:sldIdLst>
            <p14:sldId id="3714"/>
            <p14:sldId id="2146847530"/>
            <p14:sldId id="2146847531"/>
            <p14:sldId id="2146847553"/>
            <p14:sldId id="2146847554"/>
            <p14:sldId id="2146847558"/>
            <p14:sldId id="2146847556"/>
            <p14:sldId id="2146847543"/>
          </p14:sldIdLst>
        </p14:section>
        <p14:section name="F&amp;V Cons" id="{4DB78CB7-3DAD-454E-915D-455A204823D1}">
          <p14:sldIdLst>
            <p14:sldId id="2146847508"/>
            <p14:sldId id="2146847497"/>
            <p14:sldId id="2146847512"/>
            <p14:sldId id="3694"/>
            <p14:sldId id="3692"/>
          </p14:sldIdLst>
        </p14:section>
        <p14:section name="Onshore" id="{DA1D6F80-AE07-431D-9CD9-8673C5251F4F}">
          <p14:sldIdLst>
            <p14:sldId id="3712"/>
            <p14:sldId id="1492"/>
          </p14:sldIdLst>
        </p14:section>
        <p14:section name="Facilities" id="{9812D6C7-3326-44B4-8780-9EAEF95198BE}">
          <p14:sldIdLst>
            <p14:sldId id="2146847509"/>
            <p14:sldId id="2146847505"/>
          </p14:sldIdLst>
        </p14:section>
        <p14:section name="Enforcement" id="{A4EA771C-0538-490D-BFE6-6C90A5FF1AF4}">
          <p14:sldIdLst>
            <p14:sldId id="2146847516"/>
            <p14:sldId id="2146847520"/>
          </p14:sldIdLst>
        </p14:section>
        <p14:section name="Key messages to Industry" id="{E714E723-B5C5-4F9E-B1EA-EF4539C7BB6B}">
          <p14:sldIdLst>
            <p14:sldId id="3715"/>
            <p14:sldId id="2146847513"/>
            <p14:sldId id="3718"/>
          </p14:sldIdLst>
        </p14:section>
        <p14:section name="Closing Slides" id="{92C49D03-26B9-4BC7-B7B3-92963B976AD3}">
          <p14:sldIdLst>
            <p14:sldId id="3719"/>
            <p14:sldId id="799"/>
          </p14:sldIdLst>
        </p14:section>
        <p14:section name="Archived" id="{5B1CFE23-DFED-42A3-9D5D-ACFFD2FEA4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227"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7D606-6938-A006-CAC0-806915A57D4E}" name="Patrycja Kupniewska (North Sea Transition Authority)" initials="PK" userId="S::Patrycja.Kupniewska@nstauthority.co.uk::fb9dcfea-2730-40e5-baa2-3b8337e16b7c" providerId="AD"/>
  <p188:author id="{6B2FCD14-9238-FADF-1F3B-7C370EEAA9FE}" name="Niki Obiwulu (North Sea Transition Authority)" initials="NO(STA" userId="S::Niki.Obiwulu@nstauthority.co.uk::118c18f8-5190-4255-a0fc-dd3eb927571a" providerId="AD"/>
  <p188:author id="{1D90C716-62BC-DEAF-33DB-A66D94D0F5F8}" name="Matthew Armstrong (North Sea Transition Authority)" initials="MA(STA" userId="S::Matthew.Armstrong@nstauthority.co.uk::75e15a06-1929-4612-b4fb-11793752706d" providerId="AD"/>
  <p188:author id="{6914E23F-DE85-5723-6554-6857A451668A}" name="Jenni Whitfield (North Sea Transition Authority)" initials="JW(STA" userId="S::Jenni.Whitfield@nstauthority.co.uk::db0010fb-2e06-44df-aa61-b2fdd6474099" providerId="AD"/>
  <p188:author id="{BEDF5F50-45BB-6E4E-AD72-585DC09F2540}" name="Andrew Carle (North Sea Transition Authority)" initials="AC" userId="S::Andrew.Carle@nstauthority.co.uk::ba7242ab-8d12-409c-8c33-58c7e46301b2" providerId="AD"/>
  <p188:author id="{84329C7A-3B6F-DC4C-C588-4B023ECBA100}" name="Andrew Carle (North Sea Transition Authority)" initials="AA" userId="S::andrew.carle@nstauthority.co.uk::ba7242ab-8d12-409c-8c33-58c7e46301b2" providerId="AD"/>
  <p188:author id="{A949EA9F-A07F-2FE2-F1B0-E55AC4432D9D}" name="David Reaich (NSTA)" initials="DJR" userId="David Reaich (NSTA)" providerId="None"/>
  <p188:author id="{28C439AE-F75D-A8CB-9546-716920245042}" name="Jamie Corless (North Sea Transition Authority)" initials="JC(STA" userId="S::Jamie.Corless@nstauthority.co.uk::c56125cf-6c92-4b32-8c07-03c79f103e46" providerId="AD"/>
  <p188:author id="{201AABB4-9286-B511-6A8C-593C0575B8D1}" name="Alice Chainey (North Sea Transition Authority)" initials="AC(STA" userId="S::Alice.Chainey@nstauthority.co.uk::e169150d-c711-40f1-b336-899857b5b44e" providerId="AD"/>
  <p188:author id="{2851ECB7-290E-F7DB-0725-27E07B6F9277}" name="Simon Belgard (North Sea Transition Authority)" initials="SA" userId="S::simon.belgard@nstauthority.co.uk::0d1ad823-913e-49bd-9647-1b7ead8117d0" providerId="AD"/>
  <p188:author id="{737E10DF-B860-3F7F-C57C-3BB3653C3021}" name="Malcolm Cowie (North Sea Transition Authority)" initials="MC(STA" userId="S::Malcolm.Cowie@nstauthority.co.uk::bd1461b3-4a11-4870-b847-572909a7db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193768"/>
    <a:srgbClr val="FFF1BB"/>
    <a:srgbClr val="BBDEDE"/>
    <a:srgbClr val="004F88"/>
    <a:srgbClr val="0065A2"/>
    <a:srgbClr val="8531A5"/>
    <a:srgbClr val="906A2F"/>
    <a:srgbClr val="776C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7B56E-C9CC-4F60-A5EA-415B05B0E9B5}" v="60" dt="2026-06-26T13:11:13.9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6420" autoAdjust="0"/>
  </p:normalViewPr>
  <p:slideViewPr>
    <p:cSldViewPr snapToGrid="0">
      <p:cViewPr varScale="1">
        <p:scale>
          <a:sx n="135" d="100"/>
          <a:sy n="135" d="100"/>
        </p:scale>
        <p:origin x="3344" y="92"/>
      </p:cViewPr>
      <p:guideLst/>
    </p:cSldViewPr>
  </p:slideViewPr>
  <p:outlineViewPr>
    <p:cViewPr>
      <p:scale>
        <a:sx n="33" d="100"/>
        <a:sy n="33" d="100"/>
      </p:scale>
      <p:origin x="0" y="-1404"/>
    </p:cViewPr>
  </p:outlineViewPr>
  <p:notesTextViewPr>
    <p:cViewPr>
      <p:scale>
        <a:sx n="1" d="1"/>
        <a:sy n="1" d="1"/>
      </p:scale>
      <p:origin x="0" y="0"/>
    </p:cViewPr>
  </p:notesTextViewPr>
  <p:notesViewPr>
    <p:cSldViewPr snapToGrid="0">
      <p:cViewPr>
        <p:scale>
          <a:sx n="1" d="2"/>
          <a:sy n="1" d="2"/>
        </p:scale>
        <p:origin x="0" y="0"/>
      </p:cViewPr>
      <p:guideLst>
        <p:guide orient="horz" pos="322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056687893399"/>
          <c:y val="1.9399801012669027E-2"/>
          <c:w val="0.8640285357067391"/>
          <c:h val="0.83519537185077874"/>
        </c:manualLayout>
      </c:layout>
      <c:barChart>
        <c:barDir val="col"/>
        <c:grouping val="stacked"/>
        <c:varyColors val="0"/>
        <c:ser>
          <c:idx val="0"/>
          <c:order val="0"/>
          <c:tx>
            <c:strRef>
              <c:f>Sheet1!$B$1</c:f>
              <c:strCache>
                <c:ptCount val="1"/>
                <c:pt idx="0">
                  <c:v>Production</c:v>
                </c:pt>
              </c:strCache>
            </c:strRef>
          </c:tx>
          <c:spPr>
            <a:solidFill>
              <a:schemeClr val="accent1">
                <a:tint val="65000"/>
              </a:schemeClr>
            </a:solidFill>
            <a:ln>
              <a:noFill/>
            </a:ln>
            <a:effectLst/>
          </c:spPr>
          <c:invertIfNegative val="0"/>
          <c:dPt>
            <c:idx val="0"/>
            <c:invertIfNegative val="0"/>
            <c:bubble3D val="0"/>
            <c:extLst>
              <c:ext xmlns:c16="http://schemas.microsoft.com/office/drawing/2014/chart" uri="{C3380CC4-5D6E-409C-BE32-E72D297353CC}">
                <c16:uniqueId val="{00000000-678C-41D2-8933-D53F4849E4F2}"/>
              </c:ext>
            </c:extLst>
          </c:dPt>
          <c:dPt>
            <c:idx val="1"/>
            <c:invertIfNegative val="0"/>
            <c:bubble3D val="0"/>
            <c:extLst>
              <c:ext xmlns:c16="http://schemas.microsoft.com/office/drawing/2014/chart" uri="{C3380CC4-5D6E-409C-BE32-E72D297353CC}">
                <c16:uniqueId val="{00000001-678C-41D2-8933-D53F4849E4F2}"/>
              </c:ext>
            </c:extLst>
          </c:dPt>
          <c:dPt>
            <c:idx val="2"/>
            <c:invertIfNegative val="0"/>
            <c:bubble3D val="0"/>
            <c:extLst>
              <c:ext xmlns:c16="http://schemas.microsoft.com/office/drawing/2014/chart" uri="{C3380CC4-5D6E-409C-BE32-E72D297353CC}">
                <c16:uniqueId val="{00000002-678C-41D2-8933-D53F4849E4F2}"/>
              </c:ext>
            </c:extLst>
          </c:dPt>
          <c:dLbls>
            <c:dLbl>
              <c:idx val="0"/>
              <c:tx>
                <c:rich>
                  <a:bodyPr/>
                  <a:lstStyle/>
                  <a:p>
                    <a:r>
                      <a:rPr lang="en-US" sz="1600" b="1">
                        <a:solidFill>
                          <a:srgbClr val="FFFFFF"/>
                        </a:solidFill>
                        <a:latin typeface="Calibri" panose="020F0502020204030204" pitchFamily="34" charset="0"/>
                        <a:ea typeface="Calibri" panose="020F0502020204030204" pitchFamily="34" charset="0"/>
                        <a:cs typeface="Calibri" panose="020F0502020204030204" pitchFamily="34" charset="0"/>
                      </a:rPr>
                      <a:t>128</a:t>
                    </a:r>
                    <a:endParaRPr lang="en-US" b="1">
                      <a:solidFill>
                        <a:srgbClr val="FFFFFF"/>
                      </a:solidFill>
                      <a:latin typeface="Calibri" panose="020F0502020204030204" pitchFamily="34" charset="0"/>
                      <a:ea typeface="Calibri" panose="020F0502020204030204" pitchFamily="34" charset="0"/>
                      <a:cs typeface="Calibri" panose="020F0502020204030204" pitchFamily="34" charset="0"/>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78C-41D2-8933-D53F4849E4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pt idx="0">
                  <c:v>2026</c:v>
                </c:pt>
              </c:numCache>
            </c:numRef>
          </c:cat>
          <c:val>
            <c:numRef>
              <c:f>Sheet1!$B$2:$B$2</c:f>
              <c:numCache>
                <c:formatCode>General</c:formatCode>
                <c:ptCount val="1"/>
                <c:pt idx="0">
                  <c:v>128</c:v>
                </c:pt>
              </c:numCache>
            </c:numRef>
          </c:val>
          <c:extLst>
            <c:ext xmlns:c16="http://schemas.microsoft.com/office/drawing/2014/chart" uri="{C3380CC4-5D6E-409C-BE32-E72D297353CC}">
              <c16:uniqueId val="{00000003-678C-41D2-8933-D53F4849E4F2}"/>
            </c:ext>
          </c:extLst>
        </c:ser>
        <c:ser>
          <c:idx val="1"/>
          <c:order val="1"/>
          <c:tx>
            <c:strRef>
              <c:f>Sheet1!$C$1</c:f>
              <c:strCache>
                <c:ptCount val="1"/>
                <c:pt idx="0">
                  <c:v>Flare</c:v>
                </c:pt>
              </c:strCache>
            </c:strRef>
          </c:tx>
          <c:spPr>
            <a:solidFill>
              <a:schemeClr val="accent1"/>
            </a:solidFill>
            <a:ln>
              <a:noFill/>
            </a:ln>
            <a:effectLst/>
          </c:spPr>
          <c:invertIfNegative val="0"/>
          <c:dLbls>
            <c:dLbl>
              <c:idx val="0"/>
              <c:tx>
                <c:rich>
                  <a:bodyPr/>
                  <a:lstStyle/>
                  <a:p>
                    <a:r>
                      <a:rPr lang="en-US" sz="1600" b="1">
                        <a:solidFill>
                          <a:srgbClr val="FFFFFF"/>
                        </a:solidFill>
                        <a:latin typeface="Calibri" panose="020F0502020204030204" pitchFamily="34" charset="0"/>
                        <a:ea typeface="Calibri" panose="020F0502020204030204" pitchFamily="34" charset="0"/>
                        <a:cs typeface="Calibri" panose="020F0502020204030204" pitchFamily="34" charset="0"/>
                      </a:rPr>
                      <a:t>80</a:t>
                    </a:r>
                    <a:endParaRPr lang="en-US" b="1">
                      <a:solidFill>
                        <a:srgbClr val="FFFFFF"/>
                      </a:solidFill>
                      <a:latin typeface="Calibri" panose="020F0502020204030204" pitchFamily="34" charset="0"/>
                      <a:ea typeface="Calibri" panose="020F0502020204030204" pitchFamily="34" charset="0"/>
                      <a:cs typeface="Calibri" panose="020F0502020204030204" pitchFamily="34" charset="0"/>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78C-41D2-8933-D53F4849E4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pt idx="0">
                  <c:v>2026</c:v>
                </c:pt>
              </c:numCache>
            </c:numRef>
          </c:cat>
          <c:val>
            <c:numRef>
              <c:f>Sheet1!$C$2:$C$2</c:f>
              <c:numCache>
                <c:formatCode>General</c:formatCode>
                <c:ptCount val="1"/>
                <c:pt idx="0">
                  <c:v>80</c:v>
                </c:pt>
              </c:numCache>
            </c:numRef>
          </c:val>
          <c:extLst>
            <c:ext xmlns:c16="http://schemas.microsoft.com/office/drawing/2014/chart" uri="{C3380CC4-5D6E-409C-BE32-E72D297353CC}">
              <c16:uniqueId val="{00000005-678C-41D2-8933-D53F4849E4F2}"/>
            </c:ext>
          </c:extLst>
        </c:ser>
        <c:ser>
          <c:idx val="2"/>
          <c:order val="2"/>
          <c:tx>
            <c:strRef>
              <c:f>Sheet1!$D$1</c:f>
              <c:strCache>
                <c:ptCount val="1"/>
                <c:pt idx="0">
                  <c:v>Vent</c:v>
                </c:pt>
              </c:strCache>
            </c:strRef>
          </c:tx>
          <c:spPr>
            <a:solidFill>
              <a:schemeClr val="accent1">
                <a:shade val="65000"/>
              </a:schemeClr>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r>
                      <a:rPr lang="en-US" sz="1600" b="1">
                        <a:solidFill>
                          <a:srgbClr val="FFFFFF"/>
                        </a:solidFill>
                        <a:latin typeface="Calibri" panose="020F0502020204030204" pitchFamily="34" charset="0"/>
                        <a:ea typeface="Calibri" panose="020F0502020204030204" pitchFamily="34" charset="0"/>
                        <a:cs typeface="Calibri" panose="020F0502020204030204" pitchFamily="34" charset="0"/>
                      </a:rPr>
                      <a:t>108</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2599427722326931"/>
                      <c:h val="7.649678579837707E-2"/>
                    </c:manualLayout>
                  </c15:layout>
                  <c15:showDataLabelsRange val="0"/>
                </c:ext>
                <c:ext xmlns:c16="http://schemas.microsoft.com/office/drawing/2014/chart" uri="{C3380CC4-5D6E-409C-BE32-E72D297353CC}">
                  <c16:uniqueId val="{00000006-678C-41D2-8933-D53F4849E4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pt idx="0">
                  <c:v>2026</c:v>
                </c:pt>
              </c:numCache>
            </c:numRef>
          </c:cat>
          <c:val>
            <c:numRef>
              <c:f>Sheet1!$D$2:$D$2</c:f>
              <c:numCache>
                <c:formatCode>General</c:formatCode>
                <c:ptCount val="1"/>
                <c:pt idx="0">
                  <c:v>108</c:v>
                </c:pt>
              </c:numCache>
            </c:numRef>
          </c:val>
          <c:extLst>
            <c:ext xmlns:c16="http://schemas.microsoft.com/office/drawing/2014/chart" uri="{C3380CC4-5D6E-409C-BE32-E72D297353CC}">
              <c16:uniqueId val="{00000007-678C-41D2-8933-D53F4849E4F2}"/>
            </c:ext>
          </c:extLst>
        </c:ser>
        <c:dLbls>
          <c:dLblPos val="ctr"/>
          <c:showLegendKey val="0"/>
          <c:showVal val="1"/>
          <c:showCatName val="0"/>
          <c:showSerName val="0"/>
          <c:showPercent val="0"/>
          <c:showBubbleSize val="0"/>
        </c:dLbls>
        <c:gapWidth val="150"/>
        <c:overlap val="100"/>
        <c:axId val="17446415"/>
        <c:axId val="1646078207"/>
      </c:barChart>
      <c:catAx>
        <c:axId val="1744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646078207"/>
        <c:crosses val="autoZero"/>
        <c:auto val="1"/>
        <c:lblAlgn val="ctr"/>
        <c:lblOffset val="100"/>
        <c:noMultiLvlLbl val="0"/>
      </c:catAx>
      <c:valAx>
        <c:axId val="1646078207"/>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05888"/>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446415"/>
        <c:crosses val="autoZero"/>
        <c:crossBetween val="between"/>
        <c:majorUnit val="100"/>
        <c:minorUnit val="50"/>
      </c:valAx>
      <c:spPr>
        <a:noFill/>
        <a:ln>
          <a:noFill/>
        </a:ln>
        <a:effectLst/>
      </c:spPr>
    </c:plotArea>
    <c:legend>
      <c:legendPos val="b"/>
      <c:layout>
        <c:manualLayout>
          <c:xMode val="edge"/>
          <c:yMode val="edge"/>
          <c:x val="0.1497419312077144"/>
          <c:y val="0.94084246334438404"/>
          <c:w val="0.81203125716975788"/>
          <c:h val="5.11905155227265E-2"/>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rgbClr val="405888"/>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GB" sz="1920" b="1" i="0" u="none" strike="noStrike" kern="1200" cap="none" spc="0" normalizeH="0" baseline="0">
                <a:solidFill>
                  <a:srgbClr val="193768"/>
                </a:solidFill>
                <a:latin typeface="+mn-lt"/>
                <a:ea typeface="+mj-ea"/>
                <a:cs typeface="Arial" panose="020B0604020202020204" pitchFamily="34" charset="0"/>
              </a:defRPr>
            </a:pPr>
            <a:r>
              <a:rPr lang="en-GB" sz="2000" b="1" i="0" u="none" strike="noStrike" kern="1200" cap="none" spc="0" normalizeH="0" baseline="0">
                <a:solidFill>
                  <a:srgbClr val="193768"/>
                </a:solidFill>
                <a:latin typeface="Calibri" panose="020F0502020204030204" pitchFamily="34" charset="0"/>
                <a:ea typeface="Calibri" panose="020F0502020204030204" pitchFamily="34" charset="0"/>
                <a:cs typeface="Calibri" panose="020F0502020204030204" pitchFamily="34" charset="0"/>
              </a:rPr>
              <a:t>No. of Consents by </a:t>
            </a:r>
          </a:p>
          <a:p>
            <a:pPr algn="ctr" rtl="0">
              <a:defRPr lang="en-GB" sz="1920" b="1" cap="none" normalizeH="0">
                <a:solidFill>
                  <a:srgbClr val="193768"/>
                </a:solidFill>
                <a:ea typeface="+mj-ea"/>
                <a:cs typeface="Arial" panose="020B0604020202020204" pitchFamily="34" charset="0"/>
              </a:defRPr>
            </a:pPr>
            <a:r>
              <a:rPr lang="en-GB" sz="2000" b="1" i="0" u="none" strike="noStrike" kern="1200" cap="none" spc="0" normalizeH="0" baseline="0">
                <a:solidFill>
                  <a:srgbClr val="193768"/>
                </a:solidFill>
                <a:latin typeface="Calibri" panose="020F0502020204030204" pitchFamily="34" charset="0"/>
                <a:ea typeface="Calibri" panose="020F0502020204030204" pitchFamily="34" charset="0"/>
                <a:cs typeface="Calibri" panose="020F0502020204030204" pitchFamily="34" charset="0"/>
              </a:rPr>
              <a:t>Offshore, Onshore &amp; Facilities </a:t>
            </a:r>
          </a:p>
        </c:rich>
      </c:tx>
      <c:overlay val="0"/>
      <c:spPr>
        <a:noFill/>
        <a:ln>
          <a:noFill/>
        </a:ln>
        <a:effectLst/>
      </c:spPr>
      <c:txPr>
        <a:bodyPr rot="0" spcFirstLastPara="1" vertOverflow="ellipsis" vert="horz" wrap="square" anchor="ctr" anchorCtr="1"/>
        <a:lstStyle/>
        <a:p>
          <a:pPr algn="ctr" rtl="0">
            <a:defRPr lang="en-GB" sz="1920" b="1" i="0" u="none" strike="noStrike" kern="1200" cap="none" spc="0" normalizeH="0" baseline="0">
              <a:solidFill>
                <a:srgbClr val="193768"/>
              </a:solidFill>
              <a:latin typeface="+mn-lt"/>
              <a:ea typeface="+mj-ea"/>
              <a:cs typeface="Arial" panose="020B0604020202020204" pitchFamily="34" charset="0"/>
            </a:defRPr>
          </a:pPr>
          <a:endParaRPr lang="en-US"/>
        </a:p>
      </c:txPr>
    </c:title>
    <c:autoTitleDeleted val="0"/>
    <c:plotArea>
      <c:layout/>
      <c:pieChart>
        <c:varyColors val="1"/>
        <c:ser>
          <c:idx val="0"/>
          <c:order val="0"/>
          <c:tx>
            <c:strRef>
              <c:f>Sheet1!$D$5</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41-47C9-A779-487DC202D5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41-47C9-A779-487DC202D5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41-47C9-A779-487DC202D580}"/>
              </c:ext>
            </c:extLst>
          </c:dPt>
          <c:dLbls>
            <c:dLbl>
              <c:idx val="0"/>
              <c:layout>
                <c:manualLayout>
                  <c:x val="-0.17217714886453284"/>
                  <c:y val="-0.19661514325273263"/>
                </c:manualLayout>
              </c:layout>
              <c:tx>
                <c:rich>
                  <a:bodyPr/>
                  <a:lstStyle/>
                  <a:p>
                    <a:r>
                      <a:rPr lang="en-US" sz="1600" b="1">
                        <a:solidFill>
                          <a:srgbClr val="FFFFFF"/>
                        </a:solidFill>
                      </a:rPr>
                      <a:t>73%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41-47C9-A779-487DC202D580}"/>
                </c:ext>
              </c:extLst>
            </c:dLbl>
            <c:dLbl>
              <c:idx val="1"/>
              <c:tx>
                <c:rich>
                  <a:bodyPr/>
                  <a:lstStyle/>
                  <a:p>
                    <a:r>
                      <a:rPr lang="en-US" sz="1600" b="1">
                        <a:solidFill>
                          <a:srgbClr val="FFFFFF"/>
                        </a:solidFill>
                      </a:rPr>
                      <a:t>18%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B41-47C9-A779-487DC202D580}"/>
                </c:ext>
              </c:extLst>
            </c:dLbl>
            <c:dLbl>
              <c:idx val="2"/>
              <c:layout>
                <c:manualLayout>
                  <c:x val="5.29939681200167E-2"/>
                  <c:y val="0.10092278351905011"/>
                </c:manualLayout>
              </c:layout>
              <c:tx>
                <c:rich>
                  <a:bodyPr/>
                  <a:lstStyle/>
                  <a:p>
                    <a:r>
                      <a:rPr lang="en-US" sz="1600" b="1">
                        <a:solidFill>
                          <a:srgbClr val="FFFFFF"/>
                        </a:solidFill>
                      </a:rPr>
                      <a:t>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B41-47C9-A779-487DC202D5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Sheet1!$C$6:$C$8</c:f>
              <c:strCache>
                <c:ptCount val="3"/>
                <c:pt idx="0">
                  <c:v>Offshore</c:v>
                </c:pt>
                <c:pt idx="1">
                  <c:v>Onshore</c:v>
                </c:pt>
                <c:pt idx="2">
                  <c:v>Facilties</c:v>
                </c:pt>
              </c:strCache>
            </c:strRef>
          </c:cat>
          <c:val>
            <c:numRef>
              <c:f>Sheet1!$D$6:$D$8</c:f>
              <c:numCache>
                <c:formatCode>0%</c:formatCode>
                <c:ptCount val="3"/>
                <c:pt idx="0">
                  <c:v>0.82</c:v>
                </c:pt>
                <c:pt idx="1">
                  <c:v>0.09</c:v>
                </c:pt>
                <c:pt idx="2">
                  <c:v>0.09</c:v>
                </c:pt>
              </c:numCache>
            </c:numRef>
          </c:val>
          <c:extLst>
            <c:ext xmlns:c16="http://schemas.microsoft.com/office/drawing/2014/chart" uri="{C3380CC4-5D6E-409C-BE32-E72D297353CC}">
              <c16:uniqueId val="{00000006-8B41-47C9-A779-487DC202D580}"/>
            </c:ext>
          </c:extLst>
        </c:ser>
        <c:dLbls>
          <c:dLblPos val="outEnd"/>
          <c:showLegendKey val="0"/>
          <c:showVal val="1"/>
          <c:showCatName val="0"/>
          <c:showSerName val="0"/>
          <c:showPercent val="0"/>
          <c:showBubbleSize val="0"/>
          <c:showLeaderLines val="1"/>
        </c:dLbls>
        <c:firstSliceAng val="0"/>
      </c:pieChart>
      <c:spPr>
        <a:noFill/>
        <a:ln>
          <a:solidFill>
            <a:srgbClr val="FFFFFF"/>
          </a:solidFill>
        </a:ln>
        <a:effectLst/>
      </c:spPr>
    </c:plotArea>
    <c:legend>
      <c:legendPos val="b"/>
      <c:layout>
        <c:manualLayout>
          <c:xMode val="edge"/>
          <c:yMode val="edge"/>
          <c:x val="0.13723368670515934"/>
          <c:y val="0.92498888824305892"/>
          <c:w val="0.72553240796409291"/>
          <c:h val="6.95227573319769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405888"/>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 Id="rId4" Type="http://schemas.openxmlformats.org/officeDocument/2006/relationships/image" Target="../media/image3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9C79E-19FB-4FDB-9DFC-7714E59876B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1CAC1A2C-EC8B-4AB0-A65E-8FF37E79E52F}">
      <dgm:prSet/>
      <dgm:spPr>
        <a:solidFill>
          <a:srgbClr val="193768"/>
        </a:solidFill>
      </dgm:spPr>
      <dgm:t>
        <a:bodyPr/>
        <a:lstStyle/>
        <a:p>
          <a:r>
            <a:rPr lang="en-GB" b="1" i="0" baseline="0">
              <a:latin typeface="Calibri Light" panose="020F0302020204030204" pitchFamily="34" charset="0"/>
              <a:cs typeface="Calibri Light" panose="020F0302020204030204" pitchFamily="34" charset="0"/>
            </a:rPr>
            <a:t>An efficient framework</a:t>
          </a:r>
          <a:r>
            <a:rPr lang="en-GB" b="1">
              <a:latin typeface="Calibri Light" panose="020F0302020204030204" pitchFamily="34" charset="0"/>
              <a:cs typeface="Calibri Light" panose="020F0302020204030204" pitchFamily="34" charset="0"/>
            </a:rPr>
            <a:t> </a:t>
          </a:r>
          <a:r>
            <a:rPr lang="en-GB" b="1" i="0" baseline="0">
              <a:latin typeface="Calibri Light" panose="020F0302020204030204" pitchFamily="34" charset="0"/>
              <a:cs typeface="Calibri Light" panose="020F0302020204030204" pitchFamily="34" charset="0"/>
            </a:rPr>
            <a:t>to ensure the requisite consents are in place</a:t>
          </a:r>
          <a:endParaRPr lang="en-GB" b="1">
            <a:latin typeface="Calibri Light" panose="020F0302020204030204" pitchFamily="34" charset="0"/>
            <a:cs typeface="Calibri Light" panose="020F0302020204030204" pitchFamily="34" charset="0"/>
          </a:endParaRPr>
        </a:p>
      </dgm:t>
    </dgm:pt>
    <dgm:pt modelId="{BE7A6183-2E67-4A72-BFCD-9EEE5F691B29}" type="parTrans" cxnId="{FC5C6259-A4A9-4E1C-93D5-6726B0DB32C9}">
      <dgm:prSet/>
      <dgm:spPr/>
      <dgm:t>
        <a:bodyPr/>
        <a:lstStyle/>
        <a:p>
          <a:endParaRPr lang="en-GB" b="1">
            <a:latin typeface="Arial" panose="020B0604020202020204" pitchFamily="34" charset="0"/>
            <a:cs typeface="Arial" panose="020B0604020202020204" pitchFamily="34" charset="0"/>
          </a:endParaRPr>
        </a:p>
      </dgm:t>
    </dgm:pt>
    <dgm:pt modelId="{9D4FE46D-EA44-4719-8CEE-24AF5FC6C4BC}" type="sibTrans" cxnId="{FC5C6259-A4A9-4E1C-93D5-6726B0DB32C9}">
      <dgm:prSet/>
      <dgm:spPr/>
      <dgm:t>
        <a:bodyPr/>
        <a:lstStyle/>
        <a:p>
          <a:endParaRPr lang="en-GB" b="1">
            <a:latin typeface="Arial" panose="020B0604020202020204" pitchFamily="34" charset="0"/>
            <a:cs typeface="Arial" panose="020B0604020202020204" pitchFamily="34" charset="0"/>
          </a:endParaRPr>
        </a:p>
      </dgm:t>
    </dgm:pt>
    <dgm:pt modelId="{2688EE28-096B-4BA5-B63F-0EF92656C216}">
      <dgm:prSet/>
      <dgm:spPr>
        <a:solidFill>
          <a:srgbClr val="193768"/>
        </a:solidFill>
      </dgm:spPr>
      <dgm:t>
        <a:bodyPr/>
        <a:lstStyle/>
        <a:p>
          <a:r>
            <a:rPr lang="en-GB" b="1">
              <a:latin typeface="Calibri Light" panose="020F0302020204030204" pitchFamily="34" charset="0"/>
              <a:cs typeface="Calibri Light" panose="020F0302020204030204" pitchFamily="34" charset="0"/>
            </a:rPr>
            <a:t>Ensure alignment with relevant environmental assessments: </a:t>
          </a:r>
        </a:p>
        <a:p>
          <a:r>
            <a:rPr lang="en-GB" b="1">
              <a:latin typeface="Calibri Light" panose="020F0302020204030204" pitchFamily="34" charset="0"/>
              <a:cs typeface="Calibri Light" panose="020F0302020204030204" pitchFamily="34" charset="0"/>
            </a:rPr>
            <a:t>Environmental Impact Assessment (EIA) Regulations &amp; Habitats Regulations</a:t>
          </a:r>
        </a:p>
      </dgm:t>
    </dgm:pt>
    <dgm:pt modelId="{4B26B223-6ECB-4547-A34D-3089753ADA35}" type="parTrans" cxnId="{F45485DB-88DE-4AF9-8AD9-ACF4A8D5D018}">
      <dgm:prSet/>
      <dgm:spPr/>
      <dgm:t>
        <a:bodyPr/>
        <a:lstStyle/>
        <a:p>
          <a:endParaRPr lang="en-GB" b="1">
            <a:latin typeface="Arial" panose="020B0604020202020204" pitchFamily="34" charset="0"/>
            <a:cs typeface="Arial" panose="020B0604020202020204" pitchFamily="34" charset="0"/>
          </a:endParaRPr>
        </a:p>
      </dgm:t>
    </dgm:pt>
    <dgm:pt modelId="{AB90F286-68F9-4C8B-AC2D-9CB2EF995F4C}" type="sibTrans" cxnId="{F45485DB-88DE-4AF9-8AD9-ACF4A8D5D018}">
      <dgm:prSet/>
      <dgm:spPr/>
      <dgm:t>
        <a:bodyPr/>
        <a:lstStyle/>
        <a:p>
          <a:endParaRPr lang="en-GB" b="1">
            <a:latin typeface="Arial" panose="020B0604020202020204" pitchFamily="34" charset="0"/>
            <a:cs typeface="Arial" panose="020B0604020202020204" pitchFamily="34" charset="0"/>
          </a:endParaRPr>
        </a:p>
      </dgm:t>
    </dgm:pt>
    <dgm:pt modelId="{BD001652-D15F-405B-9C26-526E6463D501}">
      <dgm:prSet/>
      <dgm:spPr>
        <a:solidFill>
          <a:srgbClr val="193768"/>
        </a:solidFill>
      </dgm:spPr>
      <dgm:t>
        <a:bodyPr/>
        <a:lstStyle/>
        <a:p>
          <a:r>
            <a:rPr lang="en-GB" b="1">
              <a:latin typeface="Calibri Light" panose="020F0302020204030204" pitchFamily="34" charset="0"/>
              <a:cs typeface="Calibri Light" panose="020F0302020204030204" pitchFamily="34" charset="0"/>
            </a:rPr>
            <a:t>Delivering our strategy: </a:t>
          </a:r>
        </a:p>
        <a:p>
          <a:r>
            <a:rPr lang="en-GB" b="1" i="0">
              <a:latin typeface="Calibri Light" panose="020F0302020204030204" pitchFamily="34" charset="0"/>
              <a:cs typeface="Calibri Light" panose="020F0302020204030204" pitchFamily="34" charset="0"/>
            </a:rPr>
            <a:t>Energy security, emissions reduction and accelerating the transition</a:t>
          </a:r>
          <a:r>
            <a:rPr lang="en-GB" b="1">
              <a:latin typeface="Calibri Light" panose="020F0302020204030204" pitchFamily="34" charset="0"/>
              <a:cs typeface="Calibri Light" panose="020F0302020204030204" pitchFamily="34" charset="0"/>
            </a:rPr>
            <a:t> </a:t>
          </a:r>
        </a:p>
      </dgm:t>
    </dgm:pt>
    <dgm:pt modelId="{9B086348-CEF3-4B83-8DFE-D2900A519E29}" type="parTrans" cxnId="{E36DED46-8A40-4F8E-B805-162731D9BD53}">
      <dgm:prSet/>
      <dgm:spPr/>
      <dgm:t>
        <a:bodyPr/>
        <a:lstStyle/>
        <a:p>
          <a:endParaRPr lang="en-GB" b="1">
            <a:latin typeface="Arial" panose="020B0604020202020204" pitchFamily="34" charset="0"/>
            <a:cs typeface="Arial" panose="020B0604020202020204" pitchFamily="34" charset="0"/>
          </a:endParaRPr>
        </a:p>
      </dgm:t>
    </dgm:pt>
    <dgm:pt modelId="{9384C731-351C-4D7C-8241-70848FF35A83}" type="sibTrans" cxnId="{E36DED46-8A40-4F8E-B805-162731D9BD53}">
      <dgm:prSet/>
      <dgm:spPr/>
      <dgm:t>
        <a:bodyPr/>
        <a:lstStyle/>
        <a:p>
          <a:endParaRPr lang="en-GB" b="1">
            <a:latin typeface="Arial" panose="020B0604020202020204" pitchFamily="34" charset="0"/>
            <a:cs typeface="Arial" panose="020B0604020202020204" pitchFamily="34" charset="0"/>
          </a:endParaRPr>
        </a:p>
      </dgm:t>
    </dgm:pt>
    <dgm:pt modelId="{D4EB299B-6D7C-4DB4-8CA8-ADFDC63776F9}" type="pres">
      <dgm:prSet presAssocID="{5CA9C79E-19FB-4FDB-9DFC-7714E59876B3}" presName="Name0" presStyleCnt="0">
        <dgm:presLayoutVars>
          <dgm:dir/>
          <dgm:resizeHandles val="exact"/>
        </dgm:presLayoutVars>
      </dgm:prSet>
      <dgm:spPr/>
    </dgm:pt>
    <dgm:pt modelId="{1A5B5502-500E-4518-A8CC-92B9CA75779F}" type="pres">
      <dgm:prSet presAssocID="{1CAC1A2C-EC8B-4AB0-A65E-8FF37E79E52F}" presName="node" presStyleLbl="node1" presStyleIdx="0" presStyleCnt="3">
        <dgm:presLayoutVars>
          <dgm:bulletEnabled val="1"/>
        </dgm:presLayoutVars>
      </dgm:prSet>
      <dgm:spPr/>
    </dgm:pt>
    <dgm:pt modelId="{5CFE6F28-F14A-4E1C-965F-C2FDF1860D11}" type="pres">
      <dgm:prSet presAssocID="{9D4FE46D-EA44-4719-8CEE-24AF5FC6C4BC}" presName="sibTrans" presStyleLbl="sibTrans2D1" presStyleIdx="0" presStyleCnt="2"/>
      <dgm:spPr/>
    </dgm:pt>
    <dgm:pt modelId="{C508C1DC-368C-4D2A-A420-E499CDBEBF62}" type="pres">
      <dgm:prSet presAssocID="{9D4FE46D-EA44-4719-8CEE-24AF5FC6C4BC}" presName="connectorText" presStyleLbl="sibTrans2D1" presStyleIdx="0" presStyleCnt="2"/>
      <dgm:spPr/>
    </dgm:pt>
    <dgm:pt modelId="{62E7D665-5DE3-4A50-8DF9-38775FC76DB0}" type="pres">
      <dgm:prSet presAssocID="{BD001652-D15F-405B-9C26-526E6463D501}" presName="node" presStyleLbl="node1" presStyleIdx="1" presStyleCnt="3">
        <dgm:presLayoutVars>
          <dgm:bulletEnabled val="1"/>
        </dgm:presLayoutVars>
      </dgm:prSet>
      <dgm:spPr/>
    </dgm:pt>
    <dgm:pt modelId="{2EF1B7F2-3A8D-41B3-A18F-408242A99D7D}" type="pres">
      <dgm:prSet presAssocID="{9384C731-351C-4D7C-8241-70848FF35A83}" presName="sibTrans" presStyleLbl="sibTrans2D1" presStyleIdx="1" presStyleCnt="2"/>
      <dgm:spPr/>
    </dgm:pt>
    <dgm:pt modelId="{45D04DA8-DFD2-45AA-8F99-EB8D8911BB14}" type="pres">
      <dgm:prSet presAssocID="{9384C731-351C-4D7C-8241-70848FF35A83}" presName="connectorText" presStyleLbl="sibTrans2D1" presStyleIdx="1" presStyleCnt="2"/>
      <dgm:spPr/>
    </dgm:pt>
    <dgm:pt modelId="{DE00481E-1C0F-44C7-A459-9C867E989D30}" type="pres">
      <dgm:prSet presAssocID="{2688EE28-096B-4BA5-B63F-0EF92656C216}" presName="node" presStyleLbl="node1" presStyleIdx="2" presStyleCnt="3">
        <dgm:presLayoutVars>
          <dgm:bulletEnabled val="1"/>
        </dgm:presLayoutVars>
      </dgm:prSet>
      <dgm:spPr/>
    </dgm:pt>
  </dgm:ptLst>
  <dgm:cxnLst>
    <dgm:cxn modelId="{DEC91714-0EE2-4E4E-93A2-E79452046D8D}" type="presOf" srcId="{2688EE28-096B-4BA5-B63F-0EF92656C216}" destId="{DE00481E-1C0F-44C7-A459-9C867E989D30}" srcOrd="0" destOrd="0" presId="urn:microsoft.com/office/officeart/2005/8/layout/process1"/>
    <dgm:cxn modelId="{56FEE937-800B-46C1-AC3B-6E13E891840F}" type="presOf" srcId="{9384C731-351C-4D7C-8241-70848FF35A83}" destId="{2EF1B7F2-3A8D-41B3-A18F-408242A99D7D}" srcOrd="0" destOrd="0" presId="urn:microsoft.com/office/officeart/2005/8/layout/process1"/>
    <dgm:cxn modelId="{CB05EB61-6CBD-447D-87DB-56EA3F517B73}" type="presOf" srcId="{5CA9C79E-19FB-4FDB-9DFC-7714E59876B3}" destId="{D4EB299B-6D7C-4DB4-8CA8-ADFDC63776F9}" srcOrd="0" destOrd="0" presId="urn:microsoft.com/office/officeart/2005/8/layout/process1"/>
    <dgm:cxn modelId="{E36DED46-8A40-4F8E-B805-162731D9BD53}" srcId="{5CA9C79E-19FB-4FDB-9DFC-7714E59876B3}" destId="{BD001652-D15F-405B-9C26-526E6463D501}" srcOrd="1" destOrd="0" parTransId="{9B086348-CEF3-4B83-8DFE-D2900A519E29}" sibTransId="{9384C731-351C-4D7C-8241-70848FF35A83}"/>
    <dgm:cxn modelId="{FC5C6259-A4A9-4E1C-93D5-6726B0DB32C9}" srcId="{5CA9C79E-19FB-4FDB-9DFC-7714E59876B3}" destId="{1CAC1A2C-EC8B-4AB0-A65E-8FF37E79E52F}" srcOrd="0" destOrd="0" parTransId="{BE7A6183-2E67-4A72-BFCD-9EEE5F691B29}" sibTransId="{9D4FE46D-EA44-4719-8CEE-24AF5FC6C4BC}"/>
    <dgm:cxn modelId="{39AC7CB4-48D6-4703-800D-659ED61621ED}" type="presOf" srcId="{9D4FE46D-EA44-4719-8CEE-24AF5FC6C4BC}" destId="{5CFE6F28-F14A-4E1C-965F-C2FDF1860D11}" srcOrd="0" destOrd="0" presId="urn:microsoft.com/office/officeart/2005/8/layout/process1"/>
    <dgm:cxn modelId="{15B3D5BA-BDDA-4BF8-93C8-D7C7EF0673B6}" type="presOf" srcId="{9D4FE46D-EA44-4719-8CEE-24AF5FC6C4BC}" destId="{C508C1DC-368C-4D2A-A420-E499CDBEBF62}" srcOrd="1" destOrd="0" presId="urn:microsoft.com/office/officeart/2005/8/layout/process1"/>
    <dgm:cxn modelId="{2ECD7EBE-D13A-4201-A07D-C98781D7037F}" type="presOf" srcId="{1CAC1A2C-EC8B-4AB0-A65E-8FF37E79E52F}" destId="{1A5B5502-500E-4518-A8CC-92B9CA75779F}" srcOrd="0" destOrd="0" presId="urn:microsoft.com/office/officeart/2005/8/layout/process1"/>
    <dgm:cxn modelId="{7DE793C5-7571-4191-ABD5-210B63854F9A}" type="presOf" srcId="{9384C731-351C-4D7C-8241-70848FF35A83}" destId="{45D04DA8-DFD2-45AA-8F99-EB8D8911BB14}" srcOrd="1" destOrd="0" presId="urn:microsoft.com/office/officeart/2005/8/layout/process1"/>
    <dgm:cxn modelId="{F45485DB-88DE-4AF9-8AD9-ACF4A8D5D018}" srcId="{5CA9C79E-19FB-4FDB-9DFC-7714E59876B3}" destId="{2688EE28-096B-4BA5-B63F-0EF92656C216}" srcOrd="2" destOrd="0" parTransId="{4B26B223-6ECB-4547-A34D-3089753ADA35}" sibTransId="{AB90F286-68F9-4C8B-AC2D-9CB2EF995F4C}"/>
    <dgm:cxn modelId="{FA6794F1-41B5-4EEC-A64D-E15DE5B587D1}" type="presOf" srcId="{BD001652-D15F-405B-9C26-526E6463D501}" destId="{62E7D665-5DE3-4A50-8DF9-38775FC76DB0}" srcOrd="0" destOrd="0" presId="urn:microsoft.com/office/officeart/2005/8/layout/process1"/>
    <dgm:cxn modelId="{EBB548BF-8305-4A25-A572-4BFC24C24DA5}" type="presParOf" srcId="{D4EB299B-6D7C-4DB4-8CA8-ADFDC63776F9}" destId="{1A5B5502-500E-4518-A8CC-92B9CA75779F}" srcOrd="0" destOrd="0" presId="urn:microsoft.com/office/officeart/2005/8/layout/process1"/>
    <dgm:cxn modelId="{AD2783E8-8C3B-41BD-8E6B-069C85705532}" type="presParOf" srcId="{D4EB299B-6D7C-4DB4-8CA8-ADFDC63776F9}" destId="{5CFE6F28-F14A-4E1C-965F-C2FDF1860D11}" srcOrd="1" destOrd="0" presId="urn:microsoft.com/office/officeart/2005/8/layout/process1"/>
    <dgm:cxn modelId="{7D36265A-B265-45A4-9319-3719CBC74E55}" type="presParOf" srcId="{5CFE6F28-F14A-4E1C-965F-C2FDF1860D11}" destId="{C508C1DC-368C-4D2A-A420-E499CDBEBF62}" srcOrd="0" destOrd="0" presId="urn:microsoft.com/office/officeart/2005/8/layout/process1"/>
    <dgm:cxn modelId="{9DE00310-C059-4136-97C6-6D086AE393DE}" type="presParOf" srcId="{D4EB299B-6D7C-4DB4-8CA8-ADFDC63776F9}" destId="{62E7D665-5DE3-4A50-8DF9-38775FC76DB0}" srcOrd="2" destOrd="0" presId="urn:microsoft.com/office/officeart/2005/8/layout/process1"/>
    <dgm:cxn modelId="{E2B91CE8-E303-4263-A2F8-5A7EEBA942C4}" type="presParOf" srcId="{D4EB299B-6D7C-4DB4-8CA8-ADFDC63776F9}" destId="{2EF1B7F2-3A8D-41B3-A18F-408242A99D7D}" srcOrd="3" destOrd="0" presId="urn:microsoft.com/office/officeart/2005/8/layout/process1"/>
    <dgm:cxn modelId="{9DB180FF-F4EB-4AAF-8CD6-02808AC200B1}" type="presParOf" srcId="{2EF1B7F2-3A8D-41B3-A18F-408242A99D7D}" destId="{45D04DA8-DFD2-45AA-8F99-EB8D8911BB14}" srcOrd="0" destOrd="0" presId="urn:microsoft.com/office/officeart/2005/8/layout/process1"/>
    <dgm:cxn modelId="{5BD2E996-76D8-4C38-A20C-E125658A6FFE}" type="presParOf" srcId="{D4EB299B-6D7C-4DB4-8CA8-ADFDC63776F9}" destId="{DE00481E-1C0F-44C7-A459-9C867E989D30}" srcOrd="4"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135C3-F0B1-454D-8651-CFB760B44C0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033AFD4-2220-4131-86D8-1FA4F94FEC7E}">
      <dgm:prSet phldrT="[Text]" custT="1"/>
      <dgm:spPr>
        <a:noFill/>
        <a:ln w="38100">
          <a:solidFill>
            <a:srgbClr val="193768"/>
          </a:solidFill>
        </a:ln>
      </dgm:spPr>
      <dgm:t>
        <a:bodyPr/>
        <a:lstStyle/>
        <a:p>
          <a:r>
            <a:rPr lang="en-GB" sz="2800" b="1">
              <a:solidFill>
                <a:srgbClr val="193768"/>
              </a:solidFill>
              <a:latin typeface="Calibri Light" panose="020F0302020204030204" pitchFamily="34" charset="0"/>
              <a:cs typeface="Calibri Light" panose="020F0302020204030204" pitchFamily="34" charset="0"/>
            </a:rPr>
            <a:t>ACE 2027</a:t>
          </a:r>
        </a:p>
      </dgm:t>
    </dgm:pt>
    <dgm:pt modelId="{F5DD52A8-9213-4391-8706-143697E8009A}" type="parTrans" cxnId="{CCD6BDB1-AD39-4EBB-A8ED-636DA9F6F065}">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52015F5-7E85-42C6-BCD8-CFBECDCB238A}" type="sibTrans" cxnId="{CCD6BDB1-AD39-4EBB-A8ED-636DA9F6F065}">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B8ECBAA4-FD26-485F-9E31-6961818EA2C8}">
      <dgm:prSet phldrT="[Text]" custT="1"/>
      <dgm:spPr>
        <a:solidFill>
          <a:srgbClr val="193768"/>
        </a:solid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NSTA Consents</a:t>
          </a:r>
        </a:p>
      </dgm:t>
    </dgm:pt>
    <dgm:pt modelId="{C5172182-B8A5-42B4-AF74-ADB91F0A8795}" type="parTrans" cxnId="{D9C6ADA9-6CFC-4257-AD5E-C419CE6A62C4}">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8E3FB387-DF80-4550-BD0B-4EC87728C179}" type="sibTrans" cxnId="{D9C6ADA9-6CFC-4257-AD5E-C419CE6A62C4}">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2663707-2DB0-4E1F-8AAD-BC3855F21604}">
      <dgm:prSet phldrT="[Text]" custT="1"/>
      <dgm:spPr>
        <a:solidFill>
          <a:srgbClr val="193768"/>
        </a:solid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r>
            <a:rPr lang="en-GB" sz="1800" b="0" kern="1200">
              <a:solidFill>
                <a:srgbClr val="FFFFFF"/>
              </a:solidFill>
              <a:latin typeface="Calibri Light" panose="020F0302020204030204" pitchFamily="34" charset="0"/>
              <a:ea typeface="+mn-ea"/>
              <a:cs typeface="Calibri Light" panose="020F0302020204030204" pitchFamily="34" charset="0"/>
            </a:rPr>
            <a:t>NSTA Operations</a:t>
          </a:r>
        </a:p>
      </dgm:t>
    </dgm:pt>
    <dgm:pt modelId="{B7AAA1BF-64C7-42CB-8385-F063F7DD1B0F}" type="parTrans" cxnId="{5D0F3D6F-5088-474D-A25F-9FA3D2DFDCD0}">
      <dgm:prSet/>
      <dgm:spPr>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BD4E5715-2D6A-4A04-83D6-AC0C47BD2BF6}" type="sibTrans" cxnId="{5D0F3D6F-5088-474D-A25F-9FA3D2DFDCD0}">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48891CB1-7963-4721-8C6F-FC2D18A5D200}">
      <dgm:prSet phldrT="[Text]" custT="1"/>
      <dgm:spPr>
        <a:solidFill>
          <a:srgbClr val="193768"/>
        </a:solid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FFFFFF"/>
              </a:solidFill>
              <a:latin typeface="Calibri Light" panose="020F0302020204030204" pitchFamily="34" charset="0"/>
              <a:ea typeface="+mn-ea"/>
              <a:cs typeface="Calibri Light" panose="020F0302020204030204" pitchFamily="34" charset="0"/>
            </a:rPr>
            <a:t>NSTA Onshore</a:t>
          </a:r>
        </a:p>
      </dgm:t>
    </dgm:pt>
    <dgm:pt modelId="{B8BB43A3-440C-463A-AB50-7BC7609A7053}" type="parTrans" cxnId="{CA9CD507-A64A-4012-AAAB-9A5C59C134F3}">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49367DA3-FCD5-44D9-B5C6-8374FAA20457}" type="sibTrans" cxnId="{CA9CD507-A64A-4012-AAAB-9A5C59C134F3}">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5454EE8C-800B-4006-AE06-EB4D50C8AD08}">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OPRED</a:t>
          </a:r>
        </a:p>
      </dgm:t>
    </dgm:pt>
    <dgm:pt modelId="{5CA41BCE-D195-4BA2-A4FC-7A888F2A141D}" type="parTrans" cxnId="{FF0EDC8C-A303-415C-A19A-C8EB86D6493C}">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BDBB7233-07CA-40A4-90E8-98A5C14A7336}" type="sibTrans" cxnId="{FF0EDC8C-A303-415C-A19A-C8EB86D6493C}">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4B483DB5-A782-4837-B273-975D4D2D664F}">
      <dgm:prSet phldrT="[Text]" custT="1"/>
      <dgm:spPr>
        <a:solidFill>
          <a:srgbClr val="193768"/>
        </a:solid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Production</a:t>
          </a:r>
        </a:p>
      </dgm:t>
    </dgm:pt>
    <dgm:pt modelId="{8CA84E80-7113-4E46-B4E8-7A63F755ACB3}" type="parTrans" cxnId="{7CE856C9-D1F3-4390-A6B1-28A8B79DDC30}">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7406C67-50CC-46F8-BB8B-C96DCD3C25CF}" type="sibTrans" cxnId="{7CE856C9-D1F3-4390-A6B1-28A8B79DDC30}">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EB63B916-626F-4433-B157-C31AAD086F72}">
      <dgm:prSet phldrT="[Text]" custT="1"/>
      <dgm:spPr>
        <a:solidFill>
          <a:srgbClr val="193768"/>
        </a:solid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r>
            <a:rPr lang="en-GB" sz="1800" b="0" kern="1200">
              <a:solidFill>
                <a:schemeClr val="bg1"/>
              </a:solidFill>
              <a:latin typeface="Calibri Light" panose="020F0302020204030204" pitchFamily="34" charset="0"/>
              <a:ea typeface="+mn-ea"/>
              <a:cs typeface="Calibri Light" panose="020F0302020204030204" pitchFamily="34" charset="0"/>
            </a:rPr>
            <a:t>Production</a:t>
          </a:r>
        </a:p>
      </dgm:t>
    </dgm:pt>
    <dgm:pt modelId="{880FAB34-FECC-4F4F-B5D1-646D2F9A7C01}" type="parTrans" cxnId="{41790AC1-9C29-4F99-B5DA-821C257C73E2}">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0B0ABC99-2523-4AA8-9677-D211D208C8F2}" type="sibTrans" cxnId="{41790AC1-9C29-4F99-B5DA-821C257C73E2}">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21B3743B-A4BC-4B80-999A-D6E62A09C6FB}">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EMT</a:t>
          </a:r>
        </a:p>
      </dgm:t>
    </dgm:pt>
    <dgm:pt modelId="{14AEE601-DF39-4A91-8480-2B36A6CCA9E3}" type="parTrans" cxnId="{CD13B404-AE6B-40B4-9F9C-788F448531E9}">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2A1D43B2-267F-4EA2-A1EF-455D7A7A8C4B}" type="sibTrans" cxnId="{CD13B404-AE6B-40B4-9F9C-788F448531E9}">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0A9F4B5F-2838-4782-8DA0-A457EB3336AB}">
      <dgm:prSet phldrT="[Text]" custT="1"/>
      <dgm:spPr>
        <a:solidFill>
          <a:srgbClr val="193768"/>
        </a:solid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Revisions</a:t>
          </a:r>
        </a:p>
      </dgm:t>
    </dgm:pt>
    <dgm:pt modelId="{AA6866FD-B923-4C7C-BE7F-8DFB27C5ED06}" type="parTrans" cxnId="{29EDDB3B-D751-4699-92FF-7F49BA1461FD}">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E229124-C92A-4168-8EA0-CADFB89E6367}" type="sibTrans" cxnId="{29EDDB3B-D751-4699-92FF-7F49BA1461FD}">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2727638D-B2C7-41DE-8A92-1F08FAF455ED}">
      <dgm:prSet phldrT="[Text]" custT="1"/>
      <dgm:spPr>
        <a:solidFill>
          <a:srgbClr val="193768"/>
        </a:solid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ACE</a:t>
          </a:r>
        </a:p>
      </dgm:t>
    </dgm:pt>
    <dgm:pt modelId="{307F756F-0689-4165-8235-EC490F8C85FB}" type="parTrans" cxnId="{C1761826-E230-4F3B-B955-2962BE3DAB75}">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8FF09DD7-6C4A-4730-8BC9-ECD638E46AD4}" type="sibTrans" cxnId="{C1761826-E230-4F3B-B955-2962BE3DAB75}">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EC626DFB-D5F4-4AEE-BC67-26DE11AA3F98}">
      <dgm:prSet phldrT="[Text]" custT="1"/>
      <dgm:spPr>
        <a:solidFill>
          <a:srgbClr val="193768"/>
        </a:solid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r>
            <a:rPr lang="en-GB" sz="1800" b="0">
              <a:solidFill>
                <a:schemeClr val="bg1"/>
              </a:solidFill>
              <a:latin typeface="Calibri Light" panose="020F0302020204030204" pitchFamily="34" charset="0"/>
              <a:cs typeface="Calibri Light" panose="020F0302020204030204" pitchFamily="34" charset="0"/>
            </a:rPr>
            <a:t>Flare &amp; Vent</a:t>
          </a:r>
        </a:p>
      </dgm:t>
    </dgm:pt>
    <dgm:pt modelId="{6D4C5706-4EEF-4A04-A516-51995D6A165C}" type="parTrans" cxnId="{434442BD-555B-4932-825A-899D6AA12110}">
      <dgm:prSet/>
      <dgm:spPr>
        <a:solidFill>
          <a:srgbClr val="193768"/>
        </a:solidFill>
        <a:ln w="38100">
          <a:solidFill>
            <a:srgbClr val="193768"/>
          </a:solidFill>
        </a:ln>
      </dgm:spPr>
      <dgm:t>
        <a:bodyPr/>
        <a:lstStyle/>
        <a:p>
          <a:endParaRPr lang="en-GB" sz="1800" b="0">
            <a:solidFill>
              <a:srgbClr val="193768"/>
            </a:solidFill>
          </a:endParaRPr>
        </a:p>
      </dgm:t>
    </dgm:pt>
    <dgm:pt modelId="{67DE8FCF-3F9C-4444-81F1-9EFA3BA66745}" type="sibTrans" cxnId="{434442BD-555B-4932-825A-899D6AA12110}">
      <dgm:prSet/>
      <dgm:spPr/>
      <dgm:t>
        <a:bodyPr/>
        <a:lstStyle/>
        <a:p>
          <a:endParaRPr lang="en-GB" sz="1800" b="0">
            <a:solidFill>
              <a:srgbClr val="193768"/>
            </a:solidFill>
          </a:endParaRPr>
        </a:p>
      </dgm:t>
    </dgm:pt>
    <dgm:pt modelId="{F565024A-B62A-4BD9-A27D-40D1094B864C}">
      <dgm:prSet custT="1"/>
      <dgm:spPr>
        <a:solidFill>
          <a:srgbClr val="193768"/>
        </a:solidFill>
        <a:ln>
          <a:solidFill>
            <a:srgbClr val="193768"/>
          </a:solidFill>
        </a:ln>
      </dgm:spPr>
      <dgm:t>
        <a:bodyPr/>
        <a:lstStyle/>
        <a:p>
          <a:r>
            <a:rPr lang="en-GB" sz="1800">
              <a:latin typeface="+mj-lt"/>
            </a:rPr>
            <a:t>Facilities</a:t>
          </a:r>
        </a:p>
      </dgm:t>
    </dgm:pt>
    <dgm:pt modelId="{2C45FB9B-83F4-427D-83DD-0E6779E144B6}" type="parTrans" cxnId="{BADEBAF4-ADE6-4357-A0F0-7E32337E936B}">
      <dgm:prSet/>
      <dgm:spPr>
        <a:solidFill>
          <a:srgbClr val="193768"/>
        </a:solidFill>
        <a:ln w="38100">
          <a:solidFill>
            <a:srgbClr val="193768"/>
          </a:solidFill>
        </a:ln>
      </dgm:spPr>
      <dgm:t>
        <a:bodyPr/>
        <a:lstStyle/>
        <a:p>
          <a:endParaRPr lang="en-GB"/>
        </a:p>
      </dgm:t>
    </dgm:pt>
    <dgm:pt modelId="{6FF61945-A5E7-43DF-93D1-F237903D497C}" type="sibTrans" cxnId="{BADEBAF4-ADE6-4357-A0F0-7E32337E936B}">
      <dgm:prSet/>
      <dgm:spPr/>
      <dgm:t>
        <a:bodyPr/>
        <a:lstStyle/>
        <a:p>
          <a:endParaRPr lang="en-GB"/>
        </a:p>
      </dgm:t>
    </dgm:pt>
    <dgm:pt modelId="{B21CA03B-8ED0-48C0-B944-0EA4B622F88E}">
      <dgm:prSet custT="1"/>
      <dgm:spPr>
        <a:solidFill>
          <a:srgbClr val="193768"/>
        </a:solidFill>
        <a:ln>
          <a:solidFill>
            <a:srgbClr val="193768"/>
          </a:solidFill>
        </a:ln>
      </dgm:spPr>
      <dgm:t>
        <a:bodyPr/>
        <a:lstStyle/>
        <a:p>
          <a:r>
            <a:rPr lang="en-GB" sz="1800">
              <a:latin typeface="+mj-lt"/>
            </a:rPr>
            <a:t>Flare &amp; Vent</a:t>
          </a:r>
        </a:p>
      </dgm:t>
    </dgm:pt>
    <dgm:pt modelId="{D238F3BD-2B3C-47C9-80F8-2F3D11C76C4F}" type="parTrans" cxnId="{CB098CF2-1661-42DB-B144-EEBBA0264901}">
      <dgm:prSet/>
      <dgm:spPr>
        <a:ln w="38100">
          <a:solidFill>
            <a:srgbClr val="193768"/>
          </a:solidFill>
        </a:ln>
      </dgm:spPr>
      <dgm:t>
        <a:bodyPr/>
        <a:lstStyle/>
        <a:p>
          <a:endParaRPr lang="en-GB"/>
        </a:p>
      </dgm:t>
    </dgm:pt>
    <dgm:pt modelId="{77E0083A-A7D6-411C-AC7E-9A6069B35A31}" type="sibTrans" cxnId="{CB098CF2-1661-42DB-B144-EEBBA0264901}">
      <dgm:prSet/>
      <dgm:spPr/>
      <dgm:t>
        <a:bodyPr/>
        <a:lstStyle/>
        <a:p>
          <a:endParaRPr lang="en-GB"/>
        </a:p>
      </dgm:t>
    </dgm:pt>
    <dgm:pt modelId="{4F064E93-42FC-4784-9542-8A406A150443}" type="pres">
      <dgm:prSet presAssocID="{141135C3-F0B1-454D-8651-CFB760B44C06}" presName="hierChild1" presStyleCnt="0">
        <dgm:presLayoutVars>
          <dgm:orgChart val="1"/>
          <dgm:chPref val="1"/>
          <dgm:dir/>
          <dgm:animOne val="branch"/>
          <dgm:animLvl val="lvl"/>
          <dgm:resizeHandles/>
        </dgm:presLayoutVars>
      </dgm:prSet>
      <dgm:spPr/>
    </dgm:pt>
    <dgm:pt modelId="{D861C356-AB89-4C52-840F-93EA01F265FC}" type="pres">
      <dgm:prSet presAssocID="{2033AFD4-2220-4131-86D8-1FA4F94FEC7E}" presName="hierRoot1" presStyleCnt="0">
        <dgm:presLayoutVars>
          <dgm:hierBranch val="init"/>
        </dgm:presLayoutVars>
      </dgm:prSet>
      <dgm:spPr/>
    </dgm:pt>
    <dgm:pt modelId="{93F2CE6F-60FC-4378-A347-A58676F7C9E0}" type="pres">
      <dgm:prSet presAssocID="{2033AFD4-2220-4131-86D8-1FA4F94FEC7E}" presName="rootComposite1" presStyleCnt="0"/>
      <dgm:spPr/>
    </dgm:pt>
    <dgm:pt modelId="{642AD789-3254-4177-BEBD-877D8331C468}" type="pres">
      <dgm:prSet presAssocID="{2033AFD4-2220-4131-86D8-1FA4F94FEC7E}" presName="rootText1" presStyleLbl="node0" presStyleIdx="0" presStyleCnt="1">
        <dgm:presLayoutVars>
          <dgm:chPref val="3"/>
        </dgm:presLayoutVars>
      </dgm:prSet>
      <dgm:spPr/>
    </dgm:pt>
    <dgm:pt modelId="{523327EB-0EA2-4AD4-BF45-4827950E2512}" type="pres">
      <dgm:prSet presAssocID="{2033AFD4-2220-4131-86D8-1FA4F94FEC7E}" presName="rootConnector1" presStyleLbl="node1" presStyleIdx="0" presStyleCnt="0"/>
      <dgm:spPr/>
    </dgm:pt>
    <dgm:pt modelId="{976F45E9-B5C8-4FB4-BE11-31847F290BAE}" type="pres">
      <dgm:prSet presAssocID="{2033AFD4-2220-4131-86D8-1FA4F94FEC7E}" presName="hierChild2" presStyleCnt="0"/>
      <dgm:spPr/>
    </dgm:pt>
    <dgm:pt modelId="{F485886D-07EE-4152-9A68-C12EF97EFAA7}" type="pres">
      <dgm:prSet presAssocID="{C5172182-B8A5-42B4-AF74-ADB91F0A8795}" presName="Name37" presStyleLbl="parChTrans1D2" presStyleIdx="0" presStyleCnt="4"/>
      <dgm:spPr/>
    </dgm:pt>
    <dgm:pt modelId="{BB1B09AB-D449-453E-B6E3-6CB3FAAF896B}" type="pres">
      <dgm:prSet presAssocID="{B8ECBAA4-FD26-485F-9E31-6961818EA2C8}" presName="hierRoot2" presStyleCnt="0">
        <dgm:presLayoutVars>
          <dgm:hierBranch val="init"/>
        </dgm:presLayoutVars>
      </dgm:prSet>
      <dgm:spPr/>
    </dgm:pt>
    <dgm:pt modelId="{EB583C3A-81D6-40BE-B8C7-85C7CE4CA5AE}" type="pres">
      <dgm:prSet presAssocID="{B8ECBAA4-FD26-485F-9E31-6961818EA2C8}" presName="rootComposite" presStyleCnt="0"/>
      <dgm:spPr/>
    </dgm:pt>
    <dgm:pt modelId="{8AC27EF3-BB11-4206-84DF-E4CB4C6B08F5}" type="pres">
      <dgm:prSet presAssocID="{B8ECBAA4-FD26-485F-9E31-6961818EA2C8}" presName="rootText" presStyleLbl="node2" presStyleIdx="0" presStyleCnt="4" custLinFactNeighborX="-35904">
        <dgm:presLayoutVars>
          <dgm:chPref val="3"/>
        </dgm:presLayoutVars>
      </dgm:prSet>
      <dgm:spPr>
        <a:xfrm>
          <a:off x="947690" y="1265386"/>
          <a:ext cx="1776355" cy="888177"/>
        </a:xfrm>
        <a:prstGeom prst="rect">
          <a:avLst/>
        </a:prstGeom>
      </dgm:spPr>
    </dgm:pt>
    <dgm:pt modelId="{728A71CA-E739-438E-84EE-68A389FA4E8D}" type="pres">
      <dgm:prSet presAssocID="{B8ECBAA4-FD26-485F-9E31-6961818EA2C8}" presName="rootConnector" presStyleLbl="node2" presStyleIdx="0" presStyleCnt="4"/>
      <dgm:spPr/>
    </dgm:pt>
    <dgm:pt modelId="{E25BF1B3-FA85-4D1F-A0F8-73489E97999F}" type="pres">
      <dgm:prSet presAssocID="{B8ECBAA4-FD26-485F-9E31-6961818EA2C8}" presName="hierChild4" presStyleCnt="0"/>
      <dgm:spPr/>
    </dgm:pt>
    <dgm:pt modelId="{55D3B6F3-396F-4805-BE0E-D9FC610F79EC}" type="pres">
      <dgm:prSet presAssocID="{307F756F-0689-4165-8235-EC490F8C85FB}" presName="Name37" presStyleLbl="parChTrans1D3" presStyleIdx="0" presStyleCnt="8"/>
      <dgm:spPr/>
    </dgm:pt>
    <dgm:pt modelId="{EFC1A252-BC96-425C-99F4-40364CD9209A}" type="pres">
      <dgm:prSet presAssocID="{2727638D-B2C7-41DE-8A92-1F08FAF455ED}" presName="hierRoot2" presStyleCnt="0">
        <dgm:presLayoutVars>
          <dgm:hierBranch val="init"/>
        </dgm:presLayoutVars>
      </dgm:prSet>
      <dgm:spPr/>
    </dgm:pt>
    <dgm:pt modelId="{62FA8CD1-B3FA-45EB-BAF2-C9497ECCC072}" type="pres">
      <dgm:prSet presAssocID="{2727638D-B2C7-41DE-8A92-1F08FAF455ED}" presName="rootComposite" presStyleCnt="0"/>
      <dgm:spPr/>
    </dgm:pt>
    <dgm:pt modelId="{CDD35BB1-7A08-45B6-9858-9C6706C2781A}" type="pres">
      <dgm:prSet presAssocID="{2727638D-B2C7-41DE-8A92-1F08FAF455ED}" presName="rootText" presStyleLbl="node3" presStyleIdx="0" presStyleCnt="8" custLinFactNeighborX="-35904">
        <dgm:presLayoutVars>
          <dgm:chPref val="3"/>
        </dgm:presLayoutVars>
      </dgm:prSet>
      <dgm:spPr>
        <a:xfrm>
          <a:off x="1391779" y="2526598"/>
          <a:ext cx="1776355" cy="888177"/>
        </a:xfrm>
        <a:prstGeom prst="rect">
          <a:avLst/>
        </a:prstGeom>
      </dgm:spPr>
    </dgm:pt>
    <dgm:pt modelId="{D2E46C69-47EA-4D8F-BED7-227E68B086FA}" type="pres">
      <dgm:prSet presAssocID="{2727638D-B2C7-41DE-8A92-1F08FAF455ED}" presName="rootConnector" presStyleLbl="node3" presStyleIdx="0" presStyleCnt="8"/>
      <dgm:spPr/>
    </dgm:pt>
    <dgm:pt modelId="{316DC152-C928-4CC2-8681-7ECBA80BCF4E}" type="pres">
      <dgm:prSet presAssocID="{2727638D-B2C7-41DE-8A92-1F08FAF455ED}" presName="hierChild4" presStyleCnt="0"/>
      <dgm:spPr/>
    </dgm:pt>
    <dgm:pt modelId="{22E83C44-79D3-4115-87E8-904A24D28CEB}" type="pres">
      <dgm:prSet presAssocID="{2727638D-B2C7-41DE-8A92-1F08FAF455ED}" presName="hierChild5" presStyleCnt="0"/>
      <dgm:spPr/>
    </dgm:pt>
    <dgm:pt modelId="{410FE331-08F6-4C21-91C2-561FF86A2D58}" type="pres">
      <dgm:prSet presAssocID="{AA6866FD-B923-4C7C-BE7F-8DFB27C5ED06}" presName="Name37" presStyleLbl="parChTrans1D3" presStyleIdx="1" presStyleCnt="8"/>
      <dgm:spPr/>
    </dgm:pt>
    <dgm:pt modelId="{44E71A1A-0158-4890-B96D-5FE032CBD8EC}" type="pres">
      <dgm:prSet presAssocID="{0A9F4B5F-2838-4782-8DA0-A457EB3336AB}" presName="hierRoot2" presStyleCnt="0">
        <dgm:presLayoutVars>
          <dgm:hierBranch val="init"/>
        </dgm:presLayoutVars>
      </dgm:prSet>
      <dgm:spPr/>
    </dgm:pt>
    <dgm:pt modelId="{710D6422-0EE7-4347-B00F-61C72836280D}" type="pres">
      <dgm:prSet presAssocID="{0A9F4B5F-2838-4782-8DA0-A457EB3336AB}" presName="rootComposite" presStyleCnt="0"/>
      <dgm:spPr/>
    </dgm:pt>
    <dgm:pt modelId="{BF55C202-1035-40A2-86C6-8E1142C69B6C}" type="pres">
      <dgm:prSet presAssocID="{0A9F4B5F-2838-4782-8DA0-A457EB3336AB}" presName="rootText" presStyleLbl="node3" presStyleIdx="1" presStyleCnt="8" custLinFactNeighborX="-35904">
        <dgm:presLayoutVars>
          <dgm:chPref val="3"/>
        </dgm:presLayoutVars>
      </dgm:prSet>
      <dgm:spPr>
        <a:xfrm>
          <a:off x="1391779" y="3787811"/>
          <a:ext cx="1776355" cy="888177"/>
        </a:xfrm>
        <a:prstGeom prst="rect">
          <a:avLst/>
        </a:prstGeom>
      </dgm:spPr>
    </dgm:pt>
    <dgm:pt modelId="{E46DB5E4-1AED-4AEE-BFC3-B0FE0F498D51}" type="pres">
      <dgm:prSet presAssocID="{0A9F4B5F-2838-4782-8DA0-A457EB3336AB}" presName="rootConnector" presStyleLbl="node3" presStyleIdx="1" presStyleCnt="8"/>
      <dgm:spPr/>
    </dgm:pt>
    <dgm:pt modelId="{E2A8F991-5FD5-415B-98C4-9565ACEDF4CA}" type="pres">
      <dgm:prSet presAssocID="{0A9F4B5F-2838-4782-8DA0-A457EB3336AB}" presName="hierChild4" presStyleCnt="0"/>
      <dgm:spPr/>
    </dgm:pt>
    <dgm:pt modelId="{76023A42-CE04-4EC0-B113-1466693FADF8}" type="pres">
      <dgm:prSet presAssocID="{0A9F4B5F-2838-4782-8DA0-A457EB3336AB}" presName="hierChild5" presStyleCnt="0"/>
      <dgm:spPr/>
    </dgm:pt>
    <dgm:pt modelId="{25E95349-0E0F-4C52-BCA1-893F45C3668C}" type="pres">
      <dgm:prSet presAssocID="{B8ECBAA4-FD26-485F-9E31-6961818EA2C8}" presName="hierChild5" presStyleCnt="0"/>
      <dgm:spPr/>
    </dgm:pt>
    <dgm:pt modelId="{A37B4D89-4139-476D-9D17-17A556BF3E60}" type="pres">
      <dgm:prSet presAssocID="{B7AAA1BF-64C7-42CB-8385-F063F7DD1B0F}" presName="Name37" presStyleLbl="parChTrans1D2" presStyleIdx="1" presStyleCnt="4"/>
      <dgm:spPr/>
    </dgm:pt>
    <dgm:pt modelId="{7CFCC791-B451-4AEF-A847-497E61F72D56}" type="pres">
      <dgm:prSet presAssocID="{12663707-2DB0-4E1F-8AAD-BC3855F21604}" presName="hierRoot2" presStyleCnt="0">
        <dgm:presLayoutVars>
          <dgm:hierBranch val="init"/>
        </dgm:presLayoutVars>
      </dgm:prSet>
      <dgm:spPr/>
    </dgm:pt>
    <dgm:pt modelId="{2693C1D9-4A99-4A45-81F1-1C299BD9F025}" type="pres">
      <dgm:prSet presAssocID="{12663707-2DB0-4E1F-8AAD-BC3855F21604}" presName="rootComposite" presStyleCnt="0"/>
      <dgm:spPr/>
    </dgm:pt>
    <dgm:pt modelId="{44F1ACAF-34E5-44FD-BBF5-ABDB169C9F42}" type="pres">
      <dgm:prSet presAssocID="{12663707-2DB0-4E1F-8AAD-BC3855F21604}" presName="rootText" presStyleLbl="node2" presStyleIdx="1" presStyleCnt="4" custLinFactNeighborX="-9504">
        <dgm:presLayoutVars>
          <dgm:chPref val="3"/>
        </dgm:presLayoutVars>
      </dgm:prSet>
      <dgm:spPr>
        <a:xfrm>
          <a:off x="3097080" y="1265386"/>
          <a:ext cx="1776355" cy="888177"/>
        </a:xfrm>
        <a:prstGeom prst="rect">
          <a:avLst/>
        </a:prstGeom>
      </dgm:spPr>
    </dgm:pt>
    <dgm:pt modelId="{EF69A72D-9521-47E1-9E7F-3ECD3C601AAF}" type="pres">
      <dgm:prSet presAssocID="{12663707-2DB0-4E1F-8AAD-BC3855F21604}" presName="rootConnector" presStyleLbl="node2" presStyleIdx="1" presStyleCnt="4"/>
      <dgm:spPr/>
    </dgm:pt>
    <dgm:pt modelId="{2E6A166A-B991-4F28-AB22-4A4FA4707599}" type="pres">
      <dgm:prSet presAssocID="{12663707-2DB0-4E1F-8AAD-BC3855F21604}" presName="hierChild4" presStyleCnt="0"/>
      <dgm:spPr/>
    </dgm:pt>
    <dgm:pt modelId="{29824E87-C1D4-470D-A70A-57B0E3CBB1A7}" type="pres">
      <dgm:prSet presAssocID="{880FAB34-FECC-4F4F-B5D1-646D2F9A7C01}" presName="Name37" presStyleLbl="parChTrans1D3" presStyleIdx="2" presStyleCnt="8"/>
      <dgm:spPr/>
    </dgm:pt>
    <dgm:pt modelId="{2F7797EB-AC74-4E99-8F46-7C2A8CA2B9A8}" type="pres">
      <dgm:prSet presAssocID="{EB63B916-626F-4433-B157-C31AAD086F72}" presName="hierRoot2" presStyleCnt="0">
        <dgm:presLayoutVars>
          <dgm:hierBranch val="init"/>
        </dgm:presLayoutVars>
      </dgm:prSet>
      <dgm:spPr/>
    </dgm:pt>
    <dgm:pt modelId="{45135791-35A3-4DD6-999F-EF760C79AA32}" type="pres">
      <dgm:prSet presAssocID="{EB63B916-626F-4433-B157-C31AAD086F72}" presName="rootComposite" presStyleCnt="0"/>
      <dgm:spPr/>
    </dgm:pt>
    <dgm:pt modelId="{AB1B3D99-4E45-40BE-9A32-D98A1DC469CD}" type="pres">
      <dgm:prSet presAssocID="{EB63B916-626F-4433-B157-C31AAD086F72}" presName="rootText" presStyleLbl="node3" presStyleIdx="2" presStyleCnt="8" custLinFactNeighborX="-9504">
        <dgm:presLayoutVars>
          <dgm:chPref val="3"/>
        </dgm:presLayoutVars>
      </dgm:prSet>
      <dgm:spPr>
        <a:xfrm>
          <a:off x="3541169" y="2526598"/>
          <a:ext cx="1776355" cy="888177"/>
        </a:xfrm>
        <a:prstGeom prst="rect">
          <a:avLst/>
        </a:prstGeom>
      </dgm:spPr>
    </dgm:pt>
    <dgm:pt modelId="{14E4D1E7-EDD2-4440-8687-D486F7312588}" type="pres">
      <dgm:prSet presAssocID="{EB63B916-626F-4433-B157-C31AAD086F72}" presName="rootConnector" presStyleLbl="node3" presStyleIdx="2" presStyleCnt="8"/>
      <dgm:spPr/>
    </dgm:pt>
    <dgm:pt modelId="{6D4E1CF1-4A7E-4654-8C88-3BCE54F17CFC}" type="pres">
      <dgm:prSet presAssocID="{EB63B916-626F-4433-B157-C31AAD086F72}" presName="hierChild4" presStyleCnt="0"/>
      <dgm:spPr/>
    </dgm:pt>
    <dgm:pt modelId="{111BAF34-82D9-47E2-8427-7F1C583E2D88}" type="pres">
      <dgm:prSet presAssocID="{EB63B916-626F-4433-B157-C31AAD086F72}" presName="hierChild5" presStyleCnt="0"/>
      <dgm:spPr/>
    </dgm:pt>
    <dgm:pt modelId="{95D5793D-C186-43DD-B607-B8AF3699DF4F}" type="pres">
      <dgm:prSet presAssocID="{6D4C5706-4EEF-4A04-A516-51995D6A165C}" presName="Name37" presStyleLbl="parChTrans1D3" presStyleIdx="3" presStyleCnt="8"/>
      <dgm:spPr/>
    </dgm:pt>
    <dgm:pt modelId="{F13F5D87-7BB3-4400-B99A-D7B67FC2748D}" type="pres">
      <dgm:prSet presAssocID="{EC626DFB-D5F4-4AEE-BC67-26DE11AA3F98}" presName="hierRoot2" presStyleCnt="0">
        <dgm:presLayoutVars>
          <dgm:hierBranch val="init"/>
        </dgm:presLayoutVars>
      </dgm:prSet>
      <dgm:spPr/>
    </dgm:pt>
    <dgm:pt modelId="{E7F47CD7-D9BB-443F-8009-727C312FA8FD}" type="pres">
      <dgm:prSet presAssocID="{EC626DFB-D5F4-4AEE-BC67-26DE11AA3F98}" presName="rootComposite" presStyleCnt="0"/>
      <dgm:spPr/>
    </dgm:pt>
    <dgm:pt modelId="{D3DF0F10-D90A-4E20-9F04-2015B9BA17A1}" type="pres">
      <dgm:prSet presAssocID="{EC626DFB-D5F4-4AEE-BC67-26DE11AA3F98}" presName="rootText" presStyleLbl="node3" presStyleIdx="3" presStyleCnt="8" custLinFactNeighborX="-9504">
        <dgm:presLayoutVars>
          <dgm:chPref val="3"/>
        </dgm:presLayoutVars>
      </dgm:prSet>
      <dgm:spPr>
        <a:xfrm>
          <a:off x="3541169" y="3787811"/>
          <a:ext cx="1776355" cy="888177"/>
        </a:xfrm>
        <a:prstGeom prst="rect">
          <a:avLst/>
        </a:prstGeom>
      </dgm:spPr>
    </dgm:pt>
    <dgm:pt modelId="{172569DF-3B19-4D66-86C3-27B8CA6096D0}" type="pres">
      <dgm:prSet presAssocID="{EC626DFB-D5F4-4AEE-BC67-26DE11AA3F98}" presName="rootConnector" presStyleLbl="node3" presStyleIdx="3" presStyleCnt="8"/>
      <dgm:spPr/>
    </dgm:pt>
    <dgm:pt modelId="{5B4EDF33-8A27-484F-B5FD-BD1EA10B19F4}" type="pres">
      <dgm:prSet presAssocID="{EC626DFB-D5F4-4AEE-BC67-26DE11AA3F98}" presName="hierChild4" presStyleCnt="0"/>
      <dgm:spPr/>
    </dgm:pt>
    <dgm:pt modelId="{1873B5B4-FA5F-4C81-BA18-F00AD5896815}" type="pres">
      <dgm:prSet presAssocID="{EC626DFB-D5F4-4AEE-BC67-26DE11AA3F98}" presName="hierChild5" presStyleCnt="0"/>
      <dgm:spPr/>
    </dgm:pt>
    <dgm:pt modelId="{D4AE4A87-24BE-46F5-938C-3C8841AA9655}" type="pres">
      <dgm:prSet presAssocID="{2C45FB9B-83F4-427D-83DD-0E6779E144B6}" presName="Name37" presStyleLbl="parChTrans1D3" presStyleIdx="4" presStyleCnt="8"/>
      <dgm:spPr/>
    </dgm:pt>
    <dgm:pt modelId="{209A22EE-74D2-49ED-8565-BA93BC03F573}" type="pres">
      <dgm:prSet presAssocID="{F565024A-B62A-4BD9-A27D-40D1094B864C}" presName="hierRoot2" presStyleCnt="0">
        <dgm:presLayoutVars>
          <dgm:hierBranch val="init"/>
        </dgm:presLayoutVars>
      </dgm:prSet>
      <dgm:spPr/>
    </dgm:pt>
    <dgm:pt modelId="{63C77A56-3E4A-4EC0-9611-869D197A5F99}" type="pres">
      <dgm:prSet presAssocID="{F565024A-B62A-4BD9-A27D-40D1094B864C}" presName="rootComposite" presStyleCnt="0"/>
      <dgm:spPr/>
    </dgm:pt>
    <dgm:pt modelId="{50746777-DFC3-43E4-8098-E42A38FBB199}" type="pres">
      <dgm:prSet presAssocID="{F565024A-B62A-4BD9-A27D-40D1094B864C}" presName="rootText" presStyleLbl="node3" presStyleIdx="4" presStyleCnt="8" custScaleX="101422" custScaleY="100948" custLinFactNeighborX="-10412" custLinFactNeighborY="-9257">
        <dgm:presLayoutVars>
          <dgm:chPref val="3"/>
        </dgm:presLayoutVars>
      </dgm:prSet>
      <dgm:spPr/>
    </dgm:pt>
    <dgm:pt modelId="{EC0DB7CD-D877-4FBF-8632-261EED4E3891}" type="pres">
      <dgm:prSet presAssocID="{F565024A-B62A-4BD9-A27D-40D1094B864C}" presName="rootConnector" presStyleLbl="node3" presStyleIdx="4" presStyleCnt="8"/>
      <dgm:spPr/>
    </dgm:pt>
    <dgm:pt modelId="{5B061470-7087-4008-BE4E-2DD631298B2C}" type="pres">
      <dgm:prSet presAssocID="{F565024A-B62A-4BD9-A27D-40D1094B864C}" presName="hierChild4" presStyleCnt="0"/>
      <dgm:spPr/>
    </dgm:pt>
    <dgm:pt modelId="{F9EAAA0E-4322-4537-92AF-C78E1F4BA885}" type="pres">
      <dgm:prSet presAssocID="{F565024A-B62A-4BD9-A27D-40D1094B864C}" presName="hierChild5" presStyleCnt="0"/>
      <dgm:spPr/>
    </dgm:pt>
    <dgm:pt modelId="{17F8B6CD-9556-4991-877B-C08733C319A0}" type="pres">
      <dgm:prSet presAssocID="{12663707-2DB0-4E1F-8AAD-BC3855F21604}" presName="hierChild5" presStyleCnt="0"/>
      <dgm:spPr/>
    </dgm:pt>
    <dgm:pt modelId="{5DD7DEEE-08CD-42DB-8923-0F8A9B7C5B68}" type="pres">
      <dgm:prSet presAssocID="{B8BB43A3-440C-463A-AB50-7BC7609A7053}" presName="Name37" presStyleLbl="parChTrans1D2" presStyleIdx="2" presStyleCnt="4"/>
      <dgm:spPr/>
    </dgm:pt>
    <dgm:pt modelId="{BD7039DC-E40D-4C11-BADC-18ADAD3C0BBF}" type="pres">
      <dgm:prSet presAssocID="{48891CB1-7963-4721-8C6F-FC2D18A5D200}" presName="hierRoot2" presStyleCnt="0">
        <dgm:presLayoutVars>
          <dgm:hierBranch val="init"/>
        </dgm:presLayoutVars>
      </dgm:prSet>
      <dgm:spPr/>
    </dgm:pt>
    <dgm:pt modelId="{56454D24-6AD9-4BBD-A6B8-513A7168DB41}" type="pres">
      <dgm:prSet presAssocID="{48891CB1-7963-4721-8C6F-FC2D18A5D200}" presName="rootComposite" presStyleCnt="0"/>
      <dgm:spPr/>
    </dgm:pt>
    <dgm:pt modelId="{08571F84-BF08-4194-9CF9-A3652BCFAA7B}" type="pres">
      <dgm:prSet presAssocID="{48891CB1-7963-4721-8C6F-FC2D18A5D200}" presName="rootText" presStyleLbl="node2" presStyleIdx="2" presStyleCnt="4" custLinFactNeighborX="19272">
        <dgm:presLayoutVars>
          <dgm:chPref val="3"/>
        </dgm:presLayoutVars>
      </dgm:prSet>
      <dgm:spPr>
        <a:xfrm>
          <a:off x="5246470" y="1265386"/>
          <a:ext cx="1776355" cy="888177"/>
        </a:xfrm>
        <a:prstGeom prst="rect">
          <a:avLst/>
        </a:prstGeom>
      </dgm:spPr>
    </dgm:pt>
    <dgm:pt modelId="{3DDCA71B-553D-4104-908E-01E756A2BB85}" type="pres">
      <dgm:prSet presAssocID="{48891CB1-7963-4721-8C6F-FC2D18A5D200}" presName="rootConnector" presStyleLbl="node2" presStyleIdx="2" presStyleCnt="4"/>
      <dgm:spPr/>
    </dgm:pt>
    <dgm:pt modelId="{94982D68-AA90-4362-9D7E-4F4D2496F036}" type="pres">
      <dgm:prSet presAssocID="{48891CB1-7963-4721-8C6F-FC2D18A5D200}" presName="hierChild4" presStyleCnt="0"/>
      <dgm:spPr/>
    </dgm:pt>
    <dgm:pt modelId="{B1B528AB-1A44-4516-941E-6BD87CEDAFE4}" type="pres">
      <dgm:prSet presAssocID="{8CA84E80-7113-4E46-B4E8-7A63F755ACB3}" presName="Name37" presStyleLbl="parChTrans1D3" presStyleIdx="5" presStyleCnt="8"/>
      <dgm:spPr/>
    </dgm:pt>
    <dgm:pt modelId="{CFB771DB-FA31-4420-9B53-AC4A73259521}" type="pres">
      <dgm:prSet presAssocID="{4B483DB5-A782-4837-B273-975D4D2D664F}" presName="hierRoot2" presStyleCnt="0">
        <dgm:presLayoutVars>
          <dgm:hierBranch val="init"/>
        </dgm:presLayoutVars>
      </dgm:prSet>
      <dgm:spPr/>
    </dgm:pt>
    <dgm:pt modelId="{7C308CC6-1DF0-43DA-B00E-4CF7FBE3CF41}" type="pres">
      <dgm:prSet presAssocID="{4B483DB5-A782-4837-B273-975D4D2D664F}" presName="rootComposite" presStyleCnt="0"/>
      <dgm:spPr/>
    </dgm:pt>
    <dgm:pt modelId="{BC9EAB04-A618-41BA-9C80-171D9324CF38}" type="pres">
      <dgm:prSet presAssocID="{4B483DB5-A782-4837-B273-975D4D2D664F}" presName="rootText" presStyleLbl="node3" presStyleIdx="5" presStyleCnt="8" custLinFactNeighborX="19272">
        <dgm:presLayoutVars>
          <dgm:chPref val="3"/>
        </dgm:presLayoutVars>
      </dgm:prSet>
      <dgm:spPr>
        <a:xfrm>
          <a:off x="5690559" y="2526598"/>
          <a:ext cx="1776355" cy="888177"/>
        </a:xfrm>
        <a:prstGeom prst="rect">
          <a:avLst/>
        </a:prstGeom>
      </dgm:spPr>
    </dgm:pt>
    <dgm:pt modelId="{09C50E6A-F78D-4CBD-9C1E-749356605540}" type="pres">
      <dgm:prSet presAssocID="{4B483DB5-A782-4837-B273-975D4D2D664F}" presName="rootConnector" presStyleLbl="node3" presStyleIdx="5" presStyleCnt="8"/>
      <dgm:spPr/>
    </dgm:pt>
    <dgm:pt modelId="{C2D2D183-557A-4539-A753-02BE743C6F55}" type="pres">
      <dgm:prSet presAssocID="{4B483DB5-A782-4837-B273-975D4D2D664F}" presName="hierChild4" presStyleCnt="0"/>
      <dgm:spPr/>
    </dgm:pt>
    <dgm:pt modelId="{0B1DE6E6-8084-4835-92EE-512681E54D07}" type="pres">
      <dgm:prSet presAssocID="{4B483DB5-A782-4837-B273-975D4D2D664F}" presName="hierChild5" presStyleCnt="0"/>
      <dgm:spPr/>
    </dgm:pt>
    <dgm:pt modelId="{0C228133-D5C6-4740-8B1B-8DE633A89E82}" type="pres">
      <dgm:prSet presAssocID="{D238F3BD-2B3C-47C9-80F8-2F3D11C76C4F}" presName="Name37" presStyleLbl="parChTrans1D3" presStyleIdx="6" presStyleCnt="8"/>
      <dgm:spPr/>
    </dgm:pt>
    <dgm:pt modelId="{0E36AE6A-FC22-4712-9C4F-DC7DD76213BD}" type="pres">
      <dgm:prSet presAssocID="{B21CA03B-8ED0-48C0-B944-0EA4B622F88E}" presName="hierRoot2" presStyleCnt="0">
        <dgm:presLayoutVars>
          <dgm:hierBranch val="init"/>
        </dgm:presLayoutVars>
      </dgm:prSet>
      <dgm:spPr/>
    </dgm:pt>
    <dgm:pt modelId="{0D1E0667-F178-4C9B-9D40-50712212339F}" type="pres">
      <dgm:prSet presAssocID="{B21CA03B-8ED0-48C0-B944-0EA4B622F88E}" presName="rootComposite" presStyleCnt="0"/>
      <dgm:spPr/>
    </dgm:pt>
    <dgm:pt modelId="{701BC4D9-0245-4363-88CC-A0A97C41F280}" type="pres">
      <dgm:prSet presAssocID="{B21CA03B-8ED0-48C0-B944-0EA4B622F88E}" presName="rootText" presStyleLbl="node3" presStyleIdx="6" presStyleCnt="8" custScaleX="100547" custScaleY="108261" custLinFactNeighborX="18606" custLinFactNeighborY="-6977">
        <dgm:presLayoutVars>
          <dgm:chPref val="3"/>
        </dgm:presLayoutVars>
      </dgm:prSet>
      <dgm:spPr/>
    </dgm:pt>
    <dgm:pt modelId="{CFD799F4-BFE6-4716-B74F-86A670AC8478}" type="pres">
      <dgm:prSet presAssocID="{B21CA03B-8ED0-48C0-B944-0EA4B622F88E}" presName="rootConnector" presStyleLbl="node3" presStyleIdx="6" presStyleCnt="8"/>
      <dgm:spPr/>
    </dgm:pt>
    <dgm:pt modelId="{19590A7A-2148-487D-9EBE-75BC5AE65000}" type="pres">
      <dgm:prSet presAssocID="{B21CA03B-8ED0-48C0-B944-0EA4B622F88E}" presName="hierChild4" presStyleCnt="0"/>
      <dgm:spPr/>
    </dgm:pt>
    <dgm:pt modelId="{6D48A55E-8811-4EDA-8A66-1D6B1708B090}" type="pres">
      <dgm:prSet presAssocID="{B21CA03B-8ED0-48C0-B944-0EA4B622F88E}" presName="hierChild5" presStyleCnt="0"/>
      <dgm:spPr/>
    </dgm:pt>
    <dgm:pt modelId="{2D620C44-8950-4659-997E-B9E948BB613E}" type="pres">
      <dgm:prSet presAssocID="{48891CB1-7963-4721-8C6F-FC2D18A5D200}" presName="hierChild5" presStyleCnt="0"/>
      <dgm:spPr/>
    </dgm:pt>
    <dgm:pt modelId="{E1315016-1116-40D0-A78D-EA186BE9320D}" type="pres">
      <dgm:prSet presAssocID="{5CA41BCE-D195-4BA2-A4FC-7A888F2A141D}" presName="Name37" presStyleLbl="parChTrans1D2" presStyleIdx="3" presStyleCnt="4"/>
      <dgm:spPr/>
    </dgm:pt>
    <dgm:pt modelId="{B1509CFB-8706-42E0-A357-16E8CDBC8D6B}" type="pres">
      <dgm:prSet presAssocID="{5454EE8C-800B-4006-AE06-EB4D50C8AD08}" presName="hierRoot2" presStyleCnt="0">
        <dgm:presLayoutVars>
          <dgm:hierBranch val="init"/>
        </dgm:presLayoutVars>
      </dgm:prSet>
      <dgm:spPr/>
    </dgm:pt>
    <dgm:pt modelId="{0CD4F4AA-DBFF-4F17-8DD4-17FBD159947C}" type="pres">
      <dgm:prSet presAssocID="{5454EE8C-800B-4006-AE06-EB4D50C8AD08}" presName="rootComposite" presStyleCnt="0"/>
      <dgm:spPr/>
    </dgm:pt>
    <dgm:pt modelId="{0B1AB3CD-AF63-4327-848A-EC047C40ADE9}" type="pres">
      <dgm:prSet presAssocID="{5454EE8C-800B-4006-AE06-EB4D50C8AD08}" presName="rootText" presStyleLbl="node2" presStyleIdx="3" presStyleCnt="4" custLinFactNeighborX="50424">
        <dgm:presLayoutVars>
          <dgm:chPref val="3"/>
        </dgm:presLayoutVars>
      </dgm:prSet>
      <dgm:spPr>
        <a:xfrm>
          <a:off x="7395860" y="1265386"/>
          <a:ext cx="1776355" cy="888177"/>
        </a:xfrm>
        <a:prstGeom prst="rect">
          <a:avLst/>
        </a:prstGeom>
      </dgm:spPr>
    </dgm:pt>
    <dgm:pt modelId="{8391B231-6121-434A-95F0-C4ADEDD1C783}" type="pres">
      <dgm:prSet presAssocID="{5454EE8C-800B-4006-AE06-EB4D50C8AD08}" presName="rootConnector" presStyleLbl="node2" presStyleIdx="3" presStyleCnt="4"/>
      <dgm:spPr/>
    </dgm:pt>
    <dgm:pt modelId="{8DF97C93-500A-4784-8751-D6CC4010ABA4}" type="pres">
      <dgm:prSet presAssocID="{5454EE8C-800B-4006-AE06-EB4D50C8AD08}" presName="hierChild4" presStyleCnt="0"/>
      <dgm:spPr/>
    </dgm:pt>
    <dgm:pt modelId="{D93304F6-BF03-4276-AEAC-A0B208EC4B0E}" type="pres">
      <dgm:prSet presAssocID="{14AEE601-DF39-4A91-8480-2B36A6CCA9E3}" presName="Name37" presStyleLbl="parChTrans1D3" presStyleIdx="7" presStyleCnt="8"/>
      <dgm:spPr/>
    </dgm:pt>
    <dgm:pt modelId="{746E53CE-AA08-45A5-9559-148C0CD03022}" type="pres">
      <dgm:prSet presAssocID="{21B3743B-A4BC-4B80-999A-D6E62A09C6FB}" presName="hierRoot2" presStyleCnt="0">
        <dgm:presLayoutVars>
          <dgm:hierBranch val="init"/>
        </dgm:presLayoutVars>
      </dgm:prSet>
      <dgm:spPr/>
    </dgm:pt>
    <dgm:pt modelId="{172AA955-272D-4B11-A678-62E3F6863435}" type="pres">
      <dgm:prSet presAssocID="{21B3743B-A4BC-4B80-999A-D6E62A09C6FB}" presName="rootComposite" presStyleCnt="0"/>
      <dgm:spPr/>
    </dgm:pt>
    <dgm:pt modelId="{093B5440-F036-4341-A119-66D1E4919D71}" type="pres">
      <dgm:prSet presAssocID="{21B3743B-A4BC-4B80-999A-D6E62A09C6FB}" presName="rootText" presStyleLbl="node3" presStyleIdx="7" presStyleCnt="8" custLinFactNeighborX="50424">
        <dgm:presLayoutVars>
          <dgm:chPref val="3"/>
        </dgm:presLayoutVars>
      </dgm:prSet>
      <dgm:spPr>
        <a:xfrm>
          <a:off x="7839949" y="2526598"/>
          <a:ext cx="1776355" cy="888177"/>
        </a:xfrm>
        <a:prstGeom prst="rect">
          <a:avLst/>
        </a:prstGeom>
      </dgm:spPr>
    </dgm:pt>
    <dgm:pt modelId="{032D3801-E68C-4268-8E62-A97BD339106A}" type="pres">
      <dgm:prSet presAssocID="{21B3743B-A4BC-4B80-999A-D6E62A09C6FB}" presName="rootConnector" presStyleLbl="node3" presStyleIdx="7" presStyleCnt="8"/>
      <dgm:spPr/>
    </dgm:pt>
    <dgm:pt modelId="{F59F4542-0FED-4A0D-9866-15C429194EE5}" type="pres">
      <dgm:prSet presAssocID="{21B3743B-A4BC-4B80-999A-D6E62A09C6FB}" presName="hierChild4" presStyleCnt="0"/>
      <dgm:spPr/>
    </dgm:pt>
    <dgm:pt modelId="{E1BA9827-85AC-4279-8C6E-D989039674C7}" type="pres">
      <dgm:prSet presAssocID="{21B3743B-A4BC-4B80-999A-D6E62A09C6FB}" presName="hierChild5" presStyleCnt="0"/>
      <dgm:spPr/>
    </dgm:pt>
    <dgm:pt modelId="{13BAC609-F7D0-4081-B3BA-592DEE9512E9}" type="pres">
      <dgm:prSet presAssocID="{5454EE8C-800B-4006-AE06-EB4D50C8AD08}" presName="hierChild5" presStyleCnt="0"/>
      <dgm:spPr/>
    </dgm:pt>
    <dgm:pt modelId="{BD215317-7A1C-4CF6-9D32-115C0F32C3B8}" type="pres">
      <dgm:prSet presAssocID="{2033AFD4-2220-4131-86D8-1FA4F94FEC7E}" presName="hierChild3" presStyleCnt="0"/>
      <dgm:spPr/>
    </dgm:pt>
  </dgm:ptLst>
  <dgm:cxnLst>
    <dgm:cxn modelId="{CD13B404-AE6B-40B4-9F9C-788F448531E9}" srcId="{5454EE8C-800B-4006-AE06-EB4D50C8AD08}" destId="{21B3743B-A4BC-4B80-999A-D6E62A09C6FB}" srcOrd="0" destOrd="0" parTransId="{14AEE601-DF39-4A91-8480-2B36A6CCA9E3}" sibTransId="{2A1D43B2-267F-4EA2-A1EF-455D7A7A8C4B}"/>
    <dgm:cxn modelId="{EB9CCD06-0746-41DF-90E6-FB45F101594F}" type="presOf" srcId="{5454EE8C-800B-4006-AE06-EB4D50C8AD08}" destId="{0B1AB3CD-AF63-4327-848A-EC047C40ADE9}" srcOrd="0" destOrd="0" presId="urn:microsoft.com/office/officeart/2005/8/layout/orgChart1"/>
    <dgm:cxn modelId="{9DE2B507-D1FE-4F1C-A3A1-CE91C76FE2E4}" type="presOf" srcId="{B7AAA1BF-64C7-42CB-8385-F063F7DD1B0F}" destId="{A37B4D89-4139-476D-9D17-17A556BF3E60}" srcOrd="0" destOrd="0" presId="urn:microsoft.com/office/officeart/2005/8/layout/orgChart1"/>
    <dgm:cxn modelId="{CA9CD507-A64A-4012-AAAB-9A5C59C134F3}" srcId="{2033AFD4-2220-4131-86D8-1FA4F94FEC7E}" destId="{48891CB1-7963-4721-8C6F-FC2D18A5D200}" srcOrd="2" destOrd="0" parTransId="{B8BB43A3-440C-463A-AB50-7BC7609A7053}" sibTransId="{49367DA3-FCD5-44D9-B5C6-8374FAA20457}"/>
    <dgm:cxn modelId="{ADEE430D-6924-49FA-8977-8AE248E1ECEB}" type="presOf" srcId="{B8ECBAA4-FD26-485F-9E31-6961818EA2C8}" destId="{728A71CA-E739-438E-84EE-68A389FA4E8D}" srcOrd="1" destOrd="0" presId="urn:microsoft.com/office/officeart/2005/8/layout/orgChart1"/>
    <dgm:cxn modelId="{96A0A50E-29CC-47C4-8277-1EAC5230123C}" type="presOf" srcId="{D238F3BD-2B3C-47C9-80F8-2F3D11C76C4F}" destId="{0C228133-D5C6-4740-8B1B-8DE633A89E82}" srcOrd="0" destOrd="0" presId="urn:microsoft.com/office/officeart/2005/8/layout/orgChart1"/>
    <dgm:cxn modelId="{1A958711-F4CA-4000-A05E-DAB55930E85A}" type="presOf" srcId="{2033AFD4-2220-4131-86D8-1FA4F94FEC7E}" destId="{642AD789-3254-4177-BEBD-877D8331C468}" srcOrd="0" destOrd="0" presId="urn:microsoft.com/office/officeart/2005/8/layout/orgChart1"/>
    <dgm:cxn modelId="{9BF11612-B4A9-4BBC-8A9C-91AB1B92A4A3}" type="presOf" srcId="{2033AFD4-2220-4131-86D8-1FA4F94FEC7E}" destId="{523327EB-0EA2-4AD4-BF45-4827950E2512}" srcOrd="1" destOrd="0" presId="urn:microsoft.com/office/officeart/2005/8/layout/orgChart1"/>
    <dgm:cxn modelId="{C1761826-E230-4F3B-B955-2962BE3DAB75}" srcId="{B8ECBAA4-FD26-485F-9E31-6961818EA2C8}" destId="{2727638D-B2C7-41DE-8A92-1F08FAF455ED}" srcOrd="0" destOrd="0" parTransId="{307F756F-0689-4165-8235-EC490F8C85FB}" sibTransId="{8FF09DD7-6C4A-4730-8BC9-ECD638E46AD4}"/>
    <dgm:cxn modelId="{F0E16F2A-A307-47E4-9F7A-4F82B4B61DDD}" type="presOf" srcId="{B8BB43A3-440C-463A-AB50-7BC7609A7053}" destId="{5DD7DEEE-08CD-42DB-8923-0F8A9B7C5B68}" srcOrd="0" destOrd="0" presId="urn:microsoft.com/office/officeart/2005/8/layout/orgChart1"/>
    <dgm:cxn modelId="{60092F2B-42BA-41C3-8477-350D567322F0}" type="presOf" srcId="{B21CA03B-8ED0-48C0-B944-0EA4B622F88E}" destId="{701BC4D9-0245-4363-88CC-A0A97C41F280}" srcOrd="0" destOrd="0" presId="urn:microsoft.com/office/officeart/2005/8/layout/orgChart1"/>
    <dgm:cxn modelId="{51260034-CC64-4934-83CA-A5FC52736AF1}" type="presOf" srcId="{2727638D-B2C7-41DE-8A92-1F08FAF455ED}" destId="{D2E46C69-47EA-4D8F-BED7-227E68B086FA}" srcOrd="1" destOrd="0" presId="urn:microsoft.com/office/officeart/2005/8/layout/orgChart1"/>
    <dgm:cxn modelId="{29EDDB3B-D751-4699-92FF-7F49BA1461FD}" srcId="{B8ECBAA4-FD26-485F-9E31-6961818EA2C8}" destId="{0A9F4B5F-2838-4782-8DA0-A457EB3336AB}" srcOrd="1" destOrd="0" parTransId="{AA6866FD-B923-4C7C-BE7F-8DFB27C5ED06}" sibTransId="{1E229124-C92A-4168-8EA0-CADFB89E6367}"/>
    <dgm:cxn modelId="{2767BF40-B9B9-40AA-80DD-6691FEB22A50}" type="presOf" srcId="{F565024A-B62A-4BD9-A27D-40D1094B864C}" destId="{50746777-DFC3-43E4-8098-E42A38FBB199}" srcOrd="0" destOrd="0" presId="urn:microsoft.com/office/officeart/2005/8/layout/orgChart1"/>
    <dgm:cxn modelId="{8857105C-0649-44C9-9FA1-A2AFEEBB9CA0}" type="presOf" srcId="{2727638D-B2C7-41DE-8A92-1F08FAF455ED}" destId="{CDD35BB1-7A08-45B6-9858-9C6706C2781A}" srcOrd="0" destOrd="0" presId="urn:microsoft.com/office/officeart/2005/8/layout/orgChart1"/>
    <dgm:cxn modelId="{F0D86D42-24BA-4B6F-97EE-D66C33FDD380}" type="presOf" srcId="{EC626DFB-D5F4-4AEE-BC67-26DE11AA3F98}" destId="{D3DF0F10-D90A-4E20-9F04-2015B9BA17A1}" srcOrd="0" destOrd="0" presId="urn:microsoft.com/office/officeart/2005/8/layout/orgChart1"/>
    <dgm:cxn modelId="{F02CE762-DC9B-4056-803B-5F4DB87B2E02}" type="presOf" srcId="{EB63B916-626F-4433-B157-C31AAD086F72}" destId="{AB1B3D99-4E45-40BE-9A32-D98A1DC469CD}" srcOrd="0" destOrd="0" presId="urn:microsoft.com/office/officeart/2005/8/layout/orgChart1"/>
    <dgm:cxn modelId="{8D4E8546-B82B-464E-ACDC-9F2F40C375A5}" type="presOf" srcId="{4B483DB5-A782-4837-B273-975D4D2D664F}" destId="{BC9EAB04-A618-41BA-9C80-171D9324CF38}" srcOrd="0" destOrd="0" presId="urn:microsoft.com/office/officeart/2005/8/layout/orgChart1"/>
    <dgm:cxn modelId="{C54A3D6D-5EC6-4342-BD65-6C1336E8CFF0}" type="presOf" srcId="{48891CB1-7963-4721-8C6F-FC2D18A5D200}" destId="{08571F84-BF08-4194-9CF9-A3652BCFAA7B}" srcOrd="0" destOrd="0" presId="urn:microsoft.com/office/officeart/2005/8/layout/orgChart1"/>
    <dgm:cxn modelId="{18BD226F-0464-4507-8C30-FD3E281A85E3}" type="presOf" srcId="{48891CB1-7963-4721-8C6F-FC2D18A5D200}" destId="{3DDCA71B-553D-4104-908E-01E756A2BB85}" srcOrd="1" destOrd="0" presId="urn:microsoft.com/office/officeart/2005/8/layout/orgChart1"/>
    <dgm:cxn modelId="{5D0F3D6F-5088-474D-A25F-9FA3D2DFDCD0}" srcId="{2033AFD4-2220-4131-86D8-1FA4F94FEC7E}" destId="{12663707-2DB0-4E1F-8AAD-BC3855F21604}" srcOrd="1" destOrd="0" parTransId="{B7AAA1BF-64C7-42CB-8385-F063F7DD1B0F}" sibTransId="{BD4E5715-2D6A-4A04-83D6-AC0C47BD2BF6}"/>
    <dgm:cxn modelId="{48DDE372-21DF-4FC1-9DD4-1D475AF7CFBC}" type="presOf" srcId="{21B3743B-A4BC-4B80-999A-D6E62A09C6FB}" destId="{093B5440-F036-4341-A119-66D1E4919D71}" srcOrd="0" destOrd="0" presId="urn:microsoft.com/office/officeart/2005/8/layout/orgChart1"/>
    <dgm:cxn modelId="{DCC28575-7723-4FE8-9FC0-1C7EC6FC5A6F}" type="presOf" srcId="{880FAB34-FECC-4F4F-B5D1-646D2F9A7C01}" destId="{29824E87-C1D4-470D-A70A-57B0E3CBB1A7}" srcOrd="0" destOrd="0" presId="urn:microsoft.com/office/officeart/2005/8/layout/orgChart1"/>
    <dgm:cxn modelId="{5E928678-ADA5-4FE4-B9E4-7B8195852EFC}" type="presOf" srcId="{21B3743B-A4BC-4B80-999A-D6E62A09C6FB}" destId="{032D3801-E68C-4268-8E62-A97BD339106A}" srcOrd="1" destOrd="0" presId="urn:microsoft.com/office/officeart/2005/8/layout/orgChart1"/>
    <dgm:cxn modelId="{94EEA97D-1D0E-446F-B9EF-F0781A7A4D67}" type="presOf" srcId="{5454EE8C-800B-4006-AE06-EB4D50C8AD08}" destId="{8391B231-6121-434A-95F0-C4ADEDD1C783}" srcOrd="1" destOrd="0" presId="urn:microsoft.com/office/officeart/2005/8/layout/orgChart1"/>
    <dgm:cxn modelId="{717FB780-E102-4360-A409-6094C34D5484}" type="presOf" srcId="{12663707-2DB0-4E1F-8AAD-BC3855F21604}" destId="{EF69A72D-9521-47E1-9E7F-3ECD3C601AAF}" srcOrd="1" destOrd="0" presId="urn:microsoft.com/office/officeart/2005/8/layout/orgChart1"/>
    <dgm:cxn modelId="{DFCE3F88-FBF7-4BFB-94D0-A109C7C16B7F}" type="presOf" srcId="{AA6866FD-B923-4C7C-BE7F-8DFB27C5ED06}" destId="{410FE331-08F6-4C21-91C2-561FF86A2D58}" srcOrd="0" destOrd="0" presId="urn:microsoft.com/office/officeart/2005/8/layout/orgChart1"/>
    <dgm:cxn modelId="{B623F288-3A6F-46D8-8BBF-829F32D72376}" type="presOf" srcId="{307F756F-0689-4165-8235-EC490F8C85FB}" destId="{55D3B6F3-396F-4805-BE0E-D9FC610F79EC}" srcOrd="0" destOrd="0" presId="urn:microsoft.com/office/officeart/2005/8/layout/orgChart1"/>
    <dgm:cxn modelId="{EDA2FF89-DF67-412F-9BB3-3438A419764A}" type="presOf" srcId="{14AEE601-DF39-4A91-8480-2B36A6CCA9E3}" destId="{D93304F6-BF03-4276-AEAC-A0B208EC4B0E}" srcOrd="0" destOrd="0" presId="urn:microsoft.com/office/officeart/2005/8/layout/orgChart1"/>
    <dgm:cxn modelId="{FF0EDC8C-A303-415C-A19A-C8EB86D6493C}" srcId="{2033AFD4-2220-4131-86D8-1FA4F94FEC7E}" destId="{5454EE8C-800B-4006-AE06-EB4D50C8AD08}" srcOrd="3" destOrd="0" parTransId="{5CA41BCE-D195-4BA2-A4FC-7A888F2A141D}" sibTransId="{BDBB7233-07CA-40A4-90E8-98A5C14A7336}"/>
    <dgm:cxn modelId="{BC3B4F8E-0ACD-47B0-B1D0-0F55E30108ED}" type="presOf" srcId="{4B483DB5-A782-4837-B273-975D4D2D664F}" destId="{09C50E6A-F78D-4CBD-9C1E-749356605540}" srcOrd="1" destOrd="0" presId="urn:microsoft.com/office/officeart/2005/8/layout/orgChart1"/>
    <dgm:cxn modelId="{6D968F98-6A24-4F93-B5D6-FC3AFDE5BA15}" type="presOf" srcId="{8CA84E80-7113-4E46-B4E8-7A63F755ACB3}" destId="{B1B528AB-1A44-4516-941E-6BD87CEDAFE4}" srcOrd="0" destOrd="0" presId="urn:microsoft.com/office/officeart/2005/8/layout/orgChart1"/>
    <dgm:cxn modelId="{B45606A8-02C7-41E6-9947-B158C3AD5BE6}" type="presOf" srcId="{2C45FB9B-83F4-427D-83DD-0E6779E144B6}" destId="{D4AE4A87-24BE-46F5-938C-3C8841AA9655}" srcOrd="0" destOrd="0" presId="urn:microsoft.com/office/officeart/2005/8/layout/orgChart1"/>
    <dgm:cxn modelId="{79237FA9-0429-4036-9B14-9B95D19C34BB}" type="presOf" srcId="{B8ECBAA4-FD26-485F-9E31-6961818EA2C8}" destId="{8AC27EF3-BB11-4206-84DF-E4CB4C6B08F5}" srcOrd="0" destOrd="0" presId="urn:microsoft.com/office/officeart/2005/8/layout/orgChart1"/>
    <dgm:cxn modelId="{D9C6ADA9-6CFC-4257-AD5E-C419CE6A62C4}" srcId="{2033AFD4-2220-4131-86D8-1FA4F94FEC7E}" destId="{B8ECBAA4-FD26-485F-9E31-6961818EA2C8}" srcOrd="0" destOrd="0" parTransId="{C5172182-B8A5-42B4-AF74-ADB91F0A8795}" sibTransId="{8E3FB387-DF80-4550-BD0B-4EC87728C179}"/>
    <dgm:cxn modelId="{237183AE-66D1-4C45-A14F-40428E5BEC4F}" type="presOf" srcId="{F565024A-B62A-4BD9-A27D-40D1094B864C}" destId="{EC0DB7CD-D877-4FBF-8632-261EED4E3891}" srcOrd="1" destOrd="0" presId="urn:microsoft.com/office/officeart/2005/8/layout/orgChart1"/>
    <dgm:cxn modelId="{A6BC4CB0-6D02-4158-9A48-9D01237C3B27}" type="presOf" srcId="{0A9F4B5F-2838-4782-8DA0-A457EB3336AB}" destId="{BF55C202-1035-40A2-86C6-8E1142C69B6C}" srcOrd="0" destOrd="0" presId="urn:microsoft.com/office/officeart/2005/8/layout/orgChart1"/>
    <dgm:cxn modelId="{CCD6BDB1-AD39-4EBB-A8ED-636DA9F6F065}" srcId="{141135C3-F0B1-454D-8651-CFB760B44C06}" destId="{2033AFD4-2220-4131-86D8-1FA4F94FEC7E}" srcOrd="0" destOrd="0" parTransId="{F5DD52A8-9213-4391-8706-143697E8009A}" sibTransId="{152015F5-7E85-42C6-BCD8-CFBECDCB238A}"/>
    <dgm:cxn modelId="{434442BD-555B-4932-825A-899D6AA12110}" srcId="{12663707-2DB0-4E1F-8AAD-BC3855F21604}" destId="{EC626DFB-D5F4-4AEE-BC67-26DE11AA3F98}" srcOrd="1" destOrd="0" parTransId="{6D4C5706-4EEF-4A04-A516-51995D6A165C}" sibTransId="{67DE8FCF-3F9C-4444-81F1-9EFA3BA66745}"/>
    <dgm:cxn modelId="{3CEBCABF-FB99-46B0-BD37-A33301EB8388}" type="presOf" srcId="{EC626DFB-D5F4-4AEE-BC67-26DE11AA3F98}" destId="{172569DF-3B19-4D66-86C3-27B8CA6096D0}" srcOrd="1" destOrd="0" presId="urn:microsoft.com/office/officeart/2005/8/layout/orgChart1"/>
    <dgm:cxn modelId="{41790AC1-9C29-4F99-B5DA-821C257C73E2}" srcId="{12663707-2DB0-4E1F-8AAD-BC3855F21604}" destId="{EB63B916-626F-4433-B157-C31AAD086F72}" srcOrd="0" destOrd="0" parTransId="{880FAB34-FECC-4F4F-B5D1-646D2F9A7C01}" sibTransId="{0B0ABC99-2523-4AA8-9677-D211D208C8F2}"/>
    <dgm:cxn modelId="{7CE856C9-D1F3-4390-A6B1-28A8B79DDC30}" srcId="{48891CB1-7963-4721-8C6F-FC2D18A5D200}" destId="{4B483DB5-A782-4837-B273-975D4D2D664F}" srcOrd="0" destOrd="0" parTransId="{8CA84E80-7113-4E46-B4E8-7A63F755ACB3}" sibTransId="{17406C67-50CC-46F8-BB8B-C96DCD3C25CF}"/>
    <dgm:cxn modelId="{ECC70AD4-FF7A-41F7-B919-9ED65A95F1F2}" type="presOf" srcId="{C5172182-B8A5-42B4-AF74-ADB91F0A8795}" destId="{F485886D-07EE-4152-9A68-C12EF97EFAA7}" srcOrd="0" destOrd="0" presId="urn:microsoft.com/office/officeart/2005/8/layout/orgChart1"/>
    <dgm:cxn modelId="{D46EAADC-00EC-402B-9584-4E47846E1D19}" type="presOf" srcId="{5CA41BCE-D195-4BA2-A4FC-7A888F2A141D}" destId="{E1315016-1116-40D0-A78D-EA186BE9320D}" srcOrd="0" destOrd="0" presId="urn:microsoft.com/office/officeart/2005/8/layout/orgChart1"/>
    <dgm:cxn modelId="{2B0CC0E0-857C-40C0-A487-1B3DE8C10B00}" type="presOf" srcId="{0A9F4B5F-2838-4782-8DA0-A457EB3336AB}" destId="{E46DB5E4-1AED-4AEE-BFC3-B0FE0F498D51}" srcOrd="1" destOrd="0" presId="urn:microsoft.com/office/officeart/2005/8/layout/orgChart1"/>
    <dgm:cxn modelId="{F4DF5BE4-73BB-4D24-BC18-69E3DD9174E2}" type="presOf" srcId="{6D4C5706-4EEF-4A04-A516-51995D6A165C}" destId="{95D5793D-C186-43DD-B607-B8AF3699DF4F}" srcOrd="0" destOrd="0" presId="urn:microsoft.com/office/officeart/2005/8/layout/orgChart1"/>
    <dgm:cxn modelId="{5596EDF0-4665-41BD-9360-4486D325362E}" type="presOf" srcId="{12663707-2DB0-4E1F-8AAD-BC3855F21604}" destId="{44F1ACAF-34E5-44FD-BBF5-ABDB169C9F42}" srcOrd="0" destOrd="0" presId="urn:microsoft.com/office/officeart/2005/8/layout/orgChart1"/>
    <dgm:cxn modelId="{CB098CF2-1661-42DB-B144-EEBBA0264901}" srcId="{48891CB1-7963-4721-8C6F-FC2D18A5D200}" destId="{B21CA03B-8ED0-48C0-B944-0EA4B622F88E}" srcOrd="1" destOrd="0" parTransId="{D238F3BD-2B3C-47C9-80F8-2F3D11C76C4F}" sibTransId="{77E0083A-A7D6-411C-AC7E-9A6069B35A31}"/>
    <dgm:cxn modelId="{BADEBAF4-ADE6-4357-A0F0-7E32337E936B}" srcId="{12663707-2DB0-4E1F-8AAD-BC3855F21604}" destId="{F565024A-B62A-4BD9-A27D-40D1094B864C}" srcOrd="2" destOrd="0" parTransId="{2C45FB9B-83F4-427D-83DD-0E6779E144B6}" sibTransId="{6FF61945-A5E7-43DF-93D1-F237903D497C}"/>
    <dgm:cxn modelId="{72F0E7F4-F07C-466A-B3C2-8613ACF81D0A}" type="presOf" srcId="{EB63B916-626F-4433-B157-C31AAD086F72}" destId="{14E4D1E7-EDD2-4440-8687-D486F7312588}" srcOrd="1" destOrd="0" presId="urn:microsoft.com/office/officeart/2005/8/layout/orgChart1"/>
    <dgm:cxn modelId="{220F44FF-D52A-4F50-8C3A-B522849DFD52}" type="presOf" srcId="{141135C3-F0B1-454D-8651-CFB760B44C06}" destId="{4F064E93-42FC-4784-9542-8A406A150443}" srcOrd="0" destOrd="0" presId="urn:microsoft.com/office/officeart/2005/8/layout/orgChart1"/>
    <dgm:cxn modelId="{243759FF-9937-4C69-9B86-A33233FA6AE9}" type="presOf" srcId="{B21CA03B-8ED0-48C0-B944-0EA4B622F88E}" destId="{CFD799F4-BFE6-4716-B74F-86A670AC8478}" srcOrd="1" destOrd="0" presId="urn:microsoft.com/office/officeart/2005/8/layout/orgChart1"/>
    <dgm:cxn modelId="{09C4594B-BE33-4DA4-8A38-62BA49612DF9}" type="presParOf" srcId="{4F064E93-42FC-4784-9542-8A406A150443}" destId="{D861C356-AB89-4C52-840F-93EA01F265FC}" srcOrd="0" destOrd="0" presId="urn:microsoft.com/office/officeart/2005/8/layout/orgChart1"/>
    <dgm:cxn modelId="{D217BE00-F5A8-4E35-93F3-893C6B976663}" type="presParOf" srcId="{D861C356-AB89-4C52-840F-93EA01F265FC}" destId="{93F2CE6F-60FC-4378-A347-A58676F7C9E0}" srcOrd="0" destOrd="0" presId="urn:microsoft.com/office/officeart/2005/8/layout/orgChart1"/>
    <dgm:cxn modelId="{2E3DCACC-7C4C-4A67-A09D-62BA9925126B}" type="presParOf" srcId="{93F2CE6F-60FC-4378-A347-A58676F7C9E0}" destId="{642AD789-3254-4177-BEBD-877D8331C468}" srcOrd="0" destOrd="0" presId="urn:microsoft.com/office/officeart/2005/8/layout/orgChart1"/>
    <dgm:cxn modelId="{A9AC43F8-E027-422B-97D6-4BBDF96AAEE0}" type="presParOf" srcId="{93F2CE6F-60FC-4378-A347-A58676F7C9E0}" destId="{523327EB-0EA2-4AD4-BF45-4827950E2512}" srcOrd="1" destOrd="0" presId="urn:microsoft.com/office/officeart/2005/8/layout/orgChart1"/>
    <dgm:cxn modelId="{A12693CA-BF82-48E4-834F-590EB5C3C6E5}" type="presParOf" srcId="{D861C356-AB89-4C52-840F-93EA01F265FC}" destId="{976F45E9-B5C8-4FB4-BE11-31847F290BAE}" srcOrd="1" destOrd="0" presId="urn:microsoft.com/office/officeart/2005/8/layout/orgChart1"/>
    <dgm:cxn modelId="{16FBB27C-77B4-4D08-9D2F-522ACF53B017}" type="presParOf" srcId="{976F45E9-B5C8-4FB4-BE11-31847F290BAE}" destId="{F485886D-07EE-4152-9A68-C12EF97EFAA7}" srcOrd="0" destOrd="0" presId="urn:microsoft.com/office/officeart/2005/8/layout/orgChart1"/>
    <dgm:cxn modelId="{08CC7073-C2E4-428E-93F9-816792F97EDA}" type="presParOf" srcId="{976F45E9-B5C8-4FB4-BE11-31847F290BAE}" destId="{BB1B09AB-D449-453E-B6E3-6CB3FAAF896B}" srcOrd="1" destOrd="0" presId="urn:microsoft.com/office/officeart/2005/8/layout/orgChart1"/>
    <dgm:cxn modelId="{891091A3-C05A-4084-8E80-53C7D2665341}" type="presParOf" srcId="{BB1B09AB-D449-453E-B6E3-6CB3FAAF896B}" destId="{EB583C3A-81D6-40BE-B8C7-85C7CE4CA5AE}" srcOrd="0" destOrd="0" presId="urn:microsoft.com/office/officeart/2005/8/layout/orgChart1"/>
    <dgm:cxn modelId="{7CA00F32-9F90-4DA6-8584-14BF6CB67EE3}" type="presParOf" srcId="{EB583C3A-81D6-40BE-B8C7-85C7CE4CA5AE}" destId="{8AC27EF3-BB11-4206-84DF-E4CB4C6B08F5}" srcOrd="0" destOrd="0" presId="urn:microsoft.com/office/officeart/2005/8/layout/orgChart1"/>
    <dgm:cxn modelId="{D25B5344-94FC-4346-B747-9090950ED3B0}" type="presParOf" srcId="{EB583C3A-81D6-40BE-B8C7-85C7CE4CA5AE}" destId="{728A71CA-E739-438E-84EE-68A389FA4E8D}" srcOrd="1" destOrd="0" presId="urn:microsoft.com/office/officeart/2005/8/layout/orgChart1"/>
    <dgm:cxn modelId="{E79B271A-1514-4C1C-9CD2-FBF0328B1EB9}" type="presParOf" srcId="{BB1B09AB-D449-453E-B6E3-6CB3FAAF896B}" destId="{E25BF1B3-FA85-4D1F-A0F8-73489E97999F}" srcOrd="1" destOrd="0" presId="urn:microsoft.com/office/officeart/2005/8/layout/orgChart1"/>
    <dgm:cxn modelId="{CF381EC5-D662-4F81-8A12-8B72D702C13D}" type="presParOf" srcId="{E25BF1B3-FA85-4D1F-A0F8-73489E97999F}" destId="{55D3B6F3-396F-4805-BE0E-D9FC610F79EC}" srcOrd="0" destOrd="0" presId="urn:microsoft.com/office/officeart/2005/8/layout/orgChart1"/>
    <dgm:cxn modelId="{4C4CB130-1BA8-4BC6-8D76-04761D439150}" type="presParOf" srcId="{E25BF1B3-FA85-4D1F-A0F8-73489E97999F}" destId="{EFC1A252-BC96-425C-99F4-40364CD9209A}" srcOrd="1" destOrd="0" presId="urn:microsoft.com/office/officeart/2005/8/layout/orgChart1"/>
    <dgm:cxn modelId="{A015A7BA-E2E1-4920-ACC6-85C3B482C4D8}" type="presParOf" srcId="{EFC1A252-BC96-425C-99F4-40364CD9209A}" destId="{62FA8CD1-B3FA-45EB-BAF2-C9497ECCC072}" srcOrd="0" destOrd="0" presId="urn:microsoft.com/office/officeart/2005/8/layout/orgChart1"/>
    <dgm:cxn modelId="{AC8ED2F2-1729-4000-A851-A5CE7525202E}" type="presParOf" srcId="{62FA8CD1-B3FA-45EB-BAF2-C9497ECCC072}" destId="{CDD35BB1-7A08-45B6-9858-9C6706C2781A}" srcOrd="0" destOrd="0" presId="urn:microsoft.com/office/officeart/2005/8/layout/orgChart1"/>
    <dgm:cxn modelId="{AD8D867C-938A-4172-A807-C85DBCA855AE}" type="presParOf" srcId="{62FA8CD1-B3FA-45EB-BAF2-C9497ECCC072}" destId="{D2E46C69-47EA-4D8F-BED7-227E68B086FA}" srcOrd="1" destOrd="0" presId="urn:microsoft.com/office/officeart/2005/8/layout/orgChart1"/>
    <dgm:cxn modelId="{A9651FF5-74DD-49E9-ADB3-06C420423905}" type="presParOf" srcId="{EFC1A252-BC96-425C-99F4-40364CD9209A}" destId="{316DC152-C928-4CC2-8681-7ECBA80BCF4E}" srcOrd="1" destOrd="0" presId="urn:microsoft.com/office/officeart/2005/8/layout/orgChart1"/>
    <dgm:cxn modelId="{277CEE9B-4F17-4461-B5D1-8AF0080C1987}" type="presParOf" srcId="{EFC1A252-BC96-425C-99F4-40364CD9209A}" destId="{22E83C44-79D3-4115-87E8-904A24D28CEB}" srcOrd="2" destOrd="0" presId="urn:microsoft.com/office/officeart/2005/8/layout/orgChart1"/>
    <dgm:cxn modelId="{1EECBE86-65C7-4075-83AB-6FA3BFFC23A4}" type="presParOf" srcId="{E25BF1B3-FA85-4D1F-A0F8-73489E97999F}" destId="{410FE331-08F6-4C21-91C2-561FF86A2D58}" srcOrd="2" destOrd="0" presId="urn:microsoft.com/office/officeart/2005/8/layout/orgChart1"/>
    <dgm:cxn modelId="{D5295ABD-977C-4015-804E-FC0A6858874F}" type="presParOf" srcId="{E25BF1B3-FA85-4D1F-A0F8-73489E97999F}" destId="{44E71A1A-0158-4890-B96D-5FE032CBD8EC}" srcOrd="3" destOrd="0" presId="urn:microsoft.com/office/officeart/2005/8/layout/orgChart1"/>
    <dgm:cxn modelId="{2C66D808-F5E0-4F5E-89C7-AC15E4600A27}" type="presParOf" srcId="{44E71A1A-0158-4890-B96D-5FE032CBD8EC}" destId="{710D6422-0EE7-4347-B00F-61C72836280D}" srcOrd="0" destOrd="0" presId="urn:microsoft.com/office/officeart/2005/8/layout/orgChart1"/>
    <dgm:cxn modelId="{29E93BB6-81BB-48EF-B0F8-210C6556EE62}" type="presParOf" srcId="{710D6422-0EE7-4347-B00F-61C72836280D}" destId="{BF55C202-1035-40A2-86C6-8E1142C69B6C}" srcOrd="0" destOrd="0" presId="urn:microsoft.com/office/officeart/2005/8/layout/orgChart1"/>
    <dgm:cxn modelId="{D384F92B-E308-4EBC-9DE9-E2A5E230A9F3}" type="presParOf" srcId="{710D6422-0EE7-4347-B00F-61C72836280D}" destId="{E46DB5E4-1AED-4AEE-BFC3-B0FE0F498D51}" srcOrd="1" destOrd="0" presId="urn:microsoft.com/office/officeart/2005/8/layout/orgChart1"/>
    <dgm:cxn modelId="{955C5C5C-0370-48D7-8CFF-360D38C83881}" type="presParOf" srcId="{44E71A1A-0158-4890-B96D-5FE032CBD8EC}" destId="{E2A8F991-5FD5-415B-98C4-9565ACEDF4CA}" srcOrd="1" destOrd="0" presId="urn:microsoft.com/office/officeart/2005/8/layout/orgChart1"/>
    <dgm:cxn modelId="{2B260F5D-B4BD-4B70-B78F-25637475723D}" type="presParOf" srcId="{44E71A1A-0158-4890-B96D-5FE032CBD8EC}" destId="{76023A42-CE04-4EC0-B113-1466693FADF8}" srcOrd="2" destOrd="0" presId="urn:microsoft.com/office/officeart/2005/8/layout/orgChart1"/>
    <dgm:cxn modelId="{9359F940-0A46-4A21-8790-820087B3C91E}" type="presParOf" srcId="{BB1B09AB-D449-453E-B6E3-6CB3FAAF896B}" destId="{25E95349-0E0F-4C52-BCA1-893F45C3668C}" srcOrd="2" destOrd="0" presId="urn:microsoft.com/office/officeart/2005/8/layout/orgChart1"/>
    <dgm:cxn modelId="{D5A9A3C3-768D-4D8A-BF51-ACC90E035218}" type="presParOf" srcId="{976F45E9-B5C8-4FB4-BE11-31847F290BAE}" destId="{A37B4D89-4139-476D-9D17-17A556BF3E60}" srcOrd="2" destOrd="0" presId="urn:microsoft.com/office/officeart/2005/8/layout/orgChart1"/>
    <dgm:cxn modelId="{AC795418-D7E0-4CE0-8695-7F93CC35F770}" type="presParOf" srcId="{976F45E9-B5C8-4FB4-BE11-31847F290BAE}" destId="{7CFCC791-B451-4AEF-A847-497E61F72D56}" srcOrd="3" destOrd="0" presId="urn:microsoft.com/office/officeart/2005/8/layout/orgChart1"/>
    <dgm:cxn modelId="{A67AC189-A8E8-4BBA-88BD-1F3212BC0281}" type="presParOf" srcId="{7CFCC791-B451-4AEF-A847-497E61F72D56}" destId="{2693C1D9-4A99-4A45-81F1-1C299BD9F025}" srcOrd="0" destOrd="0" presId="urn:microsoft.com/office/officeart/2005/8/layout/orgChart1"/>
    <dgm:cxn modelId="{98A1513B-E6B5-4AD4-A22E-6DC3D9F6FBB4}" type="presParOf" srcId="{2693C1D9-4A99-4A45-81F1-1C299BD9F025}" destId="{44F1ACAF-34E5-44FD-BBF5-ABDB169C9F42}" srcOrd="0" destOrd="0" presId="urn:microsoft.com/office/officeart/2005/8/layout/orgChart1"/>
    <dgm:cxn modelId="{8A15559D-0501-4639-A21D-2838BFB179B2}" type="presParOf" srcId="{2693C1D9-4A99-4A45-81F1-1C299BD9F025}" destId="{EF69A72D-9521-47E1-9E7F-3ECD3C601AAF}" srcOrd="1" destOrd="0" presId="urn:microsoft.com/office/officeart/2005/8/layout/orgChart1"/>
    <dgm:cxn modelId="{9EBC6787-7918-4A5B-8521-F3008484B1C0}" type="presParOf" srcId="{7CFCC791-B451-4AEF-A847-497E61F72D56}" destId="{2E6A166A-B991-4F28-AB22-4A4FA4707599}" srcOrd="1" destOrd="0" presId="urn:microsoft.com/office/officeart/2005/8/layout/orgChart1"/>
    <dgm:cxn modelId="{670458BC-E2F9-4AD5-BADD-BBD8870ACEE3}" type="presParOf" srcId="{2E6A166A-B991-4F28-AB22-4A4FA4707599}" destId="{29824E87-C1D4-470D-A70A-57B0E3CBB1A7}" srcOrd="0" destOrd="0" presId="urn:microsoft.com/office/officeart/2005/8/layout/orgChart1"/>
    <dgm:cxn modelId="{720594D9-C58D-428F-91DD-0BBE286C1A25}" type="presParOf" srcId="{2E6A166A-B991-4F28-AB22-4A4FA4707599}" destId="{2F7797EB-AC74-4E99-8F46-7C2A8CA2B9A8}" srcOrd="1" destOrd="0" presId="urn:microsoft.com/office/officeart/2005/8/layout/orgChart1"/>
    <dgm:cxn modelId="{FDCBA9E7-70D9-4868-997C-B1981249FE79}" type="presParOf" srcId="{2F7797EB-AC74-4E99-8F46-7C2A8CA2B9A8}" destId="{45135791-35A3-4DD6-999F-EF760C79AA32}" srcOrd="0" destOrd="0" presId="urn:microsoft.com/office/officeart/2005/8/layout/orgChart1"/>
    <dgm:cxn modelId="{60A9DAF8-B940-490D-8301-BA8A2D2ABC8B}" type="presParOf" srcId="{45135791-35A3-4DD6-999F-EF760C79AA32}" destId="{AB1B3D99-4E45-40BE-9A32-D98A1DC469CD}" srcOrd="0" destOrd="0" presId="urn:microsoft.com/office/officeart/2005/8/layout/orgChart1"/>
    <dgm:cxn modelId="{5ABF30CA-5925-4F15-8085-3E75EF4372DA}" type="presParOf" srcId="{45135791-35A3-4DD6-999F-EF760C79AA32}" destId="{14E4D1E7-EDD2-4440-8687-D486F7312588}" srcOrd="1" destOrd="0" presId="urn:microsoft.com/office/officeart/2005/8/layout/orgChart1"/>
    <dgm:cxn modelId="{B45A6A42-8F60-41CB-A885-6D7C53C3066E}" type="presParOf" srcId="{2F7797EB-AC74-4E99-8F46-7C2A8CA2B9A8}" destId="{6D4E1CF1-4A7E-4654-8C88-3BCE54F17CFC}" srcOrd="1" destOrd="0" presId="urn:microsoft.com/office/officeart/2005/8/layout/orgChart1"/>
    <dgm:cxn modelId="{30238376-E328-4F83-B9EC-D521B275170F}" type="presParOf" srcId="{2F7797EB-AC74-4E99-8F46-7C2A8CA2B9A8}" destId="{111BAF34-82D9-47E2-8427-7F1C583E2D88}" srcOrd="2" destOrd="0" presId="urn:microsoft.com/office/officeart/2005/8/layout/orgChart1"/>
    <dgm:cxn modelId="{30462097-856F-4F34-AE31-5FB0D76B11FD}" type="presParOf" srcId="{2E6A166A-B991-4F28-AB22-4A4FA4707599}" destId="{95D5793D-C186-43DD-B607-B8AF3699DF4F}" srcOrd="2" destOrd="0" presId="urn:microsoft.com/office/officeart/2005/8/layout/orgChart1"/>
    <dgm:cxn modelId="{7BFE1BD9-3D3A-4250-9284-198328C6646E}" type="presParOf" srcId="{2E6A166A-B991-4F28-AB22-4A4FA4707599}" destId="{F13F5D87-7BB3-4400-B99A-D7B67FC2748D}" srcOrd="3" destOrd="0" presId="urn:microsoft.com/office/officeart/2005/8/layout/orgChart1"/>
    <dgm:cxn modelId="{0BF7352D-083A-4123-A9CC-8C7DF32CD93F}" type="presParOf" srcId="{F13F5D87-7BB3-4400-B99A-D7B67FC2748D}" destId="{E7F47CD7-D9BB-443F-8009-727C312FA8FD}" srcOrd="0" destOrd="0" presId="urn:microsoft.com/office/officeart/2005/8/layout/orgChart1"/>
    <dgm:cxn modelId="{79F5ADEB-3472-414C-BC32-6AE3A9EF888A}" type="presParOf" srcId="{E7F47CD7-D9BB-443F-8009-727C312FA8FD}" destId="{D3DF0F10-D90A-4E20-9F04-2015B9BA17A1}" srcOrd="0" destOrd="0" presId="urn:microsoft.com/office/officeart/2005/8/layout/orgChart1"/>
    <dgm:cxn modelId="{71B4C291-8141-4EF1-9FB4-091B3F72FB68}" type="presParOf" srcId="{E7F47CD7-D9BB-443F-8009-727C312FA8FD}" destId="{172569DF-3B19-4D66-86C3-27B8CA6096D0}" srcOrd="1" destOrd="0" presId="urn:microsoft.com/office/officeart/2005/8/layout/orgChart1"/>
    <dgm:cxn modelId="{24F04F3B-CE46-44B2-92CC-8E023DC94654}" type="presParOf" srcId="{F13F5D87-7BB3-4400-B99A-D7B67FC2748D}" destId="{5B4EDF33-8A27-484F-B5FD-BD1EA10B19F4}" srcOrd="1" destOrd="0" presId="urn:microsoft.com/office/officeart/2005/8/layout/orgChart1"/>
    <dgm:cxn modelId="{9921CB9B-EAA0-4B04-8893-BCB268F07894}" type="presParOf" srcId="{F13F5D87-7BB3-4400-B99A-D7B67FC2748D}" destId="{1873B5B4-FA5F-4C81-BA18-F00AD5896815}" srcOrd="2" destOrd="0" presId="urn:microsoft.com/office/officeart/2005/8/layout/orgChart1"/>
    <dgm:cxn modelId="{286D09C3-7C4C-496C-8364-7BB512CFAC4C}" type="presParOf" srcId="{2E6A166A-B991-4F28-AB22-4A4FA4707599}" destId="{D4AE4A87-24BE-46F5-938C-3C8841AA9655}" srcOrd="4" destOrd="0" presId="urn:microsoft.com/office/officeart/2005/8/layout/orgChart1"/>
    <dgm:cxn modelId="{D06B1B5D-5A03-4E43-A7FB-5883F0165522}" type="presParOf" srcId="{2E6A166A-B991-4F28-AB22-4A4FA4707599}" destId="{209A22EE-74D2-49ED-8565-BA93BC03F573}" srcOrd="5" destOrd="0" presId="urn:microsoft.com/office/officeart/2005/8/layout/orgChart1"/>
    <dgm:cxn modelId="{279472F0-BFDC-427F-872A-662F4DD14777}" type="presParOf" srcId="{209A22EE-74D2-49ED-8565-BA93BC03F573}" destId="{63C77A56-3E4A-4EC0-9611-869D197A5F99}" srcOrd="0" destOrd="0" presId="urn:microsoft.com/office/officeart/2005/8/layout/orgChart1"/>
    <dgm:cxn modelId="{46FC0B3E-7FBE-4756-8018-3907E2AB8765}" type="presParOf" srcId="{63C77A56-3E4A-4EC0-9611-869D197A5F99}" destId="{50746777-DFC3-43E4-8098-E42A38FBB199}" srcOrd="0" destOrd="0" presId="urn:microsoft.com/office/officeart/2005/8/layout/orgChart1"/>
    <dgm:cxn modelId="{939558D6-9011-4F1F-B0C1-6203046F93B5}" type="presParOf" srcId="{63C77A56-3E4A-4EC0-9611-869D197A5F99}" destId="{EC0DB7CD-D877-4FBF-8632-261EED4E3891}" srcOrd="1" destOrd="0" presId="urn:microsoft.com/office/officeart/2005/8/layout/orgChart1"/>
    <dgm:cxn modelId="{CD96A48F-185C-4CDB-B5D0-8C4F40E1F3F1}" type="presParOf" srcId="{209A22EE-74D2-49ED-8565-BA93BC03F573}" destId="{5B061470-7087-4008-BE4E-2DD631298B2C}" srcOrd="1" destOrd="0" presId="urn:microsoft.com/office/officeart/2005/8/layout/orgChart1"/>
    <dgm:cxn modelId="{45E6698B-E5CE-45A7-B258-5BE471EAB74A}" type="presParOf" srcId="{209A22EE-74D2-49ED-8565-BA93BC03F573}" destId="{F9EAAA0E-4322-4537-92AF-C78E1F4BA885}" srcOrd="2" destOrd="0" presId="urn:microsoft.com/office/officeart/2005/8/layout/orgChart1"/>
    <dgm:cxn modelId="{265BC8A1-9FDC-4907-995C-D6110FACE004}" type="presParOf" srcId="{7CFCC791-B451-4AEF-A847-497E61F72D56}" destId="{17F8B6CD-9556-4991-877B-C08733C319A0}" srcOrd="2" destOrd="0" presId="urn:microsoft.com/office/officeart/2005/8/layout/orgChart1"/>
    <dgm:cxn modelId="{2902CA47-EC7E-44A8-9FB7-2609E76DB659}" type="presParOf" srcId="{976F45E9-B5C8-4FB4-BE11-31847F290BAE}" destId="{5DD7DEEE-08CD-42DB-8923-0F8A9B7C5B68}" srcOrd="4" destOrd="0" presId="urn:microsoft.com/office/officeart/2005/8/layout/orgChart1"/>
    <dgm:cxn modelId="{2696CC33-0D82-4133-9502-2DA52FD54BB5}" type="presParOf" srcId="{976F45E9-B5C8-4FB4-BE11-31847F290BAE}" destId="{BD7039DC-E40D-4C11-BADC-18ADAD3C0BBF}" srcOrd="5" destOrd="0" presId="urn:microsoft.com/office/officeart/2005/8/layout/orgChart1"/>
    <dgm:cxn modelId="{18825B90-1D37-43CA-8BFC-E325EC285E1E}" type="presParOf" srcId="{BD7039DC-E40D-4C11-BADC-18ADAD3C0BBF}" destId="{56454D24-6AD9-4BBD-A6B8-513A7168DB41}" srcOrd="0" destOrd="0" presId="urn:microsoft.com/office/officeart/2005/8/layout/orgChart1"/>
    <dgm:cxn modelId="{90D5961A-BBD4-4149-A3D9-DD4782C76FAF}" type="presParOf" srcId="{56454D24-6AD9-4BBD-A6B8-513A7168DB41}" destId="{08571F84-BF08-4194-9CF9-A3652BCFAA7B}" srcOrd="0" destOrd="0" presId="urn:microsoft.com/office/officeart/2005/8/layout/orgChart1"/>
    <dgm:cxn modelId="{56C583A4-FF0C-4E9A-8C77-DAF9916EC230}" type="presParOf" srcId="{56454D24-6AD9-4BBD-A6B8-513A7168DB41}" destId="{3DDCA71B-553D-4104-908E-01E756A2BB85}" srcOrd="1" destOrd="0" presId="urn:microsoft.com/office/officeart/2005/8/layout/orgChart1"/>
    <dgm:cxn modelId="{36C2E5E1-08E4-4AC0-8D91-536AC57FC56C}" type="presParOf" srcId="{BD7039DC-E40D-4C11-BADC-18ADAD3C0BBF}" destId="{94982D68-AA90-4362-9D7E-4F4D2496F036}" srcOrd="1" destOrd="0" presId="urn:microsoft.com/office/officeart/2005/8/layout/orgChart1"/>
    <dgm:cxn modelId="{2D8B68C1-A781-493C-AD43-640AEB6A74D1}" type="presParOf" srcId="{94982D68-AA90-4362-9D7E-4F4D2496F036}" destId="{B1B528AB-1A44-4516-941E-6BD87CEDAFE4}" srcOrd="0" destOrd="0" presId="urn:microsoft.com/office/officeart/2005/8/layout/orgChart1"/>
    <dgm:cxn modelId="{8A8F2ADA-2D49-466F-B550-34409A6D5991}" type="presParOf" srcId="{94982D68-AA90-4362-9D7E-4F4D2496F036}" destId="{CFB771DB-FA31-4420-9B53-AC4A73259521}" srcOrd="1" destOrd="0" presId="urn:microsoft.com/office/officeart/2005/8/layout/orgChart1"/>
    <dgm:cxn modelId="{88C8E4D3-30D0-4EFB-A687-8806FBFB3828}" type="presParOf" srcId="{CFB771DB-FA31-4420-9B53-AC4A73259521}" destId="{7C308CC6-1DF0-43DA-B00E-4CF7FBE3CF41}" srcOrd="0" destOrd="0" presId="urn:microsoft.com/office/officeart/2005/8/layout/orgChart1"/>
    <dgm:cxn modelId="{75B47EA7-EA16-4180-BD7B-789034FCFD33}" type="presParOf" srcId="{7C308CC6-1DF0-43DA-B00E-4CF7FBE3CF41}" destId="{BC9EAB04-A618-41BA-9C80-171D9324CF38}" srcOrd="0" destOrd="0" presId="urn:microsoft.com/office/officeart/2005/8/layout/orgChart1"/>
    <dgm:cxn modelId="{E0D748FD-A99F-4BEE-839E-590F22F7C87B}" type="presParOf" srcId="{7C308CC6-1DF0-43DA-B00E-4CF7FBE3CF41}" destId="{09C50E6A-F78D-4CBD-9C1E-749356605540}" srcOrd="1" destOrd="0" presId="urn:microsoft.com/office/officeart/2005/8/layout/orgChart1"/>
    <dgm:cxn modelId="{623BE4EE-93E1-43CA-A529-91C92657BB9C}" type="presParOf" srcId="{CFB771DB-FA31-4420-9B53-AC4A73259521}" destId="{C2D2D183-557A-4539-A753-02BE743C6F55}" srcOrd="1" destOrd="0" presId="urn:microsoft.com/office/officeart/2005/8/layout/orgChart1"/>
    <dgm:cxn modelId="{D1DE849D-6AA9-43F6-962C-C40A34D02EAA}" type="presParOf" srcId="{CFB771DB-FA31-4420-9B53-AC4A73259521}" destId="{0B1DE6E6-8084-4835-92EE-512681E54D07}" srcOrd="2" destOrd="0" presId="urn:microsoft.com/office/officeart/2005/8/layout/orgChart1"/>
    <dgm:cxn modelId="{E8F9F66F-564B-4E2B-A555-1848EB274B06}" type="presParOf" srcId="{94982D68-AA90-4362-9D7E-4F4D2496F036}" destId="{0C228133-D5C6-4740-8B1B-8DE633A89E82}" srcOrd="2" destOrd="0" presId="urn:microsoft.com/office/officeart/2005/8/layout/orgChart1"/>
    <dgm:cxn modelId="{40208C85-EB17-4977-8083-E4CBA65D89CA}" type="presParOf" srcId="{94982D68-AA90-4362-9D7E-4F4D2496F036}" destId="{0E36AE6A-FC22-4712-9C4F-DC7DD76213BD}" srcOrd="3" destOrd="0" presId="urn:microsoft.com/office/officeart/2005/8/layout/orgChart1"/>
    <dgm:cxn modelId="{10B320E4-88CC-4AF8-80C7-83B400708F8E}" type="presParOf" srcId="{0E36AE6A-FC22-4712-9C4F-DC7DD76213BD}" destId="{0D1E0667-F178-4C9B-9D40-50712212339F}" srcOrd="0" destOrd="0" presId="urn:microsoft.com/office/officeart/2005/8/layout/orgChart1"/>
    <dgm:cxn modelId="{98901BEF-33A5-4147-9415-5E3110B4347A}" type="presParOf" srcId="{0D1E0667-F178-4C9B-9D40-50712212339F}" destId="{701BC4D9-0245-4363-88CC-A0A97C41F280}" srcOrd="0" destOrd="0" presId="urn:microsoft.com/office/officeart/2005/8/layout/orgChart1"/>
    <dgm:cxn modelId="{FD648E7F-A08F-4AA5-91EB-47ACE5064141}" type="presParOf" srcId="{0D1E0667-F178-4C9B-9D40-50712212339F}" destId="{CFD799F4-BFE6-4716-B74F-86A670AC8478}" srcOrd="1" destOrd="0" presId="urn:microsoft.com/office/officeart/2005/8/layout/orgChart1"/>
    <dgm:cxn modelId="{6CA466DE-10BA-46DB-A975-A2C0D5D9CABE}" type="presParOf" srcId="{0E36AE6A-FC22-4712-9C4F-DC7DD76213BD}" destId="{19590A7A-2148-487D-9EBE-75BC5AE65000}" srcOrd="1" destOrd="0" presId="urn:microsoft.com/office/officeart/2005/8/layout/orgChart1"/>
    <dgm:cxn modelId="{7795F3A7-D614-4092-A05C-B6DB8EFC0D9B}" type="presParOf" srcId="{0E36AE6A-FC22-4712-9C4F-DC7DD76213BD}" destId="{6D48A55E-8811-4EDA-8A66-1D6B1708B090}" srcOrd="2" destOrd="0" presId="urn:microsoft.com/office/officeart/2005/8/layout/orgChart1"/>
    <dgm:cxn modelId="{D77C898B-5893-4629-99C7-A4A39863B5EF}" type="presParOf" srcId="{BD7039DC-E40D-4C11-BADC-18ADAD3C0BBF}" destId="{2D620C44-8950-4659-997E-B9E948BB613E}" srcOrd="2" destOrd="0" presId="urn:microsoft.com/office/officeart/2005/8/layout/orgChart1"/>
    <dgm:cxn modelId="{F545684A-0A6C-45A9-A57A-15D933408906}" type="presParOf" srcId="{976F45E9-B5C8-4FB4-BE11-31847F290BAE}" destId="{E1315016-1116-40D0-A78D-EA186BE9320D}" srcOrd="6" destOrd="0" presId="urn:microsoft.com/office/officeart/2005/8/layout/orgChart1"/>
    <dgm:cxn modelId="{3AA9C042-C11D-4489-80CD-A8D5C1D040F7}" type="presParOf" srcId="{976F45E9-B5C8-4FB4-BE11-31847F290BAE}" destId="{B1509CFB-8706-42E0-A357-16E8CDBC8D6B}" srcOrd="7" destOrd="0" presId="urn:microsoft.com/office/officeart/2005/8/layout/orgChart1"/>
    <dgm:cxn modelId="{E91AD409-6619-4D7F-BBF1-FC8BEEBA6E85}" type="presParOf" srcId="{B1509CFB-8706-42E0-A357-16E8CDBC8D6B}" destId="{0CD4F4AA-DBFF-4F17-8DD4-17FBD159947C}" srcOrd="0" destOrd="0" presId="urn:microsoft.com/office/officeart/2005/8/layout/orgChart1"/>
    <dgm:cxn modelId="{630E7801-8246-42E3-9307-6A1D0970B167}" type="presParOf" srcId="{0CD4F4AA-DBFF-4F17-8DD4-17FBD159947C}" destId="{0B1AB3CD-AF63-4327-848A-EC047C40ADE9}" srcOrd="0" destOrd="0" presId="urn:microsoft.com/office/officeart/2005/8/layout/orgChart1"/>
    <dgm:cxn modelId="{DFB95ED9-C0D3-452F-8143-DF82DCC8A5B3}" type="presParOf" srcId="{0CD4F4AA-DBFF-4F17-8DD4-17FBD159947C}" destId="{8391B231-6121-434A-95F0-C4ADEDD1C783}" srcOrd="1" destOrd="0" presId="urn:microsoft.com/office/officeart/2005/8/layout/orgChart1"/>
    <dgm:cxn modelId="{39C4C09E-94E5-4D47-99AB-BC574CB0CAA3}" type="presParOf" srcId="{B1509CFB-8706-42E0-A357-16E8CDBC8D6B}" destId="{8DF97C93-500A-4784-8751-D6CC4010ABA4}" srcOrd="1" destOrd="0" presId="urn:microsoft.com/office/officeart/2005/8/layout/orgChart1"/>
    <dgm:cxn modelId="{8DEFC5A8-FCEE-48DE-8E64-D7683C12E03C}" type="presParOf" srcId="{8DF97C93-500A-4784-8751-D6CC4010ABA4}" destId="{D93304F6-BF03-4276-AEAC-A0B208EC4B0E}" srcOrd="0" destOrd="0" presId="urn:microsoft.com/office/officeart/2005/8/layout/orgChart1"/>
    <dgm:cxn modelId="{20BCFDFE-385B-423C-A879-D433652D1EB7}" type="presParOf" srcId="{8DF97C93-500A-4784-8751-D6CC4010ABA4}" destId="{746E53CE-AA08-45A5-9559-148C0CD03022}" srcOrd="1" destOrd="0" presId="urn:microsoft.com/office/officeart/2005/8/layout/orgChart1"/>
    <dgm:cxn modelId="{C7D33D02-5CDA-4C20-B9DF-84FE3990069B}" type="presParOf" srcId="{746E53CE-AA08-45A5-9559-148C0CD03022}" destId="{172AA955-272D-4B11-A678-62E3F6863435}" srcOrd="0" destOrd="0" presId="urn:microsoft.com/office/officeart/2005/8/layout/orgChart1"/>
    <dgm:cxn modelId="{CEC32EAB-A225-425C-8A1B-85ED152B6751}" type="presParOf" srcId="{172AA955-272D-4B11-A678-62E3F6863435}" destId="{093B5440-F036-4341-A119-66D1E4919D71}" srcOrd="0" destOrd="0" presId="urn:microsoft.com/office/officeart/2005/8/layout/orgChart1"/>
    <dgm:cxn modelId="{A6565230-C262-4319-A1CB-F0E0E399418B}" type="presParOf" srcId="{172AA955-272D-4B11-A678-62E3F6863435}" destId="{032D3801-E68C-4268-8E62-A97BD339106A}" srcOrd="1" destOrd="0" presId="urn:microsoft.com/office/officeart/2005/8/layout/orgChart1"/>
    <dgm:cxn modelId="{50531DF0-B6F5-4D78-882D-2107CF866AD4}" type="presParOf" srcId="{746E53CE-AA08-45A5-9559-148C0CD03022}" destId="{F59F4542-0FED-4A0D-9866-15C429194EE5}" srcOrd="1" destOrd="0" presId="urn:microsoft.com/office/officeart/2005/8/layout/orgChart1"/>
    <dgm:cxn modelId="{B97A2B8A-BAC5-40BA-ACD1-F75AA556E989}" type="presParOf" srcId="{746E53CE-AA08-45A5-9559-148C0CD03022}" destId="{E1BA9827-85AC-4279-8C6E-D989039674C7}" srcOrd="2" destOrd="0" presId="urn:microsoft.com/office/officeart/2005/8/layout/orgChart1"/>
    <dgm:cxn modelId="{F936663B-58DA-483D-9B3B-EC5379063AA6}" type="presParOf" srcId="{B1509CFB-8706-42E0-A357-16E8CDBC8D6B}" destId="{13BAC609-F7D0-4081-B3BA-592DEE9512E9}" srcOrd="2" destOrd="0" presId="urn:microsoft.com/office/officeart/2005/8/layout/orgChart1"/>
    <dgm:cxn modelId="{1E29F9AD-164B-49EC-A48B-FD524471FFDA}" type="presParOf" srcId="{D861C356-AB89-4C52-840F-93EA01F265FC}" destId="{BD215317-7A1C-4CF6-9D32-115C0F32C3B8}" srcOrd="2" destOrd="0" presId="urn:microsoft.com/office/officeart/2005/8/layout/orgChart1"/>
  </dgm:cxnLst>
  <dgm:bg>
    <a:noFill/>
  </dgm:bg>
  <dgm:whole>
    <a:ln w="127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824B8-5161-421A-845B-5A76219BE2B3}" type="doc">
      <dgm:prSet loTypeId="urn:microsoft.com/office/officeart/2008/layout/NameandTitleOrganizationalChart" loCatId="hierarchy" qsTypeId="urn:microsoft.com/office/officeart/2005/8/quickstyle/simple2" qsCatId="simple" csTypeId="urn:microsoft.com/office/officeart/2005/8/colors/accent1_1" csCatId="accent1" phldr="1"/>
      <dgm:spPr/>
      <dgm:t>
        <a:bodyPr/>
        <a:lstStyle/>
        <a:p>
          <a:endParaRPr lang="en-GB"/>
        </a:p>
      </dgm:t>
    </dgm:pt>
    <dgm:pt modelId="{98B23539-C41F-426A-8EC3-613A8CE83051}">
      <dgm:prSet phldrT="[Text]" phldr="0" custT="1"/>
      <dgm:spPr>
        <a:noFill/>
        <a:ln w="38100" cap="flat" cmpd="sng" algn="ctr">
          <a:solidFill>
            <a:srgbClr val="193768"/>
          </a:solidFill>
          <a:prstDash val="solid"/>
          <a:miter lim="800000"/>
        </a:ln>
        <a:effectLst/>
      </dgm:spPr>
      <dgm:t>
        <a:bodyPr spcFirstLastPara="0" vert="horz" wrap="square" lIns="12065" tIns="12065" rIns="12065" bIns="89834" numCol="1" spcCol="1270" anchor="ctr" anchorCtr="0"/>
        <a:lstStyle/>
        <a:p>
          <a:pPr marL="0" lvl="0" indent="0" algn="ctr" defTabSz="844550">
            <a:lnSpc>
              <a:spcPct val="90000"/>
            </a:lnSpc>
            <a:spcBef>
              <a:spcPct val="0"/>
            </a:spcBef>
            <a:spcAft>
              <a:spcPct val="35000"/>
            </a:spcAft>
            <a:buNone/>
          </a:pPr>
          <a:r>
            <a:rPr lang="en-GB" sz="1800" b="0">
              <a:solidFill>
                <a:srgbClr val="193768"/>
              </a:solidFill>
              <a:latin typeface="Calibri Light" panose="020F0302020204030204" pitchFamily="34" charset="0"/>
              <a:cs typeface="Calibri Light" panose="020F0302020204030204" pitchFamily="34" charset="0"/>
            </a:rPr>
            <a:t>Jenni Whitfield</a:t>
          </a:r>
        </a:p>
      </dgm:t>
    </dgm:pt>
    <dgm:pt modelId="{072F11BD-4BDA-4EBF-83C0-0B238F020942}" type="parTrans" cxnId="{109FBCD7-73C8-4192-BB41-27F6CCCF5204}">
      <dgm:prSet/>
      <dgm:spPr/>
      <dgm:t>
        <a:bodyPr/>
        <a:lstStyle/>
        <a:p>
          <a:endParaRPr lang="en-GB"/>
        </a:p>
      </dgm:t>
    </dgm:pt>
    <dgm:pt modelId="{EDCAF0E1-E410-4F33-B90A-825AD154D917}" type="sibTrans" cxnId="{109FBCD7-73C8-4192-BB41-27F6CCCF5204}">
      <dgm:prSet custT="1"/>
      <dgm:spPr/>
      <dgm:t>
        <a:bodyPr/>
        <a:lstStyle/>
        <a:p>
          <a:r>
            <a:rPr lang="en-GB" sz="1200"/>
            <a:t>Consents Team Lead</a:t>
          </a:r>
        </a:p>
      </dgm:t>
    </dgm:pt>
    <dgm:pt modelId="{907BC59B-693D-4911-AC87-66F92BF64398}" type="asst">
      <dgm:prSet phldrT="[Text]" phldr="0" custT="1"/>
      <dgm:spPr>
        <a:noFill/>
        <a:ln w="38100" cap="flat" cmpd="sng" algn="ctr">
          <a:solidFill>
            <a:srgbClr val="193768"/>
          </a:solidFill>
          <a:prstDash val="solid"/>
          <a:miter lim="800000"/>
        </a:ln>
        <a:effectLst/>
      </dgm:spPr>
      <dgm:t>
        <a:bodyPr spcFirstLastPara="0" vert="horz" wrap="square" lIns="12065" tIns="12065" rIns="12065" bIns="89834" numCol="1" spcCol="1270" anchor="ctr" anchorCtr="0"/>
        <a:lstStyle/>
        <a:p>
          <a:pPr marL="0" lvl="0" indent="0" algn="ctr" defTabSz="84455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Malcolm Cowie</a:t>
          </a:r>
        </a:p>
      </dgm:t>
    </dgm:pt>
    <dgm:pt modelId="{9D4D2CD9-24E9-4EB7-A971-F5950EA2FDF7}" type="parTrans" cxnId="{47BE048F-238D-42BA-BDAE-09547612C19C}">
      <dgm:prSet/>
      <dgm:spPr>
        <a:noFill/>
        <a:ln w="38100" cap="flat" cmpd="sng" algn="ctr">
          <a:solidFill>
            <a:srgbClr val="193768"/>
          </a:solidFill>
          <a:prstDash val="solid"/>
          <a:miter lim="800000"/>
        </a:ln>
        <a:effectLs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DF5122C0-58A5-4201-9045-5CA7563DEEEA}" type="sibTrans" cxnId="{47BE048F-238D-42BA-BDAE-09547612C19C}">
      <dgm:prSet/>
      <dgm:spPr/>
      <dgm:t>
        <a:bodyPr/>
        <a:lstStyle/>
        <a:p>
          <a:r>
            <a:rPr lang="en-GB"/>
            <a:t>Principal Case Manager</a:t>
          </a:r>
        </a:p>
      </dgm:t>
    </dgm:pt>
    <dgm:pt modelId="{AACB1BB1-C145-41A2-A3CA-E6A7C1926A01}">
      <dgm:prSet phldrT="[Text]" custT="1"/>
      <dgm:spPr>
        <a:solidFill>
          <a:srgbClr val="FFF1BB"/>
        </a:solidFill>
        <a:ln w="38100" cap="flat" cmpd="sng" algn="ctr">
          <a:solidFill>
            <a:srgbClr val="193768"/>
          </a:solidFill>
          <a:prstDash val="solid"/>
          <a:miter lim="800000"/>
        </a:ln>
        <a:effectLst/>
      </dgm:spPr>
      <dgm:t>
        <a:bodyPr spcFirstLastPara="0" vert="horz" wrap="square" lIns="12065" tIns="12065" rIns="12065" bIns="89834" numCol="1" spcCol="1270" anchor="ctr" anchorCtr="0"/>
        <a:lstStyle/>
        <a:p>
          <a:pPr marL="0" lvl="0" indent="0" algn="ctr" defTabSz="844550" rtl="0" eaLnBrk="1" latinLnBrk="0" hangingPunct="1">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Patrycja Kupniewska</a:t>
          </a:r>
        </a:p>
      </dgm:t>
    </dgm:pt>
    <dgm:pt modelId="{B8E50EF3-5C74-4CD3-8FEE-B5FD6D42454F}" type="parTrans" cxnId="{269E77FD-1801-427A-A4E0-457D2709EA20}">
      <dgm:prSet/>
      <dgm:spPr>
        <a:noFill/>
        <a:ln w="38100" cap="flat" cmpd="sng" algn="ctr">
          <a:solidFill>
            <a:srgbClr val="193768"/>
          </a:solidFill>
          <a:prstDash val="solid"/>
          <a:miter lim="800000"/>
        </a:ln>
        <a:effectLs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3C2BEBCD-44CD-4D5A-98B5-59908EE64F1A}" type="sibTrans" cxnId="{269E77FD-1801-427A-A4E0-457D2709EA20}">
      <dgm:prSet custT="1"/>
      <dgm:spPr/>
      <dgm:t>
        <a:bodyPr/>
        <a:lstStyle/>
        <a:p>
          <a:r>
            <a:rPr lang="en-GB" sz="1200"/>
            <a:t>Case Manager</a:t>
          </a:r>
        </a:p>
      </dgm:t>
    </dgm:pt>
    <dgm:pt modelId="{F1190278-C260-481F-A84F-4D1B2DC688DD}">
      <dgm:prSet phldrT="[Text]" custT="1"/>
      <dgm:spPr>
        <a:noFill/>
        <a:ln w="38100" cap="flat" cmpd="sng" algn="ctr">
          <a:solidFill>
            <a:srgbClr val="193768"/>
          </a:solidFill>
          <a:prstDash val="solid"/>
          <a:miter lim="800000"/>
        </a:ln>
        <a:effectLst/>
      </dgm:spPr>
      <dgm:t>
        <a:bodyPr spcFirstLastPara="0" vert="horz" wrap="square" lIns="12065" tIns="12065" rIns="12065" bIns="89834" numCol="1" spcCol="1270" anchor="ctr" anchorCtr="0"/>
        <a:lstStyle/>
        <a:p>
          <a:pPr marL="0" lvl="0" indent="0" algn="ctr" defTabSz="844550" rtl="0" eaLnBrk="1" latinLnBrk="0" hangingPunct="1">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June Wallace</a:t>
          </a:r>
        </a:p>
      </dgm:t>
    </dgm:pt>
    <dgm:pt modelId="{0B89BBD4-EBB1-402C-BE16-8066B99E4E83}" type="parTrans" cxnId="{4FABD839-8CAD-40F7-9889-CD21482A52FC}">
      <dgm:prSet/>
      <dgm:spPr>
        <a:noFill/>
        <a:ln w="38100" cap="flat" cmpd="sng" algn="ctr">
          <a:solidFill>
            <a:srgbClr val="193768"/>
          </a:solidFill>
          <a:prstDash val="solid"/>
          <a:miter lim="800000"/>
        </a:ln>
        <a:effectLs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67C58CE4-9B61-4123-807A-74763EBC4C01}" type="sibTrans" cxnId="{4FABD839-8CAD-40F7-9889-CD21482A52FC}">
      <dgm:prSet custT="1"/>
      <dgm:spPr/>
      <dgm:t>
        <a:bodyPr/>
        <a:lstStyle/>
        <a:p>
          <a:r>
            <a:rPr lang="en-GB" sz="1200"/>
            <a:t>Case Officer</a:t>
          </a:r>
        </a:p>
      </dgm:t>
    </dgm:pt>
    <dgm:pt modelId="{7E198A8A-CE84-4151-8F56-A90FAD61D134}" type="asst">
      <dgm:prSet phldrT="[Text]" phldr="0" custT="1"/>
      <dgm:spPr>
        <a:noFill/>
        <a:ln w="38100" cap="flat" cmpd="sng" algn="ctr">
          <a:solidFill>
            <a:srgbClr val="193768"/>
          </a:solidFill>
          <a:prstDash val="solid"/>
          <a:miter lim="800000"/>
        </a:ln>
        <a:effectLst/>
      </dgm:spPr>
      <dgm:t>
        <a:bodyPr spcFirstLastPara="0" vert="horz" wrap="square" lIns="12065" tIns="12065" rIns="12065" bIns="89834" numCol="1" spcCol="1270" anchor="ctr" anchorCtr="0"/>
        <a:lstStyle/>
        <a:p>
          <a:pPr marL="0" lvl="0" indent="0" algn="ctr" defTabSz="844550">
            <a:lnSpc>
              <a:spcPct val="90000"/>
            </a:lnSpc>
            <a:spcBef>
              <a:spcPct val="0"/>
            </a:spcBef>
            <a:spcAft>
              <a:spcPct val="35000"/>
            </a:spcAft>
            <a:buNone/>
          </a:pPr>
          <a:r>
            <a:rPr lang="en-GB" sz="1800" b="0">
              <a:solidFill>
                <a:srgbClr val="193768"/>
              </a:solidFill>
              <a:latin typeface="Calibri Light" panose="020F0302020204030204" pitchFamily="34" charset="0"/>
              <a:cs typeface="Calibri Light" panose="020F0302020204030204" pitchFamily="34" charset="0"/>
            </a:rPr>
            <a:t>Andrew Carle</a:t>
          </a:r>
        </a:p>
      </dgm:t>
    </dgm:pt>
    <dgm:pt modelId="{B3917518-3C93-4068-B56E-AAD7ACE3970B}" type="parTrans" cxnId="{BD404650-A324-4A02-8C42-C21A0FEE6F13}">
      <dgm:prSet/>
      <dgm:spPr>
        <a:noFill/>
        <a:ln w="38100" cap="flat" cmpd="sng" algn="ctr">
          <a:solidFill>
            <a:srgbClr val="193768"/>
          </a:solidFill>
          <a:prstDash val="solid"/>
          <a:miter lim="800000"/>
        </a:ln>
        <a:effectLs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8C8F6444-0208-452D-9C3D-1BBD4943B082}" type="sibTrans" cxnId="{BD404650-A324-4A02-8C42-C21A0FEE6F13}">
      <dgm:prSet/>
      <dgm:spPr/>
      <dgm:t>
        <a:bodyPr/>
        <a:lstStyle/>
        <a:p>
          <a:r>
            <a:rPr lang="en-GB"/>
            <a:t>Senior Case Manager</a:t>
          </a:r>
        </a:p>
      </dgm:t>
    </dgm:pt>
    <dgm:pt modelId="{11A80936-3344-4E7E-8EA2-2A25062678F4}" type="asst">
      <dgm:prSet phldrT="[Text]" phldr="0" custT="1"/>
      <dgm:spPr>
        <a:solidFill>
          <a:srgbClr val="BBDEDE"/>
        </a:solidFill>
        <a:ln w="38100" cap="flat" cmpd="sng" algn="ctr">
          <a:solidFill>
            <a:srgbClr val="193768"/>
          </a:solidFill>
          <a:prstDash val="solid"/>
          <a:miter lim="800000"/>
        </a:ln>
        <a:effectLst/>
      </dgm:spPr>
      <dgm:t>
        <a:bodyPr spcFirstLastPara="0" vert="horz" wrap="square" lIns="12065" tIns="12065" rIns="12065" bIns="89834" numCol="1" spcCol="1270" anchor="ctr" anchorCtr="0"/>
        <a:lstStyle/>
        <a:p>
          <a:pPr marL="0" lvl="0" indent="0" algn="ctr" defTabSz="84455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Terri Kelbie </a:t>
          </a:r>
        </a:p>
      </dgm:t>
    </dgm:pt>
    <dgm:pt modelId="{25AE3EE7-E057-48D1-9E9D-415EB37DAB9E}" type="parTrans" cxnId="{FC128381-0EDF-4244-88D5-17E351DC0A03}">
      <dgm:prSet/>
      <dgm:spPr>
        <a:noFill/>
        <a:ln w="38100" cap="flat" cmpd="sng" algn="ctr">
          <a:solidFill>
            <a:srgbClr val="193768"/>
          </a:solidFill>
          <a:prstDash val="solid"/>
          <a:miter lim="800000"/>
        </a:ln>
        <a:effectLs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FE7106E0-BE7F-49A5-A8AB-0AE4CCF0ACAA}" type="sibTrans" cxnId="{FC128381-0EDF-4244-88D5-17E351DC0A03}">
      <dgm:prSet custT="1"/>
      <dgm:spPr/>
      <dgm:t>
        <a:bodyPr/>
        <a:lstStyle/>
        <a:p>
          <a:r>
            <a:rPr lang="en-GB" sz="1200"/>
            <a:t>Case Manager</a:t>
          </a:r>
        </a:p>
      </dgm:t>
    </dgm:pt>
    <dgm:pt modelId="{A28BD821-CC26-4E2C-83A1-940FCD9928D7}" type="asst">
      <dgm:prSet phldrT="[Text]" phldr="0" custT="1"/>
      <dgm:spPr>
        <a:solidFill>
          <a:srgbClr val="BBDEDE"/>
        </a:solidFill>
        <a:ln w="38100" cap="flat" cmpd="sng" algn="ctr">
          <a:solidFill>
            <a:srgbClr val="193768"/>
          </a:solidFill>
          <a:prstDash val="solid"/>
          <a:miter lim="800000"/>
        </a:ln>
        <a:effectLst/>
      </dgm:spPr>
      <dgm:t>
        <a:bodyPr spcFirstLastPara="0" vert="horz" wrap="square" lIns="12065" tIns="12065" rIns="12065" bIns="89834" numCol="1" spcCol="1270" anchor="ctr" anchorCtr="0"/>
        <a:lstStyle/>
        <a:p>
          <a:pPr marL="0" lvl="0" indent="0" algn="ctr" defTabSz="844550" rtl="0" eaLnBrk="1" latinLnBrk="0" hangingPunct="1">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Alice Chainey</a:t>
          </a:r>
        </a:p>
      </dgm:t>
    </dgm:pt>
    <dgm:pt modelId="{C7BC6290-03B3-4F4D-95B4-9FDF75161442}" type="parTrans" cxnId="{1926C7BA-519F-4DA2-B447-00A1E0FAF0FD}">
      <dgm:prSet/>
      <dgm:spPr>
        <a:noFill/>
        <a:ln w="38100" cap="flat" cmpd="sng" algn="ctr">
          <a:solidFill>
            <a:srgbClr val="193768"/>
          </a:solidFill>
          <a:prstDash val="solid"/>
          <a:miter lim="800000"/>
        </a:ln>
        <a:effectLs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85D772DF-5DC7-4479-ABDA-36459D520D08}" type="sibTrans" cxnId="{1926C7BA-519F-4DA2-B447-00A1E0FAF0FD}">
      <dgm:prSet custT="1"/>
      <dgm:spPr/>
      <dgm:t>
        <a:bodyPr/>
        <a:lstStyle/>
        <a:p>
          <a:r>
            <a:rPr lang="en-GB" sz="1200"/>
            <a:t>Case Manager</a:t>
          </a:r>
        </a:p>
      </dgm:t>
    </dgm:pt>
    <dgm:pt modelId="{F33A21E1-F13A-4D1A-AEE9-CD4A72FCEFA5}" type="asst">
      <dgm:prSet phldrT="[Text]" phldr="0" custT="1"/>
      <dgm:spPr>
        <a:solidFill>
          <a:srgbClr val="FFF1BB"/>
        </a:solidFill>
        <a:ln w="38100" cap="flat" cmpd="sng" algn="ctr">
          <a:solidFill>
            <a:srgbClr val="193768"/>
          </a:solidFill>
          <a:prstDash val="solid"/>
          <a:miter lim="800000"/>
        </a:ln>
        <a:effectLst/>
      </dgm:spPr>
      <dgm:t>
        <a:bodyPr spcFirstLastPara="0" vert="horz" wrap="square" lIns="12065" tIns="12065" rIns="12065" bIns="89834" numCol="1" spcCol="1270" anchor="ctr" anchorCtr="0"/>
        <a:lstStyle/>
        <a:p>
          <a:pPr marL="0" lvl="0" indent="0" algn="ctr" defTabSz="844550" rtl="0" eaLnBrk="1" latinLnBrk="0" hangingPunct="1">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Christabel Osunde</a:t>
          </a:r>
        </a:p>
      </dgm:t>
    </dgm:pt>
    <dgm:pt modelId="{25F41808-4215-48C0-A7B0-3B76B3390D7B}" type="parTrans" cxnId="{9C71A49B-55CD-4B18-955C-7041843E66B1}">
      <dgm:prSet/>
      <dgm:spPr>
        <a:noFill/>
        <a:ln w="38100" cap="flat" cmpd="sng" algn="ctr">
          <a:solidFill>
            <a:srgbClr val="193768"/>
          </a:solidFill>
          <a:prstDash val="solid"/>
          <a:miter lim="800000"/>
        </a:ln>
        <a:effectLs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B81F2A9D-0001-4FCC-8000-DF4AEB8E8E66}" type="sibTrans" cxnId="{9C71A49B-55CD-4B18-955C-7041843E66B1}">
      <dgm:prSet custT="1"/>
      <dgm:spPr/>
      <dgm:t>
        <a:bodyPr/>
        <a:lstStyle/>
        <a:p>
          <a:r>
            <a:rPr lang="en-GB" sz="1200"/>
            <a:t>Case Officer</a:t>
          </a:r>
        </a:p>
      </dgm:t>
    </dgm:pt>
    <dgm:pt modelId="{3C325813-3A10-4A98-9FF8-1D84802ACC5A}" type="pres">
      <dgm:prSet presAssocID="{EE6824B8-5161-421A-845B-5A76219BE2B3}" presName="hierChild1" presStyleCnt="0">
        <dgm:presLayoutVars>
          <dgm:orgChart val="1"/>
          <dgm:chPref val="1"/>
          <dgm:dir/>
          <dgm:animOne val="branch"/>
          <dgm:animLvl val="lvl"/>
          <dgm:resizeHandles/>
        </dgm:presLayoutVars>
      </dgm:prSet>
      <dgm:spPr/>
    </dgm:pt>
    <dgm:pt modelId="{9F75DA58-E1EE-4916-82F2-345BBCC2EFA9}" type="pres">
      <dgm:prSet presAssocID="{98B23539-C41F-426A-8EC3-613A8CE83051}" presName="hierRoot1" presStyleCnt="0">
        <dgm:presLayoutVars>
          <dgm:hierBranch val="init"/>
        </dgm:presLayoutVars>
      </dgm:prSet>
      <dgm:spPr/>
    </dgm:pt>
    <dgm:pt modelId="{16C63672-1F0A-4CE9-B8F1-19BCB32661A7}" type="pres">
      <dgm:prSet presAssocID="{98B23539-C41F-426A-8EC3-613A8CE83051}" presName="rootComposite1" presStyleCnt="0"/>
      <dgm:spPr/>
    </dgm:pt>
    <dgm:pt modelId="{05A92FA5-56B7-4B4C-9258-708314742C92}" type="pres">
      <dgm:prSet presAssocID="{98B23539-C41F-426A-8EC3-613A8CE83051}" presName="rootText1" presStyleLbl="node0" presStyleIdx="0" presStyleCnt="1">
        <dgm:presLayoutVars>
          <dgm:chMax/>
          <dgm:chPref val="3"/>
        </dgm:presLayoutVars>
      </dgm:prSet>
      <dgm:spPr>
        <a:xfrm>
          <a:off x="3513030" y="102016"/>
          <a:ext cx="1701595" cy="881010"/>
        </a:xfrm>
        <a:prstGeom prst="rect">
          <a:avLst/>
        </a:prstGeom>
      </dgm:spPr>
    </dgm:pt>
    <dgm:pt modelId="{3A20E41E-33B5-41B5-A384-C0808161F2CE}" type="pres">
      <dgm:prSet presAssocID="{98B23539-C41F-426A-8EC3-613A8CE83051}" presName="titleText1" presStyleLbl="fgAcc0" presStyleIdx="0" presStyleCnt="1">
        <dgm:presLayoutVars>
          <dgm:chMax val="0"/>
          <dgm:chPref val="0"/>
        </dgm:presLayoutVars>
      </dgm:prSet>
      <dgm:spPr/>
    </dgm:pt>
    <dgm:pt modelId="{5B3B8E13-BE97-4E7D-AB37-EE876249B2A1}" type="pres">
      <dgm:prSet presAssocID="{98B23539-C41F-426A-8EC3-613A8CE83051}" presName="rootConnector1" presStyleLbl="node1" presStyleIdx="0" presStyleCnt="2"/>
      <dgm:spPr/>
    </dgm:pt>
    <dgm:pt modelId="{B8B76317-2EE2-412A-85A8-CB6318EFCE2B}" type="pres">
      <dgm:prSet presAssocID="{98B23539-C41F-426A-8EC3-613A8CE83051}" presName="hierChild2" presStyleCnt="0"/>
      <dgm:spPr/>
    </dgm:pt>
    <dgm:pt modelId="{C8642047-E294-4AFB-AA5B-A6B2124EC9E0}" type="pres">
      <dgm:prSet presAssocID="{98B23539-C41F-426A-8EC3-613A8CE83051}" presName="hierChild3" presStyleCnt="0"/>
      <dgm:spPr/>
    </dgm:pt>
    <dgm:pt modelId="{88DCB42D-EE77-4CC0-BA7E-C2FEC9E9C2DA}" type="pres">
      <dgm:prSet presAssocID="{9D4D2CD9-24E9-4EB7-A971-F5950EA2FDF7}" presName="Name96" presStyleLbl="parChTrans1D2" presStyleIdx="0" presStyleCnt="2"/>
      <dgm:spPr>
        <a:xfrm>
          <a:off x="2931732" y="983027"/>
          <a:ext cx="1432095" cy="949533"/>
        </a:xfrm>
        <a:custGeom>
          <a:avLst/>
          <a:gdLst/>
          <a:ahLst/>
          <a:cxnLst/>
          <a:rect l="0" t="0" r="0" b="0"/>
          <a:pathLst>
            <a:path>
              <a:moveTo>
                <a:pt x="1432095" y="0"/>
              </a:moveTo>
              <a:lnTo>
                <a:pt x="1432095" y="949533"/>
              </a:lnTo>
              <a:lnTo>
                <a:pt x="0" y="949533"/>
              </a:lnTo>
            </a:path>
          </a:pathLst>
        </a:custGeom>
      </dgm:spPr>
    </dgm:pt>
    <dgm:pt modelId="{AB8EBFBA-67FE-4DB9-968C-AB411B174BB5}" type="pres">
      <dgm:prSet presAssocID="{907BC59B-693D-4911-AC87-66F92BF64398}" presName="hierRoot3" presStyleCnt="0">
        <dgm:presLayoutVars>
          <dgm:hierBranch val="init"/>
        </dgm:presLayoutVars>
      </dgm:prSet>
      <dgm:spPr/>
    </dgm:pt>
    <dgm:pt modelId="{9B8DE32F-1EFE-45C2-B458-6B576723A1B1}" type="pres">
      <dgm:prSet presAssocID="{907BC59B-693D-4911-AC87-66F92BF64398}" presName="rootComposite3" presStyleCnt="0"/>
      <dgm:spPr/>
    </dgm:pt>
    <dgm:pt modelId="{7FDB11D9-FA66-4F85-85A1-94AA80B44B1D}" type="pres">
      <dgm:prSet presAssocID="{907BC59B-693D-4911-AC87-66F92BF64398}" presName="rootText3" presStyleLbl="asst1" presStyleIdx="0" presStyleCnt="5">
        <dgm:presLayoutVars>
          <dgm:chPref val="3"/>
        </dgm:presLayoutVars>
      </dgm:prSet>
      <dgm:spPr>
        <a:xfrm>
          <a:off x="1230136" y="1492056"/>
          <a:ext cx="1701595" cy="881010"/>
        </a:xfrm>
        <a:prstGeom prst="rect">
          <a:avLst/>
        </a:prstGeom>
      </dgm:spPr>
    </dgm:pt>
    <dgm:pt modelId="{59B680D2-9517-4E8C-BE08-34806B3516C8}" type="pres">
      <dgm:prSet presAssocID="{907BC59B-693D-4911-AC87-66F92BF64398}" presName="titleText3" presStyleLbl="fgAcc2" presStyleIdx="0" presStyleCnt="5">
        <dgm:presLayoutVars>
          <dgm:chMax val="0"/>
          <dgm:chPref val="0"/>
        </dgm:presLayoutVars>
      </dgm:prSet>
      <dgm:spPr/>
    </dgm:pt>
    <dgm:pt modelId="{CB724A93-AF21-415C-B9A7-B05C0F5805CE}" type="pres">
      <dgm:prSet presAssocID="{907BC59B-693D-4911-AC87-66F92BF64398}" presName="rootConnector3" presStyleLbl="asst1" presStyleIdx="0" presStyleCnt="5"/>
      <dgm:spPr/>
    </dgm:pt>
    <dgm:pt modelId="{1576CFE5-1E7B-47D9-B48E-DDDA99A98C2C}" type="pres">
      <dgm:prSet presAssocID="{907BC59B-693D-4911-AC87-66F92BF64398}" presName="hierChild6" presStyleCnt="0"/>
      <dgm:spPr/>
    </dgm:pt>
    <dgm:pt modelId="{04E57891-85B5-472B-B4E1-5670215CD6CC}" type="pres">
      <dgm:prSet presAssocID="{907BC59B-693D-4911-AC87-66F92BF64398}" presName="hierChild7" presStyleCnt="0"/>
      <dgm:spPr/>
    </dgm:pt>
    <dgm:pt modelId="{E0FB4E3B-4874-40C0-ACC0-AF620968E259}" type="pres">
      <dgm:prSet presAssocID="{25AE3EE7-E057-48D1-9E9D-415EB37DAB9E}" presName="Name96" presStyleLbl="parChTrans1D3" presStyleIdx="0" presStyleCnt="5"/>
      <dgm:spPr>
        <a:xfrm>
          <a:off x="1790285" y="2373067"/>
          <a:ext cx="290648" cy="949533"/>
        </a:xfrm>
        <a:custGeom>
          <a:avLst/>
          <a:gdLst/>
          <a:ahLst/>
          <a:cxnLst/>
          <a:rect l="0" t="0" r="0" b="0"/>
          <a:pathLst>
            <a:path>
              <a:moveTo>
                <a:pt x="290648" y="0"/>
              </a:moveTo>
              <a:lnTo>
                <a:pt x="290648" y="949533"/>
              </a:lnTo>
              <a:lnTo>
                <a:pt x="0" y="949533"/>
              </a:lnTo>
            </a:path>
          </a:pathLst>
        </a:custGeom>
      </dgm:spPr>
    </dgm:pt>
    <dgm:pt modelId="{532FE100-0724-44C8-8502-B11F244D1642}" type="pres">
      <dgm:prSet presAssocID="{11A80936-3344-4E7E-8EA2-2A25062678F4}" presName="hierRoot3" presStyleCnt="0">
        <dgm:presLayoutVars>
          <dgm:hierBranch val="init"/>
        </dgm:presLayoutVars>
      </dgm:prSet>
      <dgm:spPr/>
    </dgm:pt>
    <dgm:pt modelId="{D5763E91-4EC1-40D7-801C-525C47E7FE7D}" type="pres">
      <dgm:prSet presAssocID="{11A80936-3344-4E7E-8EA2-2A25062678F4}" presName="rootComposite3" presStyleCnt="0"/>
      <dgm:spPr/>
    </dgm:pt>
    <dgm:pt modelId="{740C14D7-D7BF-41E6-ABFE-9D1AD6181B7D}" type="pres">
      <dgm:prSet presAssocID="{11A80936-3344-4E7E-8EA2-2A25062678F4}" presName="rootText3" presStyleLbl="asst1" presStyleIdx="1" presStyleCnt="5">
        <dgm:presLayoutVars>
          <dgm:chPref val="3"/>
        </dgm:presLayoutVars>
      </dgm:prSet>
      <dgm:spPr>
        <a:xfrm>
          <a:off x="88689" y="2882095"/>
          <a:ext cx="1701595" cy="881010"/>
        </a:xfrm>
        <a:prstGeom prst="rect">
          <a:avLst/>
        </a:prstGeom>
      </dgm:spPr>
    </dgm:pt>
    <dgm:pt modelId="{F12F78CC-B9B5-4565-8EC1-AA87F422D131}" type="pres">
      <dgm:prSet presAssocID="{11A80936-3344-4E7E-8EA2-2A25062678F4}" presName="titleText3" presStyleLbl="fgAcc2" presStyleIdx="1" presStyleCnt="5">
        <dgm:presLayoutVars>
          <dgm:chMax val="0"/>
          <dgm:chPref val="0"/>
        </dgm:presLayoutVars>
      </dgm:prSet>
      <dgm:spPr/>
    </dgm:pt>
    <dgm:pt modelId="{8C7FA0F6-69A2-418D-A382-D0C56B8ABB91}" type="pres">
      <dgm:prSet presAssocID="{11A80936-3344-4E7E-8EA2-2A25062678F4}" presName="rootConnector3" presStyleLbl="asst1" presStyleIdx="1" presStyleCnt="5"/>
      <dgm:spPr/>
    </dgm:pt>
    <dgm:pt modelId="{FB112DE4-A69F-4A82-B718-D140BC22F0B0}" type="pres">
      <dgm:prSet presAssocID="{11A80936-3344-4E7E-8EA2-2A25062678F4}" presName="hierChild6" presStyleCnt="0"/>
      <dgm:spPr/>
    </dgm:pt>
    <dgm:pt modelId="{B7118F86-FBE5-4304-9E39-6BCDC35086E7}" type="pres">
      <dgm:prSet presAssocID="{11A80936-3344-4E7E-8EA2-2A25062678F4}" presName="hierChild7" presStyleCnt="0"/>
      <dgm:spPr/>
    </dgm:pt>
    <dgm:pt modelId="{7A8BC4E6-42AD-4F83-AE88-A7D262A36029}" type="pres">
      <dgm:prSet presAssocID="{C7BC6290-03B3-4F4D-95B4-9FDF75161442}" presName="Name96" presStyleLbl="parChTrans1D3" presStyleIdx="1" presStyleCnt="5"/>
      <dgm:spPr>
        <a:xfrm>
          <a:off x="2080934" y="2373067"/>
          <a:ext cx="290648" cy="949533"/>
        </a:xfrm>
        <a:custGeom>
          <a:avLst/>
          <a:gdLst/>
          <a:ahLst/>
          <a:cxnLst/>
          <a:rect l="0" t="0" r="0" b="0"/>
          <a:pathLst>
            <a:path>
              <a:moveTo>
                <a:pt x="0" y="0"/>
              </a:moveTo>
              <a:lnTo>
                <a:pt x="0" y="949533"/>
              </a:lnTo>
              <a:lnTo>
                <a:pt x="290648" y="949533"/>
              </a:lnTo>
            </a:path>
          </a:pathLst>
        </a:custGeom>
      </dgm:spPr>
    </dgm:pt>
    <dgm:pt modelId="{6CD6C62A-CE47-47CD-8BC5-D2ADE57B8D4E}" type="pres">
      <dgm:prSet presAssocID="{A28BD821-CC26-4E2C-83A1-940FCD9928D7}" presName="hierRoot3" presStyleCnt="0">
        <dgm:presLayoutVars>
          <dgm:hierBranch val="init"/>
        </dgm:presLayoutVars>
      </dgm:prSet>
      <dgm:spPr/>
    </dgm:pt>
    <dgm:pt modelId="{5EDE392E-8D18-4DB2-83EE-56F469A6380E}" type="pres">
      <dgm:prSet presAssocID="{A28BD821-CC26-4E2C-83A1-940FCD9928D7}" presName="rootComposite3" presStyleCnt="0"/>
      <dgm:spPr/>
    </dgm:pt>
    <dgm:pt modelId="{83373C5C-32CB-4226-A271-BA7CB8C0D1E0}" type="pres">
      <dgm:prSet presAssocID="{A28BD821-CC26-4E2C-83A1-940FCD9928D7}" presName="rootText3" presStyleLbl="asst1" presStyleIdx="2" presStyleCnt="5">
        <dgm:presLayoutVars>
          <dgm:chPref val="3"/>
        </dgm:presLayoutVars>
      </dgm:prSet>
      <dgm:spPr>
        <a:xfrm>
          <a:off x="2371583" y="2882095"/>
          <a:ext cx="1701595" cy="881010"/>
        </a:xfrm>
        <a:prstGeom prst="rect">
          <a:avLst/>
        </a:prstGeom>
      </dgm:spPr>
    </dgm:pt>
    <dgm:pt modelId="{56B7E88B-5A86-4FF5-8F0B-CF349FCED07F}" type="pres">
      <dgm:prSet presAssocID="{A28BD821-CC26-4E2C-83A1-940FCD9928D7}" presName="titleText3" presStyleLbl="fgAcc2" presStyleIdx="2" presStyleCnt="5">
        <dgm:presLayoutVars>
          <dgm:chMax val="0"/>
          <dgm:chPref val="0"/>
        </dgm:presLayoutVars>
      </dgm:prSet>
      <dgm:spPr/>
    </dgm:pt>
    <dgm:pt modelId="{64EB9E1E-380D-4F24-B6E7-E10FE9847377}" type="pres">
      <dgm:prSet presAssocID="{A28BD821-CC26-4E2C-83A1-940FCD9928D7}" presName="rootConnector3" presStyleLbl="asst1" presStyleIdx="2" presStyleCnt="5"/>
      <dgm:spPr/>
    </dgm:pt>
    <dgm:pt modelId="{1DE2671E-111D-403A-81B1-C2CE9C7E7CA2}" type="pres">
      <dgm:prSet presAssocID="{A28BD821-CC26-4E2C-83A1-940FCD9928D7}" presName="hierChild6" presStyleCnt="0"/>
      <dgm:spPr/>
    </dgm:pt>
    <dgm:pt modelId="{B28EF8ED-747B-4AFD-9258-19237CCD112D}" type="pres">
      <dgm:prSet presAssocID="{A28BD821-CC26-4E2C-83A1-940FCD9928D7}" presName="hierChild7" presStyleCnt="0"/>
      <dgm:spPr/>
    </dgm:pt>
    <dgm:pt modelId="{B8D969FD-55F4-422D-9208-3EDD73DF1D30}" type="pres">
      <dgm:prSet presAssocID="{25F41808-4215-48C0-A7B0-3B76B3390D7B}" presName="Name96" presStyleLbl="parChTrans1D3" presStyleIdx="2" presStyleCnt="5"/>
      <dgm:spPr>
        <a:xfrm>
          <a:off x="1790285" y="2373067"/>
          <a:ext cx="290648" cy="2339573"/>
        </a:xfrm>
        <a:custGeom>
          <a:avLst/>
          <a:gdLst/>
          <a:ahLst/>
          <a:cxnLst/>
          <a:rect l="0" t="0" r="0" b="0"/>
          <a:pathLst>
            <a:path>
              <a:moveTo>
                <a:pt x="290648" y="0"/>
              </a:moveTo>
              <a:lnTo>
                <a:pt x="290648" y="2339573"/>
              </a:lnTo>
              <a:lnTo>
                <a:pt x="0" y="2339573"/>
              </a:lnTo>
            </a:path>
          </a:pathLst>
        </a:custGeom>
      </dgm:spPr>
    </dgm:pt>
    <dgm:pt modelId="{91AEF8EA-BD28-46F0-A3BD-A6761A4DC7B8}" type="pres">
      <dgm:prSet presAssocID="{F33A21E1-F13A-4D1A-AEE9-CD4A72FCEFA5}" presName="hierRoot3" presStyleCnt="0">
        <dgm:presLayoutVars>
          <dgm:hierBranch val="init"/>
        </dgm:presLayoutVars>
      </dgm:prSet>
      <dgm:spPr/>
    </dgm:pt>
    <dgm:pt modelId="{3AD2F585-6892-44A2-A2BF-1A0900797A39}" type="pres">
      <dgm:prSet presAssocID="{F33A21E1-F13A-4D1A-AEE9-CD4A72FCEFA5}" presName="rootComposite3" presStyleCnt="0"/>
      <dgm:spPr/>
    </dgm:pt>
    <dgm:pt modelId="{671AEFCE-DB66-45E6-BA06-19F7476ECA85}" type="pres">
      <dgm:prSet presAssocID="{F33A21E1-F13A-4D1A-AEE9-CD4A72FCEFA5}" presName="rootText3" presStyleLbl="asst1" presStyleIdx="3" presStyleCnt="5">
        <dgm:presLayoutVars>
          <dgm:chPref val="3"/>
        </dgm:presLayoutVars>
      </dgm:prSet>
      <dgm:spPr>
        <a:xfrm>
          <a:off x="88689" y="4272135"/>
          <a:ext cx="1701595" cy="881010"/>
        </a:xfrm>
        <a:prstGeom prst="rect">
          <a:avLst/>
        </a:prstGeom>
      </dgm:spPr>
    </dgm:pt>
    <dgm:pt modelId="{50317E01-346D-4B4E-982D-0CF1D6AF8594}" type="pres">
      <dgm:prSet presAssocID="{F33A21E1-F13A-4D1A-AEE9-CD4A72FCEFA5}" presName="titleText3" presStyleLbl="fgAcc2" presStyleIdx="3" presStyleCnt="5">
        <dgm:presLayoutVars>
          <dgm:chMax val="0"/>
          <dgm:chPref val="0"/>
        </dgm:presLayoutVars>
      </dgm:prSet>
      <dgm:spPr/>
    </dgm:pt>
    <dgm:pt modelId="{3CAC85F1-0F87-422C-B690-0F46D796135C}" type="pres">
      <dgm:prSet presAssocID="{F33A21E1-F13A-4D1A-AEE9-CD4A72FCEFA5}" presName="rootConnector3" presStyleLbl="asst1" presStyleIdx="3" presStyleCnt="5"/>
      <dgm:spPr/>
    </dgm:pt>
    <dgm:pt modelId="{078BBC59-56CE-4113-A0F6-1030559841D8}" type="pres">
      <dgm:prSet presAssocID="{F33A21E1-F13A-4D1A-AEE9-CD4A72FCEFA5}" presName="hierChild6" presStyleCnt="0"/>
      <dgm:spPr/>
    </dgm:pt>
    <dgm:pt modelId="{8584EF49-4343-4E77-B23E-C84C345570AC}" type="pres">
      <dgm:prSet presAssocID="{F33A21E1-F13A-4D1A-AEE9-CD4A72FCEFA5}" presName="hierChild7" presStyleCnt="0"/>
      <dgm:spPr/>
    </dgm:pt>
    <dgm:pt modelId="{F54480D1-231C-4D51-9093-3419102AAA5C}" type="pres">
      <dgm:prSet presAssocID="{B3917518-3C93-4068-B56E-AAD7ACE3970B}" presName="Name96" presStyleLbl="parChTrans1D2" presStyleIdx="1" presStyleCnt="2"/>
      <dgm:spPr>
        <a:xfrm>
          <a:off x="4363828" y="983027"/>
          <a:ext cx="1480761" cy="949533"/>
        </a:xfrm>
        <a:custGeom>
          <a:avLst/>
          <a:gdLst/>
          <a:ahLst/>
          <a:cxnLst/>
          <a:rect l="0" t="0" r="0" b="0"/>
          <a:pathLst>
            <a:path>
              <a:moveTo>
                <a:pt x="0" y="0"/>
              </a:moveTo>
              <a:lnTo>
                <a:pt x="0" y="949533"/>
              </a:lnTo>
              <a:lnTo>
                <a:pt x="1480761" y="949533"/>
              </a:lnTo>
            </a:path>
          </a:pathLst>
        </a:custGeom>
      </dgm:spPr>
    </dgm:pt>
    <dgm:pt modelId="{2B155387-2E48-4F8A-A4ED-D574674A2845}" type="pres">
      <dgm:prSet presAssocID="{7E198A8A-CE84-4151-8F56-A90FAD61D134}" presName="hierRoot3" presStyleCnt="0">
        <dgm:presLayoutVars>
          <dgm:hierBranch val="init"/>
        </dgm:presLayoutVars>
      </dgm:prSet>
      <dgm:spPr/>
    </dgm:pt>
    <dgm:pt modelId="{8B8D6C71-8547-4777-BD6C-6C6E9DDB23D4}" type="pres">
      <dgm:prSet presAssocID="{7E198A8A-CE84-4151-8F56-A90FAD61D134}" presName="rootComposite3" presStyleCnt="0"/>
      <dgm:spPr/>
    </dgm:pt>
    <dgm:pt modelId="{CE9AE7C5-2F26-46CA-A9BC-82FC3A8D2011}" type="pres">
      <dgm:prSet presAssocID="{7E198A8A-CE84-4151-8F56-A90FAD61D134}" presName="rootText3" presStyleLbl="asst1" presStyleIdx="4" presStyleCnt="5" custLinFactNeighborX="2860">
        <dgm:presLayoutVars>
          <dgm:chPref val="3"/>
        </dgm:presLayoutVars>
      </dgm:prSet>
      <dgm:spPr>
        <a:xfrm>
          <a:off x="5844589" y="1492056"/>
          <a:ext cx="1701595" cy="881010"/>
        </a:xfrm>
        <a:prstGeom prst="rect">
          <a:avLst/>
        </a:prstGeom>
      </dgm:spPr>
    </dgm:pt>
    <dgm:pt modelId="{957C9F23-EB85-45C8-9D45-7AE962839F6B}" type="pres">
      <dgm:prSet presAssocID="{7E198A8A-CE84-4151-8F56-A90FAD61D134}" presName="titleText3" presStyleLbl="fgAcc2" presStyleIdx="4" presStyleCnt="5">
        <dgm:presLayoutVars>
          <dgm:chMax val="0"/>
          <dgm:chPref val="0"/>
        </dgm:presLayoutVars>
      </dgm:prSet>
      <dgm:spPr/>
    </dgm:pt>
    <dgm:pt modelId="{E85B622D-C5CD-4C0E-BC7A-B72947B7B248}" type="pres">
      <dgm:prSet presAssocID="{7E198A8A-CE84-4151-8F56-A90FAD61D134}" presName="rootConnector3" presStyleLbl="asst1" presStyleIdx="4" presStyleCnt="5"/>
      <dgm:spPr/>
    </dgm:pt>
    <dgm:pt modelId="{2A8038CE-274D-4BB6-9D1A-DFA3B9694A8B}" type="pres">
      <dgm:prSet presAssocID="{7E198A8A-CE84-4151-8F56-A90FAD61D134}" presName="hierChild6" presStyleCnt="0"/>
      <dgm:spPr/>
    </dgm:pt>
    <dgm:pt modelId="{2602DFE8-7421-4FD4-9E37-DF3589BE40B7}" type="pres">
      <dgm:prSet presAssocID="{B8E50EF3-5C74-4CD3-8FEE-B5FD6D42454F}" presName="Name37" presStyleLbl="parChTrans1D3" presStyleIdx="3" presStyleCnt="5"/>
      <dgm:spPr>
        <a:xfrm>
          <a:off x="5505275" y="2373067"/>
          <a:ext cx="1190112" cy="509028"/>
        </a:xfrm>
        <a:custGeom>
          <a:avLst/>
          <a:gdLst/>
          <a:ahLst/>
          <a:cxnLst/>
          <a:rect l="0" t="0" r="0" b="0"/>
          <a:pathLst>
            <a:path>
              <a:moveTo>
                <a:pt x="1190112" y="0"/>
              </a:moveTo>
              <a:lnTo>
                <a:pt x="1190112" y="303459"/>
              </a:lnTo>
              <a:lnTo>
                <a:pt x="0" y="303459"/>
              </a:lnTo>
              <a:lnTo>
                <a:pt x="0" y="509028"/>
              </a:lnTo>
            </a:path>
          </a:pathLst>
        </a:custGeom>
      </dgm:spPr>
    </dgm:pt>
    <dgm:pt modelId="{B29D2734-5ABE-4B13-9278-B13C4A996229}" type="pres">
      <dgm:prSet presAssocID="{AACB1BB1-C145-41A2-A3CA-E6A7C1926A01}" presName="hierRoot2" presStyleCnt="0">
        <dgm:presLayoutVars>
          <dgm:hierBranch val="init"/>
        </dgm:presLayoutVars>
      </dgm:prSet>
      <dgm:spPr/>
    </dgm:pt>
    <dgm:pt modelId="{D7D2F197-A6D4-4D4B-8834-8741BB2EBBBE}" type="pres">
      <dgm:prSet presAssocID="{AACB1BB1-C145-41A2-A3CA-E6A7C1926A01}" presName="rootComposite" presStyleCnt="0"/>
      <dgm:spPr/>
    </dgm:pt>
    <dgm:pt modelId="{7438C90D-4AB8-4A02-B88C-1B15064C5DDB}" type="pres">
      <dgm:prSet presAssocID="{AACB1BB1-C145-41A2-A3CA-E6A7C1926A01}" presName="rootText" presStyleLbl="node1" presStyleIdx="0" presStyleCnt="2">
        <dgm:presLayoutVars>
          <dgm:chMax/>
          <dgm:chPref val="3"/>
        </dgm:presLayoutVars>
      </dgm:prSet>
      <dgm:spPr>
        <a:xfrm>
          <a:off x="4654477" y="2882095"/>
          <a:ext cx="1701595" cy="881010"/>
        </a:xfrm>
        <a:prstGeom prst="rect">
          <a:avLst/>
        </a:prstGeom>
      </dgm:spPr>
    </dgm:pt>
    <dgm:pt modelId="{B81CFFBB-DEFC-4BAC-A7B5-B8AC12465A68}" type="pres">
      <dgm:prSet presAssocID="{AACB1BB1-C145-41A2-A3CA-E6A7C1926A01}" presName="titleText2" presStyleLbl="fgAcc1" presStyleIdx="0" presStyleCnt="2">
        <dgm:presLayoutVars>
          <dgm:chMax val="0"/>
          <dgm:chPref val="0"/>
        </dgm:presLayoutVars>
      </dgm:prSet>
      <dgm:spPr/>
    </dgm:pt>
    <dgm:pt modelId="{DAE1E51F-0452-459E-A4C8-D60C4EC1C61B}" type="pres">
      <dgm:prSet presAssocID="{AACB1BB1-C145-41A2-A3CA-E6A7C1926A01}" presName="rootConnector" presStyleLbl="node3" presStyleIdx="0" presStyleCnt="0"/>
      <dgm:spPr/>
    </dgm:pt>
    <dgm:pt modelId="{CF74AC01-1B3C-4062-BEBB-6B8CD4759C6E}" type="pres">
      <dgm:prSet presAssocID="{AACB1BB1-C145-41A2-A3CA-E6A7C1926A01}" presName="hierChild4" presStyleCnt="0"/>
      <dgm:spPr/>
    </dgm:pt>
    <dgm:pt modelId="{402E0850-986F-46DA-800D-4058A4D55D8A}" type="pres">
      <dgm:prSet presAssocID="{AACB1BB1-C145-41A2-A3CA-E6A7C1926A01}" presName="hierChild5" presStyleCnt="0"/>
      <dgm:spPr/>
    </dgm:pt>
    <dgm:pt modelId="{0C3FB6ED-EE45-4D33-A289-87453E55F041}" type="pres">
      <dgm:prSet presAssocID="{0B89BBD4-EBB1-402C-BE16-8066B99E4E83}" presName="Name37" presStyleLbl="parChTrans1D3" presStyleIdx="4" presStyleCnt="5"/>
      <dgm:spPr>
        <a:xfrm>
          <a:off x="6695387" y="2373067"/>
          <a:ext cx="1092781" cy="509028"/>
        </a:xfrm>
        <a:custGeom>
          <a:avLst/>
          <a:gdLst/>
          <a:ahLst/>
          <a:cxnLst/>
          <a:rect l="0" t="0" r="0" b="0"/>
          <a:pathLst>
            <a:path>
              <a:moveTo>
                <a:pt x="0" y="0"/>
              </a:moveTo>
              <a:lnTo>
                <a:pt x="0" y="303459"/>
              </a:lnTo>
              <a:lnTo>
                <a:pt x="1092781" y="303459"/>
              </a:lnTo>
              <a:lnTo>
                <a:pt x="1092781" y="509028"/>
              </a:lnTo>
            </a:path>
          </a:pathLst>
        </a:custGeom>
      </dgm:spPr>
    </dgm:pt>
    <dgm:pt modelId="{A83DF4DE-3D56-4662-98F7-CC1DD10751C9}" type="pres">
      <dgm:prSet presAssocID="{F1190278-C260-481F-A84F-4D1B2DC688DD}" presName="hierRoot2" presStyleCnt="0">
        <dgm:presLayoutVars>
          <dgm:hierBranch val="init"/>
        </dgm:presLayoutVars>
      </dgm:prSet>
      <dgm:spPr/>
    </dgm:pt>
    <dgm:pt modelId="{03EF44CE-BA7D-46B3-B015-D713092A86ED}" type="pres">
      <dgm:prSet presAssocID="{F1190278-C260-481F-A84F-4D1B2DC688DD}" presName="rootComposite" presStyleCnt="0"/>
      <dgm:spPr/>
    </dgm:pt>
    <dgm:pt modelId="{647D0F3A-58BC-4A63-9E9D-C4C019AC0AA3}" type="pres">
      <dgm:prSet presAssocID="{F1190278-C260-481F-A84F-4D1B2DC688DD}" presName="rootText" presStyleLbl="node1" presStyleIdx="1" presStyleCnt="2">
        <dgm:presLayoutVars>
          <dgm:chMax/>
          <dgm:chPref val="3"/>
        </dgm:presLayoutVars>
      </dgm:prSet>
      <dgm:spPr>
        <a:xfrm>
          <a:off x="6937370" y="2882095"/>
          <a:ext cx="1701595" cy="881010"/>
        </a:xfrm>
        <a:prstGeom prst="rect">
          <a:avLst/>
        </a:prstGeom>
      </dgm:spPr>
    </dgm:pt>
    <dgm:pt modelId="{F989029A-95C6-4BD5-B4AA-F743FBB56023}" type="pres">
      <dgm:prSet presAssocID="{F1190278-C260-481F-A84F-4D1B2DC688DD}" presName="titleText2" presStyleLbl="fgAcc1" presStyleIdx="1" presStyleCnt="2">
        <dgm:presLayoutVars>
          <dgm:chMax val="0"/>
          <dgm:chPref val="0"/>
        </dgm:presLayoutVars>
      </dgm:prSet>
      <dgm:spPr/>
    </dgm:pt>
    <dgm:pt modelId="{3DFE623B-76E1-4F41-87EC-C0D7E0DC1BFB}" type="pres">
      <dgm:prSet presAssocID="{F1190278-C260-481F-A84F-4D1B2DC688DD}" presName="rootConnector" presStyleLbl="node3" presStyleIdx="0" presStyleCnt="0"/>
      <dgm:spPr/>
    </dgm:pt>
    <dgm:pt modelId="{083DAB32-477D-4ECF-BE66-3F29219B1924}" type="pres">
      <dgm:prSet presAssocID="{F1190278-C260-481F-A84F-4D1B2DC688DD}" presName="hierChild4" presStyleCnt="0"/>
      <dgm:spPr/>
    </dgm:pt>
    <dgm:pt modelId="{B889B7E5-EBC5-4EDF-B4CE-C23B063D4AB1}" type="pres">
      <dgm:prSet presAssocID="{F1190278-C260-481F-A84F-4D1B2DC688DD}" presName="hierChild5" presStyleCnt="0"/>
      <dgm:spPr/>
    </dgm:pt>
    <dgm:pt modelId="{7732B7C3-193D-4180-9510-DCB927E99C28}" type="pres">
      <dgm:prSet presAssocID="{7E198A8A-CE84-4151-8F56-A90FAD61D134}" presName="hierChild7" presStyleCnt="0"/>
      <dgm:spPr/>
    </dgm:pt>
  </dgm:ptLst>
  <dgm:cxnLst>
    <dgm:cxn modelId="{3BD53F06-E367-463C-A186-42BA5C3FAB97}" type="presOf" srcId="{AACB1BB1-C145-41A2-A3CA-E6A7C1926A01}" destId="{7438C90D-4AB8-4A02-B88C-1B15064C5DDB}" srcOrd="0" destOrd="0" presId="urn:microsoft.com/office/officeart/2008/layout/NameandTitleOrganizationalChart"/>
    <dgm:cxn modelId="{D0EE2608-C784-477F-85C5-A3EFDCE28D99}" type="presOf" srcId="{F1190278-C260-481F-A84F-4D1B2DC688DD}" destId="{647D0F3A-58BC-4A63-9E9D-C4C019AC0AA3}" srcOrd="0" destOrd="0" presId="urn:microsoft.com/office/officeart/2008/layout/NameandTitleOrganizationalChart"/>
    <dgm:cxn modelId="{9BF2C008-BE20-40BF-9141-BC687915A9A9}" type="presOf" srcId="{907BC59B-693D-4911-AC87-66F92BF64398}" destId="{CB724A93-AF21-415C-B9A7-B05C0F5805CE}" srcOrd="1" destOrd="0" presId="urn:microsoft.com/office/officeart/2008/layout/NameandTitleOrganizationalChart"/>
    <dgm:cxn modelId="{5D9A7A0A-85A3-447E-A496-64565797907F}" type="presOf" srcId="{C7BC6290-03B3-4F4D-95B4-9FDF75161442}" destId="{7A8BC4E6-42AD-4F83-AE88-A7D262A36029}" srcOrd="0" destOrd="0" presId="urn:microsoft.com/office/officeart/2008/layout/NameandTitleOrganizationalChart"/>
    <dgm:cxn modelId="{1C905A0C-B59A-482A-BF18-78961EF13645}" type="presOf" srcId="{DF5122C0-58A5-4201-9045-5CA7563DEEEA}" destId="{59B680D2-9517-4E8C-BE08-34806B3516C8}" srcOrd="0" destOrd="0" presId="urn:microsoft.com/office/officeart/2008/layout/NameandTitleOrganizationalChart"/>
    <dgm:cxn modelId="{3073810E-0ABF-4E42-B392-A3E939013573}" type="presOf" srcId="{8C8F6444-0208-452D-9C3D-1BBD4943B082}" destId="{957C9F23-EB85-45C8-9D45-7AE962839F6B}" srcOrd="0" destOrd="0" presId="urn:microsoft.com/office/officeart/2008/layout/NameandTitleOrganizationalChart"/>
    <dgm:cxn modelId="{57158C2A-6666-4A13-887C-D6CB0DF6BC3B}" type="presOf" srcId="{98B23539-C41F-426A-8EC3-613A8CE83051}" destId="{5B3B8E13-BE97-4E7D-AB37-EE876249B2A1}" srcOrd="1" destOrd="0" presId="urn:microsoft.com/office/officeart/2008/layout/NameandTitleOrganizationalChart"/>
    <dgm:cxn modelId="{851C202E-02F0-42CA-9284-2A4432BD6408}" type="presOf" srcId="{F33A21E1-F13A-4D1A-AEE9-CD4A72FCEFA5}" destId="{671AEFCE-DB66-45E6-BA06-19F7476ECA85}" srcOrd="0" destOrd="0" presId="urn:microsoft.com/office/officeart/2008/layout/NameandTitleOrganizationalChart"/>
    <dgm:cxn modelId="{88A14530-0074-440C-BE8A-68934C83721B}" type="presOf" srcId="{FE7106E0-BE7F-49A5-A8AB-0AE4CCF0ACAA}" destId="{F12F78CC-B9B5-4565-8EC1-AA87F422D131}" srcOrd="0" destOrd="0" presId="urn:microsoft.com/office/officeart/2008/layout/NameandTitleOrganizationalChart"/>
    <dgm:cxn modelId="{B1941831-5DA9-443A-BE5D-8A0714B1547F}" type="presOf" srcId="{EDCAF0E1-E410-4F33-B90A-825AD154D917}" destId="{3A20E41E-33B5-41B5-A384-C0808161F2CE}" srcOrd="0" destOrd="0" presId="urn:microsoft.com/office/officeart/2008/layout/NameandTitleOrganizationalChart"/>
    <dgm:cxn modelId="{23C78137-13DC-4CC6-BD86-46EDF1AFDAA8}" type="presOf" srcId="{7E198A8A-CE84-4151-8F56-A90FAD61D134}" destId="{CE9AE7C5-2F26-46CA-A9BC-82FC3A8D2011}" srcOrd="0" destOrd="0" presId="urn:microsoft.com/office/officeart/2008/layout/NameandTitleOrganizationalChart"/>
    <dgm:cxn modelId="{4FABD839-8CAD-40F7-9889-CD21482A52FC}" srcId="{7E198A8A-CE84-4151-8F56-A90FAD61D134}" destId="{F1190278-C260-481F-A84F-4D1B2DC688DD}" srcOrd="1" destOrd="0" parTransId="{0B89BBD4-EBB1-402C-BE16-8066B99E4E83}" sibTransId="{67C58CE4-9B61-4123-807A-74763EBC4C01}"/>
    <dgm:cxn modelId="{AACC793B-F9A7-4E68-A82C-26C2BE147CB4}" type="presOf" srcId="{B8E50EF3-5C74-4CD3-8FEE-B5FD6D42454F}" destId="{2602DFE8-7421-4FD4-9E37-DF3589BE40B7}" srcOrd="0" destOrd="0" presId="urn:microsoft.com/office/officeart/2008/layout/NameandTitleOrganizationalChart"/>
    <dgm:cxn modelId="{569CE53E-3034-4520-898B-D397FDF0CC91}" type="presOf" srcId="{0B89BBD4-EBB1-402C-BE16-8066B99E4E83}" destId="{0C3FB6ED-EE45-4D33-A289-87453E55F041}" srcOrd="0" destOrd="0" presId="urn:microsoft.com/office/officeart/2008/layout/NameandTitleOrganizationalChart"/>
    <dgm:cxn modelId="{C3919D5D-052C-4FB3-9694-FDC3FDDFA15B}" type="presOf" srcId="{11A80936-3344-4E7E-8EA2-2A25062678F4}" destId="{8C7FA0F6-69A2-418D-A382-D0C56B8ABB91}" srcOrd="1" destOrd="0" presId="urn:microsoft.com/office/officeart/2008/layout/NameandTitleOrganizationalChart"/>
    <dgm:cxn modelId="{3A339B42-4B4A-40C9-B4CE-947D1798C149}" type="presOf" srcId="{F33A21E1-F13A-4D1A-AEE9-CD4A72FCEFA5}" destId="{3CAC85F1-0F87-422C-B690-0F46D796135C}" srcOrd="1" destOrd="0" presId="urn:microsoft.com/office/officeart/2008/layout/NameandTitleOrganizationalChart"/>
    <dgm:cxn modelId="{AA0CB144-D8E1-4B4F-9688-DD024BB05FEC}" type="presOf" srcId="{98B23539-C41F-426A-8EC3-613A8CE83051}" destId="{05A92FA5-56B7-4B4C-9258-708314742C92}" srcOrd="0" destOrd="0" presId="urn:microsoft.com/office/officeart/2008/layout/NameandTitleOrganizationalChart"/>
    <dgm:cxn modelId="{7787C164-C83A-492A-8E92-CADA880641B9}" type="presOf" srcId="{907BC59B-693D-4911-AC87-66F92BF64398}" destId="{7FDB11D9-FA66-4F85-85A1-94AA80B44B1D}" srcOrd="0" destOrd="0" presId="urn:microsoft.com/office/officeart/2008/layout/NameandTitleOrganizationalChart"/>
    <dgm:cxn modelId="{0BFAF04F-7D29-418C-A2C2-072D3FA08FD1}" type="presOf" srcId="{25AE3EE7-E057-48D1-9E9D-415EB37DAB9E}" destId="{E0FB4E3B-4874-40C0-ACC0-AF620968E259}" srcOrd="0" destOrd="0" presId="urn:microsoft.com/office/officeart/2008/layout/NameandTitleOrganizationalChart"/>
    <dgm:cxn modelId="{BD404650-A324-4A02-8C42-C21A0FEE6F13}" srcId="{98B23539-C41F-426A-8EC3-613A8CE83051}" destId="{7E198A8A-CE84-4151-8F56-A90FAD61D134}" srcOrd="1" destOrd="0" parTransId="{B3917518-3C93-4068-B56E-AAD7ACE3970B}" sibTransId="{8C8F6444-0208-452D-9C3D-1BBD4943B082}"/>
    <dgm:cxn modelId="{F19D2772-BFA2-4CDA-807A-41D3E01FFB15}" type="presOf" srcId="{F1190278-C260-481F-A84F-4D1B2DC688DD}" destId="{3DFE623B-76E1-4F41-87EC-C0D7E0DC1BFB}" srcOrd="1" destOrd="0" presId="urn:microsoft.com/office/officeart/2008/layout/NameandTitleOrganizationalChart"/>
    <dgm:cxn modelId="{8E2B7455-E00D-4573-B8DA-12983059AFFB}" type="presOf" srcId="{A28BD821-CC26-4E2C-83A1-940FCD9928D7}" destId="{83373C5C-32CB-4226-A271-BA7CB8C0D1E0}" srcOrd="0" destOrd="0" presId="urn:microsoft.com/office/officeart/2008/layout/NameandTitleOrganizationalChart"/>
    <dgm:cxn modelId="{6D86C45A-28A5-40E6-AE2B-9ADA1941AC38}" type="presOf" srcId="{B81F2A9D-0001-4FCC-8000-DF4AEB8E8E66}" destId="{50317E01-346D-4B4E-982D-0CF1D6AF8594}" srcOrd="0" destOrd="0" presId="urn:microsoft.com/office/officeart/2008/layout/NameandTitleOrganizationalChart"/>
    <dgm:cxn modelId="{EFCA2981-38EC-4F78-9F57-155AA690F3AA}" type="presOf" srcId="{9D4D2CD9-24E9-4EB7-A971-F5950EA2FDF7}" destId="{88DCB42D-EE77-4CC0-BA7E-C2FEC9E9C2DA}" srcOrd="0" destOrd="0" presId="urn:microsoft.com/office/officeart/2008/layout/NameandTitleOrganizationalChart"/>
    <dgm:cxn modelId="{C76B3B81-976E-450E-A3FB-13E28B653447}" type="presOf" srcId="{11A80936-3344-4E7E-8EA2-2A25062678F4}" destId="{740C14D7-D7BF-41E6-ABFE-9D1AD6181B7D}" srcOrd="0" destOrd="0" presId="urn:microsoft.com/office/officeart/2008/layout/NameandTitleOrganizationalChart"/>
    <dgm:cxn modelId="{FC128381-0EDF-4244-88D5-17E351DC0A03}" srcId="{907BC59B-693D-4911-AC87-66F92BF64398}" destId="{11A80936-3344-4E7E-8EA2-2A25062678F4}" srcOrd="0" destOrd="0" parTransId="{25AE3EE7-E057-48D1-9E9D-415EB37DAB9E}" sibTransId="{FE7106E0-BE7F-49A5-A8AB-0AE4CCF0ACAA}"/>
    <dgm:cxn modelId="{5CF0978C-3574-40BA-8CC9-BD451240F21F}" type="presOf" srcId="{25F41808-4215-48C0-A7B0-3B76B3390D7B}" destId="{B8D969FD-55F4-422D-9208-3EDD73DF1D30}" srcOrd="0" destOrd="0" presId="urn:microsoft.com/office/officeart/2008/layout/NameandTitleOrganizationalChart"/>
    <dgm:cxn modelId="{47BE048F-238D-42BA-BDAE-09547612C19C}" srcId="{98B23539-C41F-426A-8EC3-613A8CE83051}" destId="{907BC59B-693D-4911-AC87-66F92BF64398}" srcOrd="0" destOrd="0" parTransId="{9D4D2CD9-24E9-4EB7-A971-F5950EA2FDF7}" sibTransId="{DF5122C0-58A5-4201-9045-5CA7563DEEEA}"/>
    <dgm:cxn modelId="{9C71A49B-55CD-4B18-955C-7041843E66B1}" srcId="{907BC59B-693D-4911-AC87-66F92BF64398}" destId="{F33A21E1-F13A-4D1A-AEE9-CD4A72FCEFA5}" srcOrd="2" destOrd="0" parTransId="{25F41808-4215-48C0-A7B0-3B76B3390D7B}" sibTransId="{B81F2A9D-0001-4FCC-8000-DF4AEB8E8E66}"/>
    <dgm:cxn modelId="{B3E11AA6-2828-4412-848E-E8AB814BD1C6}" type="presOf" srcId="{A28BD821-CC26-4E2C-83A1-940FCD9928D7}" destId="{64EB9E1E-380D-4F24-B6E7-E10FE9847377}" srcOrd="1" destOrd="0" presId="urn:microsoft.com/office/officeart/2008/layout/NameandTitleOrganizationalChart"/>
    <dgm:cxn modelId="{F6642AB6-D63B-4AE9-AD3C-B857AA314D44}" type="presOf" srcId="{B3917518-3C93-4068-B56E-AAD7ACE3970B}" destId="{F54480D1-231C-4D51-9093-3419102AAA5C}" srcOrd="0" destOrd="0" presId="urn:microsoft.com/office/officeart/2008/layout/NameandTitleOrganizationalChart"/>
    <dgm:cxn modelId="{1926C7BA-519F-4DA2-B447-00A1E0FAF0FD}" srcId="{907BC59B-693D-4911-AC87-66F92BF64398}" destId="{A28BD821-CC26-4E2C-83A1-940FCD9928D7}" srcOrd="1" destOrd="0" parTransId="{C7BC6290-03B3-4F4D-95B4-9FDF75161442}" sibTransId="{85D772DF-5DC7-4479-ABDA-36459D520D08}"/>
    <dgm:cxn modelId="{FBD01EBE-8191-4A22-94B9-BD7B9117FB04}" type="presOf" srcId="{7E198A8A-CE84-4151-8F56-A90FAD61D134}" destId="{E85B622D-C5CD-4C0E-BC7A-B72947B7B248}" srcOrd="1" destOrd="0" presId="urn:microsoft.com/office/officeart/2008/layout/NameandTitleOrganizationalChart"/>
    <dgm:cxn modelId="{DB374FBE-1F29-450C-8AF3-5553B38F8BA6}" type="presOf" srcId="{EE6824B8-5161-421A-845B-5A76219BE2B3}" destId="{3C325813-3A10-4A98-9FF8-1D84802ACC5A}" srcOrd="0" destOrd="0" presId="urn:microsoft.com/office/officeart/2008/layout/NameandTitleOrganizationalChart"/>
    <dgm:cxn modelId="{158564D5-D3EE-47C6-A51D-595F42B49D64}" type="presOf" srcId="{3C2BEBCD-44CD-4D5A-98B5-59908EE64F1A}" destId="{B81CFFBB-DEFC-4BAC-A7B5-B8AC12465A68}" srcOrd="0" destOrd="0" presId="urn:microsoft.com/office/officeart/2008/layout/NameandTitleOrganizationalChart"/>
    <dgm:cxn modelId="{5E85FDD5-27FD-4D51-8890-53B3F4F642B4}" type="presOf" srcId="{85D772DF-5DC7-4479-ABDA-36459D520D08}" destId="{56B7E88B-5A86-4FF5-8F0B-CF349FCED07F}" srcOrd="0" destOrd="0" presId="urn:microsoft.com/office/officeart/2008/layout/NameandTitleOrganizationalChart"/>
    <dgm:cxn modelId="{109FBCD7-73C8-4192-BB41-27F6CCCF5204}" srcId="{EE6824B8-5161-421A-845B-5A76219BE2B3}" destId="{98B23539-C41F-426A-8EC3-613A8CE83051}" srcOrd="0" destOrd="0" parTransId="{072F11BD-4BDA-4EBF-83C0-0B238F020942}" sibTransId="{EDCAF0E1-E410-4F33-B90A-825AD154D917}"/>
    <dgm:cxn modelId="{46960EE0-7A8B-4B5F-ACC4-6F93DECEE2B7}" type="presOf" srcId="{67C58CE4-9B61-4123-807A-74763EBC4C01}" destId="{F989029A-95C6-4BD5-B4AA-F743FBB56023}" srcOrd="0" destOrd="0" presId="urn:microsoft.com/office/officeart/2008/layout/NameandTitleOrganizationalChart"/>
    <dgm:cxn modelId="{AB90C7FA-2E44-4E8A-BC5F-F64E063E8B0B}" type="presOf" srcId="{AACB1BB1-C145-41A2-A3CA-E6A7C1926A01}" destId="{DAE1E51F-0452-459E-A4C8-D60C4EC1C61B}" srcOrd="1" destOrd="0" presId="urn:microsoft.com/office/officeart/2008/layout/NameandTitleOrganizationalChart"/>
    <dgm:cxn modelId="{269E77FD-1801-427A-A4E0-457D2709EA20}" srcId="{7E198A8A-CE84-4151-8F56-A90FAD61D134}" destId="{AACB1BB1-C145-41A2-A3CA-E6A7C1926A01}" srcOrd="0" destOrd="0" parTransId="{B8E50EF3-5C74-4CD3-8FEE-B5FD6D42454F}" sibTransId="{3C2BEBCD-44CD-4D5A-98B5-59908EE64F1A}"/>
    <dgm:cxn modelId="{720FFC53-FA11-4F2A-94B2-158017304075}" type="presParOf" srcId="{3C325813-3A10-4A98-9FF8-1D84802ACC5A}" destId="{9F75DA58-E1EE-4916-82F2-345BBCC2EFA9}" srcOrd="0" destOrd="0" presId="urn:microsoft.com/office/officeart/2008/layout/NameandTitleOrganizationalChart"/>
    <dgm:cxn modelId="{3674F88D-DA30-4071-875C-EE2994E6EC77}" type="presParOf" srcId="{9F75DA58-E1EE-4916-82F2-345BBCC2EFA9}" destId="{16C63672-1F0A-4CE9-B8F1-19BCB32661A7}" srcOrd="0" destOrd="0" presId="urn:microsoft.com/office/officeart/2008/layout/NameandTitleOrganizationalChart"/>
    <dgm:cxn modelId="{45232EFD-8188-48A2-A6FA-4924E48A473D}" type="presParOf" srcId="{16C63672-1F0A-4CE9-B8F1-19BCB32661A7}" destId="{05A92FA5-56B7-4B4C-9258-708314742C92}" srcOrd="0" destOrd="0" presId="urn:microsoft.com/office/officeart/2008/layout/NameandTitleOrganizationalChart"/>
    <dgm:cxn modelId="{158E3A29-BB79-4F1F-8D0D-DE9BE06DA891}" type="presParOf" srcId="{16C63672-1F0A-4CE9-B8F1-19BCB32661A7}" destId="{3A20E41E-33B5-41B5-A384-C0808161F2CE}" srcOrd="1" destOrd="0" presId="urn:microsoft.com/office/officeart/2008/layout/NameandTitleOrganizationalChart"/>
    <dgm:cxn modelId="{EC0DA3E5-A498-4D73-8AA3-88382319DFB7}" type="presParOf" srcId="{16C63672-1F0A-4CE9-B8F1-19BCB32661A7}" destId="{5B3B8E13-BE97-4E7D-AB37-EE876249B2A1}" srcOrd="2" destOrd="0" presId="urn:microsoft.com/office/officeart/2008/layout/NameandTitleOrganizationalChart"/>
    <dgm:cxn modelId="{B4999828-6FC1-40CF-BC60-B0E08B05586B}" type="presParOf" srcId="{9F75DA58-E1EE-4916-82F2-345BBCC2EFA9}" destId="{B8B76317-2EE2-412A-85A8-CB6318EFCE2B}" srcOrd="1" destOrd="0" presId="urn:microsoft.com/office/officeart/2008/layout/NameandTitleOrganizationalChart"/>
    <dgm:cxn modelId="{35EEBFF9-0D5A-41C1-B10C-8BDB81E56C6B}" type="presParOf" srcId="{9F75DA58-E1EE-4916-82F2-345BBCC2EFA9}" destId="{C8642047-E294-4AFB-AA5B-A6B2124EC9E0}" srcOrd="2" destOrd="0" presId="urn:microsoft.com/office/officeart/2008/layout/NameandTitleOrganizationalChart"/>
    <dgm:cxn modelId="{49CDD9C1-B330-4195-83CC-A74AE299E712}" type="presParOf" srcId="{C8642047-E294-4AFB-AA5B-A6B2124EC9E0}" destId="{88DCB42D-EE77-4CC0-BA7E-C2FEC9E9C2DA}" srcOrd="0" destOrd="0" presId="urn:microsoft.com/office/officeart/2008/layout/NameandTitleOrganizationalChart"/>
    <dgm:cxn modelId="{F1484D20-BEE0-45A2-A400-4E98F893201C}" type="presParOf" srcId="{C8642047-E294-4AFB-AA5B-A6B2124EC9E0}" destId="{AB8EBFBA-67FE-4DB9-968C-AB411B174BB5}" srcOrd="1" destOrd="0" presId="urn:microsoft.com/office/officeart/2008/layout/NameandTitleOrganizationalChart"/>
    <dgm:cxn modelId="{E742CDC3-2690-4CAC-99AD-B08789BE1350}" type="presParOf" srcId="{AB8EBFBA-67FE-4DB9-968C-AB411B174BB5}" destId="{9B8DE32F-1EFE-45C2-B458-6B576723A1B1}" srcOrd="0" destOrd="0" presId="urn:microsoft.com/office/officeart/2008/layout/NameandTitleOrganizationalChart"/>
    <dgm:cxn modelId="{243FDC4E-D818-4895-A1A6-333470D15612}" type="presParOf" srcId="{9B8DE32F-1EFE-45C2-B458-6B576723A1B1}" destId="{7FDB11D9-FA66-4F85-85A1-94AA80B44B1D}" srcOrd="0" destOrd="0" presId="urn:microsoft.com/office/officeart/2008/layout/NameandTitleOrganizationalChart"/>
    <dgm:cxn modelId="{94D15920-464F-408F-9350-7E5C12E6CD65}" type="presParOf" srcId="{9B8DE32F-1EFE-45C2-B458-6B576723A1B1}" destId="{59B680D2-9517-4E8C-BE08-34806B3516C8}" srcOrd="1" destOrd="0" presId="urn:microsoft.com/office/officeart/2008/layout/NameandTitleOrganizationalChart"/>
    <dgm:cxn modelId="{5065CC49-90CD-40D3-967A-28BDD1BC1978}" type="presParOf" srcId="{9B8DE32F-1EFE-45C2-B458-6B576723A1B1}" destId="{CB724A93-AF21-415C-B9A7-B05C0F5805CE}" srcOrd="2" destOrd="0" presId="urn:microsoft.com/office/officeart/2008/layout/NameandTitleOrganizationalChart"/>
    <dgm:cxn modelId="{0236ADDC-300F-4A7F-81CE-5FE1629BB856}" type="presParOf" srcId="{AB8EBFBA-67FE-4DB9-968C-AB411B174BB5}" destId="{1576CFE5-1E7B-47D9-B48E-DDDA99A98C2C}" srcOrd="1" destOrd="0" presId="urn:microsoft.com/office/officeart/2008/layout/NameandTitleOrganizationalChart"/>
    <dgm:cxn modelId="{CCF5A22E-7A76-4F43-80F6-54E8FE86561F}" type="presParOf" srcId="{AB8EBFBA-67FE-4DB9-968C-AB411B174BB5}" destId="{04E57891-85B5-472B-B4E1-5670215CD6CC}" srcOrd="2" destOrd="0" presId="urn:microsoft.com/office/officeart/2008/layout/NameandTitleOrganizationalChart"/>
    <dgm:cxn modelId="{D9B69A9D-80B5-48CD-BBA8-21E18D0A6C83}" type="presParOf" srcId="{04E57891-85B5-472B-B4E1-5670215CD6CC}" destId="{E0FB4E3B-4874-40C0-ACC0-AF620968E259}" srcOrd="0" destOrd="0" presId="urn:microsoft.com/office/officeart/2008/layout/NameandTitleOrganizationalChart"/>
    <dgm:cxn modelId="{94FD6DB1-21B8-4D80-992D-1F95F83620BE}" type="presParOf" srcId="{04E57891-85B5-472B-B4E1-5670215CD6CC}" destId="{532FE100-0724-44C8-8502-B11F244D1642}" srcOrd="1" destOrd="0" presId="urn:microsoft.com/office/officeart/2008/layout/NameandTitleOrganizationalChart"/>
    <dgm:cxn modelId="{06D532AC-0202-4DD5-9103-4F81066159AC}" type="presParOf" srcId="{532FE100-0724-44C8-8502-B11F244D1642}" destId="{D5763E91-4EC1-40D7-801C-525C47E7FE7D}" srcOrd="0" destOrd="0" presId="urn:microsoft.com/office/officeart/2008/layout/NameandTitleOrganizationalChart"/>
    <dgm:cxn modelId="{60452F93-E18E-4B09-A803-6E1196EC7905}" type="presParOf" srcId="{D5763E91-4EC1-40D7-801C-525C47E7FE7D}" destId="{740C14D7-D7BF-41E6-ABFE-9D1AD6181B7D}" srcOrd="0" destOrd="0" presId="urn:microsoft.com/office/officeart/2008/layout/NameandTitleOrganizationalChart"/>
    <dgm:cxn modelId="{7593BE80-E6E7-41AE-ADC8-5D23132E0E50}" type="presParOf" srcId="{D5763E91-4EC1-40D7-801C-525C47E7FE7D}" destId="{F12F78CC-B9B5-4565-8EC1-AA87F422D131}" srcOrd="1" destOrd="0" presId="urn:microsoft.com/office/officeart/2008/layout/NameandTitleOrganizationalChart"/>
    <dgm:cxn modelId="{A7F4C26B-7559-4A4B-BD65-B471BC74AF1B}" type="presParOf" srcId="{D5763E91-4EC1-40D7-801C-525C47E7FE7D}" destId="{8C7FA0F6-69A2-418D-A382-D0C56B8ABB91}" srcOrd="2" destOrd="0" presId="urn:microsoft.com/office/officeart/2008/layout/NameandTitleOrganizationalChart"/>
    <dgm:cxn modelId="{A5D476C8-1779-4DB8-9650-F611FCEBABB5}" type="presParOf" srcId="{532FE100-0724-44C8-8502-B11F244D1642}" destId="{FB112DE4-A69F-4A82-B718-D140BC22F0B0}" srcOrd="1" destOrd="0" presId="urn:microsoft.com/office/officeart/2008/layout/NameandTitleOrganizationalChart"/>
    <dgm:cxn modelId="{EEC1B54F-ADF5-4FE6-937F-57566BDF9BC3}" type="presParOf" srcId="{532FE100-0724-44C8-8502-B11F244D1642}" destId="{B7118F86-FBE5-4304-9E39-6BCDC35086E7}" srcOrd="2" destOrd="0" presId="urn:microsoft.com/office/officeart/2008/layout/NameandTitleOrganizationalChart"/>
    <dgm:cxn modelId="{52013A0F-011E-4DBA-8F91-6493F49623EF}" type="presParOf" srcId="{04E57891-85B5-472B-B4E1-5670215CD6CC}" destId="{7A8BC4E6-42AD-4F83-AE88-A7D262A36029}" srcOrd="2" destOrd="0" presId="urn:microsoft.com/office/officeart/2008/layout/NameandTitleOrganizationalChart"/>
    <dgm:cxn modelId="{DF357031-194B-4353-8E19-C8B4CA87169A}" type="presParOf" srcId="{04E57891-85B5-472B-B4E1-5670215CD6CC}" destId="{6CD6C62A-CE47-47CD-8BC5-D2ADE57B8D4E}" srcOrd="3" destOrd="0" presId="urn:microsoft.com/office/officeart/2008/layout/NameandTitleOrganizationalChart"/>
    <dgm:cxn modelId="{DDC337BE-F543-4B79-8420-6E0AD505B0F1}" type="presParOf" srcId="{6CD6C62A-CE47-47CD-8BC5-D2ADE57B8D4E}" destId="{5EDE392E-8D18-4DB2-83EE-56F469A6380E}" srcOrd="0" destOrd="0" presId="urn:microsoft.com/office/officeart/2008/layout/NameandTitleOrganizationalChart"/>
    <dgm:cxn modelId="{841FA757-2267-47BD-99EE-EA51BB3BC16E}" type="presParOf" srcId="{5EDE392E-8D18-4DB2-83EE-56F469A6380E}" destId="{83373C5C-32CB-4226-A271-BA7CB8C0D1E0}" srcOrd="0" destOrd="0" presId="urn:microsoft.com/office/officeart/2008/layout/NameandTitleOrganizationalChart"/>
    <dgm:cxn modelId="{20324DC7-492F-4864-9AEF-2AB9DE576E55}" type="presParOf" srcId="{5EDE392E-8D18-4DB2-83EE-56F469A6380E}" destId="{56B7E88B-5A86-4FF5-8F0B-CF349FCED07F}" srcOrd="1" destOrd="0" presId="urn:microsoft.com/office/officeart/2008/layout/NameandTitleOrganizationalChart"/>
    <dgm:cxn modelId="{D8A86739-39A7-4C35-9938-BC84FE913F3E}" type="presParOf" srcId="{5EDE392E-8D18-4DB2-83EE-56F469A6380E}" destId="{64EB9E1E-380D-4F24-B6E7-E10FE9847377}" srcOrd="2" destOrd="0" presId="urn:microsoft.com/office/officeart/2008/layout/NameandTitleOrganizationalChart"/>
    <dgm:cxn modelId="{ECD17CC1-B33D-4937-ACB5-AD49140691FE}" type="presParOf" srcId="{6CD6C62A-CE47-47CD-8BC5-D2ADE57B8D4E}" destId="{1DE2671E-111D-403A-81B1-C2CE9C7E7CA2}" srcOrd="1" destOrd="0" presId="urn:microsoft.com/office/officeart/2008/layout/NameandTitleOrganizationalChart"/>
    <dgm:cxn modelId="{26571117-22CB-4D38-9640-7EF7F4417522}" type="presParOf" srcId="{6CD6C62A-CE47-47CD-8BC5-D2ADE57B8D4E}" destId="{B28EF8ED-747B-4AFD-9258-19237CCD112D}" srcOrd="2" destOrd="0" presId="urn:microsoft.com/office/officeart/2008/layout/NameandTitleOrganizationalChart"/>
    <dgm:cxn modelId="{528591DE-F313-4F86-956F-1EA873DB9EB9}" type="presParOf" srcId="{04E57891-85B5-472B-B4E1-5670215CD6CC}" destId="{B8D969FD-55F4-422D-9208-3EDD73DF1D30}" srcOrd="4" destOrd="0" presId="urn:microsoft.com/office/officeart/2008/layout/NameandTitleOrganizationalChart"/>
    <dgm:cxn modelId="{CD3965BC-8D02-42FE-9522-9A0FF1D121E6}" type="presParOf" srcId="{04E57891-85B5-472B-B4E1-5670215CD6CC}" destId="{91AEF8EA-BD28-46F0-A3BD-A6761A4DC7B8}" srcOrd="5" destOrd="0" presId="urn:microsoft.com/office/officeart/2008/layout/NameandTitleOrganizationalChart"/>
    <dgm:cxn modelId="{1B2E854A-047D-4742-9409-A5571C6475C1}" type="presParOf" srcId="{91AEF8EA-BD28-46F0-A3BD-A6761A4DC7B8}" destId="{3AD2F585-6892-44A2-A2BF-1A0900797A39}" srcOrd="0" destOrd="0" presId="urn:microsoft.com/office/officeart/2008/layout/NameandTitleOrganizationalChart"/>
    <dgm:cxn modelId="{9BAF3844-8339-4274-A4AD-5656EC796CE9}" type="presParOf" srcId="{3AD2F585-6892-44A2-A2BF-1A0900797A39}" destId="{671AEFCE-DB66-45E6-BA06-19F7476ECA85}" srcOrd="0" destOrd="0" presId="urn:microsoft.com/office/officeart/2008/layout/NameandTitleOrganizationalChart"/>
    <dgm:cxn modelId="{B1F41948-DF61-4136-82B7-F280BC32AA91}" type="presParOf" srcId="{3AD2F585-6892-44A2-A2BF-1A0900797A39}" destId="{50317E01-346D-4B4E-982D-0CF1D6AF8594}" srcOrd="1" destOrd="0" presId="urn:microsoft.com/office/officeart/2008/layout/NameandTitleOrganizationalChart"/>
    <dgm:cxn modelId="{16C1898F-2CDA-4989-BB2F-7DB492117F96}" type="presParOf" srcId="{3AD2F585-6892-44A2-A2BF-1A0900797A39}" destId="{3CAC85F1-0F87-422C-B690-0F46D796135C}" srcOrd="2" destOrd="0" presId="urn:microsoft.com/office/officeart/2008/layout/NameandTitleOrganizationalChart"/>
    <dgm:cxn modelId="{09E7F14E-66C8-45C4-9EEB-96828BABCEC9}" type="presParOf" srcId="{91AEF8EA-BD28-46F0-A3BD-A6761A4DC7B8}" destId="{078BBC59-56CE-4113-A0F6-1030559841D8}" srcOrd="1" destOrd="0" presId="urn:microsoft.com/office/officeart/2008/layout/NameandTitleOrganizationalChart"/>
    <dgm:cxn modelId="{FDF30321-2D26-499F-BBBE-776B4074A409}" type="presParOf" srcId="{91AEF8EA-BD28-46F0-A3BD-A6761A4DC7B8}" destId="{8584EF49-4343-4E77-B23E-C84C345570AC}" srcOrd="2" destOrd="0" presId="urn:microsoft.com/office/officeart/2008/layout/NameandTitleOrganizationalChart"/>
    <dgm:cxn modelId="{96EA77E3-65F9-4323-A3BE-3606EC2E78E9}" type="presParOf" srcId="{C8642047-E294-4AFB-AA5B-A6B2124EC9E0}" destId="{F54480D1-231C-4D51-9093-3419102AAA5C}" srcOrd="2" destOrd="0" presId="urn:microsoft.com/office/officeart/2008/layout/NameandTitleOrganizationalChart"/>
    <dgm:cxn modelId="{A165258C-39DD-42BD-865F-AE95845290FF}" type="presParOf" srcId="{C8642047-E294-4AFB-AA5B-A6B2124EC9E0}" destId="{2B155387-2E48-4F8A-A4ED-D574674A2845}" srcOrd="3" destOrd="0" presId="urn:microsoft.com/office/officeart/2008/layout/NameandTitleOrganizationalChart"/>
    <dgm:cxn modelId="{AD632477-186C-4CCC-B026-1F7EC0B636D3}" type="presParOf" srcId="{2B155387-2E48-4F8A-A4ED-D574674A2845}" destId="{8B8D6C71-8547-4777-BD6C-6C6E9DDB23D4}" srcOrd="0" destOrd="0" presId="urn:microsoft.com/office/officeart/2008/layout/NameandTitleOrganizationalChart"/>
    <dgm:cxn modelId="{F5E99FAC-62AA-46AC-A6F1-0DD9E9657DA5}" type="presParOf" srcId="{8B8D6C71-8547-4777-BD6C-6C6E9DDB23D4}" destId="{CE9AE7C5-2F26-46CA-A9BC-82FC3A8D2011}" srcOrd="0" destOrd="0" presId="urn:microsoft.com/office/officeart/2008/layout/NameandTitleOrganizationalChart"/>
    <dgm:cxn modelId="{27E42CD5-DFC6-4FDE-BB17-F8D5042DDFB1}" type="presParOf" srcId="{8B8D6C71-8547-4777-BD6C-6C6E9DDB23D4}" destId="{957C9F23-EB85-45C8-9D45-7AE962839F6B}" srcOrd="1" destOrd="0" presId="urn:microsoft.com/office/officeart/2008/layout/NameandTitleOrganizationalChart"/>
    <dgm:cxn modelId="{CA6CC418-2D8B-4698-B3F2-D5FD44F492FD}" type="presParOf" srcId="{8B8D6C71-8547-4777-BD6C-6C6E9DDB23D4}" destId="{E85B622D-C5CD-4C0E-BC7A-B72947B7B248}" srcOrd="2" destOrd="0" presId="urn:microsoft.com/office/officeart/2008/layout/NameandTitleOrganizationalChart"/>
    <dgm:cxn modelId="{4D211138-F8ED-482B-BB3A-8C435F4FD8B4}" type="presParOf" srcId="{2B155387-2E48-4F8A-A4ED-D574674A2845}" destId="{2A8038CE-274D-4BB6-9D1A-DFA3B9694A8B}" srcOrd="1" destOrd="0" presId="urn:microsoft.com/office/officeart/2008/layout/NameandTitleOrganizationalChart"/>
    <dgm:cxn modelId="{EBC92071-D980-4980-B460-7F68EAD89EFC}" type="presParOf" srcId="{2A8038CE-274D-4BB6-9D1A-DFA3B9694A8B}" destId="{2602DFE8-7421-4FD4-9E37-DF3589BE40B7}" srcOrd="0" destOrd="0" presId="urn:microsoft.com/office/officeart/2008/layout/NameandTitleOrganizationalChart"/>
    <dgm:cxn modelId="{3BD2EC43-6B0D-46BD-BE83-BFE6BC5C90C1}" type="presParOf" srcId="{2A8038CE-274D-4BB6-9D1A-DFA3B9694A8B}" destId="{B29D2734-5ABE-4B13-9278-B13C4A996229}" srcOrd="1" destOrd="0" presId="urn:microsoft.com/office/officeart/2008/layout/NameandTitleOrganizationalChart"/>
    <dgm:cxn modelId="{2F09AFAE-3BEC-44B5-BCA4-1218552F420F}" type="presParOf" srcId="{B29D2734-5ABE-4B13-9278-B13C4A996229}" destId="{D7D2F197-A6D4-4D4B-8834-8741BB2EBBBE}" srcOrd="0" destOrd="0" presId="urn:microsoft.com/office/officeart/2008/layout/NameandTitleOrganizationalChart"/>
    <dgm:cxn modelId="{DE1CDBAE-2C66-4F51-B952-F5BAF1444F13}" type="presParOf" srcId="{D7D2F197-A6D4-4D4B-8834-8741BB2EBBBE}" destId="{7438C90D-4AB8-4A02-B88C-1B15064C5DDB}" srcOrd="0" destOrd="0" presId="urn:microsoft.com/office/officeart/2008/layout/NameandTitleOrganizationalChart"/>
    <dgm:cxn modelId="{F6FF3563-5BD9-4F03-B15A-4C8D7FB012D5}" type="presParOf" srcId="{D7D2F197-A6D4-4D4B-8834-8741BB2EBBBE}" destId="{B81CFFBB-DEFC-4BAC-A7B5-B8AC12465A68}" srcOrd="1" destOrd="0" presId="urn:microsoft.com/office/officeart/2008/layout/NameandTitleOrganizationalChart"/>
    <dgm:cxn modelId="{4845D8DD-8A6D-46F8-A38D-C3BB5D383915}" type="presParOf" srcId="{D7D2F197-A6D4-4D4B-8834-8741BB2EBBBE}" destId="{DAE1E51F-0452-459E-A4C8-D60C4EC1C61B}" srcOrd="2" destOrd="0" presId="urn:microsoft.com/office/officeart/2008/layout/NameandTitleOrganizationalChart"/>
    <dgm:cxn modelId="{4AC2C123-6A65-4011-83B5-A414E167DEE1}" type="presParOf" srcId="{B29D2734-5ABE-4B13-9278-B13C4A996229}" destId="{CF74AC01-1B3C-4062-BEBB-6B8CD4759C6E}" srcOrd="1" destOrd="0" presId="urn:microsoft.com/office/officeart/2008/layout/NameandTitleOrganizationalChart"/>
    <dgm:cxn modelId="{23643DDA-0425-4E61-9309-2ABF487243CF}" type="presParOf" srcId="{B29D2734-5ABE-4B13-9278-B13C4A996229}" destId="{402E0850-986F-46DA-800D-4058A4D55D8A}" srcOrd="2" destOrd="0" presId="urn:microsoft.com/office/officeart/2008/layout/NameandTitleOrganizationalChart"/>
    <dgm:cxn modelId="{BA8D7A6E-B1AA-4DEB-9A1C-0AE83C873464}" type="presParOf" srcId="{2A8038CE-274D-4BB6-9D1A-DFA3B9694A8B}" destId="{0C3FB6ED-EE45-4D33-A289-87453E55F041}" srcOrd="2" destOrd="0" presId="urn:microsoft.com/office/officeart/2008/layout/NameandTitleOrganizationalChart"/>
    <dgm:cxn modelId="{6F1E3200-8860-4CC5-91A4-63AF8015E616}" type="presParOf" srcId="{2A8038CE-274D-4BB6-9D1A-DFA3B9694A8B}" destId="{A83DF4DE-3D56-4662-98F7-CC1DD10751C9}" srcOrd="3" destOrd="0" presId="urn:microsoft.com/office/officeart/2008/layout/NameandTitleOrganizationalChart"/>
    <dgm:cxn modelId="{8B083B73-1326-4595-8BAF-AA78B56C25FB}" type="presParOf" srcId="{A83DF4DE-3D56-4662-98F7-CC1DD10751C9}" destId="{03EF44CE-BA7D-46B3-B015-D713092A86ED}" srcOrd="0" destOrd="0" presId="urn:microsoft.com/office/officeart/2008/layout/NameandTitleOrganizationalChart"/>
    <dgm:cxn modelId="{16DE7085-2AD1-4F77-82CA-1698B81B6F01}" type="presParOf" srcId="{03EF44CE-BA7D-46B3-B015-D713092A86ED}" destId="{647D0F3A-58BC-4A63-9E9D-C4C019AC0AA3}" srcOrd="0" destOrd="0" presId="urn:microsoft.com/office/officeart/2008/layout/NameandTitleOrganizationalChart"/>
    <dgm:cxn modelId="{965A2396-7EBE-45C0-8A64-895C92093CAD}" type="presParOf" srcId="{03EF44CE-BA7D-46B3-B015-D713092A86ED}" destId="{F989029A-95C6-4BD5-B4AA-F743FBB56023}" srcOrd="1" destOrd="0" presId="urn:microsoft.com/office/officeart/2008/layout/NameandTitleOrganizationalChart"/>
    <dgm:cxn modelId="{5B72BC6C-30D2-4A58-BF11-FA2FC481A3D1}" type="presParOf" srcId="{03EF44CE-BA7D-46B3-B015-D713092A86ED}" destId="{3DFE623B-76E1-4F41-87EC-C0D7E0DC1BFB}" srcOrd="2" destOrd="0" presId="urn:microsoft.com/office/officeart/2008/layout/NameandTitleOrganizationalChart"/>
    <dgm:cxn modelId="{CF0CE103-E685-4870-A2BF-1EACD88CB719}" type="presParOf" srcId="{A83DF4DE-3D56-4662-98F7-CC1DD10751C9}" destId="{083DAB32-477D-4ECF-BE66-3F29219B1924}" srcOrd="1" destOrd="0" presId="urn:microsoft.com/office/officeart/2008/layout/NameandTitleOrganizationalChart"/>
    <dgm:cxn modelId="{3130A458-6F4A-44BF-91B3-05CDBC8B3247}" type="presParOf" srcId="{A83DF4DE-3D56-4662-98F7-CC1DD10751C9}" destId="{B889B7E5-EBC5-4EDF-B4CE-C23B063D4AB1}" srcOrd="2" destOrd="0" presId="urn:microsoft.com/office/officeart/2008/layout/NameandTitleOrganizationalChart"/>
    <dgm:cxn modelId="{97F13DF0-A852-493F-A793-5CE37D21591A}" type="presParOf" srcId="{2B155387-2E48-4F8A-A4ED-D574674A2845}" destId="{7732B7C3-193D-4180-9510-DCB927E99C2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70F6D1-7E4E-4488-99BC-86F6F7FC64E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CA77A226-9342-4A89-80DA-19653D8375AF}">
      <dgm:prSet custT="1"/>
      <dgm:spPr>
        <a:solidFill>
          <a:srgbClr val="193768"/>
        </a:solidFill>
      </dgm:spPr>
      <dgm:t>
        <a:bodyPr/>
        <a:lstStyle/>
        <a:p>
          <a:r>
            <a:rPr lang="en-GB" sz="2400" b="0">
              <a:latin typeface="Calibri" panose="020F0502020204030204" pitchFamily="34" charset="0"/>
              <a:cs typeface="Calibri" panose="020F0502020204030204" pitchFamily="34" charset="0"/>
            </a:rPr>
            <a:t>ACE 2027 </a:t>
          </a:r>
        </a:p>
        <a:p>
          <a:r>
            <a:rPr lang="en-GB" sz="2400" b="0">
              <a:latin typeface="Calibri" panose="020F0502020204030204" pitchFamily="34" charset="0"/>
              <a:cs typeface="Calibri" panose="020F0502020204030204" pitchFamily="34" charset="0"/>
            </a:rPr>
            <a:t>Production Consents</a:t>
          </a:r>
        </a:p>
      </dgm:t>
    </dgm:pt>
    <dgm:pt modelId="{1A304DF2-A287-4B62-8E5F-A791B6A44C65}" type="parTrans" cxnId="{0421B8C8-9D13-4FAB-A0FA-70C84545CD65}">
      <dgm:prSet/>
      <dgm:spPr/>
      <dgm:t>
        <a:bodyPr/>
        <a:lstStyle/>
        <a:p>
          <a:endParaRPr lang="en-GB" sz="1200" b="0">
            <a:latin typeface="Calibri" panose="020F0502020204030204" pitchFamily="34" charset="0"/>
            <a:cs typeface="Calibri" panose="020F0502020204030204" pitchFamily="34" charset="0"/>
          </a:endParaRPr>
        </a:p>
      </dgm:t>
    </dgm:pt>
    <dgm:pt modelId="{CDBA41DC-B9ED-496A-8404-93EF2845A055}" type="sibTrans" cxnId="{0421B8C8-9D13-4FAB-A0FA-70C84545CD65}">
      <dgm:prSet/>
      <dgm:spPr/>
      <dgm:t>
        <a:bodyPr/>
        <a:lstStyle/>
        <a:p>
          <a:endParaRPr lang="en-GB" sz="1200" b="0">
            <a:latin typeface="Calibri" panose="020F0502020204030204" pitchFamily="34" charset="0"/>
            <a:cs typeface="Calibri" panose="020F0502020204030204" pitchFamily="34" charset="0"/>
          </a:endParaRPr>
        </a:p>
      </dgm:t>
    </dgm:pt>
    <dgm:pt modelId="{9E4181FB-8A70-43D7-8A0C-DE1A5F5F1BB2}">
      <dgm:prSet custT="1"/>
      <dgm:spPr/>
      <dgm:t>
        <a:bodyPr/>
        <a:lstStyle/>
        <a:p>
          <a:r>
            <a:rPr lang="en-GB" sz="1600" b="0">
              <a:latin typeface="Calibri" panose="020F0502020204030204" pitchFamily="34" charset="0"/>
              <a:cs typeface="Calibri" panose="020F0502020204030204" pitchFamily="34" charset="0"/>
            </a:rPr>
            <a:t>Operator submissions </a:t>
          </a:r>
        </a:p>
        <a:p>
          <a:r>
            <a:rPr lang="en-GB" sz="1600" b="0">
              <a:latin typeface="Calibri" panose="020F0502020204030204" pitchFamily="34" charset="0"/>
              <a:cs typeface="Calibri" panose="020F0502020204030204" pitchFamily="34" charset="0"/>
            </a:rPr>
            <a:t>29 Jun – 14 Aug</a:t>
          </a:r>
        </a:p>
      </dgm:t>
    </dgm:pt>
    <dgm:pt modelId="{A8AFA49E-7AB8-49D8-909A-5D1384991DB3}" type="parTrans" cxnId="{C93C5854-D5CF-485A-8953-9CCDD19F516D}">
      <dgm:prSet/>
      <dgm:spPr/>
      <dgm:t>
        <a:bodyPr/>
        <a:lstStyle/>
        <a:p>
          <a:endParaRPr lang="en-GB" sz="1200" b="0">
            <a:latin typeface="Calibri" panose="020F0502020204030204" pitchFamily="34" charset="0"/>
            <a:cs typeface="Calibri" panose="020F0502020204030204" pitchFamily="34" charset="0"/>
          </a:endParaRPr>
        </a:p>
      </dgm:t>
    </dgm:pt>
    <dgm:pt modelId="{5CD2D32D-29CE-4B33-9184-99F1807861A8}" type="sibTrans" cxnId="{C93C5854-D5CF-485A-8953-9CCDD19F516D}">
      <dgm:prSet/>
      <dgm:spPr/>
      <dgm:t>
        <a:bodyPr/>
        <a:lstStyle/>
        <a:p>
          <a:endParaRPr lang="en-GB" sz="1200" b="0">
            <a:latin typeface="Calibri" panose="020F0502020204030204" pitchFamily="34" charset="0"/>
            <a:cs typeface="Calibri" panose="020F0502020204030204" pitchFamily="34" charset="0"/>
          </a:endParaRPr>
        </a:p>
      </dgm:t>
    </dgm:pt>
    <dgm:pt modelId="{0964098B-BB8B-4D4B-8312-964C10A106C5}">
      <dgm:prSet custT="1"/>
      <dgm:spPr>
        <a:solidFill>
          <a:srgbClr val="193768"/>
        </a:solidFill>
        <a:ln w="19050" cap="flat" cmpd="sng" algn="ctr">
          <a:solidFill>
            <a:prstClr val="white">
              <a:hueOff val="0"/>
              <a:satOff val="0"/>
              <a:lumOff val="0"/>
              <a:alphaOff val="0"/>
            </a:prstClr>
          </a:solidFill>
          <a:prstDash val="solid"/>
          <a:miter lim="800000"/>
        </a:ln>
        <a:effectLst/>
      </dgm:spPr>
      <dgm:t>
        <a:bodyPr spcFirstLastPara="0" vert="horz" wrap="square" lIns="45720" tIns="30480" rIns="45720" bIns="30480" numCol="1" spcCol="1270" anchor="ctr" anchorCtr="0"/>
        <a:lstStyle/>
        <a:p>
          <a:pPr marL="0" lvl="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ACE 2027 </a:t>
          </a:r>
        </a:p>
        <a:p>
          <a:pPr marL="0" lvl="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Flare &amp; Vent Consents </a:t>
          </a:r>
        </a:p>
      </dgm:t>
    </dgm:pt>
    <dgm:pt modelId="{108F94B4-5500-47D7-838E-C08D756B16C7}" type="parTrans" cxnId="{CBCC36D6-8E3E-4171-A884-E6329BBA8FC5}">
      <dgm:prSet/>
      <dgm:spPr/>
      <dgm:t>
        <a:bodyPr/>
        <a:lstStyle/>
        <a:p>
          <a:endParaRPr lang="en-GB" sz="1200" b="0">
            <a:latin typeface="Calibri" panose="020F0502020204030204" pitchFamily="34" charset="0"/>
            <a:cs typeface="Calibri" panose="020F0502020204030204" pitchFamily="34" charset="0"/>
          </a:endParaRPr>
        </a:p>
      </dgm:t>
    </dgm:pt>
    <dgm:pt modelId="{EDD9B4D3-547D-423B-B8A4-C5283C1F47C9}" type="sibTrans" cxnId="{CBCC36D6-8E3E-4171-A884-E6329BBA8FC5}">
      <dgm:prSet/>
      <dgm:spPr/>
      <dgm:t>
        <a:bodyPr/>
        <a:lstStyle/>
        <a:p>
          <a:endParaRPr lang="en-GB" sz="1200" b="0">
            <a:latin typeface="Calibri" panose="020F0502020204030204" pitchFamily="34" charset="0"/>
            <a:cs typeface="Calibri" panose="020F0502020204030204" pitchFamily="34" charset="0"/>
          </a:endParaRPr>
        </a:p>
      </dgm:t>
    </dgm:pt>
    <dgm:pt modelId="{17787462-0665-4646-86C3-999FC61BEC11}">
      <dgm:prSet custT="1"/>
      <dgm:spPr/>
      <dgm:t>
        <a:bodyPr/>
        <a:lstStyle/>
        <a:p>
          <a:r>
            <a:rPr lang="en-GB" sz="1600" b="0">
              <a:latin typeface="Calibri" panose="020F0502020204030204" pitchFamily="34" charset="0"/>
              <a:cs typeface="Calibri" panose="020F0502020204030204" pitchFamily="34" charset="0"/>
            </a:rPr>
            <a:t>Operator submissions </a:t>
          </a:r>
        </a:p>
        <a:p>
          <a:r>
            <a:rPr lang="en-GB" sz="1600" b="0">
              <a:latin typeface="Calibri" panose="020F0502020204030204" pitchFamily="34" charset="0"/>
              <a:cs typeface="Calibri" panose="020F0502020204030204" pitchFamily="34" charset="0"/>
            </a:rPr>
            <a:t>17 Aug– 11 Sept </a:t>
          </a:r>
        </a:p>
      </dgm:t>
    </dgm:pt>
    <dgm:pt modelId="{52FCEEE0-017F-4556-84D3-DC86FF05F32D}" type="parTrans" cxnId="{D5C03E21-85A1-4373-87F1-82F7E80F70EA}">
      <dgm:prSet/>
      <dgm:spPr/>
      <dgm:t>
        <a:bodyPr/>
        <a:lstStyle/>
        <a:p>
          <a:endParaRPr lang="en-GB" sz="1200" b="0">
            <a:latin typeface="Calibri" panose="020F0502020204030204" pitchFamily="34" charset="0"/>
            <a:cs typeface="Calibri" panose="020F0502020204030204" pitchFamily="34" charset="0"/>
          </a:endParaRPr>
        </a:p>
      </dgm:t>
    </dgm:pt>
    <dgm:pt modelId="{F3199C74-D253-470C-A3CC-87DB21345A9D}" type="sibTrans" cxnId="{D5C03E21-85A1-4373-87F1-82F7E80F70EA}">
      <dgm:prSet/>
      <dgm:spPr/>
      <dgm:t>
        <a:bodyPr/>
        <a:lstStyle/>
        <a:p>
          <a:endParaRPr lang="en-GB" sz="1200" b="0">
            <a:latin typeface="Calibri" panose="020F0502020204030204" pitchFamily="34" charset="0"/>
            <a:cs typeface="Calibri" panose="020F0502020204030204" pitchFamily="34" charset="0"/>
          </a:endParaRPr>
        </a:p>
      </dgm:t>
    </dgm:pt>
    <dgm:pt modelId="{1F6F0763-8848-4334-9506-31BDC7203B0F}">
      <dgm:prSet custT="1"/>
      <dgm:spPr>
        <a:solidFill>
          <a:srgbClr val="193768"/>
        </a:solidFill>
        <a:ln w="19050" cap="flat" cmpd="sng" algn="ctr">
          <a:solidFill>
            <a:prstClr val="white">
              <a:hueOff val="0"/>
              <a:satOff val="0"/>
              <a:lumOff val="0"/>
              <a:alphaOff val="0"/>
            </a:prstClr>
          </a:solidFill>
          <a:prstDash val="solid"/>
          <a:miter lim="800000"/>
        </a:ln>
        <a:effectLst/>
      </dgm:spPr>
      <dgm:t>
        <a:bodyPr spcFirstLastPara="0" vert="horz" wrap="square" lIns="45720" tIns="30480" rIns="45720" bIns="30480" numCol="1" spcCol="1270" anchor="ctr" anchorCtr="0"/>
        <a:lstStyle/>
        <a:p>
          <a:pPr marL="0" lvl="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All Consents Issued</a:t>
          </a:r>
        </a:p>
      </dgm:t>
    </dgm:pt>
    <dgm:pt modelId="{27A337F5-45C5-4053-A40A-5BBD6331073A}" type="parTrans" cxnId="{985A3DAB-7837-422A-A0DC-8BD94C73EE7A}">
      <dgm:prSet/>
      <dgm:spPr/>
      <dgm:t>
        <a:bodyPr/>
        <a:lstStyle/>
        <a:p>
          <a:endParaRPr lang="en-GB" sz="1200" b="0">
            <a:latin typeface="Calibri" panose="020F0502020204030204" pitchFamily="34" charset="0"/>
            <a:cs typeface="Calibri" panose="020F0502020204030204" pitchFamily="34" charset="0"/>
          </a:endParaRPr>
        </a:p>
      </dgm:t>
    </dgm:pt>
    <dgm:pt modelId="{ECF3AE83-F05F-478C-87E5-CB43EE3E2F00}" type="sibTrans" cxnId="{985A3DAB-7837-422A-A0DC-8BD94C73EE7A}">
      <dgm:prSet/>
      <dgm:spPr/>
      <dgm:t>
        <a:bodyPr/>
        <a:lstStyle/>
        <a:p>
          <a:endParaRPr lang="en-GB" sz="1200" b="0">
            <a:latin typeface="Calibri" panose="020F0502020204030204" pitchFamily="34" charset="0"/>
            <a:cs typeface="Calibri" panose="020F0502020204030204" pitchFamily="34" charset="0"/>
          </a:endParaRPr>
        </a:p>
      </dgm:t>
    </dgm:pt>
    <dgm:pt modelId="{88B3978E-51BC-4636-9C99-43F38F525960}">
      <dgm:prSet custT="1"/>
      <dgm:spPr/>
      <dgm:t>
        <a:bodyPr/>
        <a:lstStyle/>
        <a:p>
          <a:r>
            <a:rPr lang="en-GB" sz="1600" b="0">
              <a:latin typeface="Calibri" panose="020F0502020204030204" pitchFamily="34" charset="0"/>
              <a:cs typeface="Calibri" panose="020F0502020204030204" pitchFamily="34" charset="0"/>
            </a:rPr>
            <a:t>11 December</a:t>
          </a:r>
        </a:p>
      </dgm:t>
    </dgm:pt>
    <dgm:pt modelId="{2F15C927-E869-4128-A1FD-9D86A8AD2D13}" type="parTrans" cxnId="{3ADCC066-DC77-4C8B-B990-CA8201C90D4C}">
      <dgm:prSet/>
      <dgm:spPr/>
      <dgm:t>
        <a:bodyPr/>
        <a:lstStyle/>
        <a:p>
          <a:endParaRPr lang="en-GB" sz="1200" b="0">
            <a:latin typeface="Calibri" panose="020F0502020204030204" pitchFamily="34" charset="0"/>
            <a:cs typeface="Calibri" panose="020F0502020204030204" pitchFamily="34" charset="0"/>
          </a:endParaRPr>
        </a:p>
      </dgm:t>
    </dgm:pt>
    <dgm:pt modelId="{938C64AE-4FE5-4CB3-995E-3A911ED7F5A1}" type="sibTrans" cxnId="{3ADCC066-DC77-4C8B-B990-CA8201C90D4C}">
      <dgm:prSet/>
      <dgm:spPr/>
      <dgm:t>
        <a:bodyPr/>
        <a:lstStyle/>
        <a:p>
          <a:endParaRPr lang="en-GB" sz="1200" b="0">
            <a:latin typeface="Calibri" panose="020F0502020204030204" pitchFamily="34" charset="0"/>
            <a:cs typeface="Calibri" panose="020F0502020204030204" pitchFamily="34" charset="0"/>
          </a:endParaRPr>
        </a:p>
      </dgm:t>
    </dgm:pt>
    <dgm:pt modelId="{0789E91E-8BE9-46B4-891F-4DEE354303C5}" type="pres">
      <dgm:prSet presAssocID="{0A70F6D1-7E4E-4488-99BC-86F6F7FC64E6}" presName="diagram" presStyleCnt="0">
        <dgm:presLayoutVars>
          <dgm:chPref val="1"/>
          <dgm:dir/>
          <dgm:animOne val="branch"/>
          <dgm:animLvl val="lvl"/>
          <dgm:resizeHandles/>
        </dgm:presLayoutVars>
      </dgm:prSet>
      <dgm:spPr/>
    </dgm:pt>
    <dgm:pt modelId="{7DD6F678-5C14-4922-9FE2-878BC322BB53}" type="pres">
      <dgm:prSet presAssocID="{CA77A226-9342-4A89-80DA-19653D8375AF}" presName="root" presStyleCnt="0"/>
      <dgm:spPr/>
    </dgm:pt>
    <dgm:pt modelId="{D4DB7B1B-8375-4B09-9581-88B146969A94}" type="pres">
      <dgm:prSet presAssocID="{CA77A226-9342-4A89-80DA-19653D8375AF}" presName="rootComposite" presStyleCnt="0"/>
      <dgm:spPr/>
    </dgm:pt>
    <dgm:pt modelId="{B84C8FD1-6ED0-4A56-A5E8-9D4A53F12441}" type="pres">
      <dgm:prSet presAssocID="{CA77A226-9342-4A89-80DA-19653D8375AF}" presName="rootText" presStyleLbl="node1" presStyleIdx="0" presStyleCnt="3" custScaleX="80585" custScaleY="72047"/>
      <dgm:spPr/>
    </dgm:pt>
    <dgm:pt modelId="{61AD24FE-A4B0-4D69-AA76-DBB3D5336A53}" type="pres">
      <dgm:prSet presAssocID="{CA77A226-9342-4A89-80DA-19653D8375AF}" presName="rootConnector" presStyleLbl="node1" presStyleIdx="0" presStyleCnt="3"/>
      <dgm:spPr/>
    </dgm:pt>
    <dgm:pt modelId="{7C33A360-9388-4C02-BA94-B52AA31BB2FC}" type="pres">
      <dgm:prSet presAssocID="{CA77A226-9342-4A89-80DA-19653D8375AF}" presName="childShape" presStyleCnt="0"/>
      <dgm:spPr/>
    </dgm:pt>
    <dgm:pt modelId="{7B22D437-CB4E-4B8A-B1EE-102F5CE1FEAD}" type="pres">
      <dgm:prSet presAssocID="{A8AFA49E-7AB8-49D8-909A-5D1384991DB3}" presName="Name13" presStyleLbl="parChTrans1D2" presStyleIdx="0" presStyleCnt="3"/>
      <dgm:spPr/>
    </dgm:pt>
    <dgm:pt modelId="{3923E6C8-14C0-4A41-A64D-5CBE1DE76AC0}" type="pres">
      <dgm:prSet presAssocID="{9E4181FB-8A70-43D7-8A0C-DE1A5F5F1BB2}" presName="childText" presStyleLbl="bgAcc1" presStyleIdx="0" presStyleCnt="3" custScaleX="84147" custScaleY="63911" custLinFactNeighborY="-5008">
        <dgm:presLayoutVars>
          <dgm:bulletEnabled val="1"/>
        </dgm:presLayoutVars>
      </dgm:prSet>
      <dgm:spPr/>
    </dgm:pt>
    <dgm:pt modelId="{DF4A78B6-5144-4013-8E7F-761D0BCC3A52}" type="pres">
      <dgm:prSet presAssocID="{0964098B-BB8B-4D4B-8312-964C10A106C5}" presName="root" presStyleCnt="0"/>
      <dgm:spPr/>
    </dgm:pt>
    <dgm:pt modelId="{3C2A2F38-480A-4E81-9A2A-DCBC99BBB515}" type="pres">
      <dgm:prSet presAssocID="{0964098B-BB8B-4D4B-8312-964C10A106C5}" presName="rootComposite" presStyleCnt="0"/>
      <dgm:spPr/>
    </dgm:pt>
    <dgm:pt modelId="{8116EC3C-3A96-4294-8EBC-F6A8B8B69E67}" type="pres">
      <dgm:prSet presAssocID="{0964098B-BB8B-4D4B-8312-964C10A106C5}" presName="rootText" presStyleLbl="node1" presStyleIdx="1" presStyleCnt="3" custScaleX="80585" custScaleY="75520"/>
      <dgm:spPr>
        <a:xfrm>
          <a:off x="4035380" y="756336"/>
          <a:ext cx="3074090" cy="1440437"/>
        </a:xfrm>
        <a:prstGeom prst="roundRect">
          <a:avLst>
            <a:gd name="adj" fmla="val 10000"/>
          </a:avLst>
        </a:prstGeom>
      </dgm:spPr>
    </dgm:pt>
    <dgm:pt modelId="{F2EED9A1-9C91-46FE-B5D6-08ABFDF6BA8C}" type="pres">
      <dgm:prSet presAssocID="{0964098B-BB8B-4D4B-8312-964C10A106C5}" presName="rootConnector" presStyleLbl="node1" presStyleIdx="1" presStyleCnt="3"/>
      <dgm:spPr/>
    </dgm:pt>
    <dgm:pt modelId="{312085F4-6A01-4E77-8A1F-1A4E5D725D4D}" type="pres">
      <dgm:prSet presAssocID="{0964098B-BB8B-4D4B-8312-964C10A106C5}" presName="childShape" presStyleCnt="0"/>
      <dgm:spPr/>
    </dgm:pt>
    <dgm:pt modelId="{A96D41CA-CF6C-435E-BB33-2BC8BAE3AF44}" type="pres">
      <dgm:prSet presAssocID="{52FCEEE0-017F-4556-84D3-DC86FF05F32D}" presName="Name13" presStyleLbl="parChTrans1D2" presStyleIdx="1" presStyleCnt="3"/>
      <dgm:spPr/>
    </dgm:pt>
    <dgm:pt modelId="{222E10BD-5015-4240-89D9-674ADEE81224}" type="pres">
      <dgm:prSet presAssocID="{17787462-0665-4646-86C3-999FC61BEC11}" presName="childText" presStyleLbl="bgAcc1" presStyleIdx="1" presStyleCnt="3" custScaleX="84101" custScaleY="60322" custLinFactNeighborX="536" custLinFactNeighborY="-2964">
        <dgm:presLayoutVars>
          <dgm:bulletEnabled val="1"/>
        </dgm:presLayoutVars>
      </dgm:prSet>
      <dgm:spPr/>
    </dgm:pt>
    <dgm:pt modelId="{399D9F79-33BB-4E82-B7BF-127EB5E80A3A}" type="pres">
      <dgm:prSet presAssocID="{1F6F0763-8848-4334-9506-31BDC7203B0F}" presName="root" presStyleCnt="0"/>
      <dgm:spPr/>
    </dgm:pt>
    <dgm:pt modelId="{8BBA7FD0-1A44-453A-96C5-CCA7A865ACB0}" type="pres">
      <dgm:prSet presAssocID="{1F6F0763-8848-4334-9506-31BDC7203B0F}" presName="rootComposite" presStyleCnt="0"/>
      <dgm:spPr/>
    </dgm:pt>
    <dgm:pt modelId="{43BD7741-9729-4FB4-82E6-85F8D224389D}" type="pres">
      <dgm:prSet presAssocID="{1F6F0763-8848-4334-9506-31BDC7203B0F}" presName="rootText" presStyleLbl="node1" presStyleIdx="2" presStyleCnt="3" custScaleX="80585" custScaleY="77182"/>
      <dgm:spPr>
        <a:xfrm>
          <a:off x="8063150" y="756336"/>
          <a:ext cx="3074090" cy="1472137"/>
        </a:xfrm>
        <a:prstGeom prst="roundRect">
          <a:avLst>
            <a:gd name="adj" fmla="val 10000"/>
          </a:avLst>
        </a:prstGeom>
      </dgm:spPr>
    </dgm:pt>
    <dgm:pt modelId="{4BD23C15-A11B-4294-9B95-AA45CA0D0180}" type="pres">
      <dgm:prSet presAssocID="{1F6F0763-8848-4334-9506-31BDC7203B0F}" presName="rootConnector" presStyleLbl="node1" presStyleIdx="2" presStyleCnt="3"/>
      <dgm:spPr/>
    </dgm:pt>
    <dgm:pt modelId="{1DE9AC66-7530-49F5-9906-CA3031EF5752}" type="pres">
      <dgm:prSet presAssocID="{1F6F0763-8848-4334-9506-31BDC7203B0F}" presName="childShape" presStyleCnt="0"/>
      <dgm:spPr/>
    </dgm:pt>
    <dgm:pt modelId="{DE1B9A5B-A532-484A-AEF1-5A2A6143B66B}" type="pres">
      <dgm:prSet presAssocID="{2F15C927-E869-4128-A1FD-9D86A8AD2D13}" presName="Name13" presStyleLbl="parChTrans1D2" presStyleIdx="2" presStyleCnt="3"/>
      <dgm:spPr/>
    </dgm:pt>
    <dgm:pt modelId="{A648BCA5-96E8-4D4A-ADDF-A26CE694B830}" type="pres">
      <dgm:prSet presAssocID="{88B3978E-51BC-4636-9C99-43F38F525960}" presName="childText" presStyleLbl="bgAcc1" presStyleIdx="2" presStyleCnt="3" custScaleX="80560" custScaleY="59304" custLinFactNeighborX="-531" custLinFactNeighborY="-6867">
        <dgm:presLayoutVars>
          <dgm:bulletEnabled val="1"/>
        </dgm:presLayoutVars>
      </dgm:prSet>
      <dgm:spPr/>
    </dgm:pt>
  </dgm:ptLst>
  <dgm:cxnLst>
    <dgm:cxn modelId="{D5C03E21-85A1-4373-87F1-82F7E80F70EA}" srcId="{0964098B-BB8B-4D4B-8312-964C10A106C5}" destId="{17787462-0665-4646-86C3-999FC61BEC11}" srcOrd="0" destOrd="0" parTransId="{52FCEEE0-017F-4556-84D3-DC86FF05F32D}" sibTransId="{F3199C74-D253-470C-A3CC-87DB21345A9D}"/>
    <dgm:cxn modelId="{28ACB824-7163-4C21-873E-FA1B8B3C4439}" type="presOf" srcId="{2F15C927-E869-4128-A1FD-9D86A8AD2D13}" destId="{DE1B9A5B-A532-484A-AEF1-5A2A6143B66B}" srcOrd="0" destOrd="0" presId="urn:microsoft.com/office/officeart/2005/8/layout/hierarchy3"/>
    <dgm:cxn modelId="{29DE2B2B-CD98-46D8-BEC1-440D199C8202}" type="presOf" srcId="{17787462-0665-4646-86C3-999FC61BEC11}" destId="{222E10BD-5015-4240-89D9-674ADEE81224}" srcOrd="0" destOrd="0" presId="urn:microsoft.com/office/officeart/2005/8/layout/hierarchy3"/>
    <dgm:cxn modelId="{4054F92F-C349-4A76-BEB2-82B6E598809B}" type="presOf" srcId="{CA77A226-9342-4A89-80DA-19653D8375AF}" destId="{61AD24FE-A4B0-4D69-AA76-DBB3D5336A53}" srcOrd="1" destOrd="0" presId="urn:microsoft.com/office/officeart/2005/8/layout/hierarchy3"/>
    <dgm:cxn modelId="{13EE4C5C-C955-4453-B134-18B3862E1070}" type="presOf" srcId="{0964098B-BB8B-4D4B-8312-964C10A106C5}" destId="{F2EED9A1-9C91-46FE-B5D6-08ABFDF6BA8C}" srcOrd="1" destOrd="0" presId="urn:microsoft.com/office/officeart/2005/8/layout/hierarchy3"/>
    <dgm:cxn modelId="{D760D444-3253-4CF4-9430-A49D340EF3A1}" type="presOf" srcId="{CA77A226-9342-4A89-80DA-19653D8375AF}" destId="{B84C8FD1-6ED0-4A56-A5E8-9D4A53F12441}" srcOrd="0" destOrd="0" presId="urn:microsoft.com/office/officeart/2005/8/layout/hierarchy3"/>
    <dgm:cxn modelId="{3ADCC066-DC77-4C8B-B990-CA8201C90D4C}" srcId="{1F6F0763-8848-4334-9506-31BDC7203B0F}" destId="{88B3978E-51BC-4636-9C99-43F38F525960}" srcOrd="0" destOrd="0" parTransId="{2F15C927-E869-4128-A1FD-9D86A8AD2D13}" sibTransId="{938C64AE-4FE5-4CB3-995E-3A911ED7F5A1}"/>
    <dgm:cxn modelId="{09707D6D-99E1-46A7-B2DA-7EC87036182D}" type="presOf" srcId="{0A70F6D1-7E4E-4488-99BC-86F6F7FC64E6}" destId="{0789E91E-8BE9-46B4-891F-4DEE354303C5}" srcOrd="0" destOrd="0" presId="urn:microsoft.com/office/officeart/2005/8/layout/hierarchy3"/>
    <dgm:cxn modelId="{C93C5854-D5CF-485A-8953-9CCDD19F516D}" srcId="{CA77A226-9342-4A89-80DA-19653D8375AF}" destId="{9E4181FB-8A70-43D7-8A0C-DE1A5F5F1BB2}" srcOrd="0" destOrd="0" parTransId="{A8AFA49E-7AB8-49D8-909A-5D1384991DB3}" sibTransId="{5CD2D32D-29CE-4B33-9184-99F1807861A8}"/>
    <dgm:cxn modelId="{BB59EB7B-4103-48D7-B96F-8C2775B6CFF3}" type="presOf" srcId="{1F6F0763-8848-4334-9506-31BDC7203B0F}" destId="{43BD7741-9729-4FB4-82E6-85F8D224389D}" srcOrd="0" destOrd="0" presId="urn:microsoft.com/office/officeart/2005/8/layout/hierarchy3"/>
    <dgm:cxn modelId="{06EE577F-1FDA-484F-85B7-71CB0D79EC62}" type="presOf" srcId="{A8AFA49E-7AB8-49D8-909A-5D1384991DB3}" destId="{7B22D437-CB4E-4B8A-B1EE-102F5CE1FEAD}" srcOrd="0" destOrd="0" presId="urn:microsoft.com/office/officeart/2005/8/layout/hierarchy3"/>
    <dgm:cxn modelId="{985A3DAB-7837-422A-A0DC-8BD94C73EE7A}" srcId="{0A70F6D1-7E4E-4488-99BC-86F6F7FC64E6}" destId="{1F6F0763-8848-4334-9506-31BDC7203B0F}" srcOrd="2" destOrd="0" parTransId="{27A337F5-45C5-4053-A40A-5BBD6331073A}" sibTransId="{ECF3AE83-F05F-478C-87E5-CB43EE3E2F00}"/>
    <dgm:cxn modelId="{F9B104B9-75F4-4D32-B8BF-0151BF0B7A23}" type="presOf" srcId="{0964098B-BB8B-4D4B-8312-964C10A106C5}" destId="{8116EC3C-3A96-4294-8EBC-F6A8B8B69E67}" srcOrd="0" destOrd="0" presId="urn:microsoft.com/office/officeart/2005/8/layout/hierarchy3"/>
    <dgm:cxn modelId="{25618ABB-8284-49E3-8F93-6C14BD52D0DF}" type="presOf" srcId="{1F6F0763-8848-4334-9506-31BDC7203B0F}" destId="{4BD23C15-A11B-4294-9B95-AA45CA0D0180}" srcOrd="1" destOrd="0" presId="urn:microsoft.com/office/officeart/2005/8/layout/hierarchy3"/>
    <dgm:cxn modelId="{DA42B9C2-8E09-4514-95E8-EB16377F9969}" type="presOf" srcId="{88B3978E-51BC-4636-9C99-43F38F525960}" destId="{A648BCA5-96E8-4D4A-ADDF-A26CE694B830}" srcOrd="0" destOrd="0" presId="urn:microsoft.com/office/officeart/2005/8/layout/hierarchy3"/>
    <dgm:cxn modelId="{0421B8C8-9D13-4FAB-A0FA-70C84545CD65}" srcId="{0A70F6D1-7E4E-4488-99BC-86F6F7FC64E6}" destId="{CA77A226-9342-4A89-80DA-19653D8375AF}" srcOrd="0" destOrd="0" parTransId="{1A304DF2-A287-4B62-8E5F-A791B6A44C65}" sibTransId="{CDBA41DC-B9ED-496A-8404-93EF2845A055}"/>
    <dgm:cxn modelId="{CBCC36D6-8E3E-4171-A884-E6329BBA8FC5}" srcId="{0A70F6D1-7E4E-4488-99BC-86F6F7FC64E6}" destId="{0964098B-BB8B-4D4B-8312-964C10A106C5}" srcOrd="1" destOrd="0" parTransId="{108F94B4-5500-47D7-838E-C08D756B16C7}" sibTransId="{EDD9B4D3-547D-423B-B8A4-C5283C1F47C9}"/>
    <dgm:cxn modelId="{D77F12E8-FADB-4104-A21A-AEA1D3AE2D94}" type="presOf" srcId="{9E4181FB-8A70-43D7-8A0C-DE1A5F5F1BB2}" destId="{3923E6C8-14C0-4A41-A64D-5CBE1DE76AC0}" srcOrd="0" destOrd="0" presId="urn:microsoft.com/office/officeart/2005/8/layout/hierarchy3"/>
    <dgm:cxn modelId="{E382CFF0-F48A-4D0E-9A0A-219787A6A198}" type="presOf" srcId="{52FCEEE0-017F-4556-84D3-DC86FF05F32D}" destId="{A96D41CA-CF6C-435E-BB33-2BC8BAE3AF44}" srcOrd="0" destOrd="0" presId="urn:microsoft.com/office/officeart/2005/8/layout/hierarchy3"/>
    <dgm:cxn modelId="{838B1102-CE05-482E-A6AF-4DC37CC3C730}" type="presParOf" srcId="{0789E91E-8BE9-46B4-891F-4DEE354303C5}" destId="{7DD6F678-5C14-4922-9FE2-878BC322BB53}" srcOrd="0" destOrd="0" presId="urn:microsoft.com/office/officeart/2005/8/layout/hierarchy3"/>
    <dgm:cxn modelId="{B39337F6-FF6C-4831-AEB9-F4BBEE6513EC}" type="presParOf" srcId="{7DD6F678-5C14-4922-9FE2-878BC322BB53}" destId="{D4DB7B1B-8375-4B09-9581-88B146969A94}" srcOrd="0" destOrd="0" presId="urn:microsoft.com/office/officeart/2005/8/layout/hierarchy3"/>
    <dgm:cxn modelId="{3DBBC7CC-E1A1-4F9F-8827-A1BD4E1E88E8}" type="presParOf" srcId="{D4DB7B1B-8375-4B09-9581-88B146969A94}" destId="{B84C8FD1-6ED0-4A56-A5E8-9D4A53F12441}" srcOrd="0" destOrd="0" presId="urn:microsoft.com/office/officeart/2005/8/layout/hierarchy3"/>
    <dgm:cxn modelId="{1478D57A-F9CB-4A5A-B0C0-F3E33403A4AB}" type="presParOf" srcId="{D4DB7B1B-8375-4B09-9581-88B146969A94}" destId="{61AD24FE-A4B0-4D69-AA76-DBB3D5336A53}" srcOrd="1" destOrd="0" presId="urn:microsoft.com/office/officeart/2005/8/layout/hierarchy3"/>
    <dgm:cxn modelId="{1F572163-817E-4237-860D-45C9CC6941F4}" type="presParOf" srcId="{7DD6F678-5C14-4922-9FE2-878BC322BB53}" destId="{7C33A360-9388-4C02-BA94-B52AA31BB2FC}" srcOrd="1" destOrd="0" presId="urn:microsoft.com/office/officeart/2005/8/layout/hierarchy3"/>
    <dgm:cxn modelId="{9F2D0B7F-A51D-4A72-80FB-66632DEE3CD4}" type="presParOf" srcId="{7C33A360-9388-4C02-BA94-B52AA31BB2FC}" destId="{7B22D437-CB4E-4B8A-B1EE-102F5CE1FEAD}" srcOrd="0" destOrd="0" presId="urn:microsoft.com/office/officeart/2005/8/layout/hierarchy3"/>
    <dgm:cxn modelId="{36FDB58F-FE7F-46C6-8566-DED94AA1E93E}" type="presParOf" srcId="{7C33A360-9388-4C02-BA94-B52AA31BB2FC}" destId="{3923E6C8-14C0-4A41-A64D-5CBE1DE76AC0}" srcOrd="1" destOrd="0" presId="urn:microsoft.com/office/officeart/2005/8/layout/hierarchy3"/>
    <dgm:cxn modelId="{7D0A663E-8FC4-41A3-ADAB-6FBC936E02E1}" type="presParOf" srcId="{0789E91E-8BE9-46B4-891F-4DEE354303C5}" destId="{DF4A78B6-5144-4013-8E7F-761D0BCC3A52}" srcOrd="1" destOrd="0" presId="urn:microsoft.com/office/officeart/2005/8/layout/hierarchy3"/>
    <dgm:cxn modelId="{6CCA0C4C-6839-4A8F-ABF5-07355F975700}" type="presParOf" srcId="{DF4A78B6-5144-4013-8E7F-761D0BCC3A52}" destId="{3C2A2F38-480A-4E81-9A2A-DCBC99BBB515}" srcOrd="0" destOrd="0" presId="urn:microsoft.com/office/officeart/2005/8/layout/hierarchy3"/>
    <dgm:cxn modelId="{A688F67C-E754-43EE-AF3B-834511F226B4}" type="presParOf" srcId="{3C2A2F38-480A-4E81-9A2A-DCBC99BBB515}" destId="{8116EC3C-3A96-4294-8EBC-F6A8B8B69E67}" srcOrd="0" destOrd="0" presId="urn:microsoft.com/office/officeart/2005/8/layout/hierarchy3"/>
    <dgm:cxn modelId="{B7C3C24D-7B0F-48CB-94AD-33E047B54D69}" type="presParOf" srcId="{3C2A2F38-480A-4E81-9A2A-DCBC99BBB515}" destId="{F2EED9A1-9C91-46FE-B5D6-08ABFDF6BA8C}" srcOrd="1" destOrd="0" presId="urn:microsoft.com/office/officeart/2005/8/layout/hierarchy3"/>
    <dgm:cxn modelId="{CF308734-3871-4380-811E-723FD298F16B}" type="presParOf" srcId="{DF4A78B6-5144-4013-8E7F-761D0BCC3A52}" destId="{312085F4-6A01-4E77-8A1F-1A4E5D725D4D}" srcOrd="1" destOrd="0" presId="urn:microsoft.com/office/officeart/2005/8/layout/hierarchy3"/>
    <dgm:cxn modelId="{21FD7341-4A08-4617-90DE-9037D7F494C5}" type="presParOf" srcId="{312085F4-6A01-4E77-8A1F-1A4E5D725D4D}" destId="{A96D41CA-CF6C-435E-BB33-2BC8BAE3AF44}" srcOrd="0" destOrd="0" presId="urn:microsoft.com/office/officeart/2005/8/layout/hierarchy3"/>
    <dgm:cxn modelId="{51946FD9-3A22-4016-9FF0-CE928C87D71C}" type="presParOf" srcId="{312085F4-6A01-4E77-8A1F-1A4E5D725D4D}" destId="{222E10BD-5015-4240-89D9-674ADEE81224}" srcOrd="1" destOrd="0" presId="urn:microsoft.com/office/officeart/2005/8/layout/hierarchy3"/>
    <dgm:cxn modelId="{CC784CA0-A393-477A-959F-6ABC99077910}" type="presParOf" srcId="{0789E91E-8BE9-46B4-891F-4DEE354303C5}" destId="{399D9F79-33BB-4E82-B7BF-127EB5E80A3A}" srcOrd="2" destOrd="0" presId="urn:microsoft.com/office/officeart/2005/8/layout/hierarchy3"/>
    <dgm:cxn modelId="{2FF68E90-71E1-4A58-A67B-64216C61D819}" type="presParOf" srcId="{399D9F79-33BB-4E82-B7BF-127EB5E80A3A}" destId="{8BBA7FD0-1A44-453A-96C5-CCA7A865ACB0}" srcOrd="0" destOrd="0" presId="urn:microsoft.com/office/officeart/2005/8/layout/hierarchy3"/>
    <dgm:cxn modelId="{E5EA75A4-C057-4BDF-BA83-E3B031B81133}" type="presParOf" srcId="{8BBA7FD0-1A44-453A-96C5-CCA7A865ACB0}" destId="{43BD7741-9729-4FB4-82E6-85F8D224389D}" srcOrd="0" destOrd="0" presId="urn:microsoft.com/office/officeart/2005/8/layout/hierarchy3"/>
    <dgm:cxn modelId="{E3C014E9-B3DD-4474-AAFF-6A86E4B36A1F}" type="presParOf" srcId="{8BBA7FD0-1A44-453A-96C5-CCA7A865ACB0}" destId="{4BD23C15-A11B-4294-9B95-AA45CA0D0180}" srcOrd="1" destOrd="0" presId="urn:microsoft.com/office/officeart/2005/8/layout/hierarchy3"/>
    <dgm:cxn modelId="{04E713E9-E23C-4E6E-B9FA-FBA0B1462C35}" type="presParOf" srcId="{399D9F79-33BB-4E82-B7BF-127EB5E80A3A}" destId="{1DE9AC66-7530-49F5-9906-CA3031EF5752}" srcOrd="1" destOrd="0" presId="urn:microsoft.com/office/officeart/2005/8/layout/hierarchy3"/>
    <dgm:cxn modelId="{66D13A18-A6EE-4D24-A928-AE4BA78D6405}" type="presParOf" srcId="{1DE9AC66-7530-49F5-9906-CA3031EF5752}" destId="{DE1B9A5B-A532-484A-AEF1-5A2A6143B66B}" srcOrd="0" destOrd="0" presId="urn:microsoft.com/office/officeart/2005/8/layout/hierarchy3"/>
    <dgm:cxn modelId="{932F7A67-9EF2-492B-A99B-768EC1ACD6C9}" type="presParOf" srcId="{1DE9AC66-7530-49F5-9906-CA3031EF5752}" destId="{A648BCA5-96E8-4D4A-ADDF-A26CE694B83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553FB2-0A95-457F-B135-2DF7B3845E3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GB"/>
        </a:p>
      </dgm:t>
    </dgm:pt>
    <dgm:pt modelId="{D83C6DC1-1B1E-49B8-A6A3-A4A9E2A2C923}">
      <dgm:prSet custT="1">
        <dgm: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gm:style>
      </dgm:prSet>
      <dgm:spPr>
        <a:grpFill/>
        <a:ln w="38100">
          <a:solidFill>
            <a:srgbClr val="193768"/>
          </a:solidFill>
        </a:ln>
      </dgm:spPr>
      <dgm:t>
        <a:bodyPr spcFirstLastPara="0" vert="horz" wrap="square" lIns="113793" tIns="41821" rIns="41821" bIns="41822" numCol="1" spcCol="1270" anchor="ctr" anchorCtr="0"/>
        <a:lstStyle/>
        <a:p>
          <a:pPr algn="ctr">
            <a:lnSpc>
              <a:spcPct val="100000"/>
            </a:lnSpc>
          </a:pPr>
          <a:r>
            <a:rPr lang="en-GB" sz="1700" b="0" kern="1200">
              <a:solidFill>
                <a:srgbClr val="193768"/>
              </a:solidFill>
              <a:latin typeface="Calibri" panose="020F0502020204030204" pitchFamily="34" charset="0"/>
              <a:ea typeface="+mn-ea"/>
              <a:cs typeface="Calibri" panose="020F0502020204030204" pitchFamily="34" charset="0"/>
            </a:rPr>
            <a:t>Lack of comments</a:t>
          </a:r>
        </a:p>
      </dgm:t>
    </dgm:pt>
    <dgm:pt modelId="{E4D67881-51A9-48C7-8196-134513DFD180}" type="parTrans" cxnId="{066D57D0-7051-44D3-BD2E-83B473198C8F}">
      <dgm:prSet/>
      <dgm:spPr/>
      <dgm:t>
        <a:bodyPr/>
        <a:lstStyle/>
        <a:p>
          <a:pPr algn="ctr"/>
          <a:endParaRPr lang="en-GB" sz="1700" b="0">
            <a:latin typeface="Calibri" panose="020F0502020204030204" pitchFamily="34" charset="0"/>
            <a:cs typeface="Calibri" panose="020F0502020204030204" pitchFamily="34" charset="0"/>
          </a:endParaRPr>
        </a:p>
      </dgm:t>
    </dgm:pt>
    <dgm:pt modelId="{680A444C-4D25-4BFA-937A-726F3C4EBF4A}" type="sibTrans" cxnId="{066D57D0-7051-44D3-BD2E-83B473198C8F}">
      <dgm:prSet/>
      <dgm:spPr>
        <a:solidFill>
          <a:srgbClr val="002060"/>
        </a:solidFill>
      </dgm:spPr>
      <dgm:t>
        <a:bodyPr/>
        <a:lstStyle/>
        <a:p>
          <a:pPr algn="ctr">
            <a:lnSpc>
              <a:spcPct val="100000"/>
            </a:lnSpc>
          </a:pPr>
          <a:endParaRPr lang="en-GB" sz="1700" b="0">
            <a:latin typeface="Calibri" panose="020F0502020204030204" pitchFamily="34" charset="0"/>
            <a:cs typeface="Calibri" panose="020F0502020204030204" pitchFamily="34" charset="0"/>
          </a:endParaRPr>
        </a:p>
      </dgm:t>
    </dgm:pt>
    <dgm:pt modelId="{647F50B0-1615-4541-A584-540BA1922C19}">
      <dgm:prSet custT="1">
        <dgm: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gm:style>
      </dgm:prSet>
      <dgm:spPr>
        <a:noFill/>
        <a:ln w="38100">
          <a:solidFill>
            <a:srgbClr val="193768"/>
          </a:solidFill>
        </a:ln>
      </dgm:spPr>
      <dgm:t>
        <a:bodyPr spcFirstLastPara="0" vert="horz" wrap="square" lIns="113793" tIns="41821" rIns="41821" bIns="41822" numCol="1" spcCol="1270" anchor="ctr" anchorCtr="0"/>
        <a:lstStyle/>
        <a:p>
          <a:pPr algn="ctr">
            <a:lnSpc>
              <a:spcPct val="100000"/>
            </a:lnSpc>
          </a:pPr>
          <a:r>
            <a:rPr lang="en-GB" sz="1700" b="0" kern="1200">
              <a:solidFill>
                <a:srgbClr val="193768"/>
              </a:solidFill>
              <a:latin typeface="Calibri" panose="020F0502020204030204" pitchFamily="34" charset="0"/>
              <a:ea typeface="+mn-ea"/>
              <a:cs typeface="Calibri" panose="020F0502020204030204" pitchFamily="34" charset="0"/>
            </a:rPr>
            <a:t>No attachments/ explanation</a:t>
          </a:r>
        </a:p>
      </dgm:t>
    </dgm:pt>
    <dgm:pt modelId="{12F7F68D-E7E0-47DE-A06D-BB79B60F9A1A}" type="parTrans" cxnId="{B6918EF2-52F5-4F4F-8454-C97B4914DD97}">
      <dgm:prSet/>
      <dgm:spPr/>
      <dgm:t>
        <a:bodyPr/>
        <a:lstStyle/>
        <a:p>
          <a:pPr algn="ctr"/>
          <a:endParaRPr lang="en-GB" sz="1700" b="0">
            <a:latin typeface="Calibri" panose="020F0502020204030204" pitchFamily="34" charset="0"/>
            <a:cs typeface="Calibri" panose="020F0502020204030204" pitchFamily="34" charset="0"/>
          </a:endParaRPr>
        </a:p>
      </dgm:t>
    </dgm:pt>
    <dgm:pt modelId="{C4308349-BA55-41CA-9A1D-0D3D379E50A1}" type="sibTrans" cxnId="{B6918EF2-52F5-4F4F-8454-C97B4914DD97}">
      <dgm:prSet/>
      <dgm:spPr>
        <a:solidFill>
          <a:srgbClr val="002060"/>
        </a:solidFill>
        <a:ln>
          <a:solidFill>
            <a:srgbClr val="193768"/>
          </a:solidFill>
        </a:ln>
      </dgm:spPr>
      <dgm:t>
        <a:bodyPr/>
        <a:lstStyle/>
        <a:p>
          <a:pPr algn="ctr">
            <a:lnSpc>
              <a:spcPct val="100000"/>
            </a:lnSpc>
          </a:pPr>
          <a:endParaRPr lang="en-GB" sz="1700" b="0">
            <a:latin typeface="Calibri" panose="020F0502020204030204" pitchFamily="34" charset="0"/>
            <a:cs typeface="Calibri" panose="020F0502020204030204" pitchFamily="34" charset="0"/>
          </a:endParaRPr>
        </a:p>
      </dgm:t>
    </dgm:pt>
    <dgm:pt modelId="{A8C53608-471F-49D8-97EB-CD230E1C98C5}">
      <dgm:prSet custT="1">
        <dgm: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gm:style>
      </dgm:prSet>
      <dgm:spPr>
        <a:noFill/>
        <a:ln w="38100">
          <a:solidFill>
            <a:srgbClr val="193768"/>
          </a:solidFill>
        </a:ln>
      </dgm:spPr>
      <dgm:t>
        <a:bodyPr spcFirstLastPara="0" vert="horz" wrap="square" lIns="113793" tIns="41821" rIns="41821" bIns="41822" numCol="1" spcCol="1270" anchor="ctr" anchorCtr="0"/>
        <a:lstStyle/>
        <a:p>
          <a:pPr algn="ctr">
            <a:lnSpc>
              <a:spcPct val="100000"/>
            </a:lnSpc>
          </a:pPr>
          <a:r>
            <a:rPr lang="en-GB" sz="1700" b="0" kern="1200">
              <a:solidFill>
                <a:srgbClr val="193768"/>
              </a:solidFill>
              <a:latin typeface="Calibri" panose="020F0502020204030204" pitchFamily="34" charset="0"/>
              <a:ea typeface="+mn-ea"/>
              <a:cs typeface="Calibri" panose="020F0502020204030204" pitchFamily="34" charset="0"/>
            </a:rPr>
            <a:t>Significant variation in month-by-month categories</a:t>
          </a:r>
        </a:p>
      </dgm:t>
    </dgm:pt>
    <dgm:pt modelId="{8A38CD14-2FEC-4D9C-A99A-E73B74C590AD}" type="parTrans" cxnId="{A0F0481D-9F13-42E0-9BF0-1BF1D504655D}">
      <dgm:prSet/>
      <dgm:spPr/>
      <dgm:t>
        <a:bodyPr/>
        <a:lstStyle/>
        <a:p>
          <a:pPr algn="ctr"/>
          <a:endParaRPr lang="en-GB" sz="1700" b="0">
            <a:latin typeface="Calibri" panose="020F0502020204030204" pitchFamily="34" charset="0"/>
            <a:cs typeface="Calibri" panose="020F0502020204030204" pitchFamily="34" charset="0"/>
          </a:endParaRPr>
        </a:p>
      </dgm:t>
    </dgm:pt>
    <dgm:pt modelId="{E560CC3B-56B5-453A-AA06-A1D16C449454}" type="sibTrans" cxnId="{A0F0481D-9F13-42E0-9BF0-1BF1D504655D}">
      <dgm:prSet/>
      <dgm:spPr>
        <a:solidFill>
          <a:srgbClr val="002060"/>
        </a:solidFill>
      </dgm:spPr>
      <dgm:t>
        <a:bodyPr/>
        <a:lstStyle/>
        <a:p>
          <a:pPr algn="ctr">
            <a:lnSpc>
              <a:spcPct val="100000"/>
            </a:lnSpc>
          </a:pPr>
          <a:endParaRPr lang="en-GB" sz="1700" b="0">
            <a:latin typeface="Calibri" panose="020F0502020204030204" pitchFamily="34" charset="0"/>
            <a:cs typeface="Calibri" panose="020F0502020204030204" pitchFamily="34" charset="0"/>
          </a:endParaRPr>
        </a:p>
      </dgm:t>
    </dgm:pt>
    <dgm:pt modelId="{BF99751D-B3D0-4C26-BED1-F66D7CCA457A}">
      <dgm:prSet custT="1"/>
      <dgm:spPr>
        <a:noFill/>
        <a:ln w="38100">
          <a:solidFill>
            <a:srgbClr val="193768"/>
          </a:solidFill>
        </a:ln>
      </dgm:spPr>
      <dgm:t>
        <a:bodyPr/>
        <a:lstStyle/>
        <a:p>
          <a:pPr algn="ctr">
            <a:lnSpc>
              <a:spcPct val="100000"/>
            </a:lnSpc>
          </a:pPr>
          <a:r>
            <a:rPr lang="en-GB" sz="1700" b="0" i="0">
              <a:solidFill>
                <a:srgbClr val="193768"/>
              </a:solidFill>
              <a:latin typeface="Calibri" panose="020F0502020204030204" pitchFamily="34" charset="0"/>
              <a:cs typeface="Calibri" panose="020F0502020204030204" pitchFamily="34" charset="0"/>
            </a:rPr>
            <a:t>Significant difference in </a:t>
          </a:r>
          <a:r>
            <a:rPr lang="en-GB" sz="1700" b="0">
              <a:solidFill>
                <a:srgbClr val="193768"/>
              </a:solidFill>
              <a:latin typeface="Calibri" panose="020F0502020204030204" pitchFamily="34" charset="0"/>
              <a:cs typeface="Calibri" panose="020F0502020204030204" pitchFamily="34" charset="0"/>
            </a:rPr>
            <a:t>consent</a:t>
          </a:r>
          <a:r>
            <a:rPr lang="en-GB" sz="1700" b="0" i="0">
              <a:solidFill>
                <a:srgbClr val="193768"/>
              </a:solidFill>
              <a:latin typeface="Calibri" panose="020F0502020204030204" pitchFamily="34" charset="0"/>
              <a:cs typeface="Calibri" panose="020F0502020204030204" pitchFamily="34" charset="0"/>
            </a:rPr>
            <a:t> request vs r</a:t>
          </a:r>
          <a:r>
            <a:rPr lang="en-GB" sz="1700" b="0">
              <a:solidFill>
                <a:srgbClr val="193768"/>
              </a:solidFill>
              <a:latin typeface="Calibri" panose="020F0502020204030204" pitchFamily="34" charset="0"/>
              <a:cs typeface="Calibri" panose="020F0502020204030204" pitchFamily="34" charset="0"/>
            </a:rPr>
            <a:t>eport</a:t>
          </a:r>
          <a:r>
            <a:rPr lang="en-GB" sz="1700" b="0" i="0">
              <a:solidFill>
                <a:srgbClr val="193768"/>
              </a:solidFill>
              <a:latin typeface="Calibri" panose="020F0502020204030204" pitchFamily="34" charset="0"/>
              <a:cs typeface="Calibri" panose="020F0502020204030204" pitchFamily="34" charset="0"/>
            </a:rPr>
            <a:t> actuals</a:t>
          </a:r>
          <a:endParaRPr lang="en-GB" sz="1700" b="0">
            <a:solidFill>
              <a:srgbClr val="193768"/>
            </a:solidFill>
            <a:latin typeface="Calibri" panose="020F0502020204030204" pitchFamily="34" charset="0"/>
            <a:cs typeface="Calibri" panose="020F0502020204030204" pitchFamily="34" charset="0"/>
          </a:endParaRPr>
        </a:p>
      </dgm:t>
    </dgm:pt>
    <dgm:pt modelId="{2B7CC4E7-1196-4584-8525-4BED0EC9CCA6}" type="parTrans" cxnId="{EEED4212-DBDC-435D-AC92-094415820CF3}">
      <dgm:prSet/>
      <dgm:spPr/>
      <dgm:t>
        <a:bodyPr/>
        <a:lstStyle/>
        <a:p>
          <a:pPr algn="ctr"/>
          <a:endParaRPr lang="en-GB" sz="1700" b="0">
            <a:latin typeface="Calibri" panose="020F0502020204030204" pitchFamily="34" charset="0"/>
            <a:cs typeface="Calibri" panose="020F0502020204030204" pitchFamily="34" charset="0"/>
          </a:endParaRPr>
        </a:p>
      </dgm:t>
    </dgm:pt>
    <dgm:pt modelId="{5C0C6824-6020-4C30-8B62-C66A84CA4523}" type="sibTrans" cxnId="{EEED4212-DBDC-435D-AC92-094415820CF3}">
      <dgm:prSet/>
      <dgm:spPr/>
      <dgm:t>
        <a:bodyPr/>
        <a:lstStyle/>
        <a:p>
          <a:pPr algn="ctr"/>
          <a:endParaRPr lang="en-GB" sz="1700" b="0">
            <a:latin typeface="Calibri" panose="020F0502020204030204" pitchFamily="34" charset="0"/>
            <a:cs typeface="Calibri" panose="020F0502020204030204" pitchFamily="34" charset="0"/>
          </a:endParaRPr>
        </a:p>
      </dgm:t>
    </dgm:pt>
    <dgm:pt modelId="{4D8D8329-FB7A-4E80-946F-79A40E655466}" type="pres">
      <dgm:prSet presAssocID="{B1553FB2-0A95-457F-B135-2DF7B3845E38}" presName="root" presStyleCnt="0">
        <dgm:presLayoutVars>
          <dgm:dir/>
          <dgm:resizeHandles val="exact"/>
        </dgm:presLayoutVars>
      </dgm:prSet>
      <dgm:spPr/>
    </dgm:pt>
    <dgm:pt modelId="{7FBC0FB9-84F9-4315-B3B8-EB0BC47EEA3F}" type="pres">
      <dgm:prSet presAssocID="{B1553FB2-0A95-457F-B135-2DF7B3845E38}" presName="container" presStyleCnt="0">
        <dgm:presLayoutVars>
          <dgm:dir/>
          <dgm:resizeHandles val="exact"/>
        </dgm:presLayoutVars>
      </dgm:prSet>
      <dgm:spPr/>
    </dgm:pt>
    <dgm:pt modelId="{AC3C689F-500F-4C19-9C16-696943121AA8}" type="pres">
      <dgm:prSet presAssocID="{D83C6DC1-1B1E-49B8-A6A3-A4A9E2A2C923}" presName="compNode" presStyleCnt="0"/>
      <dgm:spPr/>
    </dgm:pt>
    <dgm:pt modelId="{1BB6B1F5-B434-4B45-8375-8F62E6DE7302}" type="pres">
      <dgm:prSet presAssocID="{D83C6DC1-1B1E-49B8-A6A3-A4A9E2A2C923}" presName="iconBgRect" presStyleLbl="bgShp" presStyleIdx="0" presStyleCnt="4"/>
      <dgm:spPr>
        <a:ln>
          <a:noFill/>
        </a:ln>
      </dgm:spPr>
    </dgm:pt>
    <dgm:pt modelId="{BE108A35-643E-4877-A2F8-EBA338FE4860}" type="pres">
      <dgm:prSet presAssocID="{D83C6DC1-1B1E-49B8-A6A3-A4A9E2A2C923}"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at"/>
        </a:ext>
      </dgm:extLst>
    </dgm:pt>
    <dgm:pt modelId="{41D02154-8A4E-4E6A-A2FA-E6FD07B246FC}" type="pres">
      <dgm:prSet presAssocID="{D83C6DC1-1B1E-49B8-A6A3-A4A9E2A2C923}" presName="spaceRect" presStyleCnt="0"/>
      <dgm:spPr/>
    </dgm:pt>
    <dgm:pt modelId="{91390EE9-6179-4C63-8D3B-2FC9604F048C}" type="pres">
      <dgm:prSet presAssocID="{D83C6DC1-1B1E-49B8-A6A3-A4A9E2A2C923}" presName="textRect" presStyleLbl="revTx" presStyleIdx="0" presStyleCnt="4">
        <dgm:presLayoutVars>
          <dgm:chMax val="1"/>
          <dgm:chPref val="1"/>
        </dgm:presLayoutVars>
      </dgm:prSet>
      <dgm:spPr/>
    </dgm:pt>
    <dgm:pt modelId="{9CF40AE4-B6B9-4440-B637-CE032026F286}" type="pres">
      <dgm:prSet presAssocID="{680A444C-4D25-4BFA-937A-726F3C4EBF4A}" presName="sibTrans" presStyleLbl="sibTrans2D1" presStyleIdx="0" presStyleCnt="0"/>
      <dgm:spPr/>
    </dgm:pt>
    <dgm:pt modelId="{BC7D358D-E74C-4663-A129-6B2187E447EE}" type="pres">
      <dgm:prSet presAssocID="{647F50B0-1615-4541-A584-540BA1922C19}" presName="compNode" presStyleCnt="0"/>
      <dgm:spPr/>
    </dgm:pt>
    <dgm:pt modelId="{B569677B-FB47-48B3-B132-99E7391E6899}" type="pres">
      <dgm:prSet presAssocID="{647F50B0-1615-4541-A584-540BA1922C19}" presName="iconBgRect" presStyleLbl="bgShp" presStyleIdx="1" presStyleCnt="4"/>
      <dgm:spPr/>
    </dgm:pt>
    <dgm:pt modelId="{1E7DF45F-B94E-4270-8280-BB2F9FAB3970}" type="pres">
      <dgm:prSet presAssocID="{647F50B0-1615-4541-A584-540BA1922C19}"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9D538125-4B1A-4548-A810-69B756122473}" type="pres">
      <dgm:prSet presAssocID="{647F50B0-1615-4541-A584-540BA1922C19}" presName="spaceRect" presStyleCnt="0"/>
      <dgm:spPr/>
    </dgm:pt>
    <dgm:pt modelId="{FB50C9E8-0C4A-4003-A407-F040BD6AB8A3}" type="pres">
      <dgm:prSet presAssocID="{647F50B0-1615-4541-A584-540BA1922C19}" presName="textRect" presStyleLbl="revTx" presStyleIdx="1" presStyleCnt="4" custScaleX="108628">
        <dgm:presLayoutVars>
          <dgm:chMax val="1"/>
          <dgm:chPref val="1"/>
        </dgm:presLayoutVars>
      </dgm:prSet>
      <dgm:spPr/>
    </dgm:pt>
    <dgm:pt modelId="{FCB1080E-390B-44A1-8334-A171D9C3A791}" type="pres">
      <dgm:prSet presAssocID="{C4308349-BA55-41CA-9A1D-0D3D379E50A1}" presName="sibTrans" presStyleLbl="sibTrans2D1" presStyleIdx="0" presStyleCnt="0"/>
      <dgm:spPr/>
    </dgm:pt>
    <dgm:pt modelId="{8BB1A662-509C-433A-824D-EB125DE290F3}" type="pres">
      <dgm:prSet presAssocID="{A8C53608-471F-49D8-97EB-CD230E1C98C5}" presName="compNode" presStyleCnt="0"/>
      <dgm:spPr/>
    </dgm:pt>
    <dgm:pt modelId="{DC74AC9D-D54F-47E3-8309-54B15049790B}" type="pres">
      <dgm:prSet presAssocID="{A8C53608-471F-49D8-97EB-CD230E1C98C5}" presName="iconBgRect" presStyleLbl="bgShp" presStyleIdx="2" presStyleCnt="4"/>
      <dgm:spPr>
        <a:ln>
          <a:noFill/>
        </a:ln>
      </dgm:spPr>
    </dgm:pt>
    <dgm:pt modelId="{438CFCB2-0A5D-416C-8D85-245D4264B2D3}" type="pres">
      <dgm:prSet presAssocID="{A8C53608-471F-49D8-97EB-CD230E1C98C5}"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86C0E1E4-7392-4176-B991-B34B72B604AA}" type="pres">
      <dgm:prSet presAssocID="{A8C53608-471F-49D8-97EB-CD230E1C98C5}" presName="spaceRect" presStyleCnt="0"/>
      <dgm:spPr/>
    </dgm:pt>
    <dgm:pt modelId="{402ACBE4-C284-454A-BFBC-810A70956561}" type="pres">
      <dgm:prSet presAssocID="{A8C53608-471F-49D8-97EB-CD230E1C98C5}" presName="textRect" presStyleLbl="revTx" presStyleIdx="2" presStyleCnt="4">
        <dgm:presLayoutVars>
          <dgm:chMax val="1"/>
          <dgm:chPref val="1"/>
        </dgm:presLayoutVars>
      </dgm:prSet>
      <dgm:spPr/>
    </dgm:pt>
    <dgm:pt modelId="{D855548D-0397-4EA0-B751-ECA81A1CAB3F}" type="pres">
      <dgm:prSet presAssocID="{E560CC3B-56B5-453A-AA06-A1D16C449454}" presName="sibTrans" presStyleLbl="sibTrans2D1" presStyleIdx="0" presStyleCnt="0"/>
      <dgm:spPr/>
    </dgm:pt>
    <dgm:pt modelId="{E03EE0A1-91B0-477F-A4C0-42E04D96E66E}" type="pres">
      <dgm:prSet presAssocID="{BF99751D-B3D0-4C26-BED1-F66D7CCA457A}" presName="compNode" presStyleCnt="0"/>
      <dgm:spPr/>
    </dgm:pt>
    <dgm:pt modelId="{B678F3A8-8599-48C1-A924-CB7CEE32777E}" type="pres">
      <dgm:prSet presAssocID="{BF99751D-B3D0-4C26-BED1-F66D7CCA457A}" presName="iconBgRect" presStyleLbl="bgShp" presStyleIdx="3" presStyleCnt="4"/>
      <dgm:spPr/>
    </dgm:pt>
    <dgm:pt modelId="{B576F7E4-E441-4494-96A0-EAB92C9B3BCD}" type="pres">
      <dgm:prSet presAssocID="{BF99751D-B3D0-4C26-BED1-F66D7CCA457A}"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F613CD2C-F845-46BB-B282-E3C3A0AC0560}" type="pres">
      <dgm:prSet presAssocID="{BF99751D-B3D0-4C26-BED1-F66D7CCA457A}" presName="spaceRect" presStyleCnt="0"/>
      <dgm:spPr/>
    </dgm:pt>
    <dgm:pt modelId="{AFFED5B7-B3FC-468D-B7C4-3F34BCF6B676}" type="pres">
      <dgm:prSet presAssocID="{BF99751D-B3D0-4C26-BED1-F66D7CCA457A}" presName="textRect" presStyleLbl="revTx" presStyleIdx="3" presStyleCnt="4" custScaleX="112603">
        <dgm:presLayoutVars>
          <dgm:chMax val="1"/>
          <dgm:chPref val="1"/>
        </dgm:presLayoutVars>
      </dgm:prSet>
      <dgm:spPr/>
    </dgm:pt>
  </dgm:ptLst>
  <dgm:cxnLst>
    <dgm:cxn modelId="{EEED4212-DBDC-435D-AC92-094415820CF3}" srcId="{B1553FB2-0A95-457F-B135-2DF7B3845E38}" destId="{BF99751D-B3D0-4C26-BED1-F66D7CCA457A}" srcOrd="3" destOrd="0" parTransId="{2B7CC4E7-1196-4584-8525-4BED0EC9CCA6}" sibTransId="{5C0C6824-6020-4C30-8B62-C66A84CA4523}"/>
    <dgm:cxn modelId="{A0F0481D-9F13-42E0-9BF0-1BF1D504655D}" srcId="{B1553FB2-0A95-457F-B135-2DF7B3845E38}" destId="{A8C53608-471F-49D8-97EB-CD230E1C98C5}" srcOrd="2" destOrd="0" parTransId="{8A38CD14-2FEC-4D9C-A99A-E73B74C590AD}" sibTransId="{E560CC3B-56B5-453A-AA06-A1D16C449454}"/>
    <dgm:cxn modelId="{A79ED940-6436-404B-8478-703EF6336BAF}" type="presOf" srcId="{BF99751D-B3D0-4C26-BED1-F66D7CCA457A}" destId="{AFFED5B7-B3FC-468D-B7C4-3F34BCF6B676}" srcOrd="0" destOrd="0" presId="urn:microsoft.com/office/officeart/2018/2/layout/IconCircleList"/>
    <dgm:cxn modelId="{46CBCC48-E08A-4091-95D1-89D92464B4E0}" type="presOf" srcId="{680A444C-4D25-4BFA-937A-726F3C4EBF4A}" destId="{9CF40AE4-B6B9-4440-B637-CE032026F286}" srcOrd="0" destOrd="0" presId="urn:microsoft.com/office/officeart/2018/2/layout/IconCircleList"/>
    <dgm:cxn modelId="{3B91EC4F-5440-4D08-A8A9-50441449D270}" type="presOf" srcId="{647F50B0-1615-4541-A584-540BA1922C19}" destId="{FB50C9E8-0C4A-4003-A407-F040BD6AB8A3}" srcOrd="0" destOrd="0" presId="urn:microsoft.com/office/officeart/2018/2/layout/IconCircleList"/>
    <dgm:cxn modelId="{F2F50377-649E-4BC8-93FA-26A77EE18DB2}" type="presOf" srcId="{D83C6DC1-1B1E-49B8-A6A3-A4A9E2A2C923}" destId="{91390EE9-6179-4C63-8D3B-2FC9604F048C}" srcOrd="0" destOrd="0" presId="urn:microsoft.com/office/officeart/2018/2/layout/IconCircleList"/>
    <dgm:cxn modelId="{F795CF82-DDD4-46E0-B133-59F7C9D4D5BD}" type="presOf" srcId="{E560CC3B-56B5-453A-AA06-A1D16C449454}" destId="{D855548D-0397-4EA0-B751-ECA81A1CAB3F}" srcOrd="0" destOrd="0" presId="urn:microsoft.com/office/officeart/2018/2/layout/IconCircleList"/>
    <dgm:cxn modelId="{93C8399E-EA47-46A6-97EE-8AAEC7CE3748}" type="presOf" srcId="{C4308349-BA55-41CA-9A1D-0D3D379E50A1}" destId="{FCB1080E-390B-44A1-8334-A171D9C3A791}" srcOrd="0" destOrd="0" presId="urn:microsoft.com/office/officeart/2018/2/layout/IconCircleList"/>
    <dgm:cxn modelId="{50624AB0-0384-4562-856D-37BE2287BFB9}" type="presOf" srcId="{B1553FB2-0A95-457F-B135-2DF7B3845E38}" destId="{4D8D8329-FB7A-4E80-946F-79A40E655466}" srcOrd="0" destOrd="0" presId="urn:microsoft.com/office/officeart/2018/2/layout/IconCircleList"/>
    <dgm:cxn modelId="{8EE02EC6-261D-447C-804C-7724435DE7F4}" type="presOf" srcId="{A8C53608-471F-49D8-97EB-CD230E1C98C5}" destId="{402ACBE4-C284-454A-BFBC-810A70956561}" srcOrd="0" destOrd="0" presId="urn:microsoft.com/office/officeart/2018/2/layout/IconCircleList"/>
    <dgm:cxn modelId="{066D57D0-7051-44D3-BD2E-83B473198C8F}" srcId="{B1553FB2-0A95-457F-B135-2DF7B3845E38}" destId="{D83C6DC1-1B1E-49B8-A6A3-A4A9E2A2C923}" srcOrd="0" destOrd="0" parTransId="{E4D67881-51A9-48C7-8196-134513DFD180}" sibTransId="{680A444C-4D25-4BFA-937A-726F3C4EBF4A}"/>
    <dgm:cxn modelId="{B6918EF2-52F5-4F4F-8454-C97B4914DD97}" srcId="{B1553FB2-0A95-457F-B135-2DF7B3845E38}" destId="{647F50B0-1615-4541-A584-540BA1922C19}" srcOrd="1" destOrd="0" parTransId="{12F7F68D-E7E0-47DE-A06D-BB79B60F9A1A}" sibTransId="{C4308349-BA55-41CA-9A1D-0D3D379E50A1}"/>
    <dgm:cxn modelId="{DA42524F-1672-434F-9B37-7726706C353C}" type="presParOf" srcId="{4D8D8329-FB7A-4E80-946F-79A40E655466}" destId="{7FBC0FB9-84F9-4315-B3B8-EB0BC47EEA3F}" srcOrd="0" destOrd="0" presId="urn:microsoft.com/office/officeart/2018/2/layout/IconCircleList"/>
    <dgm:cxn modelId="{49950D54-2606-44D2-B13F-D6162025AD76}" type="presParOf" srcId="{7FBC0FB9-84F9-4315-B3B8-EB0BC47EEA3F}" destId="{AC3C689F-500F-4C19-9C16-696943121AA8}" srcOrd="0" destOrd="0" presId="urn:microsoft.com/office/officeart/2018/2/layout/IconCircleList"/>
    <dgm:cxn modelId="{CDB219BD-E8D6-4688-AA33-0836B90CD45F}" type="presParOf" srcId="{AC3C689F-500F-4C19-9C16-696943121AA8}" destId="{1BB6B1F5-B434-4B45-8375-8F62E6DE7302}" srcOrd="0" destOrd="0" presId="urn:microsoft.com/office/officeart/2018/2/layout/IconCircleList"/>
    <dgm:cxn modelId="{A3674435-BED9-4390-8D79-41D05F00904D}" type="presParOf" srcId="{AC3C689F-500F-4C19-9C16-696943121AA8}" destId="{BE108A35-643E-4877-A2F8-EBA338FE4860}" srcOrd="1" destOrd="0" presId="urn:microsoft.com/office/officeart/2018/2/layout/IconCircleList"/>
    <dgm:cxn modelId="{67960757-3C45-4E83-ADA4-FE3BE0D3A7B9}" type="presParOf" srcId="{AC3C689F-500F-4C19-9C16-696943121AA8}" destId="{41D02154-8A4E-4E6A-A2FA-E6FD07B246FC}" srcOrd="2" destOrd="0" presId="urn:microsoft.com/office/officeart/2018/2/layout/IconCircleList"/>
    <dgm:cxn modelId="{1CC206A7-79E0-48CB-B3FC-B992CF40C9A8}" type="presParOf" srcId="{AC3C689F-500F-4C19-9C16-696943121AA8}" destId="{91390EE9-6179-4C63-8D3B-2FC9604F048C}" srcOrd="3" destOrd="0" presId="urn:microsoft.com/office/officeart/2018/2/layout/IconCircleList"/>
    <dgm:cxn modelId="{2066FEAC-51DF-4380-A5AE-9F6CF517A66A}" type="presParOf" srcId="{7FBC0FB9-84F9-4315-B3B8-EB0BC47EEA3F}" destId="{9CF40AE4-B6B9-4440-B637-CE032026F286}" srcOrd="1" destOrd="0" presId="urn:microsoft.com/office/officeart/2018/2/layout/IconCircleList"/>
    <dgm:cxn modelId="{8425E2EF-731E-4DE1-8E50-3E9509CB07E9}" type="presParOf" srcId="{7FBC0FB9-84F9-4315-B3B8-EB0BC47EEA3F}" destId="{BC7D358D-E74C-4663-A129-6B2187E447EE}" srcOrd="2" destOrd="0" presId="urn:microsoft.com/office/officeart/2018/2/layout/IconCircleList"/>
    <dgm:cxn modelId="{4D652BDA-C8B3-474C-B110-765E9867D0F1}" type="presParOf" srcId="{BC7D358D-E74C-4663-A129-6B2187E447EE}" destId="{B569677B-FB47-48B3-B132-99E7391E6899}" srcOrd="0" destOrd="0" presId="urn:microsoft.com/office/officeart/2018/2/layout/IconCircleList"/>
    <dgm:cxn modelId="{FAFC37E1-07E6-45BC-B0B2-11784E0C2DA9}" type="presParOf" srcId="{BC7D358D-E74C-4663-A129-6B2187E447EE}" destId="{1E7DF45F-B94E-4270-8280-BB2F9FAB3970}" srcOrd="1" destOrd="0" presId="urn:microsoft.com/office/officeart/2018/2/layout/IconCircleList"/>
    <dgm:cxn modelId="{19795CDF-35C1-4018-9052-369B7FCEF435}" type="presParOf" srcId="{BC7D358D-E74C-4663-A129-6B2187E447EE}" destId="{9D538125-4B1A-4548-A810-69B756122473}" srcOrd="2" destOrd="0" presId="urn:microsoft.com/office/officeart/2018/2/layout/IconCircleList"/>
    <dgm:cxn modelId="{E7CD3CF9-F962-4B22-A669-DB1A77EC6C65}" type="presParOf" srcId="{BC7D358D-E74C-4663-A129-6B2187E447EE}" destId="{FB50C9E8-0C4A-4003-A407-F040BD6AB8A3}" srcOrd="3" destOrd="0" presId="urn:microsoft.com/office/officeart/2018/2/layout/IconCircleList"/>
    <dgm:cxn modelId="{91D783E8-E5A6-4254-B74E-1A29EF42F184}" type="presParOf" srcId="{7FBC0FB9-84F9-4315-B3B8-EB0BC47EEA3F}" destId="{FCB1080E-390B-44A1-8334-A171D9C3A791}" srcOrd="3" destOrd="0" presId="urn:microsoft.com/office/officeart/2018/2/layout/IconCircleList"/>
    <dgm:cxn modelId="{DBBF2FC2-400B-4F8F-869A-B53D85AAD468}" type="presParOf" srcId="{7FBC0FB9-84F9-4315-B3B8-EB0BC47EEA3F}" destId="{8BB1A662-509C-433A-824D-EB125DE290F3}" srcOrd="4" destOrd="0" presId="urn:microsoft.com/office/officeart/2018/2/layout/IconCircleList"/>
    <dgm:cxn modelId="{9150BE87-B767-4488-B1B9-993A6CC46CA1}" type="presParOf" srcId="{8BB1A662-509C-433A-824D-EB125DE290F3}" destId="{DC74AC9D-D54F-47E3-8309-54B15049790B}" srcOrd="0" destOrd="0" presId="urn:microsoft.com/office/officeart/2018/2/layout/IconCircleList"/>
    <dgm:cxn modelId="{09C6576B-FAF2-459E-9442-1ECE04C18F31}" type="presParOf" srcId="{8BB1A662-509C-433A-824D-EB125DE290F3}" destId="{438CFCB2-0A5D-416C-8D85-245D4264B2D3}" srcOrd="1" destOrd="0" presId="urn:microsoft.com/office/officeart/2018/2/layout/IconCircleList"/>
    <dgm:cxn modelId="{4782AC89-56B6-4A53-979B-0DFBD27BB1FE}" type="presParOf" srcId="{8BB1A662-509C-433A-824D-EB125DE290F3}" destId="{86C0E1E4-7392-4176-B991-B34B72B604AA}" srcOrd="2" destOrd="0" presId="urn:microsoft.com/office/officeart/2018/2/layout/IconCircleList"/>
    <dgm:cxn modelId="{D399077B-89CD-4584-B463-624AFABC819B}" type="presParOf" srcId="{8BB1A662-509C-433A-824D-EB125DE290F3}" destId="{402ACBE4-C284-454A-BFBC-810A70956561}" srcOrd="3" destOrd="0" presId="urn:microsoft.com/office/officeart/2018/2/layout/IconCircleList"/>
    <dgm:cxn modelId="{6A9AB37E-3733-4676-80A7-643426051098}" type="presParOf" srcId="{7FBC0FB9-84F9-4315-B3B8-EB0BC47EEA3F}" destId="{D855548D-0397-4EA0-B751-ECA81A1CAB3F}" srcOrd="5" destOrd="0" presId="urn:microsoft.com/office/officeart/2018/2/layout/IconCircleList"/>
    <dgm:cxn modelId="{5022F4CC-A737-42FA-9FE5-46F60766A60B}" type="presParOf" srcId="{7FBC0FB9-84F9-4315-B3B8-EB0BC47EEA3F}" destId="{E03EE0A1-91B0-477F-A4C0-42E04D96E66E}" srcOrd="6" destOrd="0" presId="urn:microsoft.com/office/officeart/2018/2/layout/IconCircleList"/>
    <dgm:cxn modelId="{BBDF51AC-693F-471A-AA9F-5127305B7A11}" type="presParOf" srcId="{E03EE0A1-91B0-477F-A4C0-42E04D96E66E}" destId="{B678F3A8-8599-48C1-A924-CB7CEE32777E}" srcOrd="0" destOrd="0" presId="urn:microsoft.com/office/officeart/2018/2/layout/IconCircleList"/>
    <dgm:cxn modelId="{AE316A01-9A1B-4E30-BC22-0FB9EB1B5B6F}" type="presParOf" srcId="{E03EE0A1-91B0-477F-A4C0-42E04D96E66E}" destId="{B576F7E4-E441-4494-96A0-EAB92C9B3BCD}" srcOrd="1" destOrd="0" presId="urn:microsoft.com/office/officeart/2018/2/layout/IconCircleList"/>
    <dgm:cxn modelId="{75ACC526-9068-4026-97A7-6389E33B4592}" type="presParOf" srcId="{E03EE0A1-91B0-477F-A4C0-42E04D96E66E}" destId="{F613CD2C-F845-46BB-B282-E3C3A0AC0560}" srcOrd="2" destOrd="0" presId="urn:microsoft.com/office/officeart/2018/2/layout/IconCircleList"/>
    <dgm:cxn modelId="{1FAB976D-C542-4FE1-A20B-3B9D375FED6F}" type="presParOf" srcId="{E03EE0A1-91B0-477F-A4C0-42E04D96E66E}" destId="{AFFED5B7-B3FC-468D-B7C4-3F34BCF6B676}" srcOrd="3" destOrd="0" presId="urn:microsoft.com/office/officeart/2018/2/layout/IconCircleList"/>
  </dgm:cxnLst>
  <dgm:bg>
    <a:noFill/>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70F6D1-7E4E-4488-99BC-86F6F7FC64E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CA77A226-9342-4A89-80DA-19653D8375AF}">
      <dgm:prSet custT="1"/>
      <dgm:spPr>
        <a:solidFill>
          <a:srgbClr val="193768"/>
        </a:solidFill>
      </dgm:spPr>
      <dgm:t>
        <a:bodyPr/>
        <a:lstStyle/>
        <a:p>
          <a:r>
            <a:rPr lang="en-GB" sz="2400" b="0">
              <a:latin typeface="Calibri" panose="020F0502020204030204" pitchFamily="34" charset="0"/>
              <a:cs typeface="Calibri" panose="020F0502020204030204" pitchFamily="34" charset="0"/>
            </a:rPr>
            <a:t>ACE 2027 </a:t>
          </a:r>
        </a:p>
        <a:p>
          <a:r>
            <a:rPr lang="en-GB" sz="2400" b="0">
              <a:latin typeface="Calibri" panose="020F0502020204030204" pitchFamily="34" charset="0"/>
              <a:cs typeface="Calibri" panose="020F0502020204030204" pitchFamily="34" charset="0"/>
            </a:rPr>
            <a:t>Production Consents</a:t>
          </a:r>
        </a:p>
      </dgm:t>
    </dgm:pt>
    <dgm:pt modelId="{1A304DF2-A287-4B62-8E5F-A791B6A44C65}" type="parTrans" cxnId="{0421B8C8-9D13-4FAB-A0FA-70C84545CD65}">
      <dgm:prSet/>
      <dgm:spPr/>
      <dgm:t>
        <a:bodyPr/>
        <a:lstStyle/>
        <a:p>
          <a:endParaRPr lang="en-GB" sz="1200" b="0">
            <a:latin typeface="Calibri" panose="020F0502020204030204" pitchFamily="34" charset="0"/>
            <a:cs typeface="Calibri" panose="020F0502020204030204" pitchFamily="34" charset="0"/>
          </a:endParaRPr>
        </a:p>
      </dgm:t>
    </dgm:pt>
    <dgm:pt modelId="{CDBA41DC-B9ED-496A-8404-93EF2845A055}" type="sibTrans" cxnId="{0421B8C8-9D13-4FAB-A0FA-70C84545CD65}">
      <dgm:prSet/>
      <dgm:spPr/>
      <dgm:t>
        <a:bodyPr/>
        <a:lstStyle/>
        <a:p>
          <a:endParaRPr lang="en-GB" sz="1200" b="0">
            <a:latin typeface="Calibri" panose="020F0502020204030204" pitchFamily="34" charset="0"/>
            <a:cs typeface="Calibri" panose="020F0502020204030204" pitchFamily="34" charset="0"/>
          </a:endParaRPr>
        </a:p>
      </dgm:t>
    </dgm:pt>
    <dgm:pt modelId="{9E4181FB-8A70-43D7-8A0C-DE1A5F5F1BB2}">
      <dgm:prSet custT="1"/>
      <dgm:spPr/>
      <dgm:t>
        <a:bodyPr/>
        <a:lstStyle/>
        <a:p>
          <a:r>
            <a:rPr lang="en-GB" sz="1600" b="0">
              <a:latin typeface="Calibri" panose="020F0502020204030204" pitchFamily="34" charset="0"/>
              <a:cs typeface="Calibri" panose="020F0502020204030204" pitchFamily="34" charset="0"/>
            </a:rPr>
            <a:t>Operator </a:t>
          </a:r>
          <a:br>
            <a:rPr lang="en-GB" sz="1600" b="0">
              <a:latin typeface="Calibri" panose="020F0502020204030204" pitchFamily="34" charset="0"/>
              <a:cs typeface="Calibri" panose="020F0502020204030204" pitchFamily="34" charset="0"/>
            </a:rPr>
          </a:br>
          <a:r>
            <a:rPr lang="en-GB" sz="1600" b="0">
              <a:latin typeface="Calibri" panose="020F0502020204030204" pitchFamily="34" charset="0"/>
              <a:cs typeface="Calibri" panose="020F0502020204030204" pitchFamily="34" charset="0"/>
            </a:rPr>
            <a:t>submissions deadline </a:t>
          </a:r>
        </a:p>
        <a:p>
          <a:r>
            <a:rPr lang="en-GB" sz="1600" b="0">
              <a:latin typeface="Calibri" panose="020F0502020204030204" pitchFamily="34" charset="0"/>
              <a:cs typeface="Calibri" panose="020F0502020204030204" pitchFamily="34" charset="0"/>
            </a:rPr>
            <a:t>COB 14 Aug 2026</a:t>
          </a:r>
        </a:p>
      </dgm:t>
    </dgm:pt>
    <dgm:pt modelId="{A8AFA49E-7AB8-49D8-909A-5D1384991DB3}" type="parTrans" cxnId="{C93C5854-D5CF-485A-8953-9CCDD19F516D}">
      <dgm:prSet/>
      <dgm:spPr/>
      <dgm:t>
        <a:bodyPr/>
        <a:lstStyle/>
        <a:p>
          <a:endParaRPr lang="en-GB" sz="1200" b="0">
            <a:latin typeface="Calibri" panose="020F0502020204030204" pitchFamily="34" charset="0"/>
            <a:cs typeface="Calibri" panose="020F0502020204030204" pitchFamily="34" charset="0"/>
          </a:endParaRPr>
        </a:p>
      </dgm:t>
    </dgm:pt>
    <dgm:pt modelId="{5CD2D32D-29CE-4B33-9184-99F1807861A8}" type="sibTrans" cxnId="{C93C5854-D5CF-485A-8953-9CCDD19F516D}">
      <dgm:prSet/>
      <dgm:spPr/>
      <dgm:t>
        <a:bodyPr/>
        <a:lstStyle/>
        <a:p>
          <a:endParaRPr lang="en-GB" sz="1200" b="0">
            <a:latin typeface="Calibri" panose="020F0502020204030204" pitchFamily="34" charset="0"/>
            <a:cs typeface="Calibri" panose="020F0502020204030204" pitchFamily="34" charset="0"/>
          </a:endParaRPr>
        </a:p>
      </dgm:t>
    </dgm:pt>
    <dgm:pt modelId="{0964098B-BB8B-4D4B-8312-964C10A106C5}">
      <dgm:prSet custT="1"/>
      <dgm:spPr>
        <a:solidFill>
          <a:srgbClr val="193768"/>
        </a:solidFill>
        <a:ln w="19050" cap="flat" cmpd="sng" algn="ctr">
          <a:solidFill>
            <a:prstClr val="white">
              <a:hueOff val="0"/>
              <a:satOff val="0"/>
              <a:lumOff val="0"/>
              <a:alphaOff val="0"/>
            </a:prstClr>
          </a:solidFill>
          <a:prstDash val="solid"/>
          <a:miter lim="800000"/>
        </a:ln>
        <a:effectLst/>
      </dgm:spPr>
      <dgm:t>
        <a:bodyPr spcFirstLastPara="0" vert="horz" wrap="square" lIns="45720" tIns="30480" rIns="45720" bIns="30480" numCol="1" spcCol="1270" anchor="ctr" anchorCtr="0"/>
        <a:lstStyle/>
        <a:p>
          <a:pPr marL="0" lvl="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ACE 2027</a:t>
          </a:r>
        </a:p>
        <a:p>
          <a:pPr marL="0" lvl="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Flare &amp; Vent Consents </a:t>
          </a:r>
        </a:p>
      </dgm:t>
    </dgm:pt>
    <dgm:pt modelId="{108F94B4-5500-47D7-838E-C08D756B16C7}" type="parTrans" cxnId="{CBCC36D6-8E3E-4171-A884-E6329BBA8FC5}">
      <dgm:prSet/>
      <dgm:spPr/>
      <dgm:t>
        <a:bodyPr/>
        <a:lstStyle/>
        <a:p>
          <a:endParaRPr lang="en-GB" sz="1200" b="0">
            <a:latin typeface="Calibri" panose="020F0502020204030204" pitchFamily="34" charset="0"/>
            <a:cs typeface="Calibri" panose="020F0502020204030204" pitchFamily="34" charset="0"/>
          </a:endParaRPr>
        </a:p>
      </dgm:t>
    </dgm:pt>
    <dgm:pt modelId="{EDD9B4D3-547D-423B-B8A4-C5283C1F47C9}" type="sibTrans" cxnId="{CBCC36D6-8E3E-4171-A884-E6329BBA8FC5}">
      <dgm:prSet/>
      <dgm:spPr/>
      <dgm:t>
        <a:bodyPr/>
        <a:lstStyle/>
        <a:p>
          <a:endParaRPr lang="en-GB" sz="1200" b="0">
            <a:latin typeface="Calibri" panose="020F0502020204030204" pitchFamily="34" charset="0"/>
            <a:cs typeface="Calibri" panose="020F0502020204030204" pitchFamily="34" charset="0"/>
          </a:endParaRPr>
        </a:p>
      </dgm:t>
    </dgm:pt>
    <dgm:pt modelId="{17787462-0665-4646-86C3-999FC61BEC11}">
      <dgm:prSet custT="1"/>
      <dgm:spPr/>
      <dgm:t>
        <a:bodyPr/>
        <a:lstStyle/>
        <a:p>
          <a:r>
            <a:rPr lang="en-GB" sz="1600" b="0">
              <a:latin typeface="Calibri" panose="020F0502020204030204" pitchFamily="34" charset="0"/>
              <a:cs typeface="Calibri" panose="020F0502020204030204" pitchFamily="34" charset="0"/>
            </a:rPr>
            <a:t>Operator submissions deadline </a:t>
          </a:r>
        </a:p>
        <a:p>
          <a:r>
            <a:rPr lang="en-GB" sz="1600" b="0">
              <a:latin typeface="Calibri" panose="020F0502020204030204" pitchFamily="34" charset="0"/>
              <a:cs typeface="Calibri" panose="020F0502020204030204" pitchFamily="34" charset="0"/>
            </a:rPr>
            <a:t>COB on 11 Sept 2026</a:t>
          </a:r>
        </a:p>
      </dgm:t>
    </dgm:pt>
    <dgm:pt modelId="{52FCEEE0-017F-4556-84D3-DC86FF05F32D}" type="parTrans" cxnId="{D5C03E21-85A1-4373-87F1-82F7E80F70EA}">
      <dgm:prSet/>
      <dgm:spPr/>
      <dgm:t>
        <a:bodyPr/>
        <a:lstStyle/>
        <a:p>
          <a:endParaRPr lang="en-GB" sz="1200" b="0">
            <a:latin typeface="Calibri" panose="020F0502020204030204" pitchFamily="34" charset="0"/>
            <a:cs typeface="Calibri" panose="020F0502020204030204" pitchFamily="34" charset="0"/>
          </a:endParaRPr>
        </a:p>
      </dgm:t>
    </dgm:pt>
    <dgm:pt modelId="{F3199C74-D253-470C-A3CC-87DB21345A9D}" type="sibTrans" cxnId="{D5C03E21-85A1-4373-87F1-82F7E80F70EA}">
      <dgm:prSet/>
      <dgm:spPr/>
      <dgm:t>
        <a:bodyPr/>
        <a:lstStyle/>
        <a:p>
          <a:endParaRPr lang="en-GB" sz="1200" b="0">
            <a:latin typeface="Calibri" panose="020F0502020204030204" pitchFamily="34" charset="0"/>
            <a:cs typeface="Calibri" panose="020F0502020204030204" pitchFamily="34" charset="0"/>
          </a:endParaRPr>
        </a:p>
      </dgm:t>
    </dgm:pt>
    <dgm:pt modelId="{1F6F0763-8848-4334-9506-31BDC7203B0F}">
      <dgm:prSet custT="1"/>
      <dgm:spPr>
        <a:solidFill>
          <a:srgbClr val="193768"/>
        </a:solidFill>
        <a:ln w="19050" cap="flat" cmpd="sng" algn="ctr">
          <a:solidFill>
            <a:prstClr val="white">
              <a:hueOff val="0"/>
              <a:satOff val="0"/>
              <a:lumOff val="0"/>
              <a:alphaOff val="0"/>
            </a:prstClr>
          </a:solidFill>
          <a:prstDash val="solid"/>
          <a:miter lim="800000"/>
        </a:ln>
        <a:effectLst/>
      </dgm:spPr>
      <dgm:t>
        <a:bodyPr spcFirstLastPara="0" vert="horz" wrap="square" lIns="45720" tIns="30480" rIns="45720" bIns="30480" numCol="1" spcCol="1270" anchor="ctr" anchorCtr="0"/>
        <a:lstStyle/>
        <a:p>
          <a:pPr marL="0" lvl="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All Consents Issued</a:t>
          </a:r>
        </a:p>
      </dgm:t>
    </dgm:pt>
    <dgm:pt modelId="{27A337F5-45C5-4053-A40A-5BBD6331073A}" type="parTrans" cxnId="{985A3DAB-7837-422A-A0DC-8BD94C73EE7A}">
      <dgm:prSet/>
      <dgm:spPr/>
      <dgm:t>
        <a:bodyPr/>
        <a:lstStyle/>
        <a:p>
          <a:endParaRPr lang="en-GB" sz="1200" b="0">
            <a:latin typeface="Calibri" panose="020F0502020204030204" pitchFamily="34" charset="0"/>
            <a:cs typeface="Calibri" panose="020F0502020204030204" pitchFamily="34" charset="0"/>
          </a:endParaRPr>
        </a:p>
      </dgm:t>
    </dgm:pt>
    <dgm:pt modelId="{ECF3AE83-F05F-478C-87E5-CB43EE3E2F00}" type="sibTrans" cxnId="{985A3DAB-7837-422A-A0DC-8BD94C73EE7A}">
      <dgm:prSet/>
      <dgm:spPr/>
      <dgm:t>
        <a:bodyPr/>
        <a:lstStyle/>
        <a:p>
          <a:endParaRPr lang="en-GB" sz="1200" b="0">
            <a:latin typeface="Calibri" panose="020F0502020204030204" pitchFamily="34" charset="0"/>
            <a:cs typeface="Calibri" panose="020F0502020204030204" pitchFamily="34" charset="0"/>
          </a:endParaRPr>
        </a:p>
      </dgm:t>
    </dgm:pt>
    <dgm:pt modelId="{88B3978E-51BC-4636-9C99-43F38F525960}">
      <dgm:prSet custT="1"/>
      <dgm:spPr/>
      <dgm:t>
        <a:bodyPr/>
        <a:lstStyle/>
        <a:p>
          <a:r>
            <a:rPr lang="en-GB" sz="1600" b="0">
              <a:latin typeface="Calibri" panose="020F0502020204030204" pitchFamily="34" charset="0"/>
              <a:cs typeface="Calibri" panose="020F0502020204030204" pitchFamily="34" charset="0"/>
            </a:rPr>
            <a:t>11 December</a:t>
          </a:r>
        </a:p>
      </dgm:t>
    </dgm:pt>
    <dgm:pt modelId="{2F15C927-E869-4128-A1FD-9D86A8AD2D13}" type="parTrans" cxnId="{3ADCC066-DC77-4C8B-B990-CA8201C90D4C}">
      <dgm:prSet/>
      <dgm:spPr/>
      <dgm:t>
        <a:bodyPr/>
        <a:lstStyle/>
        <a:p>
          <a:endParaRPr lang="en-GB" sz="1200" b="0">
            <a:latin typeface="Calibri" panose="020F0502020204030204" pitchFamily="34" charset="0"/>
            <a:cs typeface="Calibri" panose="020F0502020204030204" pitchFamily="34" charset="0"/>
          </a:endParaRPr>
        </a:p>
      </dgm:t>
    </dgm:pt>
    <dgm:pt modelId="{938C64AE-4FE5-4CB3-995E-3A911ED7F5A1}" type="sibTrans" cxnId="{3ADCC066-DC77-4C8B-B990-CA8201C90D4C}">
      <dgm:prSet/>
      <dgm:spPr/>
      <dgm:t>
        <a:bodyPr/>
        <a:lstStyle/>
        <a:p>
          <a:endParaRPr lang="en-GB" sz="1200" b="0">
            <a:latin typeface="Calibri" panose="020F0502020204030204" pitchFamily="34" charset="0"/>
            <a:cs typeface="Calibri" panose="020F0502020204030204" pitchFamily="34" charset="0"/>
          </a:endParaRPr>
        </a:p>
      </dgm:t>
    </dgm:pt>
    <dgm:pt modelId="{0789E91E-8BE9-46B4-891F-4DEE354303C5}" type="pres">
      <dgm:prSet presAssocID="{0A70F6D1-7E4E-4488-99BC-86F6F7FC64E6}" presName="diagram" presStyleCnt="0">
        <dgm:presLayoutVars>
          <dgm:chPref val="1"/>
          <dgm:dir/>
          <dgm:animOne val="branch"/>
          <dgm:animLvl val="lvl"/>
          <dgm:resizeHandles/>
        </dgm:presLayoutVars>
      </dgm:prSet>
      <dgm:spPr/>
    </dgm:pt>
    <dgm:pt modelId="{7DD6F678-5C14-4922-9FE2-878BC322BB53}" type="pres">
      <dgm:prSet presAssocID="{CA77A226-9342-4A89-80DA-19653D8375AF}" presName="root" presStyleCnt="0"/>
      <dgm:spPr/>
    </dgm:pt>
    <dgm:pt modelId="{D4DB7B1B-8375-4B09-9581-88B146969A94}" type="pres">
      <dgm:prSet presAssocID="{CA77A226-9342-4A89-80DA-19653D8375AF}" presName="rootComposite" presStyleCnt="0"/>
      <dgm:spPr/>
    </dgm:pt>
    <dgm:pt modelId="{B84C8FD1-6ED0-4A56-A5E8-9D4A53F12441}" type="pres">
      <dgm:prSet presAssocID="{CA77A226-9342-4A89-80DA-19653D8375AF}" presName="rootText" presStyleLbl="node1" presStyleIdx="0" presStyleCnt="3" custScaleX="80585" custScaleY="72047"/>
      <dgm:spPr/>
    </dgm:pt>
    <dgm:pt modelId="{61AD24FE-A4B0-4D69-AA76-DBB3D5336A53}" type="pres">
      <dgm:prSet presAssocID="{CA77A226-9342-4A89-80DA-19653D8375AF}" presName="rootConnector" presStyleLbl="node1" presStyleIdx="0" presStyleCnt="3"/>
      <dgm:spPr/>
    </dgm:pt>
    <dgm:pt modelId="{7C33A360-9388-4C02-BA94-B52AA31BB2FC}" type="pres">
      <dgm:prSet presAssocID="{CA77A226-9342-4A89-80DA-19653D8375AF}" presName="childShape" presStyleCnt="0"/>
      <dgm:spPr/>
    </dgm:pt>
    <dgm:pt modelId="{7B22D437-CB4E-4B8A-B1EE-102F5CE1FEAD}" type="pres">
      <dgm:prSet presAssocID="{A8AFA49E-7AB8-49D8-909A-5D1384991DB3}" presName="Name13" presStyleLbl="parChTrans1D2" presStyleIdx="0" presStyleCnt="3"/>
      <dgm:spPr/>
    </dgm:pt>
    <dgm:pt modelId="{3923E6C8-14C0-4A41-A64D-5CBE1DE76AC0}" type="pres">
      <dgm:prSet presAssocID="{9E4181FB-8A70-43D7-8A0C-DE1A5F5F1BB2}" presName="childText" presStyleLbl="bgAcc1" presStyleIdx="0" presStyleCnt="3" custScaleX="84147" custScaleY="63911" custLinFactNeighborY="-5008">
        <dgm:presLayoutVars>
          <dgm:bulletEnabled val="1"/>
        </dgm:presLayoutVars>
      </dgm:prSet>
      <dgm:spPr/>
    </dgm:pt>
    <dgm:pt modelId="{DF4A78B6-5144-4013-8E7F-761D0BCC3A52}" type="pres">
      <dgm:prSet presAssocID="{0964098B-BB8B-4D4B-8312-964C10A106C5}" presName="root" presStyleCnt="0"/>
      <dgm:spPr/>
    </dgm:pt>
    <dgm:pt modelId="{3C2A2F38-480A-4E81-9A2A-DCBC99BBB515}" type="pres">
      <dgm:prSet presAssocID="{0964098B-BB8B-4D4B-8312-964C10A106C5}" presName="rootComposite" presStyleCnt="0"/>
      <dgm:spPr/>
    </dgm:pt>
    <dgm:pt modelId="{8116EC3C-3A96-4294-8EBC-F6A8B8B69E67}" type="pres">
      <dgm:prSet presAssocID="{0964098B-BB8B-4D4B-8312-964C10A106C5}" presName="rootText" presStyleLbl="node1" presStyleIdx="1" presStyleCnt="3" custScaleX="80585" custScaleY="75520"/>
      <dgm:spPr>
        <a:xfrm>
          <a:off x="4035380" y="756336"/>
          <a:ext cx="3074090" cy="1440437"/>
        </a:xfrm>
        <a:prstGeom prst="roundRect">
          <a:avLst>
            <a:gd name="adj" fmla="val 10000"/>
          </a:avLst>
        </a:prstGeom>
      </dgm:spPr>
    </dgm:pt>
    <dgm:pt modelId="{F2EED9A1-9C91-46FE-B5D6-08ABFDF6BA8C}" type="pres">
      <dgm:prSet presAssocID="{0964098B-BB8B-4D4B-8312-964C10A106C5}" presName="rootConnector" presStyleLbl="node1" presStyleIdx="1" presStyleCnt="3"/>
      <dgm:spPr/>
    </dgm:pt>
    <dgm:pt modelId="{312085F4-6A01-4E77-8A1F-1A4E5D725D4D}" type="pres">
      <dgm:prSet presAssocID="{0964098B-BB8B-4D4B-8312-964C10A106C5}" presName="childShape" presStyleCnt="0"/>
      <dgm:spPr/>
    </dgm:pt>
    <dgm:pt modelId="{A96D41CA-CF6C-435E-BB33-2BC8BAE3AF44}" type="pres">
      <dgm:prSet presAssocID="{52FCEEE0-017F-4556-84D3-DC86FF05F32D}" presName="Name13" presStyleLbl="parChTrans1D2" presStyleIdx="1" presStyleCnt="3"/>
      <dgm:spPr/>
    </dgm:pt>
    <dgm:pt modelId="{222E10BD-5015-4240-89D9-674ADEE81224}" type="pres">
      <dgm:prSet presAssocID="{17787462-0665-4646-86C3-999FC61BEC11}" presName="childText" presStyleLbl="bgAcc1" presStyleIdx="1" presStyleCnt="3" custScaleX="84101" custScaleY="60322" custLinFactNeighborX="536" custLinFactNeighborY="-2964">
        <dgm:presLayoutVars>
          <dgm:bulletEnabled val="1"/>
        </dgm:presLayoutVars>
      </dgm:prSet>
      <dgm:spPr/>
    </dgm:pt>
    <dgm:pt modelId="{399D9F79-33BB-4E82-B7BF-127EB5E80A3A}" type="pres">
      <dgm:prSet presAssocID="{1F6F0763-8848-4334-9506-31BDC7203B0F}" presName="root" presStyleCnt="0"/>
      <dgm:spPr/>
    </dgm:pt>
    <dgm:pt modelId="{8BBA7FD0-1A44-453A-96C5-CCA7A865ACB0}" type="pres">
      <dgm:prSet presAssocID="{1F6F0763-8848-4334-9506-31BDC7203B0F}" presName="rootComposite" presStyleCnt="0"/>
      <dgm:spPr/>
    </dgm:pt>
    <dgm:pt modelId="{43BD7741-9729-4FB4-82E6-85F8D224389D}" type="pres">
      <dgm:prSet presAssocID="{1F6F0763-8848-4334-9506-31BDC7203B0F}" presName="rootText" presStyleLbl="node1" presStyleIdx="2" presStyleCnt="3" custScaleX="80585" custScaleY="77182"/>
      <dgm:spPr>
        <a:xfrm>
          <a:off x="8063150" y="756336"/>
          <a:ext cx="3074090" cy="1472137"/>
        </a:xfrm>
        <a:prstGeom prst="roundRect">
          <a:avLst>
            <a:gd name="adj" fmla="val 10000"/>
          </a:avLst>
        </a:prstGeom>
      </dgm:spPr>
    </dgm:pt>
    <dgm:pt modelId="{4BD23C15-A11B-4294-9B95-AA45CA0D0180}" type="pres">
      <dgm:prSet presAssocID="{1F6F0763-8848-4334-9506-31BDC7203B0F}" presName="rootConnector" presStyleLbl="node1" presStyleIdx="2" presStyleCnt="3"/>
      <dgm:spPr/>
    </dgm:pt>
    <dgm:pt modelId="{1DE9AC66-7530-49F5-9906-CA3031EF5752}" type="pres">
      <dgm:prSet presAssocID="{1F6F0763-8848-4334-9506-31BDC7203B0F}" presName="childShape" presStyleCnt="0"/>
      <dgm:spPr/>
    </dgm:pt>
    <dgm:pt modelId="{DE1B9A5B-A532-484A-AEF1-5A2A6143B66B}" type="pres">
      <dgm:prSet presAssocID="{2F15C927-E869-4128-A1FD-9D86A8AD2D13}" presName="Name13" presStyleLbl="parChTrans1D2" presStyleIdx="2" presStyleCnt="3"/>
      <dgm:spPr/>
    </dgm:pt>
    <dgm:pt modelId="{A648BCA5-96E8-4D4A-ADDF-A26CE694B830}" type="pres">
      <dgm:prSet presAssocID="{88B3978E-51BC-4636-9C99-43F38F525960}" presName="childText" presStyleLbl="bgAcc1" presStyleIdx="2" presStyleCnt="3" custScaleX="80560" custScaleY="59304" custLinFactNeighborX="-531" custLinFactNeighborY="-6867">
        <dgm:presLayoutVars>
          <dgm:bulletEnabled val="1"/>
        </dgm:presLayoutVars>
      </dgm:prSet>
      <dgm:spPr/>
    </dgm:pt>
  </dgm:ptLst>
  <dgm:cxnLst>
    <dgm:cxn modelId="{D5C03E21-85A1-4373-87F1-82F7E80F70EA}" srcId="{0964098B-BB8B-4D4B-8312-964C10A106C5}" destId="{17787462-0665-4646-86C3-999FC61BEC11}" srcOrd="0" destOrd="0" parTransId="{52FCEEE0-017F-4556-84D3-DC86FF05F32D}" sibTransId="{F3199C74-D253-470C-A3CC-87DB21345A9D}"/>
    <dgm:cxn modelId="{28ACB824-7163-4C21-873E-FA1B8B3C4439}" type="presOf" srcId="{2F15C927-E869-4128-A1FD-9D86A8AD2D13}" destId="{DE1B9A5B-A532-484A-AEF1-5A2A6143B66B}" srcOrd="0" destOrd="0" presId="urn:microsoft.com/office/officeart/2005/8/layout/hierarchy3"/>
    <dgm:cxn modelId="{29DE2B2B-CD98-46D8-BEC1-440D199C8202}" type="presOf" srcId="{17787462-0665-4646-86C3-999FC61BEC11}" destId="{222E10BD-5015-4240-89D9-674ADEE81224}" srcOrd="0" destOrd="0" presId="urn:microsoft.com/office/officeart/2005/8/layout/hierarchy3"/>
    <dgm:cxn modelId="{4054F92F-C349-4A76-BEB2-82B6E598809B}" type="presOf" srcId="{CA77A226-9342-4A89-80DA-19653D8375AF}" destId="{61AD24FE-A4B0-4D69-AA76-DBB3D5336A53}" srcOrd="1" destOrd="0" presId="urn:microsoft.com/office/officeart/2005/8/layout/hierarchy3"/>
    <dgm:cxn modelId="{13EE4C5C-C955-4453-B134-18B3862E1070}" type="presOf" srcId="{0964098B-BB8B-4D4B-8312-964C10A106C5}" destId="{F2EED9A1-9C91-46FE-B5D6-08ABFDF6BA8C}" srcOrd="1" destOrd="0" presId="urn:microsoft.com/office/officeart/2005/8/layout/hierarchy3"/>
    <dgm:cxn modelId="{D760D444-3253-4CF4-9430-A49D340EF3A1}" type="presOf" srcId="{CA77A226-9342-4A89-80DA-19653D8375AF}" destId="{B84C8FD1-6ED0-4A56-A5E8-9D4A53F12441}" srcOrd="0" destOrd="0" presId="urn:microsoft.com/office/officeart/2005/8/layout/hierarchy3"/>
    <dgm:cxn modelId="{3ADCC066-DC77-4C8B-B990-CA8201C90D4C}" srcId="{1F6F0763-8848-4334-9506-31BDC7203B0F}" destId="{88B3978E-51BC-4636-9C99-43F38F525960}" srcOrd="0" destOrd="0" parTransId="{2F15C927-E869-4128-A1FD-9D86A8AD2D13}" sibTransId="{938C64AE-4FE5-4CB3-995E-3A911ED7F5A1}"/>
    <dgm:cxn modelId="{09707D6D-99E1-46A7-B2DA-7EC87036182D}" type="presOf" srcId="{0A70F6D1-7E4E-4488-99BC-86F6F7FC64E6}" destId="{0789E91E-8BE9-46B4-891F-4DEE354303C5}" srcOrd="0" destOrd="0" presId="urn:microsoft.com/office/officeart/2005/8/layout/hierarchy3"/>
    <dgm:cxn modelId="{C93C5854-D5CF-485A-8953-9CCDD19F516D}" srcId="{CA77A226-9342-4A89-80DA-19653D8375AF}" destId="{9E4181FB-8A70-43D7-8A0C-DE1A5F5F1BB2}" srcOrd="0" destOrd="0" parTransId="{A8AFA49E-7AB8-49D8-909A-5D1384991DB3}" sibTransId="{5CD2D32D-29CE-4B33-9184-99F1807861A8}"/>
    <dgm:cxn modelId="{BB59EB7B-4103-48D7-B96F-8C2775B6CFF3}" type="presOf" srcId="{1F6F0763-8848-4334-9506-31BDC7203B0F}" destId="{43BD7741-9729-4FB4-82E6-85F8D224389D}" srcOrd="0" destOrd="0" presId="urn:microsoft.com/office/officeart/2005/8/layout/hierarchy3"/>
    <dgm:cxn modelId="{06EE577F-1FDA-484F-85B7-71CB0D79EC62}" type="presOf" srcId="{A8AFA49E-7AB8-49D8-909A-5D1384991DB3}" destId="{7B22D437-CB4E-4B8A-B1EE-102F5CE1FEAD}" srcOrd="0" destOrd="0" presId="urn:microsoft.com/office/officeart/2005/8/layout/hierarchy3"/>
    <dgm:cxn modelId="{985A3DAB-7837-422A-A0DC-8BD94C73EE7A}" srcId="{0A70F6D1-7E4E-4488-99BC-86F6F7FC64E6}" destId="{1F6F0763-8848-4334-9506-31BDC7203B0F}" srcOrd="2" destOrd="0" parTransId="{27A337F5-45C5-4053-A40A-5BBD6331073A}" sibTransId="{ECF3AE83-F05F-478C-87E5-CB43EE3E2F00}"/>
    <dgm:cxn modelId="{F9B104B9-75F4-4D32-B8BF-0151BF0B7A23}" type="presOf" srcId="{0964098B-BB8B-4D4B-8312-964C10A106C5}" destId="{8116EC3C-3A96-4294-8EBC-F6A8B8B69E67}" srcOrd="0" destOrd="0" presId="urn:microsoft.com/office/officeart/2005/8/layout/hierarchy3"/>
    <dgm:cxn modelId="{25618ABB-8284-49E3-8F93-6C14BD52D0DF}" type="presOf" srcId="{1F6F0763-8848-4334-9506-31BDC7203B0F}" destId="{4BD23C15-A11B-4294-9B95-AA45CA0D0180}" srcOrd="1" destOrd="0" presId="urn:microsoft.com/office/officeart/2005/8/layout/hierarchy3"/>
    <dgm:cxn modelId="{DA42B9C2-8E09-4514-95E8-EB16377F9969}" type="presOf" srcId="{88B3978E-51BC-4636-9C99-43F38F525960}" destId="{A648BCA5-96E8-4D4A-ADDF-A26CE694B830}" srcOrd="0" destOrd="0" presId="urn:microsoft.com/office/officeart/2005/8/layout/hierarchy3"/>
    <dgm:cxn modelId="{0421B8C8-9D13-4FAB-A0FA-70C84545CD65}" srcId="{0A70F6D1-7E4E-4488-99BC-86F6F7FC64E6}" destId="{CA77A226-9342-4A89-80DA-19653D8375AF}" srcOrd="0" destOrd="0" parTransId="{1A304DF2-A287-4B62-8E5F-A791B6A44C65}" sibTransId="{CDBA41DC-B9ED-496A-8404-93EF2845A055}"/>
    <dgm:cxn modelId="{CBCC36D6-8E3E-4171-A884-E6329BBA8FC5}" srcId="{0A70F6D1-7E4E-4488-99BC-86F6F7FC64E6}" destId="{0964098B-BB8B-4D4B-8312-964C10A106C5}" srcOrd="1" destOrd="0" parTransId="{108F94B4-5500-47D7-838E-C08D756B16C7}" sibTransId="{EDD9B4D3-547D-423B-B8A4-C5283C1F47C9}"/>
    <dgm:cxn modelId="{D77F12E8-FADB-4104-A21A-AEA1D3AE2D94}" type="presOf" srcId="{9E4181FB-8A70-43D7-8A0C-DE1A5F5F1BB2}" destId="{3923E6C8-14C0-4A41-A64D-5CBE1DE76AC0}" srcOrd="0" destOrd="0" presId="urn:microsoft.com/office/officeart/2005/8/layout/hierarchy3"/>
    <dgm:cxn modelId="{E382CFF0-F48A-4D0E-9A0A-219787A6A198}" type="presOf" srcId="{52FCEEE0-017F-4556-84D3-DC86FF05F32D}" destId="{A96D41CA-CF6C-435E-BB33-2BC8BAE3AF44}" srcOrd="0" destOrd="0" presId="urn:microsoft.com/office/officeart/2005/8/layout/hierarchy3"/>
    <dgm:cxn modelId="{838B1102-CE05-482E-A6AF-4DC37CC3C730}" type="presParOf" srcId="{0789E91E-8BE9-46B4-891F-4DEE354303C5}" destId="{7DD6F678-5C14-4922-9FE2-878BC322BB53}" srcOrd="0" destOrd="0" presId="urn:microsoft.com/office/officeart/2005/8/layout/hierarchy3"/>
    <dgm:cxn modelId="{B39337F6-FF6C-4831-AEB9-F4BBEE6513EC}" type="presParOf" srcId="{7DD6F678-5C14-4922-9FE2-878BC322BB53}" destId="{D4DB7B1B-8375-4B09-9581-88B146969A94}" srcOrd="0" destOrd="0" presId="urn:microsoft.com/office/officeart/2005/8/layout/hierarchy3"/>
    <dgm:cxn modelId="{3DBBC7CC-E1A1-4F9F-8827-A1BD4E1E88E8}" type="presParOf" srcId="{D4DB7B1B-8375-4B09-9581-88B146969A94}" destId="{B84C8FD1-6ED0-4A56-A5E8-9D4A53F12441}" srcOrd="0" destOrd="0" presId="urn:microsoft.com/office/officeart/2005/8/layout/hierarchy3"/>
    <dgm:cxn modelId="{1478D57A-F9CB-4A5A-B0C0-F3E33403A4AB}" type="presParOf" srcId="{D4DB7B1B-8375-4B09-9581-88B146969A94}" destId="{61AD24FE-A4B0-4D69-AA76-DBB3D5336A53}" srcOrd="1" destOrd="0" presId="urn:microsoft.com/office/officeart/2005/8/layout/hierarchy3"/>
    <dgm:cxn modelId="{1F572163-817E-4237-860D-45C9CC6941F4}" type="presParOf" srcId="{7DD6F678-5C14-4922-9FE2-878BC322BB53}" destId="{7C33A360-9388-4C02-BA94-B52AA31BB2FC}" srcOrd="1" destOrd="0" presId="urn:microsoft.com/office/officeart/2005/8/layout/hierarchy3"/>
    <dgm:cxn modelId="{9F2D0B7F-A51D-4A72-80FB-66632DEE3CD4}" type="presParOf" srcId="{7C33A360-9388-4C02-BA94-B52AA31BB2FC}" destId="{7B22D437-CB4E-4B8A-B1EE-102F5CE1FEAD}" srcOrd="0" destOrd="0" presId="urn:microsoft.com/office/officeart/2005/8/layout/hierarchy3"/>
    <dgm:cxn modelId="{36FDB58F-FE7F-46C6-8566-DED94AA1E93E}" type="presParOf" srcId="{7C33A360-9388-4C02-BA94-B52AA31BB2FC}" destId="{3923E6C8-14C0-4A41-A64D-5CBE1DE76AC0}" srcOrd="1" destOrd="0" presId="urn:microsoft.com/office/officeart/2005/8/layout/hierarchy3"/>
    <dgm:cxn modelId="{7D0A663E-8FC4-41A3-ADAB-6FBC936E02E1}" type="presParOf" srcId="{0789E91E-8BE9-46B4-891F-4DEE354303C5}" destId="{DF4A78B6-5144-4013-8E7F-761D0BCC3A52}" srcOrd="1" destOrd="0" presId="urn:microsoft.com/office/officeart/2005/8/layout/hierarchy3"/>
    <dgm:cxn modelId="{6CCA0C4C-6839-4A8F-ABF5-07355F975700}" type="presParOf" srcId="{DF4A78B6-5144-4013-8E7F-761D0BCC3A52}" destId="{3C2A2F38-480A-4E81-9A2A-DCBC99BBB515}" srcOrd="0" destOrd="0" presId="urn:microsoft.com/office/officeart/2005/8/layout/hierarchy3"/>
    <dgm:cxn modelId="{A688F67C-E754-43EE-AF3B-834511F226B4}" type="presParOf" srcId="{3C2A2F38-480A-4E81-9A2A-DCBC99BBB515}" destId="{8116EC3C-3A96-4294-8EBC-F6A8B8B69E67}" srcOrd="0" destOrd="0" presId="urn:microsoft.com/office/officeart/2005/8/layout/hierarchy3"/>
    <dgm:cxn modelId="{B7C3C24D-7B0F-48CB-94AD-33E047B54D69}" type="presParOf" srcId="{3C2A2F38-480A-4E81-9A2A-DCBC99BBB515}" destId="{F2EED9A1-9C91-46FE-B5D6-08ABFDF6BA8C}" srcOrd="1" destOrd="0" presId="urn:microsoft.com/office/officeart/2005/8/layout/hierarchy3"/>
    <dgm:cxn modelId="{CF308734-3871-4380-811E-723FD298F16B}" type="presParOf" srcId="{DF4A78B6-5144-4013-8E7F-761D0BCC3A52}" destId="{312085F4-6A01-4E77-8A1F-1A4E5D725D4D}" srcOrd="1" destOrd="0" presId="urn:microsoft.com/office/officeart/2005/8/layout/hierarchy3"/>
    <dgm:cxn modelId="{21FD7341-4A08-4617-90DE-9037D7F494C5}" type="presParOf" srcId="{312085F4-6A01-4E77-8A1F-1A4E5D725D4D}" destId="{A96D41CA-CF6C-435E-BB33-2BC8BAE3AF44}" srcOrd="0" destOrd="0" presId="urn:microsoft.com/office/officeart/2005/8/layout/hierarchy3"/>
    <dgm:cxn modelId="{51946FD9-3A22-4016-9FF0-CE928C87D71C}" type="presParOf" srcId="{312085F4-6A01-4E77-8A1F-1A4E5D725D4D}" destId="{222E10BD-5015-4240-89D9-674ADEE81224}" srcOrd="1" destOrd="0" presId="urn:microsoft.com/office/officeart/2005/8/layout/hierarchy3"/>
    <dgm:cxn modelId="{CC784CA0-A393-477A-959F-6ABC99077910}" type="presParOf" srcId="{0789E91E-8BE9-46B4-891F-4DEE354303C5}" destId="{399D9F79-33BB-4E82-B7BF-127EB5E80A3A}" srcOrd="2" destOrd="0" presId="urn:microsoft.com/office/officeart/2005/8/layout/hierarchy3"/>
    <dgm:cxn modelId="{2FF68E90-71E1-4A58-A67B-64216C61D819}" type="presParOf" srcId="{399D9F79-33BB-4E82-B7BF-127EB5E80A3A}" destId="{8BBA7FD0-1A44-453A-96C5-CCA7A865ACB0}" srcOrd="0" destOrd="0" presId="urn:microsoft.com/office/officeart/2005/8/layout/hierarchy3"/>
    <dgm:cxn modelId="{E5EA75A4-C057-4BDF-BA83-E3B031B81133}" type="presParOf" srcId="{8BBA7FD0-1A44-453A-96C5-CCA7A865ACB0}" destId="{43BD7741-9729-4FB4-82E6-85F8D224389D}" srcOrd="0" destOrd="0" presId="urn:microsoft.com/office/officeart/2005/8/layout/hierarchy3"/>
    <dgm:cxn modelId="{E3C014E9-B3DD-4474-AAFF-6A86E4B36A1F}" type="presParOf" srcId="{8BBA7FD0-1A44-453A-96C5-CCA7A865ACB0}" destId="{4BD23C15-A11B-4294-9B95-AA45CA0D0180}" srcOrd="1" destOrd="0" presId="urn:microsoft.com/office/officeart/2005/8/layout/hierarchy3"/>
    <dgm:cxn modelId="{04E713E9-E23C-4E6E-B9FA-FBA0B1462C35}" type="presParOf" srcId="{399D9F79-33BB-4E82-B7BF-127EB5E80A3A}" destId="{1DE9AC66-7530-49F5-9906-CA3031EF5752}" srcOrd="1" destOrd="0" presId="urn:microsoft.com/office/officeart/2005/8/layout/hierarchy3"/>
    <dgm:cxn modelId="{66D13A18-A6EE-4D24-A928-AE4BA78D6405}" type="presParOf" srcId="{1DE9AC66-7530-49F5-9906-CA3031EF5752}" destId="{DE1B9A5B-A532-484A-AEF1-5A2A6143B66B}" srcOrd="0" destOrd="0" presId="urn:microsoft.com/office/officeart/2005/8/layout/hierarchy3"/>
    <dgm:cxn modelId="{932F7A67-9EF2-492B-A99B-768EC1ACD6C9}" type="presParOf" srcId="{1DE9AC66-7530-49F5-9906-CA3031EF5752}" destId="{A648BCA5-96E8-4D4A-ADDF-A26CE694B83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B5502-500E-4518-A8CC-92B9CA75779F}">
      <dsp:nvSpPr>
        <dsp:cNvPr id="0" name=""/>
        <dsp:cNvSpPr/>
      </dsp:nvSpPr>
      <dsp:spPr>
        <a:xfrm>
          <a:off x="9838" y="0"/>
          <a:ext cx="2940568" cy="1497015"/>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i="0" kern="1200" baseline="0">
              <a:latin typeface="Calibri Light" panose="020F0302020204030204" pitchFamily="34" charset="0"/>
              <a:cs typeface="Calibri Light" panose="020F0302020204030204" pitchFamily="34" charset="0"/>
            </a:rPr>
            <a:t>An efficient framework</a:t>
          </a:r>
          <a:r>
            <a:rPr lang="en-GB" sz="1700" b="1" kern="1200">
              <a:latin typeface="Calibri Light" panose="020F0302020204030204" pitchFamily="34" charset="0"/>
              <a:cs typeface="Calibri Light" panose="020F0302020204030204" pitchFamily="34" charset="0"/>
            </a:rPr>
            <a:t> </a:t>
          </a:r>
          <a:r>
            <a:rPr lang="en-GB" sz="1700" b="1" i="0" kern="1200" baseline="0">
              <a:latin typeface="Calibri Light" panose="020F0302020204030204" pitchFamily="34" charset="0"/>
              <a:cs typeface="Calibri Light" panose="020F0302020204030204" pitchFamily="34" charset="0"/>
            </a:rPr>
            <a:t>to ensure the requisite consents are in place</a:t>
          </a:r>
          <a:endParaRPr lang="en-GB" sz="1700" b="1" kern="1200">
            <a:latin typeface="Calibri Light" panose="020F0302020204030204" pitchFamily="34" charset="0"/>
            <a:cs typeface="Calibri Light" panose="020F0302020204030204" pitchFamily="34" charset="0"/>
          </a:endParaRPr>
        </a:p>
      </dsp:txBody>
      <dsp:txXfrm>
        <a:off x="53684" y="43846"/>
        <a:ext cx="2852876" cy="1409323"/>
      </dsp:txXfrm>
    </dsp:sp>
    <dsp:sp modelId="{5CFE6F28-F14A-4E1C-965F-C2FDF1860D11}">
      <dsp:nvSpPr>
        <dsp:cNvPr id="0" name=""/>
        <dsp:cNvSpPr/>
      </dsp:nvSpPr>
      <dsp:spPr>
        <a:xfrm>
          <a:off x="3244463" y="383877"/>
          <a:ext cx="623400" cy="729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3244463" y="529729"/>
        <a:ext cx="436380" cy="437556"/>
      </dsp:txXfrm>
    </dsp:sp>
    <dsp:sp modelId="{62E7D665-5DE3-4A50-8DF9-38775FC76DB0}">
      <dsp:nvSpPr>
        <dsp:cNvPr id="0" name=""/>
        <dsp:cNvSpPr/>
      </dsp:nvSpPr>
      <dsp:spPr>
        <a:xfrm>
          <a:off x="4126634" y="0"/>
          <a:ext cx="2940568" cy="1497015"/>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latin typeface="Calibri Light" panose="020F0302020204030204" pitchFamily="34" charset="0"/>
              <a:cs typeface="Calibri Light" panose="020F0302020204030204" pitchFamily="34" charset="0"/>
            </a:rPr>
            <a:t>Delivering our strategy: </a:t>
          </a:r>
        </a:p>
        <a:p>
          <a:pPr marL="0" lvl="0" indent="0" algn="ctr" defTabSz="755650">
            <a:lnSpc>
              <a:spcPct val="90000"/>
            </a:lnSpc>
            <a:spcBef>
              <a:spcPct val="0"/>
            </a:spcBef>
            <a:spcAft>
              <a:spcPct val="35000"/>
            </a:spcAft>
            <a:buNone/>
          </a:pPr>
          <a:r>
            <a:rPr lang="en-GB" sz="1700" b="1" i="0" kern="1200">
              <a:latin typeface="Calibri Light" panose="020F0302020204030204" pitchFamily="34" charset="0"/>
              <a:cs typeface="Calibri Light" panose="020F0302020204030204" pitchFamily="34" charset="0"/>
            </a:rPr>
            <a:t>Energy security, emissions reduction and accelerating the transition</a:t>
          </a:r>
          <a:r>
            <a:rPr lang="en-GB" sz="1700" b="1" kern="1200">
              <a:latin typeface="Calibri Light" panose="020F0302020204030204" pitchFamily="34" charset="0"/>
              <a:cs typeface="Calibri Light" panose="020F0302020204030204" pitchFamily="34" charset="0"/>
            </a:rPr>
            <a:t> </a:t>
          </a:r>
        </a:p>
      </dsp:txBody>
      <dsp:txXfrm>
        <a:off x="4170480" y="43846"/>
        <a:ext cx="2852876" cy="1409323"/>
      </dsp:txXfrm>
    </dsp:sp>
    <dsp:sp modelId="{2EF1B7F2-3A8D-41B3-A18F-408242A99D7D}">
      <dsp:nvSpPr>
        <dsp:cNvPr id="0" name=""/>
        <dsp:cNvSpPr/>
      </dsp:nvSpPr>
      <dsp:spPr>
        <a:xfrm>
          <a:off x="7361259" y="383877"/>
          <a:ext cx="623400" cy="729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7361259" y="529729"/>
        <a:ext cx="436380" cy="437556"/>
      </dsp:txXfrm>
    </dsp:sp>
    <dsp:sp modelId="{DE00481E-1C0F-44C7-A459-9C867E989D30}">
      <dsp:nvSpPr>
        <dsp:cNvPr id="0" name=""/>
        <dsp:cNvSpPr/>
      </dsp:nvSpPr>
      <dsp:spPr>
        <a:xfrm>
          <a:off x="8243430" y="0"/>
          <a:ext cx="2940568" cy="1497015"/>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latin typeface="Calibri Light" panose="020F0302020204030204" pitchFamily="34" charset="0"/>
              <a:cs typeface="Calibri Light" panose="020F0302020204030204" pitchFamily="34" charset="0"/>
            </a:rPr>
            <a:t>Ensure alignment with relevant environmental assessments: </a:t>
          </a:r>
        </a:p>
        <a:p>
          <a:pPr marL="0" lvl="0" indent="0" algn="ctr" defTabSz="755650">
            <a:lnSpc>
              <a:spcPct val="90000"/>
            </a:lnSpc>
            <a:spcBef>
              <a:spcPct val="0"/>
            </a:spcBef>
            <a:spcAft>
              <a:spcPct val="35000"/>
            </a:spcAft>
            <a:buNone/>
          </a:pPr>
          <a:r>
            <a:rPr lang="en-GB" sz="1700" b="1" kern="1200">
              <a:latin typeface="Calibri Light" panose="020F0302020204030204" pitchFamily="34" charset="0"/>
              <a:cs typeface="Calibri Light" panose="020F0302020204030204" pitchFamily="34" charset="0"/>
            </a:rPr>
            <a:t>Environmental Impact Assessment (EIA) Regulations &amp; Habitats Regulations</a:t>
          </a:r>
        </a:p>
      </dsp:txBody>
      <dsp:txXfrm>
        <a:off x="8287276" y="43846"/>
        <a:ext cx="2852876" cy="140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304F6-BF03-4276-AEAC-A0B208EC4B0E}">
      <dsp:nvSpPr>
        <dsp:cNvPr id="0" name=""/>
        <dsp:cNvSpPr/>
      </dsp:nvSpPr>
      <dsp:spPr>
        <a:xfrm>
          <a:off x="8344880" y="1904260"/>
          <a:ext cx="235893" cy="723405"/>
        </a:xfrm>
        <a:custGeom>
          <a:avLst/>
          <a:gdLst/>
          <a:ahLst/>
          <a:cxnLst/>
          <a:rect l="0" t="0" r="0" b="0"/>
          <a:pathLst>
            <a:path>
              <a:moveTo>
                <a:pt x="0" y="0"/>
              </a:moveTo>
              <a:lnTo>
                <a:pt x="0" y="723405"/>
              </a:lnTo>
              <a:lnTo>
                <a:pt x="235893" y="723405"/>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E1315016-1116-40D0-A78D-EA186BE9320D}">
      <dsp:nvSpPr>
        <dsp:cNvPr id="0" name=""/>
        <dsp:cNvSpPr/>
      </dsp:nvSpPr>
      <dsp:spPr>
        <a:xfrm>
          <a:off x="5326643" y="787699"/>
          <a:ext cx="3647286" cy="330250"/>
        </a:xfrm>
        <a:custGeom>
          <a:avLst/>
          <a:gdLst/>
          <a:ahLst/>
          <a:cxnLst/>
          <a:rect l="0" t="0" r="0" b="0"/>
          <a:pathLst>
            <a:path>
              <a:moveTo>
                <a:pt x="0" y="0"/>
              </a:moveTo>
              <a:lnTo>
                <a:pt x="0" y="165125"/>
              </a:lnTo>
              <a:lnTo>
                <a:pt x="3647286" y="165125"/>
              </a:lnTo>
              <a:lnTo>
                <a:pt x="3647286" y="330250"/>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0C228133-D5C6-4740-8B1B-8DE633A89E82}">
      <dsp:nvSpPr>
        <dsp:cNvPr id="0" name=""/>
        <dsp:cNvSpPr/>
      </dsp:nvSpPr>
      <dsp:spPr>
        <a:xfrm>
          <a:off x="5952106" y="1904260"/>
          <a:ext cx="225419" cy="1817584"/>
        </a:xfrm>
        <a:custGeom>
          <a:avLst/>
          <a:gdLst/>
          <a:ahLst/>
          <a:cxnLst/>
          <a:rect l="0" t="0" r="0" b="0"/>
          <a:pathLst>
            <a:path>
              <a:moveTo>
                <a:pt x="0" y="0"/>
              </a:moveTo>
              <a:lnTo>
                <a:pt x="0" y="1817584"/>
              </a:lnTo>
              <a:lnTo>
                <a:pt x="225419" y="1817584"/>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B1B528AB-1A44-4516-941E-6BD87CEDAFE4}">
      <dsp:nvSpPr>
        <dsp:cNvPr id="0" name=""/>
        <dsp:cNvSpPr/>
      </dsp:nvSpPr>
      <dsp:spPr>
        <a:xfrm>
          <a:off x="5952106" y="1904260"/>
          <a:ext cx="235893" cy="723405"/>
        </a:xfrm>
        <a:custGeom>
          <a:avLst/>
          <a:gdLst/>
          <a:ahLst/>
          <a:cxnLst/>
          <a:rect l="0" t="0" r="0" b="0"/>
          <a:pathLst>
            <a:path>
              <a:moveTo>
                <a:pt x="0" y="0"/>
              </a:moveTo>
              <a:lnTo>
                <a:pt x="0" y="723405"/>
              </a:lnTo>
              <a:lnTo>
                <a:pt x="235893" y="723405"/>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5DD7DEEE-08CD-42DB-8923-0F8A9B7C5B68}">
      <dsp:nvSpPr>
        <dsp:cNvPr id="0" name=""/>
        <dsp:cNvSpPr/>
      </dsp:nvSpPr>
      <dsp:spPr>
        <a:xfrm>
          <a:off x="5326643" y="787699"/>
          <a:ext cx="1254511" cy="330250"/>
        </a:xfrm>
        <a:custGeom>
          <a:avLst/>
          <a:gdLst/>
          <a:ahLst/>
          <a:cxnLst/>
          <a:rect l="0" t="0" r="0" b="0"/>
          <a:pathLst>
            <a:path>
              <a:moveTo>
                <a:pt x="0" y="0"/>
              </a:moveTo>
              <a:lnTo>
                <a:pt x="0" y="165125"/>
              </a:lnTo>
              <a:lnTo>
                <a:pt x="1254511" y="165125"/>
              </a:lnTo>
              <a:lnTo>
                <a:pt x="1254511" y="330250"/>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D4AE4A87-24BE-46F5-938C-3C8841AA9655}">
      <dsp:nvSpPr>
        <dsp:cNvPr id="0" name=""/>
        <dsp:cNvSpPr/>
      </dsp:nvSpPr>
      <dsp:spPr>
        <a:xfrm>
          <a:off x="3596697" y="1904260"/>
          <a:ext cx="221613" cy="2887466"/>
        </a:xfrm>
        <a:custGeom>
          <a:avLst/>
          <a:gdLst/>
          <a:ahLst/>
          <a:cxnLst/>
          <a:rect l="0" t="0" r="0" b="0"/>
          <a:pathLst>
            <a:path>
              <a:moveTo>
                <a:pt x="0" y="0"/>
              </a:moveTo>
              <a:lnTo>
                <a:pt x="0" y="2887466"/>
              </a:lnTo>
              <a:lnTo>
                <a:pt x="221613" y="2887466"/>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95D5793D-C186-43DD-B607-B8AF3699DF4F}">
      <dsp:nvSpPr>
        <dsp:cNvPr id="0" name=""/>
        <dsp:cNvSpPr/>
      </dsp:nvSpPr>
      <dsp:spPr>
        <a:xfrm>
          <a:off x="3596697" y="1904260"/>
          <a:ext cx="235893" cy="1839966"/>
        </a:xfrm>
        <a:custGeom>
          <a:avLst/>
          <a:gdLst/>
          <a:ahLst/>
          <a:cxnLst/>
          <a:rect l="0" t="0" r="0" b="0"/>
          <a:pathLst>
            <a:path>
              <a:moveTo>
                <a:pt x="0" y="0"/>
              </a:moveTo>
              <a:lnTo>
                <a:pt x="0" y="1839966"/>
              </a:lnTo>
              <a:lnTo>
                <a:pt x="235893" y="1839966"/>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29824E87-C1D4-470D-A70A-57B0E3CBB1A7}">
      <dsp:nvSpPr>
        <dsp:cNvPr id="0" name=""/>
        <dsp:cNvSpPr/>
      </dsp:nvSpPr>
      <dsp:spPr>
        <a:xfrm>
          <a:off x="3596697" y="1904260"/>
          <a:ext cx="235893" cy="723405"/>
        </a:xfrm>
        <a:custGeom>
          <a:avLst/>
          <a:gdLst/>
          <a:ahLst/>
          <a:cxnLst/>
          <a:rect l="0" t="0" r="0" b="0"/>
          <a:pathLst>
            <a:path>
              <a:moveTo>
                <a:pt x="0" y="0"/>
              </a:moveTo>
              <a:lnTo>
                <a:pt x="0" y="723405"/>
              </a:lnTo>
              <a:lnTo>
                <a:pt x="235893" y="723405"/>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A37B4D89-4139-476D-9D17-17A556BF3E60}">
      <dsp:nvSpPr>
        <dsp:cNvPr id="0" name=""/>
        <dsp:cNvSpPr/>
      </dsp:nvSpPr>
      <dsp:spPr>
        <a:xfrm>
          <a:off x="4225745" y="787699"/>
          <a:ext cx="1100897" cy="330250"/>
        </a:xfrm>
        <a:custGeom>
          <a:avLst/>
          <a:gdLst/>
          <a:ahLst/>
          <a:cxnLst/>
          <a:rect l="0" t="0" r="0" b="0"/>
          <a:pathLst>
            <a:path>
              <a:moveTo>
                <a:pt x="1100897" y="0"/>
              </a:moveTo>
              <a:lnTo>
                <a:pt x="1100897" y="165125"/>
              </a:lnTo>
              <a:lnTo>
                <a:pt x="0" y="165125"/>
              </a:lnTo>
              <a:lnTo>
                <a:pt x="0" y="330250"/>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410FE331-08F6-4C21-91C2-561FF86A2D58}">
      <dsp:nvSpPr>
        <dsp:cNvPr id="0" name=""/>
        <dsp:cNvSpPr/>
      </dsp:nvSpPr>
      <dsp:spPr>
        <a:xfrm>
          <a:off x="1278653" y="1904260"/>
          <a:ext cx="235893" cy="1839966"/>
        </a:xfrm>
        <a:custGeom>
          <a:avLst/>
          <a:gdLst/>
          <a:ahLst/>
          <a:cxnLst/>
          <a:rect l="0" t="0" r="0" b="0"/>
          <a:pathLst>
            <a:path>
              <a:moveTo>
                <a:pt x="0" y="0"/>
              </a:moveTo>
              <a:lnTo>
                <a:pt x="0" y="1839966"/>
              </a:lnTo>
              <a:lnTo>
                <a:pt x="235893" y="1839966"/>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55D3B6F3-396F-4805-BE0E-D9FC610F79EC}">
      <dsp:nvSpPr>
        <dsp:cNvPr id="0" name=""/>
        <dsp:cNvSpPr/>
      </dsp:nvSpPr>
      <dsp:spPr>
        <a:xfrm>
          <a:off x="1278653" y="1904260"/>
          <a:ext cx="235893" cy="723405"/>
        </a:xfrm>
        <a:custGeom>
          <a:avLst/>
          <a:gdLst/>
          <a:ahLst/>
          <a:cxnLst/>
          <a:rect l="0" t="0" r="0" b="0"/>
          <a:pathLst>
            <a:path>
              <a:moveTo>
                <a:pt x="0" y="0"/>
              </a:moveTo>
              <a:lnTo>
                <a:pt x="0" y="723405"/>
              </a:lnTo>
              <a:lnTo>
                <a:pt x="235893" y="723405"/>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F485886D-07EE-4152-9A68-C12EF97EFAA7}">
      <dsp:nvSpPr>
        <dsp:cNvPr id="0" name=""/>
        <dsp:cNvSpPr/>
      </dsp:nvSpPr>
      <dsp:spPr>
        <a:xfrm>
          <a:off x="1907701" y="787699"/>
          <a:ext cx="3418941" cy="330250"/>
        </a:xfrm>
        <a:custGeom>
          <a:avLst/>
          <a:gdLst/>
          <a:ahLst/>
          <a:cxnLst/>
          <a:rect l="0" t="0" r="0" b="0"/>
          <a:pathLst>
            <a:path>
              <a:moveTo>
                <a:pt x="3418941" y="0"/>
              </a:moveTo>
              <a:lnTo>
                <a:pt x="3418941" y="165125"/>
              </a:lnTo>
              <a:lnTo>
                <a:pt x="0" y="165125"/>
              </a:lnTo>
              <a:lnTo>
                <a:pt x="0" y="330250"/>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642AD789-3254-4177-BEBD-877D8331C468}">
      <dsp:nvSpPr>
        <dsp:cNvPr id="0" name=""/>
        <dsp:cNvSpPr/>
      </dsp:nvSpPr>
      <dsp:spPr>
        <a:xfrm>
          <a:off x="4540332" y="1388"/>
          <a:ext cx="1572621" cy="786310"/>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a:solidFill>
                <a:srgbClr val="193768"/>
              </a:solidFill>
              <a:latin typeface="Calibri Light" panose="020F0302020204030204" pitchFamily="34" charset="0"/>
              <a:cs typeface="Calibri Light" panose="020F0302020204030204" pitchFamily="34" charset="0"/>
            </a:rPr>
            <a:t>ACE 2027</a:t>
          </a:r>
        </a:p>
      </dsp:txBody>
      <dsp:txXfrm>
        <a:off x="4540332" y="1388"/>
        <a:ext cx="1572621" cy="786310"/>
      </dsp:txXfrm>
    </dsp:sp>
    <dsp:sp modelId="{8AC27EF3-BB11-4206-84DF-E4CB4C6B08F5}">
      <dsp:nvSpPr>
        <dsp:cNvPr id="0" name=""/>
        <dsp:cNvSpPr/>
      </dsp:nvSpPr>
      <dsp:spPr>
        <a:xfrm>
          <a:off x="1121391" y="1117950"/>
          <a:ext cx="1572621" cy="786310"/>
        </a:xfrm>
        <a:prstGeom prst="rect">
          <a:avLst/>
        </a:prstGeom>
        <a:solidFill>
          <a:srgbClr val="193768"/>
        </a:solid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NSTA Consents</a:t>
          </a:r>
        </a:p>
      </dsp:txBody>
      <dsp:txXfrm>
        <a:off x="1121391" y="1117950"/>
        <a:ext cx="1572621" cy="786310"/>
      </dsp:txXfrm>
    </dsp:sp>
    <dsp:sp modelId="{CDD35BB1-7A08-45B6-9858-9C6706C2781A}">
      <dsp:nvSpPr>
        <dsp:cNvPr id="0" name=""/>
        <dsp:cNvSpPr/>
      </dsp:nvSpPr>
      <dsp:spPr>
        <a:xfrm>
          <a:off x="1514546" y="2234511"/>
          <a:ext cx="1572621" cy="786310"/>
        </a:xfrm>
        <a:prstGeom prst="rect">
          <a:avLst/>
        </a:prstGeom>
        <a:solidFill>
          <a:srgbClr val="193768"/>
        </a:solid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ACE</a:t>
          </a:r>
        </a:p>
      </dsp:txBody>
      <dsp:txXfrm>
        <a:off x="1514546" y="2234511"/>
        <a:ext cx="1572621" cy="786310"/>
      </dsp:txXfrm>
    </dsp:sp>
    <dsp:sp modelId="{BF55C202-1035-40A2-86C6-8E1142C69B6C}">
      <dsp:nvSpPr>
        <dsp:cNvPr id="0" name=""/>
        <dsp:cNvSpPr/>
      </dsp:nvSpPr>
      <dsp:spPr>
        <a:xfrm>
          <a:off x="1514546" y="3351072"/>
          <a:ext cx="1572621" cy="786310"/>
        </a:xfrm>
        <a:prstGeom prst="rect">
          <a:avLst/>
        </a:prstGeom>
        <a:solidFill>
          <a:srgbClr val="193768"/>
        </a:solid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Revisions</a:t>
          </a:r>
        </a:p>
      </dsp:txBody>
      <dsp:txXfrm>
        <a:off x="1514546" y="3351072"/>
        <a:ext cx="1572621" cy="786310"/>
      </dsp:txXfrm>
    </dsp:sp>
    <dsp:sp modelId="{44F1ACAF-34E5-44FD-BBF5-ABDB169C9F42}">
      <dsp:nvSpPr>
        <dsp:cNvPr id="0" name=""/>
        <dsp:cNvSpPr/>
      </dsp:nvSpPr>
      <dsp:spPr>
        <a:xfrm>
          <a:off x="3439434" y="1117950"/>
          <a:ext cx="1572621" cy="786310"/>
        </a:xfrm>
        <a:prstGeom prst="rect">
          <a:avLst/>
        </a:prstGeom>
        <a:solidFill>
          <a:srgbClr val="193768"/>
        </a:solid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800100">
            <a:lnSpc>
              <a:spcPct val="90000"/>
            </a:lnSpc>
            <a:spcBef>
              <a:spcPct val="0"/>
            </a:spcBef>
            <a:spcAft>
              <a:spcPct val="35000"/>
            </a:spcAft>
            <a:buNone/>
          </a:pPr>
          <a:r>
            <a:rPr lang="en-GB" sz="1800" b="0" kern="1200">
              <a:solidFill>
                <a:srgbClr val="FFFFFF"/>
              </a:solidFill>
              <a:latin typeface="Calibri Light" panose="020F0302020204030204" pitchFamily="34" charset="0"/>
              <a:ea typeface="+mn-ea"/>
              <a:cs typeface="Calibri Light" panose="020F0302020204030204" pitchFamily="34" charset="0"/>
            </a:rPr>
            <a:t>NSTA Operations</a:t>
          </a:r>
        </a:p>
      </dsp:txBody>
      <dsp:txXfrm>
        <a:off x="3439434" y="1117950"/>
        <a:ext cx="1572621" cy="786310"/>
      </dsp:txXfrm>
    </dsp:sp>
    <dsp:sp modelId="{AB1B3D99-4E45-40BE-9A32-D98A1DC469CD}">
      <dsp:nvSpPr>
        <dsp:cNvPr id="0" name=""/>
        <dsp:cNvSpPr/>
      </dsp:nvSpPr>
      <dsp:spPr>
        <a:xfrm>
          <a:off x="3832590" y="2234511"/>
          <a:ext cx="1572621" cy="786310"/>
        </a:xfrm>
        <a:prstGeom prst="rect">
          <a:avLst/>
        </a:prstGeom>
        <a:solidFill>
          <a:srgbClr val="193768"/>
        </a:solid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8001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Production</a:t>
          </a:r>
        </a:p>
      </dsp:txBody>
      <dsp:txXfrm>
        <a:off x="3832590" y="2234511"/>
        <a:ext cx="1572621" cy="786310"/>
      </dsp:txXfrm>
    </dsp:sp>
    <dsp:sp modelId="{D3DF0F10-D90A-4E20-9F04-2015B9BA17A1}">
      <dsp:nvSpPr>
        <dsp:cNvPr id="0" name=""/>
        <dsp:cNvSpPr/>
      </dsp:nvSpPr>
      <dsp:spPr>
        <a:xfrm>
          <a:off x="3832590" y="3351072"/>
          <a:ext cx="1572621" cy="786310"/>
        </a:xfrm>
        <a:prstGeom prst="rect">
          <a:avLst/>
        </a:prstGeom>
        <a:solidFill>
          <a:srgbClr val="193768"/>
        </a:solid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800100">
            <a:lnSpc>
              <a:spcPct val="90000"/>
            </a:lnSpc>
            <a:spcBef>
              <a:spcPct val="0"/>
            </a:spcBef>
            <a:spcAft>
              <a:spcPct val="35000"/>
            </a:spcAft>
            <a:buNone/>
          </a:pPr>
          <a:r>
            <a:rPr lang="en-GB" sz="1800" b="0" kern="1200">
              <a:solidFill>
                <a:schemeClr val="bg1"/>
              </a:solidFill>
              <a:latin typeface="Calibri Light" panose="020F0302020204030204" pitchFamily="34" charset="0"/>
              <a:cs typeface="Calibri Light" panose="020F0302020204030204" pitchFamily="34" charset="0"/>
            </a:rPr>
            <a:t>Flare &amp; Vent</a:t>
          </a:r>
        </a:p>
      </dsp:txBody>
      <dsp:txXfrm>
        <a:off x="3832590" y="3351072"/>
        <a:ext cx="1572621" cy="786310"/>
      </dsp:txXfrm>
    </dsp:sp>
    <dsp:sp modelId="{50746777-DFC3-43E4-8098-E42A38FBB199}">
      <dsp:nvSpPr>
        <dsp:cNvPr id="0" name=""/>
        <dsp:cNvSpPr/>
      </dsp:nvSpPr>
      <dsp:spPr>
        <a:xfrm>
          <a:off x="3818310" y="4394844"/>
          <a:ext cx="1594983" cy="793764"/>
        </a:xfrm>
        <a:prstGeom prst="rect">
          <a:avLst/>
        </a:prstGeom>
        <a:solidFill>
          <a:srgbClr val="193768"/>
        </a:solidFill>
        <a:ln w="127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mj-lt"/>
            </a:rPr>
            <a:t>Facilities</a:t>
          </a:r>
        </a:p>
      </dsp:txBody>
      <dsp:txXfrm>
        <a:off x="3818310" y="4394844"/>
        <a:ext cx="1594983" cy="793764"/>
      </dsp:txXfrm>
    </dsp:sp>
    <dsp:sp modelId="{08571F84-BF08-4194-9CF9-A3652BCFAA7B}">
      <dsp:nvSpPr>
        <dsp:cNvPr id="0" name=""/>
        <dsp:cNvSpPr/>
      </dsp:nvSpPr>
      <dsp:spPr>
        <a:xfrm>
          <a:off x="5794844" y="1117950"/>
          <a:ext cx="1572621" cy="786310"/>
        </a:xfrm>
        <a:prstGeom prst="rect">
          <a:avLst/>
        </a:prstGeom>
        <a:solidFill>
          <a:srgbClr val="193768"/>
        </a:solid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FFFFFF"/>
              </a:solidFill>
              <a:latin typeface="Calibri Light" panose="020F0302020204030204" pitchFamily="34" charset="0"/>
              <a:ea typeface="+mn-ea"/>
              <a:cs typeface="Calibri Light" panose="020F0302020204030204" pitchFamily="34" charset="0"/>
            </a:rPr>
            <a:t>NSTA Onshore</a:t>
          </a:r>
        </a:p>
      </dsp:txBody>
      <dsp:txXfrm>
        <a:off x="5794844" y="1117950"/>
        <a:ext cx="1572621" cy="786310"/>
      </dsp:txXfrm>
    </dsp:sp>
    <dsp:sp modelId="{BC9EAB04-A618-41BA-9C80-171D9324CF38}">
      <dsp:nvSpPr>
        <dsp:cNvPr id="0" name=""/>
        <dsp:cNvSpPr/>
      </dsp:nvSpPr>
      <dsp:spPr>
        <a:xfrm>
          <a:off x="6187999" y="2234511"/>
          <a:ext cx="1572621" cy="786310"/>
        </a:xfrm>
        <a:prstGeom prst="rect">
          <a:avLst/>
        </a:prstGeom>
        <a:solidFill>
          <a:srgbClr val="193768"/>
        </a:solid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chemeClr val="bg1"/>
              </a:solidFill>
              <a:latin typeface="Calibri Light" panose="020F0302020204030204" pitchFamily="34" charset="0"/>
              <a:ea typeface="+mn-ea"/>
              <a:cs typeface="Calibri Light" panose="020F0302020204030204" pitchFamily="34" charset="0"/>
            </a:rPr>
            <a:t>Production</a:t>
          </a:r>
        </a:p>
      </dsp:txBody>
      <dsp:txXfrm>
        <a:off x="6187999" y="2234511"/>
        <a:ext cx="1572621" cy="786310"/>
      </dsp:txXfrm>
    </dsp:sp>
    <dsp:sp modelId="{701BC4D9-0245-4363-88CC-A0A97C41F280}">
      <dsp:nvSpPr>
        <dsp:cNvPr id="0" name=""/>
        <dsp:cNvSpPr/>
      </dsp:nvSpPr>
      <dsp:spPr>
        <a:xfrm>
          <a:off x="6177525" y="3296211"/>
          <a:ext cx="1581223" cy="851267"/>
        </a:xfrm>
        <a:prstGeom prst="rect">
          <a:avLst/>
        </a:prstGeom>
        <a:solidFill>
          <a:srgbClr val="193768"/>
        </a:solidFill>
        <a:ln w="127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mj-lt"/>
            </a:rPr>
            <a:t>Flare &amp; Vent</a:t>
          </a:r>
        </a:p>
      </dsp:txBody>
      <dsp:txXfrm>
        <a:off x="6177525" y="3296211"/>
        <a:ext cx="1581223" cy="851267"/>
      </dsp:txXfrm>
    </dsp:sp>
    <dsp:sp modelId="{0B1AB3CD-AF63-4327-848A-EC047C40ADE9}">
      <dsp:nvSpPr>
        <dsp:cNvPr id="0" name=""/>
        <dsp:cNvSpPr/>
      </dsp:nvSpPr>
      <dsp:spPr>
        <a:xfrm>
          <a:off x="8187618" y="1117950"/>
          <a:ext cx="1572621" cy="786310"/>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OPRED</a:t>
          </a:r>
        </a:p>
      </dsp:txBody>
      <dsp:txXfrm>
        <a:off x="8187618" y="1117950"/>
        <a:ext cx="1572621" cy="786310"/>
      </dsp:txXfrm>
    </dsp:sp>
    <dsp:sp modelId="{093B5440-F036-4341-A119-66D1E4919D71}">
      <dsp:nvSpPr>
        <dsp:cNvPr id="0" name=""/>
        <dsp:cNvSpPr/>
      </dsp:nvSpPr>
      <dsp:spPr>
        <a:xfrm>
          <a:off x="8580774" y="2234511"/>
          <a:ext cx="1572621" cy="786310"/>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EMT</a:t>
          </a:r>
        </a:p>
      </dsp:txBody>
      <dsp:txXfrm>
        <a:off x="8580774" y="2234511"/>
        <a:ext cx="1572621" cy="786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FB6ED-EE45-4D33-A289-87453E55F041}">
      <dsp:nvSpPr>
        <dsp:cNvPr id="0" name=""/>
        <dsp:cNvSpPr/>
      </dsp:nvSpPr>
      <dsp:spPr>
        <a:xfrm>
          <a:off x="6695387" y="2373067"/>
          <a:ext cx="1092781" cy="509028"/>
        </a:xfrm>
        <a:custGeom>
          <a:avLst/>
          <a:gdLst/>
          <a:ahLst/>
          <a:cxnLst/>
          <a:rect l="0" t="0" r="0" b="0"/>
          <a:pathLst>
            <a:path>
              <a:moveTo>
                <a:pt x="0" y="0"/>
              </a:moveTo>
              <a:lnTo>
                <a:pt x="0" y="303459"/>
              </a:lnTo>
              <a:lnTo>
                <a:pt x="1092781" y="303459"/>
              </a:lnTo>
              <a:lnTo>
                <a:pt x="1092781" y="509028"/>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2602DFE8-7421-4FD4-9E37-DF3589BE40B7}">
      <dsp:nvSpPr>
        <dsp:cNvPr id="0" name=""/>
        <dsp:cNvSpPr/>
      </dsp:nvSpPr>
      <dsp:spPr>
        <a:xfrm>
          <a:off x="5505275" y="2373067"/>
          <a:ext cx="1190112" cy="509028"/>
        </a:xfrm>
        <a:custGeom>
          <a:avLst/>
          <a:gdLst/>
          <a:ahLst/>
          <a:cxnLst/>
          <a:rect l="0" t="0" r="0" b="0"/>
          <a:pathLst>
            <a:path>
              <a:moveTo>
                <a:pt x="1190112" y="0"/>
              </a:moveTo>
              <a:lnTo>
                <a:pt x="1190112" y="303459"/>
              </a:lnTo>
              <a:lnTo>
                <a:pt x="0" y="303459"/>
              </a:lnTo>
              <a:lnTo>
                <a:pt x="0" y="509028"/>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F54480D1-231C-4D51-9093-3419102AAA5C}">
      <dsp:nvSpPr>
        <dsp:cNvPr id="0" name=""/>
        <dsp:cNvSpPr/>
      </dsp:nvSpPr>
      <dsp:spPr>
        <a:xfrm>
          <a:off x="4363828" y="983027"/>
          <a:ext cx="1480761" cy="949533"/>
        </a:xfrm>
        <a:custGeom>
          <a:avLst/>
          <a:gdLst/>
          <a:ahLst/>
          <a:cxnLst/>
          <a:rect l="0" t="0" r="0" b="0"/>
          <a:pathLst>
            <a:path>
              <a:moveTo>
                <a:pt x="0" y="0"/>
              </a:moveTo>
              <a:lnTo>
                <a:pt x="0" y="949533"/>
              </a:lnTo>
              <a:lnTo>
                <a:pt x="1480761" y="94953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B8D969FD-55F4-422D-9208-3EDD73DF1D30}">
      <dsp:nvSpPr>
        <dsp:cNvPr id="0" name=""/>
        <dsp:cNvSpPr/>
      </dsp:nvSpPr>
      <dsp:spPr>
        <a:xfrm>
          <a:off x="1790285" y="2373067"/>
          <a:ext cx="290648" cy="2339573"/>
        </a:xfrm>
        <a:custGeom>
          <a:avLst/>
          <a:gdLst/>
          <a:ahLst/>
          <a:cxnLst/>
          <a:rect l="0" t="0" r="0" b="0"/>
          <a:pathLst>
            <a:path>
              <a:moveTo>
                <a:pt x="290648" y="0"/>
              </a:moveTo>
              <a:lnTo>
                <a:pt x="290648" y="2339573"/>
              </a:lnTo>
              <a:lnTo>
                <a:pt x="0" y="233957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7A8BC4E6-42AD-4F83-AE88-A7D262A36029}">
      <dsp:nvSpPr>
        <dsp:cNvPr id="0" name=""/>
        <dsp:cNvSpPr/>
      </dsp:nvSpPr>
      <dsp:spPr>
        <a:xfrm>
          <a:off x="2080934" y="2373067"/>
          <a:ext cx="290648" cy="949533"/>
        </a:xfrm>
        <a:custGeom>
          <a:avLst/>
          <a:gdLst/>
          <a:ahLst/>
          <a:cxnLst/>
          <a:rect l="0" t="0" r="0" b="0"/>
          <a:pathLst>
            <a:path>
              <a:moveTo>
                <a:pt x="0" y="0"/>
              </a:moveTo>
              <a:lnTo>
                <a:pt x="0" y="949533"/>
              </a:lnTo>
              <a:lnTo>
                <a:pt x="290648" y="94953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E0FB4E3B-4874-40C0-ACC0-AF620968E259}">
      <dsp:nvSpPr>
        <dsp:cNvPr id="0" name=""/>
        <dsp:cNvSpPr/>
      </dsp:nvSpPr>
      <dsp:spPr>
        <a:xfrm>
          <a:off x="1790285" y="2373067"/>
          <a:ext cx="290648" cy="949533"/>
        </a:xfrm>
        <a:custGeom>
          <a:avLst/>
          <a:gdLst/>
          <a:ahLst/>
          <a:cxnLst/>
          <a:rect l="0" t="0" r="0" b="0"/>
          <a:pathLst>
            <a:path>
              <a:moveTo>
                <a:pt x="290648" y="0"/>
              </a:moveTo>
              <a:lnTo>
                <a:pt x="290648" y="949533"/>
              </a:lnTo>
              <a:lnTo>
                <a:pt x="0" y="94953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88DCB42D-EE77-4CC0-BA7E-C2FEC9E9C2DA}">
      <dsp:nvSpPr>
        <dsp:cNvPr id="0" name=""/>
        <dsp:cNvSpPr/>
      </dsp:nvSpPr>
      <dsp:spPr>
        <a:xfrm>
          <a:off x="2931732" y="983027"/>
          <a:ext cx="1432095" cy="949533"/>
        </a:xfrm>
        <a:custGeom>
          <a:avLst/>
          <a:gdLst/>
          <a:ahLst/>
          <a:cxnLst/>
          <a:rect l="0" t="0" r="0" b="0"/>
          <a:pathLst>
            <a:path>
              <a:moveTo>
                <a:pt x="1432095" y="0"/>
              </a:moveTo>
              <a:lnTo>
                <a:pt x="1432095" y="949533"/>
              </a:lnTo>
              <a:lnTo>
                <a:pt x="0" y="94953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05A92FA5-56B7-4B4C-9258-708314742C92}">
      <dsp:nvSpPr>
        <dsp:cNvPr id="0" name=""/>
        <dsp:cNvSpPr/>
      </dsp:nvSpPr>
      <dsp:spPr>
        <a:xfrm>
          <a:off x="3513030" y="102016"/>
          <a:ext cx="1701595" cy="881010"/>
        </a:xfrm>
        <a:prstGeom prst="rect">
          <a:avLst/>
        </a:prstGeom>
        <a:noFill/>
        <a:ln w="38100" cap="flat" cmpd="sng" algn="ctr">
          <a:solidFill>
            <a:srgbClr val="19376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89834" numCol="1" spcCol="1270" anchor="ctr" anchorCtr="0">
          <a:noAutofit/>
        </a:bodyPr>
        <a:lstStyle/>
        <a:p>
          <a:pPr marL="0" lvl="0" indent="0" algn="ctr" defTabSz="844550">
            <a:lnSpc>
              <a:spcPct val="90000"/>
            </a:lnSpc>
            <a:spcBef>
              <a:spcPct val="0"/>
            </a:spcBef>
            <a:spcAft>
              <a:spcPct val="35000"/>
            </a:spcAft>
            <a:buNone/>
          </a:pPr>
          <a:r>
            <a:rPr lang="en-GB" sz="1800" b="0" kern="1200">
              <a:solidFill>
                <a:srgbClr val="193768"/>
              </a:solidFill>
              <a:latin typeface="Calibri Light" panose="020F0302020204030204" pitchFamily="34" charset="0"/>
              <a:cs typeface="Calibri Light" panose="020F0302020204030204" pitchFamily="34" charset="0"/>
            </a:rPr>
            <a:t>Jenni Whitfield</a:t>
          </a:r>
        </a:p>
      </dsp:txBody>
      <dsp:txXfrm>
        <a:off x="3513030" y="102016"/>
        <a:ext cx="1701595" cy="881010"/>
      </dsp:txXfrm>
    </dsp:sp>
    <dsp:sp modelId="{3A20E41E-33B5-41B5-A384-C0808161F2CE}">
      <dsp:nvSpPr>
        <dsp:cNvPr id="0" name=""/>
        <dsp:cNvSpPr/>
      </dsp:nvSpPr>
      <dsp:spPr>
        <a:xfrm>
          <a:off x="3853349" y="787247"/>
          <a:ext cx="1531436" cy="29367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GB" sz="1200" kern="1200"/>
            <a:t>Consents Team Lead</a:t>
          </a:r>
        </a:p>
      </dsp:txBody>
      <dsp:txXfrm>
        <a:off x="3853349" y="787247"/>
        <a:ext cx="1531436" cy="293670"/>
      </dsp:txXfrm>
    </dsp:sp>
    <dsp:sp modelId="{7FDB11D9-FA66-4F85-85A1-94AA80B44B1D}">
      <dsp:nvSpPr>
        <dsp:cNvPr id="0" name=""/>
        <dsp:cNvSpPr/>
      </dsp:nvSpPr>
      <dsp:spPr>
        <a:xfrm>
          <a:off x="1230136" y="1492056"/>
          <a:ext cx="1701595" cy="881010"/>
        </a:xfrm>
        <a:prstGeom prst="rect">
          <a:avLst/>
        </a:prstGeom>
        <a:noFill/>
        <a:ln w="38100" cap="flat" cmpd="sng" algn="ctr">
          <a:solidFill>
            <a:srgbClr val="19376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89834" numCol="1" spcCol="1270" anchor="ctr" anchorCtr="0">
          <a:noAutofit/>
        </a:bodyPr>
        <a:lstStyle/>
        <a:p>
          <a:pPr marL="0" lvl="0" indent="0" algn="ctr" defTabSz="84455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Malcolm Cowie</a:t>
          </a:r>
        </a:p>
      </dsp:txBody>
      <dsp:txXfrm>
        <a:off x="1230136" y="1492056"/>
        <a:ext cx="1701595" cy="881010"/>
      </dsp:txXfrm>
    </dsp:sp>
    <dsp:sp modelId="{59B680D2-9517-4E8C-BE08-34806B3516C8}">
      <dsp:nvSpPr>
        <dsp:cNvPr id="0" name=""/>
        <dsp:cNvSpPr/>
      </dsp:nvSpPr>
      <dsp:spPr>
        <a:xfrm>
          <a:off x="1570455" y="2177287"/>
          <a:ext cx="1531436" cy="29367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GB" sz="1200" kern="1200"/>
            <a:t>Principal Case Manager</a:t>
          </a:r>
        </a:p>
      </dsp:txBody>
      <dsp:txXfrm>
        <a:off x="1570455" y="2177287"/>
        <a:ext cx="1531436" cy="293670"/>
      </dsp:txXfrm>
    </dsp:sp>
    <dsp:sp modelId="{740C14D7-D7BF-41E6-ABFE-9D1AD6181B7D}">
      <dsp:nvSpPr>
        <dsp:cNvPr id="0" name=""/>
        <dsp:cNvSpPr/>
      </dsp:nvSpPr>
      <dsp:spPr>
        <a:xfrm>
          <a:off x="88689" y="2882095"/>
          <a:ext cx="1701595" cy="881010"/>
        </a:xfrm>
        <a:prstGeom prst="rect">
          <a:avLst/>
        </a:prstGeom>
        <a:solidFill>
          <a:srgbClr val="BBDEDE"/>
        </a:solidFill>
        <a:ln w="38100" cap="flat" cmpd="sng" algn="ctr">
          <a:solidFill>
            <a:srgbClr val="19376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89834" numCol="1" spcCol="1270" anchor="ctr" anchorCtr="0">
          <a:noAutofit/>
        </a:bodyPr>
        <a:lstStyle/>
        <a:p>
          <a:pPr marL="0" lvl="0" indent="0" algn="ctr" defTabSz="84455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Terri Kelbie </a:t>
          </a:r>
        </a:p>
      </dsp:txBody>
      <dsp:txXfrm>
        <a:off x="88689" y="2882095"/>
        <a:ext cx="1701595" cy="881010"/>
      </dsp:txXfrm>
    </dsp:sp>
    <dsp:sp modelId="{F12F78CC-B9B5-4565-8EC1-AA87F422D131}">
      <dsp:nvSpPr>
        <dsp:cNvPr id="0" name=""/>
        <dsp:cNvSpPr/>
      </dsp:nvSpPr>
      <dsp:spPr>
        <a:xfrm>
          <a:off x="429008" y="3567326"/>
          <a:ext cx="1531436" cy="29367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GB" sz="1200" kern="1200"/>
            <a:t>Case Manager</a:t>
          </a:r>
        </a:p>
      </dsp:txBody>
      <dsp:txXfrm>
        <a:off x="429008" y="3567326"/>
        <a:ext cx="1531436" cy="293670"/>
      </dsp:txXfrm>
    </dsp:sp>
    <dsp:sp modelId="{83373C5C-32CB-4226-A271-BA7CB8C0D1E0}">
      <dsp:nvSpPr>
        <dsp:cNvPr id="0" name=""/>
        <dsp:cNvSpPr/>
      </dsp:nvSpPr>
      <dsp:spPr>
        <a:xfrm>
          <a:off x="2371583" y="2882095"/>
          <a:ext cx="1701595" cy="881010"/>
        </a:xfrm>
        <a:prstGeom prst="rect">
          <a:avLst/>
        </a:prstGeom>
        <a:solidFill>
          <a:srgbClr val="BBDEDE"/>
        </a:solidFill>
        <a:ln w="38100" cap="flat" cmpd="sng" algn="ctr">
          <a:solidFill>
            <a:srgbClr val="19376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89834" numCol="1" spcCol="1270" anchor="ctr" anchorCtr="0">
          <a:noAutofit/>
        </a:bodyPr>
        <a:lstStyle/>
        <a:p>
          <a:pPr marL="0" lvl="0" indent="0" algn="ctr" defTabSz="844550" rtl="0" eaLnBrk="1" latinLnBrk="0" hangingPunct="1">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Alice Chainey</a:t>
          </a:r>
        </a:p>
      </dsp:txBody>
      <dsp:txXfrm>
        <a:off x="2371583" y="2882095"/>
        <a:ext cx="1701595" cy="881010"/>
      </dsp:txXfrm>
    </dsp:sp>
    <dsp:sp modelId="{56B7E88B-5A86-4FF5-8F0B-CF349FCED07F}">
      <dsp:nvSpPr>
        <dsp:cNvPr id="0" name=""/>
        <dsp:cNvSpPr/>
      </dsp:nvSpPr>
      <dsp:spPr>
        <a:xfrm>
          <a:off x="2711902" y="3567326"/>
          <a:ext cx="1531436" cy="29367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GB" sz="1200" kern="1200"/>
            <a:t>Case Manager</a:t>
          </a:r>
        </a:p>
      </dsp:txBody>
      <dsp:txXfrm>
        <a:off x="2711902" y="3567326"/>
        <a:ext cx="1531436" cy="293670"/>
      </dsp:txXfrm>
    </dsp:sp>
    <dsp:sp modelId="{671AEFCE-DB66-45E6-BA06-19F7476ECA85}">
      <dsp:nvSpPr>
        <dsp:cNvPr id="0" name=""/>
        <dsp:cNvSpPr/>
      </dsp:nvSpPr>
      <dsp:spPr>
        <a:xfrm>
          <a:off x="88689" y="4272135"/>
          <a:ext cx="1701595" cy="881010"/>
        </a:xfrm>
        <a:prstGeom prst="rect">
          <a:avLst/>
        </a:prstGeom>
        <a:solidFill>
          <a:srgbClr val="FFF1BB"/>
        </a:solidFill>
        <a:ln w="38100" cap="flat" cmpd="sng" algn="ctr">
          <a:solidFill>
            <a:srgbClr val="19376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89834" numCol="1" spcCol="1270" anchor="ctr" anchorCtr="0">
          <a:noAutofit/>
        </a:bodyPr>
        <a:lstStyle/>
        <a:p>
          <a:pPr marL="0" lvl="0" indent="0" algn="ctr" defTabSz="844550" rtl="0" eaLnBrk="1" latinLnBrk="0" hangingPunct="1">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Christabel Osunde</a:t>
          </a:r>
        </a:p>
      </dsp:txBody>
      <dsp:txXfrm>
        <a:off x="88689" y="4272135"/>
        <a:ext cx="1701595" cy="881010"/>
      </dsp:txXfrm>
    </dsp:sp>
    <dsp:sp modelId="{50317E01-346D-4B4E-982D-0CF1D6AF8594}">
      <dsp:nvSpPr>
        <dsp:cNvPr id="0" name=""/>
        <dsp:cNvSpPr/>
      </dsp:nvSpPr>
      <dsp:spPr>
        <a:xfrm>
          <a:off x="429008" y="4957365"/>
          <a:ext cx="1531436" cy="29367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GB" sz="1200" kern="1200"/>
            <a:t>Case Officer</a:t>
          </a:r>
        </a:p>
      </dsp:txBody>
      <dsp:txXfrm>
        <a:off x="429008" y="4957365"/>
        <a:ext cx="1531436" cy="293670"/>
      </dsp:txXfrm>
    </dsp:sp>
    <dsp:sp modelId="{CE9AE7C5-2F26-46CA-A9BC-82FC3A8D2011}">
      <dsp:nvSpPr>
        <dsp:cNvPr id="0" name=""/>
        <dsp:cNvSpPr/>
      </dsp:nvSpPr>
      <dsp:spPr>
        <a:xfrm>
          <a:off x="5844589" y="1492056"/>
          <a:ext cx="1701595" cy="881010"/>
        </a:xfrm>
        <a:prstGeom prst="rect">
          <a:avLst/>
        </a:prstGeom>
        <a:noFill/>
        <a:ln w="38100" cap="flat" cmpd="sng" algn="ctr">
          <a:solidFill>
            <a:srgbClr val="19376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89834" numCol="1" spcCol="1270" anchor="ctr" anchorCtr="0">
          <a:noAutofit/>
        </a:bodyPr>
        <a:lstStyle/>
        <a:p>
          <a:pPr marL="0" lvl="0" indent="0" algn="ctr" defTabSz="844550">
            <a:lnSpc>
              <a:spcPct val="90000"/>
            </a:lnSpc>
            <a:spcBef>
              <a:spcPct val="0"/>
            </a:spcBef>
            <a:spcAft>
              <a:spcPct val="35000"/>
            </a:spcAft>
            <a:buNone/>
          </a:pPr>
          <a:r>
            <a:rPr lang="en-GB" sz="1800" b="0" kern="1200">
              <a:solidFill>
                <a:srgbClr val="193768"/>
              </a:solidFill>
              <a:latin typeface="Calibri Light" panose="020F0302020204030204" pitchFamily="34" charset="0"/>
              <a:cs typeface="Calibri Light" panose="020F0302020204030204" pitchFamily="34" charset="0"/>
            </a:rPr>
            <a:t>Andrew Carle</a:t>
          </a:r>
        </a:p>
      </dsp:txBody>
      <dsp:txXfrm>
        <a:off x="5844589" y="1492056"/>
        <a:ext cx="1701595" cy="881010"/>
      </dsp:txXfrm>
    </dsp:sp>
    <dsp:sp modelId="{957C9F23-EB85-45C8-9D45-7AE962839F6B}">
      <dsp:nvSpPr>
        <dsp:cNvPr id="0" name=""/>
        <dsp:cNvSpPr/>
      </dsp:nvSpPr>
      <dsp:spPr>
        <a:xfrm>
          <a:off x="6136243" y="2177287"/>
          <a:ext cx="1531436" cy="29367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GB" sz="1300" kern="1200"/>
            <a:t>Senior Case Manager</a:t>
          </a:r>
        </a:p>
      </dsp:txBody>
      <dsp:txXfrm>
        <a:off x="6136243" y="2177287"/>
        <a:ext cx="1531436" cy="293670"/>
      </dsp:txXfrm>
    </dsp:sp>
    <dsp:sp modelId="{7438C90D-4AB8-4A02-B88C-1B15064C5DDB}">
      <dsp:nvSpPr>
        <dsp:cNvPr id="0" name=""/>
        <dsp:cNvSpPr/>
      </dsp:nvSpPr>
      <dsp:spPr>
        <a:xfrm>
          <a:off x="4654477" y="2882095"/>
          <a:ext cx="1701595" cy="881010"/>
        </a:xfrm>
        <a:prstGeom prst="rect">
          <a:avLst/>
        </a:prstGeom>
        <a:solidFill>
          <a:srgbClr val="FFF1BB"/>
        </a:solidFill>
        <a:ln w="38100" cap="flat" cmpd="sng" algn="ctr">
          <a:solidFill>
            <a:srgbClr val="19376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89834" numCol="1" spcCol="1270" anchor="ctr" anchorCtr="0">
          <a:noAutofit/>
        </a:bodyPr>
        <a:lstStyle/>
        <a:p>
          <a:pPr marL="0" lvl="0" indent="0" algn="ctr" defTabSz="844550" rtl="0" eaLnBrk="1" latinLnBrk="0" hangingPunct="1">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Patrycja Kupniewska</a:t>
          </a:r>
        </a:p>
      </dsp:txBody>
      <dsp:txXfrm>
        <a:off x="4654477" y="2882095"/>
        <a:ext cx="1701595" cy="881010"/>
      </dsp:txXfrm>
    </dsp:sp>
    <dsp:sp modelId="{B81CFFBB-DEFC-4BAC-A7B5-B8AC12465A68}">
      <dsp:nvSpPr>
        <dsp:cNvPr id="0" name=""/>
        <dsp:cNvSpPr/>
      </dsp:nvSpPr>
      <dsp:spPr>
        <a:xfrm>
          <a:off x="4994796" y="3567326"/>
          <a:ext cx="1531436" cy="29367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GB" sz="1200" kern="1200"/>
            <a:t>Case Manager</a:t>
          </a:r>
        </a:p>
      </dsp:txBody>
      <dsp:txXfrm>
        <a:off x="4994796" y="3567326"/>
        <a:ext cx="1531436" cy="293670"/>
      </dsp:txXfrm>
    </dsp:sp>
    <dsp:sp modelId="{647D0F3A-58BC-4A63-9E9D-C4C019AC0AA3}">
      <dsp:nvSpPr>
        <dsp:cNvPr id="0" name=""/>
        <dsp:cNvSpPr/>
      </dsp:nvSpPr>
      <dsp:spPr>
        <a:xfrm>
          <a:off x="6937370" y="2882095"/>
          <a:ext cx="1701595" cy="881010"/>
        </a:xfrm>
        <a:prstGeom prst="rect">
          <a:avLst/>
        </a:prstGeom>
        <a:noFill/>
        <a:ln w="38100" cap="flat" cmpd="sng" algn="ctr">
          <a:solidFill>
            <a:srgbClr val="19376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89834" numCol="1" spcCol="1270" anchor="ctr" anchorCtr="0">
          <a:noAutofit/>
        </a:bodyPr>
        <a:lstStyle/>
        <a:p>
          <a:pPr marL="0" lvl="0" indent="0" algn="ctr" defTabSz="844550" rtl="0" eaLnBrk="1" latinLnBrk="0" hangingPunct="1">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June Wallace</a:t>
          </a:r>
        </a:p>
      </dsp:txBody>
      <dsp:txXfrm>
        <a:off x="6937370" y="2882095"/>
        <a:ext cx="1701595" cy="881010"/>
      </dsp:txXfrm>
    </dsp:sp>
    <dsp:sp modelId="{F989029A-95C6-4BD5-B4AA-F743FBB56023}">
      <dsp:nvSpPr>
        <dsp:cNvPr id="0" name=""/>
        <dsp:cNvSpPr/>
      </dsp:nvSpPr>
      <dsp:spPr>
        <a:xfrm>
          <a:off x="7277690" y="3567326"/>
          <a:ext cx="1531436" cy="29367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GB" sz="1200" kern="1200"/>
            <a:t>Case Officer</a:t>
          </a:r>
        </a:p>
      </dsp:txBody>
      <dsp:txXfrm>
        <a:off x="7277690" y="3567326"/>
        <a:ext cx="1531436" cy="293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C8FD1-6ED0-4A56-A5E8-9D4A53F12441}">
      <dsp:nvSpPr>
        <dsp:cNvPr id="0" name=""/>
        <dsp:cNvSpPr/>
      </dsp:nvSpPr>
      <dsp:spPr>
        <a:xfrm>
          <a:off x="7611" y="756336"/>
          <a:ext cx="3074090" cy="1374194"/>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latin typeface="Calibri" panose="020F0502020204030204" pitchFamily="34" charset="0"/>
              <a:cs typeface="Calibri" panose="020F0502020204030204" pitchFamily="34" charset="0"/>
            </a:rPr>
            <a:t>ACE 2027 </a:t>
          </a:r>
        </a:p>
        <a:p>
          <a:pPr marL="0" lvl="0" indent="0" algn="ctr" defTabSz="1066800">
            <a:lnSpc>
              <a:spcPct val="90000"/>
            </a:lnSpc>
            <a:spcBef>
              <a:spcPct val="0"/>
            </a:spcBef>
            <a:spcAft>
              <a:spcPct val="35000"/>
            </a:spcAft>
            <a:buNone/>
          </a:pPr>
          <a:r>
            <a:rPr lang="en-GB" sz="2400" b="0" kern="1200">
              <a:latin typeface="Calibri" panose="020F0502020204030204" pitchFamily="34" charset="0"/>
              <a:cs typeface="Calibri" panose="020F0502020204030204" pitchFamily="34" charset="0"/>
            </a:rPr>
            <a:t>Production Consents</a:t>
          </a:r>
        </a:p>
      </dsp:txBody>
      <dsp:txXfrm>
        <a:off x="47860" y="796585"/>
        <a:ext cx="2993592" cy="1293696"/>
      </dsp:txXfrm>
    </dsp:sp>
    <dsp:sp modelId="{7B22D437-CB4E-4B8A-B1EE-102F5CE1FEAD}">
      <dsp:nvSpPr>
        <dsp:cNvPr id="0" name=""/>
        <dsp:cNvSpPr/>
      </dsp:nvSpPr>
      <dsp:spPr>
        <a:xfrm>
          <a:off x="315020" y="2130531"/>
          <a:ext cx="307409" cy="990825"/>
        </a:xfrm>
        <a:custGeom>
          <a:avLst/>
          <a:gdLst/>
          <a:ahLst/>
          <a:cxnLst/>
          <a:rect l="0" t="0" r="0" b="0"/>
          <a:pathLst>
            <a:path>
              <a:moveTo>
                <a:pt x="0" y="0"/>
              </a:moveTo>
              <a:lnTo>
                <a:pt x="0" y="990825"/>
              </a:lnTo>
              <a:lnTo>
                <a:pt x="307409" y="99082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3E6C8-14C0-4A41-A64D-5CBE1DE76AC0}">
      <dsp:nvSpPr>
        <dsp:cNvPr id="0" name=""/>
        <dsp:cNvSpPr/>
      </dsp:nvSpPr>
      <dsp:spPr>
        <a:xfrm>
          <a:off x="622429" y="2511850"/>
          <a:ext cx="2567976" cy="12190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Operator submissions </a:t>
          </a:r>
        </a:p>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29 Jun – 14 Aug</a:t>
          </a:r>
        </a:p>
      </dsp:txBody>
      <dsp:txXfrm>
        <a:off x="658133" y="2547554"/>
        <a:ext cx="2496568" cy="1147604"/>
      </dsp:txXfrm>
    </dsp:sp>
    <dsp:sp modelId="{8116EC3C-3A96-4294-8EBC-F6A8B8B69E67}">
      <dsp:nvSpPr>
        <dsp:cNvPr id="0" name=""/>
        <dsp:cNvSpPr/>
      </dsp:nvSpPr>
      <dsp:spPr>
        <a:xfrm>
          <a:off x="4035380" y="756336"/>
          <a:ext cx="3074090" cy="1440437"/>
        </a:xfrm>
        <a:prstGeom prst="roundRect">
          <a:avLst>
            <a:gd name="adj" fmla="val 10000"/>
          </a:avLst>
        </a:prstGeom>
        <a:solidFill>
          <a:srgbClr val="193768"/>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ACE 2027 </a:t>
          </a:r>
        </a:p>
        <a:p>
          <a:pPr marL="0" lvl="0" indent="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Flare &amp; Vent Consents </a:t>
          </a:r>
        </a:p>
      </dsp:txBody>
      <dsp:txXfrm>
        <a:off x="4077569" y="798525"/>
        <a:ext cx="2989712" cy="1356059"/>
      </dsp:txXfrm>
    </dsp:sp>
    <dsp:sp modelId="{A96D41CA-CF6C-435E-BB33-2BC8BAE3AF44}">
      <dsp:nvSpPr>
        <dsp:cNvPr id="0" name=""/>
        <dsp:cNvSpPr/>
      </dsp:nvSpPr>
      <dsp:spPr>
        <a:xfrm>
          <a:off x="4342789" y="2196773"/>
          <a:ext cx="323766" cy="995584"/>
        </a:xfrm>
        <a:custGeom>
          <a:avLst/>
          <a:gdLst/>
          <a:ahLst/>
          <a:cxnLst/>
          <a:rect l="0" t="0" r="0" b="0"/>
          <a:pathLst>
            <a:path>
              <a:moveTo>
                <a:pt x="0" y="0"/>
              </a:moveTo>
              <a:lnTo>
                <a:pt x="0" y="995584"/>
              </a:lnTo>
              <a:lnTo>
                <a:pt x="323766" y="99558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2E10BD-5015-4240-89D9-674ADEE81224}">
      <dsp:nvSpPr>
        <dsp:cNvPr id="0" name=""/>
        <dsp:cNvSpPr/>
      </dsp:nvSpPr>
      <dsp:spPr>
        <a:xfrm>
          <a:off x="4666556" y="2617079"/>
          <a:ext cx="2566572" cy="115055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Operator submissions </a:t>
          </a:r>
        </a:p>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17 Aug– 11 Sept </a:t>
          </a:r>
        </a:p>
      </dsp:txBody>
      <dsp:txXfrm>
        <a:off x="4700255" y="2650778"/>
        <a:ext cx="2499174" cy="1083158"/>
      </dsp:txXfrm>
    </dsp:sp>
    <dsp:sp modelId="{43BD7741-9729-4FB4-82E6-85F8D224389D}">
      <dsp:nvSpPr>
        <dsp:cNvPr id="0" name=""/>
        <dsp:cNvSpPr/>
      </dsp:nvSpPr>
      <dsp:spPr>
        <a:xfrm>
          <a:off x="8063150" y="756336"/>
          <a:ext cx="3074090" cy="1472137"/>
        </a:xfrm>
        <a:prstGeom prst="roundRect">
          <a:avLst>
            <a:gd name="adj" fmla="val 10000"/>
          </a:avLst>
        </a:prstGeom>
        <a:solidFill>
          <a:srgbClr val="193768"/>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All Consents Issued</a:t>
          </a:r>
        </a:p>
      </dsp:txBody>
      <dsp:txXfrm>
        <a:off x="8106267" y="799453"/>
        <a:ext cx="2987856" cy="1385903"/>
      </dsp:txXfrm>
    </dsp:sp>
    <dsp:sp modelId="{DE1B9A5B-A532-484A-AEF1-5A2A6143B66B}">
      <dsp:nvSpPr>
        <dsp:cNvPr id="0" name=""/>
        <dsp:cNvSpPr/>
      </dsp:nvSpPr>
      <dsp:spPr>
        <a:xfrm>
          <a:off x="8370559" y="2228473"/>
          <a:ext cx="291204" cy="911431"/>
        </a:xfrm>
        <a:custGeom>
          <a:avLst/>
          <a:gdLst/>
          <a:ahLst/>
          <a:cxnLst/>
          <a:rect l="0" t="0" r="0" b="0"/>
          <a:pathLst>
            <a:path>
              <a:moveTo>
                <a:pt x="0" y="0"/>
              </a:moveTo>
              <a:lnTo>
                <a:pt x="0" y="911431"/>
              </a:lnTo>
              <a:lnTo>
                <a:pt x="291204" y="9114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8BCA5-96E8-4D4A-ADDF-A26CE694B830}">
      <dsp:nvSpPr>
        <dsp:cNvPr id="0" name=""/>
        <dsp:cNvSpPr/>
      </dsp:nvSpPr>
      <dsp:spPr>
        <a:xfrm>
          <a:off x="8661763" y="2574335"/>
          <a:ext cx="2458509" cy="113114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11 December</a:t>
          </a:r>
        </a:p>
      </dsp:txBody>
      <dsp:txXfrm>
        <a:off x="8694893" y="2607465"/>
        <a:ext cx="2392249" cy="1064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6B1F5-B434-4B45-8375-8F62E6DE7302}">
      <dsp:nvSpPr>
        <dsp:cNvPr id="0" name=""/>
        <dsp:cNvSpPr/>
      </dsp:nvSpPr>
      <dsp:spPr>
        <a:xfrm>
          <a:off x="75450" y="1306635"/>
          <a:ext cx="911966" cy="911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08A35-643E-4877-A2F8-EBA338FE4860}">
      <dsp:nvSpPr>
        <dsp:cNvPr id="0" name=""/>
        <dsp:cNvSpPr/>
      </dsp:nvSpPr>
      <dsp:spPr>
        <a:xfrm>
          <a:off x="266963" y="1498148"/>
          <a:ext cx="528940" cy="52894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90EE9-6179-4C63-8D3B-2FC9604F048C}">
      <dsp:nvSpPr>
        <dsp:cNvPr id="0" name=""/>
        <dsp:cNvSpPr/>
      </dsp:nvSpPr>
      <dsp:spPr>
        <a:xfrm>
          <a:off x="1182838" y="1306635"/>
          <a:ext cx="2149635" cy="911966"/>
        </a:xfrm>
        <a:prstGeom prst="rect">
          <a:avLst/>
        </a:prstGeom>
        <a:grpFill/>
        <a:ln w="38100" cap="flat" cmpd="sng" algn="ctr">
          <a:solidFill>
            <a:srgbClr val="193768"/>
          </a:solidFill>
          <a:prstDash val="solid"/>
          <a:miter lim="800000"/>
        </a:ln>
        <a:effectLst/>
      </dsp:spPr>
      <ds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13793" tIns="41821" rIns="41821" bIns="41822" numCol="1" spcCol="1270" anchor="ctr" anchorCtr="0">
          <a:noAutofit/>
        </a:bodyPr>
        <a:lstStyle/>
        <a:p>
          <a:pPr marL="0" lvl="0" indent="0" algn="ctr" defTabSz="755650">
            <a:lnSpc>
              <a:spcPct val="100000"/>
            </a:lnSpc>
            <a:spcBef>
              <a:spcPct val="0"/>
            </a:spcBef>
            <a:spcAft>
              <a:spcPct val="35000"/>
            </a:spcAft>
            <a:buNone/>
          </a:pPr>
          <a:r>
            <a:rPr lang="en-GB" sz="1700" b="0" kern="1200">
              <a:solidFill>
                <a:srgbClr val="193768"/>
              </a:solidFill>
              <a:latin typeface="Calibri" panose="020F0502020204030204" pitchFamily="34" charset="0"/>
              <a:ea typeface="+mn-ea"/>
              <a:cs typeface="Calibri" panose="020F0502020204030204" pitchFamily="34" charset="0"/>
            </a:rPr>
            <a:t>Lack of comments</a:t>
          </a:r>
        </a:p>
      </dsp:txBody>
      <dsp:txXfrm>
        <a:off x="1182838" y="1306635"/>
        <a:ext cx="2149635" cy="911966"/>
      </dsp:txXfrm>
    </dsp:sp>
    <dsp:sp modelId="{B569677B-FB47-48B3-B132-99E7391E6899}">
      <dsp:nvSpPr>
        <dsp:cNvPr id="0" name=""/>
        <dsp:cNvSpPr/>
      </dsp:nvSpPr>
      <dsp:spPr>
        <a:xfrm>
          <a:off x="3707031" y="1306635"/>
          <a:ext cx="911966" cy="911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DF45F-B94E-4270-8280-BB2F9FAB3970}">
      <dsp:nvSpPr>
        <dsp:cNvPr id="0" name=""/>
        <dsp:cNvSpPr/>
      </dsp:nvSpPr>
      <dsp:spPr>
        <a:xfrm>
          <a:off x="3898544" y="1498148"/>
          <a:ext cx="528940" cy="52894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0C9E8-0C4A-4003-A407-F040BD6AB8A3}">
      <dsp:nvSpPr>
        <dsp:cNvPr id="0" name=""/>
        <dsp:cNvSpPr/>
      </dsp:nvSpPr>
      <dsp:spPr>
        <a:xfrm>
          <a:off x="4721683" y="1306635"/>
          <a:ext cx="2335105" cy="911966"/>
        </a:xfrm>
        <a:prstGeom prst="rect">
          <a:avLst/>
        </a:prstGeom>
        <a:noFill/>
        <a:ln w="38100" cap="flat" cmpd="sng" algn="ctr">
          <a:solidFill>
            <a:srgbClr val="193768"/>
          </a:solidFill>
          <a:prstDash val="solid"/>
          <a:miter lim="800000"/>
        </a:ln>
        <a:effectLst/>
      </dsp:spPr>
      <ds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13793" tIns="41821" rIns="41821" bIns="41822" numCol="1" spcCol="1270" anchor="ctr" anchorCtr="0">
          <a:noAutofit/>
        </a:bodyPr>
        <a:lstStyle/>
        <a:p>
          <a:pPr marL="0" lvl="0" indent="0" algn="ctr" defTabSz="755650">
            <a:lnSpc>
              <a:spcPct val="100000"/>
            </a:lnSpc>
            <a:spcBef>
              <a:spcPct val="0"/>
            </a:spcBef>
            <a:spcAft>
              <a:spcPct val="35000"/>
            </a:spcAft>
            <a:buNone/>
          </a:pPr>
          <a:r>
            <a:rPr lang="en-GB" sz="1700" b="0" kern="1200">
              <a:solidFill>
                <a:srgbClr val="193768"/>
              </a:solidFill>
              <a:latin typeface="Calibri" panose="020F0502020204030204" pitchFamily="34" charset="0"/>
              <a:ea typeface="+mn-ea"/>
              <a:cs typeface="Calibri" panose="020F0502020204030204" pitchFamily="34" charset="0"/>
            </a:rPr>
            <a:t>No attachments/ explanation</a:t>
          </a:r>
        </a:p>
      </dsp:txBody>
      <dsp:txXfrm>
        <a:off x="4721683" y="1306635"/>
        <a:ext cx="2335105" cy="911966"/>
      </dsp:txXfrm>
    </dsp:sp>
    <dsp:sp modelId="{DC74AC9D-D54F-47E3-8309-54B15049790B}">
      <dsp:nvSpPr>
        <dsp:cNvPr id="0" name=""/>
        <dsp:cNvSpPr/>
      </dsp:nvSpPr>
      <dsp:spPr>
        <a:xfrm>
          <a:off x="75450" y="3127427"/>
          <a:ext cx="911966" cy="911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CFCB2-0A5D-416C-8D85-245D4264B2D3}">
      <dsp:nvSpPr>
        <dsp:cNvPr id="0" name=""/>
        <dsp:cNvSpPr/>
      </dsp:nvSpPr>
      <dsp:spPr>
        <a:xfrm>
          <a:off x="266963" y="3318940"/>
          <a:ext cx="528940" cy="528940"/>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ACBE4-C284-454A-BFBC-810A70956561}">
      <dsp:nvSpPr>
        <dsp:cNvPr id="0" name=""/>
        <dsp:cNvSpPr/>
      </dsp:nvSpPr>
      <dsp:spPr>
        <a:xfrm>
          <a:off x="1182838" y="3127427"/>
          <a:ext cx="2149635" cy="911966"/>
        </a:xfrm>
        <a:prstGeom prst="rect">
          <a:avLst/>
        </a:prstGeom>
        <a:noFill/>
        <a:ln w="38100" cap="flat" cmpd="sng" algn="ctr">
          <a:solidFill>
            <a:srgbClr val="193768"/>
          </a:solidFill>
          <a:prstDash val="solid"/>
          <a:miter lim="800000"/>
        </a:ln>
        <a:effectLst/>
      </dsp:spPr>
      <ds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13793" tIns="41821" rIns="41821" bIns="41822" numCol="1" spcCol="1270" anchor="ctr" anchorCtr="0">
          <a:noAutofit/>
        </a:bodyPr>
        <a:lstStyle/>
        <a:p>
          <a:pPr marL="0" lvl="0" indent="0" algn="ctr" defTabSz="755650">
            <a:lnSpc>
              <a:spcPct val="100000"/>
            </a:lnSpc>
            <a:spcBef>
              <a:spcPct val="0"/>
            </a:spcBef>
            <a:spcAft>
              <a:spcPct val="35000"/>
            </a:spcAft>
            <a:buNone/>
          </a:pPr>
          <a:r>
            <a:rPr lang="en-GB" sz="1700" b="0" kern="1200">
              <a:solidFill>
                <a:srgbClr val="193768"/>
              </a:solidFill>
              <a:latin typeface="Calibri" panose="020F0502020204030204" pitchFamily="34" charset="0"/>
              <a:ea typeface="+mn-ea"/>
              <a:cs typeface="Calibri" panose="020F0502020204030204" pitchFamily="34" charset="0"/>
            </a:rPr>
            <a:t>Significant variation in month-by-month categories</a:t>
          </a:r>
        </a:p>
      </dsp:txBody>
      <dsp:txXfrm>
        <a:off x="1182838" y="3127427"/>
        <a:ext cx="2149635" cy="911966"/>
      </dsp:txXfrm>
    </dsp:sp>
    <dsp:sp modelId="{B678F3A8-8599-48C1-A924-CB7CEE32777E}">
      <dsp:nvSpPr>
        <dsp:cNvPr id="0" name=""/>
        <dsp:cNvSpPr/>
      </dsp:nvSpPr>
      <dsp:spPr>
        <a:xfrm>
          <a:off x="3707031" y="3127427"/>
          <a:ext cx="911966" cy="911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6F7E4-E441-4494-96A0-EAB92C9B3BCD}">
      <dsp:nvSpPr>
        <dsp:cNvPr id="0" name=""/>
        <dsp:cNvSpPr/>
      </dsp:nvSpPr>
      <dsp:spPr>
        <a:xfrm>
          <a:off x="3898544" y="3318940"/>
          <a:ext cx="528940" cy="528940"/>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FED5B7-B3FC-468D-B7C4-3F34BCF6B676}">
      <dsp:nvSpPr>
        <dsp:cNvPr id="0" name=""/>
        <dsp:cNvSpPr/>
      </dsp:nvSpPr>
      <dsp:spPr>
        <a:xfrm>
          <a:off x="4678959" y="3127427"/>
          <a:ext cx="2420553" cy="911966"/>
        </a:xfrm>
        <a:prstGeom prst="rect">
          <a:avLst/>
        </a:prstGeom>
        <a:noFill/>
        <a:ln w="38100">
          <a:solidFill>
            <a:srgbClr val="193768"/>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pPr>
          <a:r>
            <a:rPr lang="en-GB" sz="1700" b="0" i="0" kern="1200">
              <a:solidFill>
                <a:srgbClr val="193768"/>
              </a:solidFill>
              <a:latin typeface="Calibri" panose="020F0502020204030204" pitchFamily="34" charset="0"/>
              <a:cs typeface="Calibri" panose="020F0502020204030204" pitchFamily="34" charset="0"/>
            </a:rPr>
            <a:t>Significant difference in </a:t>
          </a:r>
          <a:r>
            <a:rPr lang="en-GB" sz="1700" b="0" kern="1200">
              <a:solidFill>
                <a:srgbClr val="193768"/>
              </a:solidFill>
              <a:latin typeface="Calibri" panose="020F0502020204030204" pitchFamily="34" charset="0"/>
              <a:cs typeface="Calibri" panose="020F0502020204030204" pitchFamily="34" charset="0"/>
            </a:rPr>
            <a:t>consent</a:t>
          </a:r>
          <a:r>
            <a:rPr lang="en-GB" sz="1700" b="0" i="0" kern="1200">
              <a:solidFill>
                <a:srgbClr val="193768"/>
              </a:solidFill>
              <a:latin typeface="Calibri" panose="020F0502020204030204" pitchFamily="34" charset="0"/>
              <a:cs typeface="Calibri" panose="020F0502020204030204" pitchFamily="34" charset="0"/>
            </a:rPr>
            <a:t> request vs r</a:t>
          </a:r>
          <a:r>
            <a:rPr lang="en-GB" sz="1700" b="0" kern="1200">
              <a:solidFill>
                <a:srgbClr val="193768"/>
              </a:solidFill>
              <a:latin typeface="Calibri" panose="020F0502020204030204" pitchFamily="34" charset="0"/>
              <a:cs typeface="Calibri" panose="020F0502020204030204" pitchFamily="34" charset="0"/>
            </a:rPr>
            <a:t>eport</a:t>
          </a:r>
          <a:r>
            <a:rPr lang="en-GB" sz="1700" b="0" i="0" kern="1200">
              <a:solidFill>
                <a:srgbClr val="193768"/>
              </a:solidFill>
              <a:latin typeface="Calibri" panose="020F0502020204030204" pitchFamily="34" charset="0"/>
              <a:cs typeface="Calibri" panose="020F0502020204030204" pitchFamily="34" charset="0"/>
            </a:rPr>
            <a:t> actuals</a:t>
          </a:r>
          <a:endParaRPr lang="en-GB" sz="1700" b="0" kern="1200">
            <a:solidFill>
              <a:srgbClr val="193768"/>
            </a:solidFill>
            <a:latin typeface="Calibri" panose="020F0502020204030204" pitchFamily="34" charset="0"/>
            <a:cs typeface="Calibri" panose="020F0502020204030204" pitchFamily="34" charset="0"/>
          </a:endParaRPr>
        </a:p>
      </dsp:txBody>
      <dsp:txXfrm>
        <a:off x="4678959" y="3127427"/>
        <a:ext cx="2420553" cy="911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C8FD1-6ED0-4A56-A5E8-9D4A53F12441}">
      <dsp:nvSpPr>
        <dsp:cNvPr id="0" name=""/>
        <dsp:cNvSpPr/>
      </dsp:nvSpPr>
      <dsp:spPr>
        <a:xfrm>
          <a:off x="7611" y="756336"/>
          <a:ext cx="3074090" cy="1374194"/>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latin typeface="Calibri" panose="020F0502020204030204" pitchFamily="34" charset="0"/>
              <a:cs typeface="Calibri" panose="020F0502020204030204" pitchFamily="34" charset="0"/>
            </a:rPr>
            <a:t>ACE 2027 </a:t>
          </a:r>
        </a:p>
        <a:p>
          <a:pPr marL="0" lvl="0" indent="0" algn="ctr" defTabSz="1066800">
            <a:lnSpc>
              <a:spcPct val="90000"/>
            </a:lnSpc>
            <a:spcBef>
              <a:spcPct val="0"/>
            </a:spcBef>
            <a:spcAft>
              <a:spcPct val="35000"/>
            </a:spcAft>
            <a:buNone/>
          </a:pPr>
          <a:r>
            <a:rPr lang="en-GB" sz="2400" b="0" kern="1200">
              <a:latin typeface="Calibri" panose="020F0502020204030204" pitchFamily="34" charset="0"/>
              <a:cs typeface="Calibri" panose="020F0502020204030204" pitchFamily="34" charset="0"/>
            </a:rPr>
            <a:t>Production Consents</a:t>
          </a:r>
        </a:p>
      </dsp:txBody>
      <dsp:txXfrm>
        <a:off x="47860" y="796585"/>
        <a:ext cx="2993592" cy="1293696"/>
      </dsp:txXfrm>
    </dsp:sp>
    <dsp:sp modelId="{7B22D437-CB4E-4B8A-B1EE-102F5CE1FEAD}">
      <dsp:nvSpPr>
        <dsp:cNvPr id="0" name=""/>
        <dsp:cNvSpPr/>
      </dsp:nvSpPr>
      <dsp:spPr>
        <a:xfrm>
          <a:off x="315020" y="2130531"/>
          <a:ext cx="307409" cy="990825"/>
        </a:xfrm>
        <a:custGeom>
          <a:avLst/>
          <a:gdLst/>
          <a:ahLst/>
          <a:cxnLst/>
          <a:rect l="0" t="0" r="0" b="0"/>
          <a:pathLst>
            <a:path>
              <a:moveTo>
                <a:pt x="0" y="0"/>
              </a:moveTo>
              <a:lnTo>
                <a:pt x="0" y="990825"/>
              </a:lnTo>
              <a:lnTo>
                <a:pt x="307409" y="99082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3E6C8-14C0-4A41-A64D-5CBE1DE76AC0}">
      <dsp:nvSpPr>
        <dsp:cNvPr id="0" name=""/>
        <dsp:cNvSpPr/>
      </dsp:nvSpPr>
      <dsp:spPr>
        <a:xfrm>
          <a:off x="622429" y="2511850"/>
          <a:ext cx="2567976" cy="12190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Operator </a:t>
          </a:r>
          <a:br>
            <a:rPr lang="en-GB" sz="1600" b="0" kern="1200">
              <a:latin typeface="Calibri" panose="020F0502020204030204" pitchFamily="34" charset="0"/>
              <a:cs typeface="Calibri" panose="020F0502020204030204" pitchFamily="34" charset="0"/>
            </a:rPr>
          </a:br>
          <a:r>
            <a:rPr lang="en-GB" sz="1600" b="0" kern="1200">
              <a:latin typeface="Calibri" panose="020F0502020204030204" pitchFamily="34" charset="0"/>
              <a:cs typeface="Calibri" panose="020F0502020204030204" pitchFamily="34" charset="0"/>
            </a:rPr>
            <a:t>submissions deadline </a:t>
          </a:r>
        </a:p>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COB 14 Aug 2026</a:t>
          </a:r>
        </a:p>
      </dsp:txBody>
      <dsp:txXfrm>
        <a:off x="658133" y="2547554"/>
        <a:ext cx="2496568" cy="1147604"/>
      </dsp:txXfrm>
    </dsp:sp>
    <dsp:sp modelId="{8116EC3C-3A96-4294-8EBC-F6A8B8B69E67}">
      <dsp:nvSpPr>
        <dsp:cNvPr id="0" name=""/>
        <dsp:cNvSpPr/>
      </dsp:nvSpPr>
      <dsp:spPr>
        <a:xfrm>
          <a:off x="4035380" y="756336"/>
          <a:ext cx="3074090" cy="1440437"/>
        </a:xfrm>
        <a:prstGeom prst="roundRect">
          <a:avLst>
            <a:gd name="adj" fmla="val 10000"/>
          </a:avLst>
        </a:prstGeom>
        <a:solidFill>
          <a:srgbClr val="193768"/>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ACE 2027</a:t>
          </a:r>
        </a:p>
        <a:p>
          <a:pPr marL="0" lvl="0" indent="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Flare &amp; Vent Consents </a:t>
          </a:r>
        </a:p>
      </dsp:txBody>
      <dsp:txXfrm>
        <a:off x="4077569" y="798525"/>
        <a:ext cx="2989712" cy="1356059"/>
      </dsp:txXfrm>
    </dsp:sp>
    <dsp:sp modelId="{A96D41CA-CF6C-435E-BB33-2BC8BAE3AF44}">
      <dsp:nvSpPr>
        <dsp:cNvPr id="0" name=""/>
        <dsp:cNvSpPr/>
      </dsp:nvSpPr>
      <dsp:spPr>
        <a:xfrm>
          <a:off x="4342789" y="2196773"/>
          <a:ext cx="323766" cy="995584"/>
        </a:xfrm>
        <a:custGeom>
          <a:avLst/>
          <a:gdLst/>
          <a:ahLst/>
          <a:cxnLst/>
          <a:rect l="0" t="0" r="0" b="0"/>
          <a:pathLst>
            <a:path>
              <a:moveTo>
                <a:pt x="0" y="0"/>
              </a:moveTo>
              <a:lnTo>
                <a:pt x="0" y="995584"/>
              </a:lnTo>
              <a:lnTo>
                <a:pt x="323766" y="99558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2E10BD-5015-4240-89D9-674ADEE81224}">
      <dsp:nvSpPr>
        <dsp:cNvPr id="0" name=""/>
        <dsp:cNvSpPr/>
      </dsp:nvSpPr>
      <dsp:spPr>
        <a:xfrm>
          <a:off x="4666556" y="2617079"/>
          <a:ext cx="2566572" cy="115055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Operator submissions deadline </a:t>
          </a:r>
        </a:p>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COB on 11 Sept 2026</a:t>
          </a:r>
        </a:p>
      </dsp:txBody>
      <dsp:txXfrm>
        <a:off x="4700255" y="2650778"/>
        <a:ext cx="2499174" cy="1083158"/>
      </dsp:txXfrm>
    </dsp:sp>
    <dsp:sp modelId="{43BD7741-9729-4FB4-82E6-85F8D224389D}">
      <dsp:nvSpPr>
        <dsp:cNvPr id="0" name=""/>
        <dsp:cNvSpPr/>
      </dsp:nvSpPr>
      <dsp:spPr>
        <a:xfrm>
          <a:off x="8063150" y="756336"/>
          <a:ext cx="3074090" cy="1472137"/>
        </a:xfrm>
        <a:prstGeom prst="roundRect">
          <a:avLst>
            <a:gd name="adj" fmla="val 10000"/>
          </a:avLst>
        </a:prstGeom>
        <a:solidFill>
          <a:srgbClr val="193768"/>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solidFill>
                <a:prstClr val="white"/>
              </a:solidFill>
              <a:latin typeface="Calibri" panose="020F0502020204030204" pitchFamily="34" charset="0"/>
              <a:ea typeface="+mn-ea"/>
              <a:cs typeface="Calibri" panose="020F0502020204030204" pitchFamily="34" charset="0"/>
            </a:rPr>
            <a:t>All Consents Issued</a:t>
          </a:r>
        </a:p>
      </dsp:txBody>
      <dsp:txXfrm>
        <a:off x="8106267" y="799453"/>
        <a:ext cx="2987856" cy="1385903"/>
      </dsp:txXfrm>
    </dsp:sp>
    <dsp:sp modelId="{DE1B9A5B-A532-484A-AEF1-5A2A6143B66B}">
      <dsp:nvSpPr>
        <dsp:cNvPr id="0" name=""/>
        <dsp:cNvSpPr/>
      </dsp:nvSpPr>
      <dsp:spPr>
        <a:xfrm>
          <a:off x="8370559" y="2228473"/>
          <a:ext cx="291204" cy="911431"/>
        </a:xfrm>
        <a:custGeom>
          <a:avLst/>
          <a:gdLst/>
          <a:ahLst/>
          <a:cxnLst/>
          <a:rect l="0" t="0" r="0" b="0"/>
          <a:pathLst>
            <a:path>
              <a:moveTo>
                <a:pt x="0" y="0"/>
              </a:moveTo>
              <a:lnTo>
                <a:pt x="0" y="911431"/>
              </a:lnTo>
              <a:lnTo>
                <a:pt x="291204" y="9114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8BCA5-96E8-4D4A-ADDF-A26CE694B830}">
      <dsp:nvSpPr>
        <dsp:cNvPr id="0" name=""/>
        <dsp:cNvSpPr/>
      </dsp:nvSpPr>
      <dsp:spPr>
        <a:xfrm>
          <a:off x="8661763" y="2574335"/>
          <a:ext cx="2458509" cy="113114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latin typeface="Calibri" panose="020F0502020204030204" pitchFamily="34" charset="0"/>
              <a:cs typeface="Calibri" panose="020F0502020204030204" pitchFamily="34" charset="0"/>
            </a:rPr>
            <a:t>11 December</a:t>
          </a:r>
        </a:p>
      </dsp:txBody>
      <dsp:txXfrm>
        <a:off x="8694893" y="2607465"/>
        <a:ext cx="2392249" cy="10648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3078427" cy="513401"/>
          </a:xfrm>
          <a:prstGeom prst="rect">
            <a:avLst/>
          </a:prstGeom>
        </p:spPr>
        <p:txBody>
          <a:bodyPr vert="horz" lIns="96533" tIns="48267" rIns="96533" bIns="48267" rtlCol="0"/>
          <a:lstStyle>
            <a:lvl1pPr algn="l">
              <a:defRPr sz="13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4023992" y="0"/>
            <a:ext cx="3078427" cy="513401"/>
          </a:xfrm>
          <a:prstGeom prst="rect">
            <a:avLst/>
          </a:prstGeom>
        </p:spPr>
        <p:txBody>
          <a:bodyPr vert="horz" lIns="96533" tIns="48267" rIns="96533" bIns="48267" rtlCol="0"/>
          <a:lstStyle>
            <a:lvl1pPr algn="r">
              <a:defRPr sz="1300"/>
            </a:lvl1pPr>
          </a:lstStyle>
          <a:p>
            <a:fld id="{52077FB2-8417-4EE8-A8ED-71841BD955E1}" type="datetimeFigureOut">
              <a:rPr lang="en-GB" smtClean="0"/>
              <a:t>26/06/2026</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9721212"/>
            <a:ext cx="3078427" cy="513401"/>
          </a:xfrm>
          <a:prstGeom prst="rect">
            <a:avLst/>
          </a:prstGeom>
        </p:spPr>
        <p:txBody>
          <a:bodyPr vert="horz" lIns="96533" tIns="48267" rIns="96533" bIns="4826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4023992" y="9721212"/>
            <a:ext cx="3078427" cy="513401"/>
          </a:xfrm>
          <a:prstGeom prst="rect">
            <a:avLst/>
          </a:prstGeom>
        </p:spPr>
        <p:txBody>
          <a:bodyPr vert="horz" lIns="96533" tIns="48267" rIns="96533" bIns="48267" rtlCol="0" anchor="b"/>
          <a:lstStyle>
            <a:lvl1pPr algn="r">
              <a:defRPr sz="13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39.845"/>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0.356"/>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0.793"/>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1.326"/>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2.104"/>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3.523"/>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8427" cy="511099"/>
          </a:xfrm>
          <a:prstGeom prst="rect">
            <a:avLst/>
          </a:prstGeom>
        </p:spPr>
        <p:txBody>
          <a:bodyPr vert="horz" lIns="112190" tIns="56096" rIns="112190" bIns="56096" rtlCol="0"/>
          <a:lstStyle>
            <a:lvl1pPr algn="l">
              <a:defRPr sz="1500"/>
            </a:lvl1pPr>
          </a:lstStyle>
          <a:p>
            <a:endParaRPr lang="en-GB"/>
          </a:p>
        </p:txBody>
      </p:sp>
      <p:sp>
        <p:nvSpPr>
          <p:cNvPr id="3" name="Date Placeholder 2"/>
          <p:cNvSpPr>
            <a:spLocks noGrp="1"/>
          </p:cNvSpPr>
          <p:nvPr>
            <p:ph type="dt" idx="1"/>
          </p:nvPr>
        </p:nvSpPr>
        <p:spPr>
          <a:xfrm>
            <a:off x="4024405" y="2"/>
            <a:ext cx="3078427" cy="511099"/>
          </a:xfrm>
          <a:prstGeom prst="rect">
            <a:avLst/>
          </a:prstGeom>
        </p:spPr>
        <p:txBody>
          <a:bodyPr vert="horz" lIns="112190" tIns="56096" rIns="112190" bIns="56096" rtlCol="0"/>
          <a:lstStyle>
            <a:lvl1pPr algn="r">
              <a:defRPr sz="1500"/>
            </a:lvl1pPr>
          </a:lstStyle>
          <a:p>
            <a:fld id="{18509D73-1F11-47CD-8D52-DA2AEAF3C024}" type="datetimeFigureOut">
              <a:rPr lang="en-GB" smtClean="0"/>
              <a:t>26/06/2026</a:t>
            </a:fld>
            <a:endParaRPr lang="en-GB"/>
          </a:p>
        </p:txBody>
      </p:sp>
      <p:sp>
        <p:nvSpPr>
          <p:cNvPr id="4" name="Slide Image Placeholder 3"/>
          <p:cNvSpPr>
            <a:spLocks noGrp="1" noRot="1" noChangeAspect="1"/>
          </p:cNvSpPr>
          <p:nvPr>
            <p:ph type="sldImg" idx="2"/>
          </p:nvPr>
        </p:nvSpPr>
        <p:spPr>
          <a:xfrm>
            <a:off x="141288" y="766763"/>
            <a:ext cx="6821487" cy="3836987"/>
          </a:xfrm>
          <a:prstGeom prst="rect">
            <a:avLst/>
          </a:prstGeom>
          <a:noFill/>
          <a:ln w="12700">
            <a:solidFill>
              <a:prstClr val="black"/>
            </a:solidFill>
          </a:ln>
        </p:spPr>
        <p:txBody>
          <a:bodyPr vert="horz" lIns="112190" tIns="56096" rIns="112190" bIns="56096" rtlCol="0" anchor="ctr"/>
          <a:lstStyle/>
          <a:p>
            <a:endParaRPr lang="en-GB"/>
          </a:p>
        </p:txBody>
      </p:sp>
      <p:sp>
        <p:nvSpPr>
          <p:cNvPr id="5" name="Notes Placeholder 4"/>
          <p:cNvSpPr>
            <a:spLocks noGrp="1"/>
          </p:cNvSpPr>
          <p:nvPr>
            <p:ph type="body" sz="quarter" idx="3"/>
          </p:nvPr>
        </p:nvSpPr>
        <p:spPr>
          <a:xfrm>
            <a:off x="710407" y="4861761"/>
            <a:ext cx="5683250" cy="4606208"/>
          </a:xfrm>
          <a:prstGeom prst="rect">
            <a:avLst/>
          </a:prstGeom>
        </p:spPr>
        <p:txBody>
          <a:bodyPr vert="horz" lIns="112190" tIns="56096" rIns="112190" bIns="56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0363"/>
            <a:ext cx="3078427" cy="511099"/>
          </a:xfrm>
          <a:prstGeom prst="rect">
            <a:avLst/>
          </a:prstGeom>
        </p:spPr>
        <p:txBody>
          <a:bodyPr vert="horz" lIns="112190" tIns="56096" rIns="112190" bIns="56096" rtlCol="0" anchor="b"/>
          <a:lstStyle>
            <a:lvl1pPr algn="l">
              <a:defRPr sz="1500"/>
            </a:lvl1pPr>
          </a:lstStyle>
          <a:p>
            <a:endParaRPr lang="en-GB"/>
          </a:p>
        </p:txBody>
      </p:sp>
      <p:sp>
        <p:nvSpPr>
          <p:cNvPr id="7" name="Slide Number Placeholder 6"/>
          <p:cNvSpPr>
            <a:spLocks noGrp="1"/>
          </p:cNvSpPr>
          <p:nvPr>
            <p:ph type="sldNum" sz="quarter" idx="5"/>
          </p:nvPr>
        </p:nvSpPr>
        <p:spPr>
          <a:xfrm>
            <a:off x="4024405" y="9720363"/>
            <a:ext cx="3078427" cy="511099"/>
          </a:xfrm>
          <a:prstGeom prst="rect">
            <a:avLst/>
          </a:prstGeom>
        </p:spPr>
        <p:txBody>
          <a:bodyPr vert="horz" lIns="112190" tIns="56096" rIns="112190" bIns="56096" rtlCol="0" anchor="b"/>
          <a:lstStyle>
            <a:lvl1pPr algn="r">
              <a:defRPr sz="15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hf hdr="0" dt="0"/>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a:t>
            </a:fld>
            <a:endParaRPr lang="en-GB"/>
          </a:p>
        </p:txBody>
      </p:sp>
    </p:spTree>
    <p:extLst>
      <p:ext uri="{BB962C8B-B14F-4D97-AF65-F5344CB8AC3E}">
        <p14:creationId xmlns:p14="http://schemas.microsoft.com/office/powerpoint/2010/main" val="123116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53BC2-1291-C5C0-99BC-7012F2419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892C3-7B83-41AB-76A1-FF40B8549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572D8-9697-85FF-D37B-8B17C982DDA1}"/>
              </a:ext>
            </a:extLst>
          </p:cNvPr>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lang="en-GB" sz="1600" dirty="0">
              <a:solidFill>
                <a:srgbClr val="FF0000"/>
              </a:solidFill>
            </a:endParaRPr>
          </a:p>
        </p:txBody>
      </p:sp>
      <p:sp>
        <p:nvSpPr>
          <p:cNvPr id="4" name="Footer Placeholder 3">
            <a:extLst>
              <a:ext uri="{FF2B5EF4-FFF2-40B4-BE49-F238E27FC236}">
                <a16:creationId xmlns:a16="http://schemas.microsoft.com/office/drawing/2014/main" id="{D305664A-25EB-5906-96D6-5B63C83360D3}"/>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7704503C-680B-83E1-2EA9-0BF8F664C164}"/>
              </a:ext>
            </a:extLst>
          </p:cNvPr>
          <p:cNvSpPr>
            <a:spLocks noGrp="1"/>
          </p:cNvSpPr>
          <p:nvPr>
            <p:ph type="sldNum" sz="quarter" idx="5"/>
          </p:nvPr>
        </p:nvSpPr>
        <p:spPr/>
        <p:txBody>
          <a:bodyPr/>
          <a:lstStyle/>
          <a:p>
            <a:fld id="{F27E7B17-5099-4BBE-8F19-7BFADD7AACEA}" type="slidenum">
              <a:rPr lang="en-GB" smtClean="0"/>
              <a:t>10</a:t>
            </a:fld>
            <a:endParaRPr lang="en-GB"/>
          </a:p>
        </p:txBody>
      </p:sp>
    </p:spTree>
    <p:extLst>
      <p:ext uri="{BB962C8B-B14F-4D97-AF65-F5344CB8AC3E}">
        <p14:creationId xmlns:p14="http://schemas.microsoft.com/office/powerpoint/2010/main" val="58687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C164-19F9-6363-B002-7F47D90D2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08910-EBE2-8107-D10D-618EEE435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923F7-47AA-12F2-1203-0CAAD9471938}"/>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3B378B01-0BFF-A9C6-62DC-7D451DA48E8C}"/>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929B8DE4-EABA-B8DF-A6F2-40DCCE2A3AC1}"/>
              </a:ext>
            </a:extLst>
          </p:cNvPr>
          <p:cNvSpPr>
            <a:spLocks noGrp="1"/>
          </p:cNvSpPr>
          <p:nvPr>
            <p:ph type="sldNum" sz="quarter" idx="5"/>
          </p:nvPr>
        </p:nvSpPr>
        <p:spPr/>
        <p:txBody>
          <a:bodyPr/>
          <a:lstStyle/>
          <a:p>
            <a:fld id="{F27E7B17-5099-4BBE-8F19-7BFADD7AACEA}" type="slidenum">
              <a:rPr lang="en-GB" smtClean="0"/>
              <a:t>11</a:t>
            </a:fld>
            <a:endParaRPr lang="en-GB"/>
          </a:p>
        </p:txBody>
      </p:sp>
    </p:spTree>
    <p:extLst>
      <p:ext uri="{BB962C8B-B14F-4D97-AF65-F5344CB8AC3E}">
        <p14:creationId xmlns:p14="http://schemas.microsoft.com/office/powerpoint/2010/main" val="82569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3B97F-026E-8FF1-8ADE-2E7E9BF6B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80E22-9656-97BF-A68C-5307735B76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86B79-2212-A808-D701-B979A6A3AEBA}"/>
              </a:ext>
            </a:extLst>
          </p:cNvPr>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a:extLst>
              <a:ext uri="{FF2B5EF4-FFF2-40B4-BE49-F238E27FC236}">
                <a16:creationId xmlns:a16="http://schemas.microsoft.com/office/drawing/2014/main" id="{D543EE11-34AC-FAEB-1046-DD8CF488CF27}"/>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47E6C290-449B-7C5F-6DDD-ACFACF505B30}"/>
              </a:ext>
            </a:extLst>
          </p:cNvPr>
          <p:cNvSpPr>
            <a:spLocks noGrp="1"/>
          </p:cNvSpPr>
          <p:nvPr>
            <p:ph type="sldNum" sz="quarter" idx="5"/>
          </p:nvPr>
        </p:nvSpPr>
        <p:spPr/>
        <p:txBody>
          <a:bodyPr/>
          <a:lstStyle/>
          <a:p>
            <a:fld id="{F27E7B17-5099-4BBE-8F19-7BFADD7AACEA}" type="slidenum">
              <a:rPr lang="en-GB" smtClean="0"/>
              <a:t>12</a:t>
            </a:fld>
            <a:endParaRPr lang="en-GB"/>
          </a:p>
        </p:txBody>
      </p:sp>
    </p:spTree>
    <p:extLst>
      <p:ext uri="{BB962C8B-B14F-4D97-AF65-F5344CB8AC3E}">
        <p14:creationId xmlns:p14="http://schemas.microsoft.com/office/powerpoint/2010/main" val="6605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CE3EC-51D8-5B52-04DA-4609F0E27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4D974-3264-296B-C0A9-80BEF3870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0D34B-4B6A-BA1A-1E6D-106B1442E5C9}"/>
              </a:ext>
            </a:extLst>
          </p:cNvPr>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a:extLst>
              <a:ext uri="{FF2B5EF4-FFF2-40B4-BE49-F238E27FC236}">
                <a16:creationId xmlns:a16="http://schemas.microsoft.com/office/drawing/2014/main" id="{3DA12D1D-60B9-51FE-B1EC-93337071F59D}"/>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9FC3C8A2-243A-BC9A-5241-0B79FB2D44C8}"/>
              </a:ext>
            </a:extLst>
          </p:cNvPr>
          <p:cNvSpPr>
            <a:spLocks noGrp="1"/>
          </p:cNvSpPr>
          <p:nvPr>
            <p:ph type="sldNum" sz="quarter" idx="5"/>
          </p:nvPr>
        </p:nvSpPr>
        <p:spPr/>
        <p:txBody>
          <a:bodyPr/>
          <a:lstStyle/>
          <a:p>
            <a:fld id="{F27E7B17-5099-4BBE-8F19-7BFADD7AACEA}" type="slidenum">
              <a:rPr lang="en-GB" smtClean="0"/>
              <a:t>13</a:t>
            </a:fld>
            <a:endParaRPr lang="en-GB"/>
          </a:p>
        </p:txBody>
      </p:sp>
    </p:spTree>
    <p:extLst>
      <p:ext uri="{BB962C8B-B14F-4D97-AF65-F5344CB8AC3E}">
        <p14:creationId xmlns:p14="http://schemas.microsoft.com/office/powerpoint/2010/main" val="44871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14</a:t>
            </a:fld>
            <a:endParaRPr lang="en-GB"/>
          </a:p>
        </p:txBody>
      </p:sp>
    </p:spTree>
    <p:extLst>
      <p:ext uri="{BB962C8B-B14F-4D97-AF65-F5344CB8AC3E}">
        <p14:creationId xmlns:p14="http://schemas.microsoft.com/office/powerpoint/2010/main" val="420804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15</a:t>
            </a:fld>
            <a:endParaRPr lang="en-GB"/>
          </a:p>
        </p:txBody>
      </p:sp>
    </p:spTree>
    <p:extLst>
      <p:ext uri="{BB962C8B-B14F-4D97-AF65-F5344CB8AC3E}">
        <p14:creationId xmlns:p14="http://schemas.microsoft.com/office/powerpoint/2010/main" val="153529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16</a:t>
            </a:fld>
            <a:endParaRPr lang="en-GB"/>
          </a:p>
        </p:txBody>
      </p:sp>
    </p:spTree>
    <p:extLst>
      <p:ext uri="{BB962C8B-B14F-4D97-AF65-F5344CB8AC3E}">
        <p14:creationId xmlns:p14="http://schemas.microsoft.com/office/powerpoint/2010/main" val="348455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4685748-55C9-458E-8A7B-3F1FDB2A1A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D842D2A-E3C6-4192-BAEC-8CC8676D5E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00" name="Slide Number Placeholder 3">
            <a:extLst>
              <a:ext uri="{FF2B5EF4-FFF2-40B4-BE49-F238E27FC236}">
                <a16:creationId xmlns:a16="http://schemas.microsoft.com/office/drawing/2014/main" id="{5D01D6E1-EA4A-4E1F-BFA9-79E5D0A068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12A33456-98B3-4CE3-B780-E221ADA944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18</a:t>
            </a:fld>
            <a:endParaRPr kumimoji="0" lang="en-GB"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00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AF999-5DD7-A1C1-FA60-3E1A7F56DB80}"/>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9DD085E-9C66-D72C-371A-5A31884FF4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F4C306A-3FB3-5743-4058-1836BD76D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00" name="Slide Number Placeholder 3">
            <a:extLst>
              <a:ext uri="{FF2B5EF4-FFF2-40B4-BE49-F238E27FC236}">
                <a16:creationId xmlns:a16="http://schemas.microsoft.com/office/drawing/2014/main" id="{2B95A183-B7EF-11B2-D4F4-E54D42F0C1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12A33456-98B3-4CE3-B780-E221ADA944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026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a:t>
            </a:fld>
            <a:endParaRPr lang="en-GB"/>
          </a:p>
        </p:txBody>
      </p:sp>
    </p:spTree>
    <p:extLst>
      <p:ext uri="{BB962C8B-B14F-4D97-AF65-F5344CB8AC3E}">
        <p14:creationId xmlns:p14="http://schemas.microsoft.com/office/powerpoint/2010/main" val="57549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FC4A8-415A-AAB9-FDAB-D11B1F47AD7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D50F16C-8D08-67FF-EC3D-7E6421899B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37602F2-9CC6-6FC7-9754-DC6E15188C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00" name="Slide Number Placeholder 3">
            <a:extLst>
              <a:ext uri="{FF2B5EF4-FFF2-40B4-BE49-F238E27FC236}">
                <a16:creationId xmlns:a16="http://schemas.microsoft.com/office/drawing/2014/main" id="{4D9FB556-41C5-76EE-C515-B0C1FA2552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12A33456-98B3-4CE3-B780-E221ADA944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1762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E318-C625-07FC-6C75-55EFDD0F46A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B08280F-F18B-F38A-B893-60CDEBA25B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F5A7261-3816-50E7-DC37-677D388448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00" name="Slide Number Placeholder 3">
            <a:extLst>
              <a:ext uri="{FF2B5EF4-FFF2-40B4-BE49-F238E27FC236}">
                <a16:creationId xmlns:a16="http://schemas.microsoft.com/office/drawing/2014/main" id="{895966FE-97E3-FF6D-2E9B-E70772CB68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12A33456-98B3-4CE3-B780-E221ADA944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003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030F6-5871-B542-CC23-630AD7BD46F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AF99DE8-008E-1B7F-9E2F-680AFAE8B7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E7A9746-7C38-0782-CA5A-98051BE359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00" name="Slide Number Placeholder 3">
            <a:extLst>
              <a:ext uri="{FF2B5EF4-FFF2-40B4-BE49-F238E27FC236}">
                <a16:creationId xmlns:a16="http://schemas.microsoft.com/office/drawing/2014/main" id="{724E0ADF-3762-51D0-FB75-06F670B1A5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12A33456-98B3-4CE3-B780-E221ADA944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7099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7E654-6325-A72A-0B45-19A7625AA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A496E-D7A2-9848-E245-AA98341F1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AE1E2-6B1D-803F-C76F-7A5B7F0DD6BA}"/>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6A30493C-5F4B-0BAC-1D78-659A3EC9F79E}"/>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905238E0-AD81-9217-5FC7-97A3E1D451A1}"/>
              </a:ext>
            </a:extLst>
          </p:cNvPr>
          <p:cNvSpPr>
            <a:spLocks noGrp="1"/>
          </p:cNvSpPr>
          <p:nvPr>
            <p:ph type="sldNum" sz="quarter" idx="5"/>
          </p:nvPr>
        </p:nvSpPr>
        <p:spPr/>
        <p:txBody>
          <a:bodyPr/>
          <a:lstStyle/>
          <a:p>
            <a:fld id="{F27E7B17-5099-4BBE-8F19-7BFADD7AACEA}" type="slidenum">
              <a:rPr lang="en-GB" smtClean="0"/>
              <a:t>23</a:t>
            </a:fld>
            <a:endParaRPr lang="en-GB"/>
          </a:p>
        </p:txBody>
      </p:sp>
    </p:spTree>
    <p:extLst>
      <p:ext uri="{BB962C8B-B14F-4D97-AF65-F5344CB8AC3E}">
        <p14:creationId xmlns:p14="http://schemas.microsoft.com/office/powerpoint/2010/main" val="845728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2DC9C-124E-95EC-4AF0-94DCD4F57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3D56A-A4DA-FD2C-C008-B4B4964C8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87C69-2561-BAEB-144B-AAAC7779EBD8}"/>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50CA0021-2540-31C6-6748-7066505D8AA3}"/>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A11986C8-2EB5-A94F-B981-CC38441D6464}"/>
              </a:ext>
            </a:extLst>
          </p:cNvPr>
          <p:cNvSpPr>
            <a:spLocks noGrp="1"/>
          </p:cNvSpPr>
          <p:nvPr>
            <p:ph type="sldNum" sz="quarter" idx="5"/>
          </p:nvPr>
        </p:nvSpPr>
        <p:spPr/>
        <p:txBody>
          <a:bodyPr/>
          <a:lstStyle/>
          <a:p>
            <a:fld id="{F27E7B17-5099-4BBE-8F19-7BFADD7AACEA}" type="slidenum">
              <a:rPr lang="en-GB" smtClean="0"/>
              <a:t>24</a:t>
            </a:fld>
            <a:endParaRPr lang="en-GB"/>
          </a:p>
        </p:txBody>
      </p:sp>
    </p:spTree>
    <p:extLst>
      <p:ext uri="{BB962C8B-B14F-4D97-AF65-F5344CB8AC3E}">
        <p14:creationId xmlns:p14="http://schemas.microsoft.com/office/powerpoint/2010/main" val="242732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25</a:t>
            </a:fld>
            <a:endParaRPr lang="en-GB"/>
          </a:p>
        </p:txBody>
      </p:sp>
    </p:spTree>
    <p:extLst>
      <p:ext uri="{BB962C8B-B14F-4D97-AF65-F5344CB8AC3E}">
        <p14:creationId xmlns:p14="http://schemas.microsoft.com/office/powerpoint/2010/main" val="163541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EB559-3252-8315-CB08-0C5B06886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C0CB9-93B7-2AC0-B9F8-B51B1AEAC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86689-E7C1-E0DB-58FC-55B0C554053F}"/>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09D31EEB-6787-269E-7DE3-FDC83E2F1128}"/>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0650A4B0-84CB-4460-8A81-33B2FD9C2F45}"/>
              </a:ext>
            </a:extLst>
          </p:cNvPr>
          <p:cNvSpPr>
            <a:spLocks noGrp="1"/>
          </p:cNvSpPr>
          <p:nvPr>
            <p:ph type="sldNum" sz="quarter" idx="5"/>
          </p:nvPr>
        </p:nvSpPr>
        <p:spPr/>
        <p:txBody>
          <a:bodyPr/>
          <a:lstStyle/>
          <a:p>
            <a:fld id="{F27E7B17-5099-4BBE-8F19-7BFADD7AACEA}" type="slidenum">
              <a:rPr lang="en-GB" smtClean="0"/>
              <a:t>26</a:t>
            </a:fld>
            <a:endParaRPr lang="en-GB"/>
          </a:p>
        </p:txBody>
      </p:sp>
    </p:spTree>
    <p:extLst>
      <p:ext uri="{BB962C8B-B14F-4D97-AF65-F5344CB8AC3E}">
        <p14:creationId xmlns:p14="http://schemas.microsoft.com/office/powerpoint/2010/main" val="1495967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27</a:t>
            </a:fld>
            <a:endParaRPr lang="en-GB"/>
          </a:p>
        </p:txBody>
      </p:sp>
    </p:spTree>
    <p:extLst>
      <p:ext uri="{BB962C8B-B14F-4D97-AF65-F5344CB8AC3E}">
        <p14:creationId xmlns:p14="http://schemas.microsoft.com/office/powerpoint/2010/main" val="1499629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0" fontAlgn="base">
              <a:spcBef>
                <a:spcPts val="600"/>
              </a:spcBef>
              <a:buFont typeface="Wingdings" panose="05000000000000000000" pitchFamily="2" charset="2"/>
              <a:buNone/>
            </a:pPr>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28</a:t>
            </a:fld>
            <a:endParaRPr lang="en-GB"/>
          </a:p>
        </p:txBody>
      </p:sp>
    </p:spTree>
    <p:extLst>
      <p:ext uri="{BB962C8B-B14F-4D97-AF65-F5344CB8AC3E}">
        <p14:creationId xmlns:p14="http://schemas.microsoft.com/office/powerpoint/2010/main" val="569053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29</a:t>
            </a:fld>
            <a:endParaRPr lang="en-GB"/>
          </a:p>
        </p:txBody>
      </p:sp>
    </p:spTree>
    <p:extLst>
      <p:ext uri="{BB962C8B-B14F-4D97-AF65-F5344CB8AC3E}">
        <p14:creationId xmlns:p14="http://schemas.microsoft.com/office/powerpoint/2010/main" val="271967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3</a:t>
            </a:fld>
            <a:endParaRPr lang="en-GB"/>
          </a:p>
        </p:txBody>
      </p:sp>
      <p:sp>
        <p:nvSpPr>
          <p:cNvPr id="5" name="Footer Placeholder 4">
            <a:extLst>
              <a:ext uri="{FF2B5EF4-FFF2-40B4-BE49-F238E27FC236}">
                <a16:creationId xmlns:a16="http://schemas.microsoft.com/office/drawing/2014/main" id="{BF3936C7-7E4C-3E75-889D-B635B78D6DA3}"/>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33342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30</a:t>
            </a:fld>
            <a:endParaRPr lang="en-GB"/>
          </a:p>
        </p:txBody>
      </p:sp>
    </p:spTree>
    <p:extLst>
      <p:ext uri="{BB962C8B-B14F-4D97-AF65-F5344CB8AC3E}">
        <p14:creationId xmlns:p14="http://schemas.microsoft.com/office/powerpoint/2010/main" val="1585917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62C53-5C60-8142-A415-69A373FC8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F12FF-1771-25D6-000F-B6EAB3ACA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15132-134B-C51C-00F4-7530B003B3E2}"/>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1A82E0B6-7A32-3FEE-6177-080EB4E819CC}"/>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A3A690CA-34E9-06EA-BA92-7EA1EFEF0803}"/>
              </a:ext>
            </a:extLst>
          </p:cNvPr>
          <p:cNvSpPr>
            <a:spLocks noGrp="1"/>
          </p:cNvSpPr>
          <p:nvPr>
            <p:ph type="sldNum" sz="quarter" idx="5"/>
          </p:nvPr>
        </p:nvSpPr>
        <p:spPr/>
        <p:txBody>
          <a:bodyPr/>
          <a:lstStyle/>
          <a:p>
            <a:fld id="{F27E7B17-5099-4BBE-8F19-7BFADD7AACEA}" type="slidenum">
              <a:rPr lang="en-GB" smtClean="0"/>
              <a:t>31</a:t>
            </a:fld>
            <a:endParaRPr lang="en-GB"/>
          </a:p>
        </p:txBody>
      </p:sp>
    </p:spTree>
    <p:extLst>
      <p:ext uri="{BB962C8B-B14F-4D97-AF65-F5344CB8AC3E}">
        <p14:creationId xmlns:p14="http://schemas.microsoft.com/office/powerpoint/2010/main" val="3143193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67553-4530-E4F8-B5EF-8256D7063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FEB33-1B37-86B6-AAA1-A0BC6A7AD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DEC3B-8EE3-515D-5762-43505A66E32F}"/>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E5190634-F19C-8EBC-3ACC-7C14DD31F7C6}"/>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42E819BC-6C51-6E80-9A81-FA2BE170DAAF}"/>
              </a:ext>
            </a:extLst>
          </p:cNvPr>
          <p:cNvSpPr>
            <a:spLocks noGrp="1"/>
          </p:cNvSpPr>
          <p:nvPr>
            <p:ph type="sldNum" sz="quarter" idx="5"/>
          </p:nvPr>
        </p:nvSpPr>
        <p:spPr/>
        <p:txBody>
          <a:bodyPr/>
          <a:lstStyle/>
          <a:p>
            <a:fld id="{F27E7B17-5099-4BBE-8F19-7BFADD7AACEA}" type="slidenum">
              <a:rPr lang="en-GB" smtClean="0"/>
              <a:t>32</a:t>
            </a:fld>
            <a:endParaRPr lang="en-GB"/>
          </a:p>
        </p:txBody>
      </p:sp>
    </p:spTree>
    <p:extLst>
      <p:ext uri="{BB962C8B-B14F-4D97-AF65-F5344CB8AC3E}">
        <p14:creationId xmlns:p14="http://schemas.microsoft.com/office/powerpoint/2010/main" val="1879891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8C416-E2C7-33A2-6817-21786A792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A8405-31B6-9DB9-DD28-92C1ECE9B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C5C35-DB91-CFE2-BFBC-321EF56833A3}"/>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80A023A7-D129-12CD-22E8-240509E0CAD2}"/>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583189DA-3AAE-CDB1-97CE-5F198881CAE2}"/>
              </a:ext>
            </a:extLst>
          </p:cNvPr>
          <p:cNvSpPr>
            <a:spLocks noGrp="1"/>
          </p:cNvSpPr>
          <p:nvPr>
            <p:ph type="sldNum" sz="quarter" idx="5"/>
          </p:nvPr>
        </p:nvSpPr>
        <p:spPr/>
        <p:txBody>
          <a:bodyPr/>
          <a:lstStyle/>
          <a:p>
            <a:fld id="{F27E7B17-5099-4BBE-8F19-7BFADD7AACEA}" type="slidenum">
              <a:rPr lang="en-GB" smtClean="0"/>
              <a:t>33</a:t>
            </a:fld>
            <a:endParaRPr lang="en-GB"/>
          </a:p>
        </p:txBody>
      </p:sp>
    </p:spTree>
    <p:extLst>
      <p:ext uri="{BB962C8B-B14F-4D97-AF65-F5344CB8AC3E}">
        <p14:creationId xmlns:p14="http://schemas.microsoft.com/office/powerpoint/2010/main" val="808323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12344-C45E-E30C-7172-582D181D6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0F340-E9D4-B44D-D4A5-E4D4035AB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4BF19-9B0B-B2D8-0F8D-8667EB324A09}"/>
              </a:ext>
            </a:extLst>
          </p:cNvPr>
          <p:cNvSpPr>
            <a:spLocks noGrp="1"/>
          </p:cNvSpPr>
          <p:nvPr>
            <p:ph type="body" idx="1"/>
          </p:nvPr>
        </p:nvSpPr>
        <p:spPr/>
        <p:txBody>
          <a:bodyPr/>
          <a:lstStyle/>
          <a:p>
            <a:pPr marL="285750" marR="0" lvl="0" indent="-285750" algn="l" defTabSz="1219140" rtl="0" eaLnBrk="1" fontAlgn="auto" latinLnBrk="0" hangingPunct="1">
              <a:lnSpc>
                <a:spcPct val="100000"/>
              </a:lnSpc>
              <a:spcBef>
                <a:spcPts val="0"/>
              </a:spcBef>
              <a:spcAft>
                <a:spcPts val="0"/>
              </a:spcAft>
              <a:buClrTx/>
              <a:buSzTx/>
              <a:buFontTx/>
              <a:buChar char="-"/>
              <a:tabLst/>
              <a:defRPr/>
            </a:pPr>
            <a:endParaRPr lang="en-GB"/>
          </a:p>
        </p:txBody>
      </p:sp>
      <p:sp>
        <p:nvSpPr>
          <p:cNvPr id="4" name="Footer Placeholder 3">
            <a:extLst>
              <a:ext uri="{FF2B5EF4-FFF2-40B4-BE49-F238E27FC236}">
                <a16:creationId xmlns:a16="http://schemas.microsoft.com/office/drawing/2014/main" id="{D70F76E3-CDD1-0534-2FBD-07C4C3D979D9}"/>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A1D4271E-9FCB-0503-0B5B-2A88BE5F1A14}"/>
              </a:ext>
            </a:extLst>
          </p:cNvPr>
          <p:cNvSpPr>
            <a:spLocks noGrp="1"/>
          </p:cNvSpPr>
          <p:nvPr>
            <p:ph type="sldNum" sz="quarter" idx="5"/>
          </p:nvPr>
        </p:nvSpPr>
        <p:spPr/>
        <p:txBody>
          <a:bodyPr/>
          <a:lstStyle/>
          <a:p>
            <a:fld id="{F27E7B17-5099-4BBE-8F19-7BFADD7AACEA}" type="slidenum">
              <a:rPr lang="en-GB" smtClean="0"/>
              <a:t>34</a:t>
            </a:fld>
            <a:endParaRPr lang="en-GB"/>
          </a:p>
        </p:txBody>
      </p:sp>
    </p:spTree>
    <p:extLst>
      <p:ext uri="{BB962C8B-B14F-4D97-AF65-F5344CB8AC3E}">
        <p14:creationId xmlns:p14="http://schemas.microsoft.com/office/powerpoint/2010/main" val="1662356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35</a:t>
            </a:fld>
            <a:endParaRPr lang="en-GB"/>
          </a:p>
        </p:txBody>
      </p:sp>
    </p:spTree>
    <p:extLst>
      <p:ext uri="{BB962C8B-B14F-4D97-AF65-F5344CB8AC3E}">
        <p14:creationId xmlns:p14="http://schemas.microsoft.com/office/powerpoint/2010/main" val="797155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4991F-04EF-2E2C-D411-7731448A9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CDD5A-421A-174F-DDE4-5B5EB428C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28F6E-BD23-E918-E5D6-898AB760BCBA}"/>
              </a:ext>
            </a:extLst>
          </p:cNvPr>
          <p:cNvSpPr>
            <a:spLocks noGrp="1"/>
          </p:cNvSpPr>
          <p:nvPr>
            <p:ph type="body" idx="1"/>
          </p:nvPr>
        </p:nvSpPr>
        <p:spPr/>
        <p:txBody>
          <a:bodyPr/>
          <a:lstStyle/>
          <a:p>
            <a:pPr indent="265113" defTabSz="457200">
              <a:spcAft>
                <a:spcPts val="600"/>
              </a:spcAft>
              <a:tabLst>
                <a:tab pos="360363" algn="l"/>
              </a:tabLst>
              <a:defRPr/>
            </a:pPr>
            <a:endParaRPr lang="en-GB"/>
          </a:p>
        </p:txBody>
      </p:sp>
      <p:sp>
        <p:nvSpPr>
          <p:cNvPr id="4" name="Slide Number Placeholder 3">
            <a:extLst>
              <a:ext uri="{FF2B5EF4-FFF2-40B4-BE49-F238E27FC236}">
                <a16:creationId xmlns:a16="http://schemas.microsoft.com/office/drawing/2014/main" id="{BBD03D61-FDBF-7758-9C28-B782A15B9153}"/>
              </a:ext>
            </a:extLst>
          </p:cNvPr>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36</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429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4752A-E1B8-9852-A67E-A5DAD6D8D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E1057-404C-3261-79A4-13575E04A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E76ED-2902-6F64-7502-DD923BFDB83A}"/>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116594CB-26BD-89FE-F1A2-BAFD33765FF1}"/>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92FE8061-BF6E-3C5C-44A8-8DED6ED6B1E4}"/>
              </a:ext>
            </a:extLst>
          </p:cNvPr>
          <p:cNvSpPr>
            <a:spLocks noGrp="1"/>
          </p:cNvSpPr>
          <p:nvPr>
            <p:ph type="sldNum" sz="quarter" idx="5"/>
          </p:nvPr>
        </p:nvSpPr>
        <p:spPr/>
        <p:txBody>
          <a:bodyPr/>
          <a:lstStyle/>
          <a:p>
            <a:fld id="{F27E7B17-5099-4BBE-8F19-7BFADD7AACEA}" type="slidenum">
              <a:rPr lang="en-GB" smtClean="0"/>
              <a:t>37</a:t>
            </a:fld>
            <a:endParaRPr lang="en-GB"/>
          </a:p>
        </p:txBody>
      </p:sp>
    </p:spTree>
    <p:extLst>
      <p:ext uri="{BB962C8B-B14F-4D97-AF65-F5344CB8AC3E}">
        <p14:creationId xmlns:p14="http://schemas.microsoft.com/office/powerpoint/2010/main" val="18543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38</a:t>
            </a:fld>
            <a:endParaRPr lang="en-GB"/>
          </a:p>
        </p:txBody>
      </p:sp>
    </p:spTree>
    <p:extLst>
      <p:ext uri="{BB962C8B-B14F-4D97-AF65-F5344CB8AC3E}">
        <p14:creationId xmlns:p14="http://schemas.microsoft.com/office/powerpoint/2010/main" val="728192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39</a:t>
            </a:fld>
            <a:endParaRPr lang="en-GB"/>
          </a:p>
        </p:txBody>
      </p:sp>
    </p:spTree>
    <p:extLst>
      <p:ext uri="{BB962C8B-B14F-4D97-AF65-F5344CB8AC3E}">
        <p14:creationId xmlns:p14="http://schemas.microsoft.com/office/powerpoint/2010/main" val="249958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4</a:t>
            </a:fld>
            <a:endParaRPr lang="en-GB"/>
          </a:p>
        </p:txBody>
      </p:sp>
    </p:spTree>
    <p:extLst>
      <p:ext uri="{BB962C8B-B14F-4D97-AF65-F5344CB8AC3E}">
        <p14:creationId xmlns:p14="http://schemas.microsoft.com/office/powerpoint/2010/main" val="423576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11921-72F7-9FF7-D65E-A56F3408B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82FED-ECC7-D4BC-1045-7D3EEF9F8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81B3-EEBF-DACB-A45A-C4AA9E14089E}"/>
              </a:ext>
            </a:extLst>
          </p:cNvPr>
          <p:cNvSpPr>
            <a:spLocks noGrp="1"/>
          </p:cNvSpPr>
          <p:nvPr>
            <p:ph type="body" idx="1"/>
          </p:nvPr>
        </p:nvSpPr>
        <p:spPr/>
        <p:txBody>
          <a:bodyPr/>
          <a:lstStyle/>
          <a:p>
            <a:pPr marL="285750" lvl="0" indent="-285750" defTabSz="457200">
              <a:buFont typeface="Wingdings" panose="05000000000000000000" pitchFamily="2" charset="2"/>
              <a:buChar char="§"/>
              <a:defRPr/>
            </a:pPr>
            <a:endParaRPr lang="en-GB" sz="1600" kern="1200" dirty="0">
              <a:solidFill>
                <a:srgbClr val="444444"/>
              </a:solidFill>
              <a:latin typeface="+mn-lt"/>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AE56A59D-7272-8060-F5BB-9E4DA2BC0FE1}"/>
              </a:ext>
            </a:extLst>
          </p:cNvPr>
          <p:cNvSpPr>
            <a:spLocks noGrp="1"/>
          </p:cNvSpPr>
          <p:nvPr>
            <p:ph type="sldNum" sz="quarter" idx="5"/>
          </p:nvPr>
        </p:nvSpPr>
        <p:spPr/>
        <p:txBody>
          <a:bodyPr/>
          <a:lstStyle/>
          <a:p>
            <a:fld id="{F27E7B17-5099-4BBE-8F19-7BFADD7AACEA}" type="slidenum">
              <a:rPr lang="en-GB" smtClean="0"/>
              <a:t>5</a:t>
            </a:fld>
            <a:endParaRPr lang="en-GB"/>
          </a:p>
        </p:txBody>
      </p:sp>
      <p:sp>
        <p:nvSpPr>
          <p:cNvPr id="5" name="Footer Placeholder 4">
            <a:extLst>
              <a:ext uri="{FF2B5EF4-FFF2-40B4-BE49-F238E27FC236}">
                <a16:creationId xmlns:a16="http://schemas.microsoft.com/office/drawing/2014/main" id="{3DCF7E93-FA5A-3F7D-9B17-772BC8BAEDAD}"/>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28346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FF1B-EF2E-8B81-B526-1DF657E2C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BD921-A870-48AE-2547-9359236E2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23184-E881-E6F7-124D-51F234C08D32}"/>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F95A7519-CDB8-03BD-AD93-3A5258661992}"/>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3DAD488D-C911-C7A4-5816-7605D7607992}"/>
              </a:ext>
            </a:extLst>
          </p:cNvPr>
          <p:cNvSpPr>
            <a:spLocks noGrp="1"/>
          </p:cNvSpPr>
          <p:nvPr>
            <p:ph type="sldNum" sz="quarter" idx="5"/>
          </p:nvPr>
        </p:nvSpPr>
        <p:spPr/>
        <p:txBody>
          <a:bodyPr/>
          <a:lstStyle/>
          <a:p>
            <a:fld id="{F27E7B17-5099-4BBE-8F19-7BFADD7AACEA}" type="slidenum">
              <a:rPr lang="en-GB" smtClean="0"/>
              <a:t>6</a:t>
            </a:fld>
            <a:endParaRPr lang="en-GB"/>
          </a:p>
        </p:txBody>
      </p:sp>
    </p:spTree>
    <p:extLst>
      <p:ext uri="{BB962C8B-B14F-4D97-AF65-F5344CB8AC3E}">
        <p14:creationId xmlns:p14="http://schemas.microsoft.com/office/powerpoint/2010/main" val="427726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7</a:t>
            </a:fld>
            <a:endParaRPr lang="en-GB"/>
          </a:p>
        </p:txBody>
      </p:sp>
    </p:spTree>
    <p:extLst>
      <p:ext uri="{BB962C8B-B14F-4D97-AF65-F5344CB8AC3E}">
        <p14:creationId xmlns:p14="http://schemas.microsoft.com/office/powerpoint/2010/main" val="1490793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C38D3-8887-58B7-C67D-0C37192DF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385C9-7F3C-DE5F-AE54-C5DACBCF2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CC103-B8F4-44DA-B75A-2437EBE8201A}"/>
              </a:ext>
            </a:extLst>
          </p:cNvPr>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lang="en-GB" sz="1600" dirty="0">
              <a:solidFill>
                <a:srgbClr val="FF0000"/>
              </a:solidFill>
            </a:endParaRPr>
          </a:p>
        </p:txBody>
      </p:sp>
      <p:sp>
        <p:nvSpPr>
          <p:cNvPr id="4" name="Footer Placeholder 3">
            <a:extLst>
              <a:ext uri="{FF2B5EF4-FFF2-40B4-BE49-F238E27FC236}">
                <a16:creationId xmlns:a16="http://schemas.microsoft.com/office/drawing/2014/main" id="{40562344-F99E-F659-CA06-83314FDBC9A0}"/>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6BF3011E-A7C9-E86C-B2C1-FA99C362F384}"/>
              </a:ext>
            </a:extLst>
          </p:cNvPr>
          <p:cNvSpPr>
            <a:spLocks noGrp="1"/>
          </p:cNvSpPr>
          <p:nvPr>
            <p:ph type="sldNum" sz="quarter" idx="5"/>
          </p:nvPr>
        </p:nvSpPr>
        <p:spPr/>
        <p:txBody>
          <a:bodyPr/>
          <a:lstStyle/>
          <a:p>
            <a:fld id="{F27E7B17-5099-4BBE-8F19-7BFADD7AACEA}" type="slidenum">
              <a:rPr lang="en-GB" smtClean="0"/>
              <a:t>8</a:t>
            </a:fld>
            <a:endParaRPr lang="en-GB"/>
          </a:p>
        </p:txBody>
      </p:sp>
    </p:spTree>
    <p:extLst>
      <p:ext uri="{BB962C8B-B14F-4D97-AF65-F5344CB8AC3E}">
        <p14:creationId xmlns:p14="http://schemas.microsoft.com/office/powerpoint/2010/main" val="358973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9</a:t>
            </a:fld>
            <a:endParaRPr lang="en-GB"/>
          </a:p>
        </p:txBody>
      </p:sp>
    </p:spTree>
    <p:extLst>
      <p:ext uri="{BB962C8B-B14F-4D97-AF65-F5344CB8AC3E}">
        <p14:creationId xmlns:p14="http://schemas.microsoft.com/office/powerpoint/2010/main" val="12695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8.jpe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9.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9.jpe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454822" y="5907161"/>
            <a:ext cx="11305377"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229669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Logo, new indigo heading and indigo footer">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4"/>
            <a:ext cx="12192000" cy="369176"/>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93836"/>
            <a:ext cx="12192000" cy="355766"/>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descr="North Sea Transition Authority logo">
            <a:extLst>
              <a:ext uri="{FF2B5EF4-FFF2-40B4-BE49-F238E27FC236}">
                <a16:creationId xmlns:a16="http://schemas.microsoft.com/office/drawing/2014/main" id="{494965C9-020A-4164-A27A-FBD0B5F1FDB2}"/>
              </a:ext>
            </a:extLst>
          </p:cNvPr>
          <p:cNvPicPr>
            <a:picLocks noChangeAspect="1"/>
          </p:cNvPicPr>
          <p:nvPr/>
        </p:nvPicPr>
        <p:blipFill>
          <a:blip r:embed="rId2"/>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6EF546E7-AA4D-47F7-84F1-1F43B054CEAD}"/>
              </a:ext>
            </a:extLst>
          </p:cNvPr>
          <p:cNvSpPr/>
          <p:nvPr userDrawn="1"/>
        </p:nvSpPr>
        <p:spPr>
          <a:xfrm>
            <a:off x="0" y="6488824"/>
            <a:ext cx="12192000" cy="369176"/>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Tree>
    <p:extLst>
      <p:ext uri="{BB962C8B-B14F-4D97-AF65-F5344CB8AC3E}">
        <p14:creationId xmlns:p14="http://schemas.microsoft.com/office/powerpoint/2010/main" val="4387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Logo, PPR pink heading and pink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p:nvSpPr>
        <p:spPr>
          <a:xfrm>
            <a:off x="0" y="6488824"/>
            <a:ext cx="12192000" cy="369176"/>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3"/>
                </a:solidFill>
              </a:defRPr>
            </a:lvl1pPr>
          </a:lstStyle>
          <a:p>
            <a:r>
              <a:rPr lang="en-US"/>
              <a:t>Click to edit Master title style</a:t>
            </a:r>
            <a:endParaRPr lang="en-GB"/>
          </a:p>
        </p:txBody>
      </p:sp>
      <p:sp>
        <p:nvSpPr>
          <p:cNvPr id="9" name="Text Placeholder 2">
            <a:extLst>
              <a:ext uri="{FF2B5EF4-FFF2-40B4-BE49-F238E27FC236}">
                <a16:creationId xmlns:a16="http://schemas.microsoft.com/office/drawing/2014/main" id="{5CAC26C2-F15D-4CE9-9991-6BD806244DAE}"/>
              </a:ext>
            </a:extLst>
          </p:cNvPr>
          <p:cNvSpPr>
            <a:spLocks noGrp="1"/>
          </p:cNvSpPr>
          <p:nvPr>
            <p:ph type="body" sz="quarter" idx="11" hasCustomPrompt="1"/>
          </p:nvPr>
        </p:nvSpPr>
        <p:spPr>
          <a:xfrm>
            <a:off x="0" y="6493836"/>
            <a:ext cx="12192000" cy="355766"/>
          </a:xfrm>
          <a:prstGeom prst="rect">
            <a:avLst/>
          </a:prstGeom>
        </p:spPr>
        <p:txBody>
          <a:bodyPr/>
          <a:lstStyle>
            <a:lvl1pPr marL="0" indent="0" algn="ctr">
              <a:buNone/>
              <a:defRPr sz="1733" b="1">
                <a:solidFill>
                  <a:schemeClr val="bg1"/>
                </a:solidFill>
              </a:defRPr>
            </a:lvl1pPr>
          </a:lstStyle>
          <a:p>
            <a:pPr lvl="0"/>
            <a:r>
              <a:rPr lang="en-GB"/>
              <a:t>Footer text (optional)</a:t>
            </a:r>
          </a:p>
        </p:txBody>
      </p:sp>
      <p:pic>
        <p:nvPicPr>
          <p:cNvPr id="7" name="Picture 6" descr="North Sea Transition Authority logo">
            <a:extLst>
              <a:ext uri="{FF2B5EF4-FFF2-40B4-BE49-F238E27FC236}">
                <a16:creationId xmlns:a16="http://schemas.microsoft.com/office/drawing/2014/main" id="{D0F147A0-F47E-4DCE-9AD9-6DF291D7E55F}"/>
              </a:ext>
            </a:extLst>
          </p:cNvPr>
          <p:cNvPicPr>
            <a:picLocks noChangeAspect="1"/>
          </p:cNvPicPr>
          <p:nvPr/>
        </p:nvPicPr>
        <p:blipFill>
          <a:blip r:embed="rId2"/>
          <a:stretch>
            <a:fillRect/>
          </a:stretch>
        </p:blipFill>
        <p:spPr>
          <a:xfrm>
            <a:off x="8234688" y="260350"/>
            <a:ext cx="3525514" cy="332154"/>
          </a:xfrm>
          <a:prstGeom prst="rect">
            <a:avLst/>
          </a:prstGeom>
        </p:spPr>
      </p:pic>
      <p:sp>
        <p:nvSpPr>
          <p:cNvPr id="6" name="Shape 172">
            <a:extLst>
              <a:ext uri="{FF2B5EF4-FFF2-40B4-BE49-F238E27FC236}">
                <a16:creationId xmlns:a16="http://schemas.microsoft.com/office/drawing/2014/main" id="{1AEC932A-8B90-4D6C-BB1B-AB7D438410C5}"/>
              </a:ext>
            </a:extLst>
          </p:cNvPr>
          <p:cNvSpPr/>
          <p:nvPr userDrawn="1"/>
        </p:nvSpPr>
        <p:spPr>
          <a:xfrm>
            <a:off x="0" y="6488824"/>
            <a:ext cx="12192000" cy="369176"/>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pic>
        <p:nvPicPr>
          <p:cNvPr id="10" name="Graphic 9">
            <a:extLst>
              <a:ext uri="{FF2B5EF4-FFF2-40B4-BE49-F238E27FC236}">
                <a16:creationId xmlns:a16="http://schemas.microsoft.com/office/drawing/2014/main" id="{DF4C7C6E-D152-45C7-967E-D192F1FCAEB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3290" y="173299"/>
            <a:ext cx="620502" cy="532695"/>
          </a:xfrm>
          <a:prstGeom prst="rect">
            <a:avLst/>
          </a:prstGeom>
        </p:spPr>
      </p:pic>
    </p:spTree>
    <p:extLst>
      <p:ext uri="{BB962C8B-B14F-4D97-AF65-F5344CB8AC3E}">
        <p14:creationId xmlns:p14="http://schemas.microsoft.com/office/powerpoint/2010/main" val="389319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Logo, teal heading and teal footer">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4"/>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sp>
        <p:nvSpPr>
          <p:cNvPr id="8" name="Rectangle 7">
            <a:extLst>
              <a:ext uri="{FF2B5EF4-FFF2-40B4-BE49-F238E27FC236}">
                <a16:creationId xmlns:a16="http://schemas.microsoft.com/office/drawing/2014/main" id="{1C89CFE6-4272-472B-8C55-ED8993651614}"/>
              </a:ext>
            </a:extLst>
          </p:cNvPr>
          <p:cNvSpPr/>
          <p:nvPr/>
        </p:nvSpPr>
        <p:spPr>
          <a:xfrm>
            <a:off x="9355667" y="1362619"/>
            <a:ext cx="2475365" cy="4209505"/>
          </a:xfrm>
          <a:prstGeom prst="rect">
            <a:avLst/>
          </a:prstGeom>
          <a:noFill/>
          <a:ln w="28575">
            <a:solidFill>
              <a:srgbClr val="007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endParaRPr lang="en-GB" sz="3200">
              <a:solidFill>
                <a:srgbClr val="FFFFFF"/>
              </a:solidFill>
              <a:latin typeface="Arial"/>
            </a:endParaRPr>
          </a:p>
        </p:txBody>
      </p:sp>
      <p:sp>
        <p:nvSpPr>
          <p:cNvPr id="9" name="Rectangle 8">
            <a:extLst>
              <a:ext uri="{FF2B5EF4-FFF2-40B4-BE49-F238E27FC236}">
                <a16:creationId xmlns:a16="http://schemas.microsoft.com/office/drawing/2014/main" id="{6A689BEA-FA6A-4F38-BB0C-D74012ED3488}"/>
              </a:ext>
            </a:extLst>
          </p:cNvPr>
          <p:cNvSpPr/>
          <p:nvPr/>
        </p:nvSpPr>
        <p:spPr>
          <a:xfrm>
            <a:off x="9747491" y="1207473"/>
            <a:ext cx="1691717" cy="316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rgbClr val="00737A"/>
                </a:solidFill>
                <a:latin typeface="Arial"/>
              </a:rPr>
              <a:t>Key Messages</a:t>
            </a:r>
          </a:p>
        </p:txBody>
      </p:sp>
      <p:pic>
        <p:nvPicPr>
          <p:cNvPr id="10" name="Picture 9" descr="North Sea Transition Authority logo">
            <a:extLst>
              <a:ext uri="{FF2B5EF4-FFF2-40B4-BE49-F238E27FC236}">
                <a16:creationId xmlns:a16="http://schemas.microsoft.com/office/drawing/2014/main" id="{2CB0B47B-C1D5-49FD-AC6F-BB3E36164BFE}"/>
              </a:ext>
            </a:extLst>
          </p:cNvPr>
          <p:cNvPicPr>
            <a:picLocks noChangeAspect="1"/>
          </p:cNvPicPr>
          <p:nvPr/>
        </p:nvPicPr>
        <p:blipFill>
          <a:blip r:embed="rId2"/>
          <a:stretch>
            <a:fillRect/>
          </a:stretch>
        </p:blipFill>
        <p:spPr>
          <a:xfrm>
            <a:off x="8234688" y="260350"/>
            <a:ext cx="3525514" cy="332154"/>
          </a:xfrm>
          <a:prstGeom prst="rect">
            <a:avLst/>
          </a:prstGeom>
        </p:spPr>
      </p:pic>
      <p:sp>
        <p:nvSpPr>
          <p:cNvPr id="3" name="Text Placeholder 2">
            <a:extLst>
              <a:ext uri="{FF2B5EF4-FFF2-40B4-BE49-F238E27FC236}">
                <a16:creationId xmlns:a16="http://schemas.microsoft.com/office/drawing/2014/main" id="{20006E2E-E6A6-45CB-AC87-E0A5F002694C}"/>
              </a:ext>
            </a:extLst>
          </p:cNvPr>
          <p:cNvSpPr>
            <a:spLocks noGrp="1"/>
          </p:cNvSpPr>
          <p:nvPr>
            <p:ph type="body" sz="quarter" idx="11"/>
          </p:nvPr>
        </p:nvSpPr>
        <p:spPr>
          <a:xfrm>
            <a:off x="9512300" y="1644650"/>
            <a:ext cx="2178050" cy="3549650"/>
          </a:xfrm>
          <a:prstGeom prst="rect">
            <a:avLst/>
          </a:prstGeom>
        </p:spPr>
        <p:txBody>
          <a:bodyPr/>
          <a:lstStyle>
            <a:lvl1pPr marL="0" indent="0">
              <a:buNone/>
              <a:defRPr sz="2000">
                <a:solidFill>
                  <a:srgbClr val="00737A"/>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spTree>
    <p:extLst>
      <p:ext uri="{BB962C8B-B14F-4D97-AF65-F5344CB8AC3E}">
        <p14:creationId xmlns:p14="http://schemas.microsoft.com/office/powerpoint/2010/main" val="343109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Logo, teal heading and teal footer">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4"/>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sp>
        <p:nvSpPr>
          <p:cNvPr id="8" name="Rectangle 7">
            <a:extLst>
              <a:ext uri="{FF2B5EF4-FFF2-40B4-BE49-F238E27FC236}">
                <a16:creationId xmlns:a16="http://schemas.microsoft.com/office/drawing/2014/main" id="{1C89CFE6-4272-472B-8C55-ED8993651614}"/>
              </a:ext>
            </a:extLst>
          </p:cNvPr>
          <p:cNvSpPr/>
          <p:nvPr/>
        </p:nvSpPr>
        <p:spPr>
          <a:xfrm>
            <a:off x="9355667" y="1362619"/>
            <a:ext cx="2475365" cy="4209505"/>
          </a:xfrm>
          <a:prstGeom prst="rect">
            <a:avLst/>
          </a:prstGeom>
          <a:noFill/>
          <a:ln w="28575">
            <a:solidFill>
              <a:srgbClr val="007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endParaRPr lang="en-GB" sz="3200">
              <a:solidFill>
                <a:srgbClr val="FFFFFF"/>
              </a:solidFill>
              <a:latin typeface="Arial"/>
            </a:endParaRPr>
          </a:p>
        </p:txBody>
      </p:sp>
      <p:sp>
        <p:nvSpPr>
          <p:cNvPr id="9" name="Rectangle 8">
            <a:extLst>
              <a:ext uri="{FF2B5EF4-FFF2-40B4-BE49-F238E27FC236}">
                <a16:creationId xmlns:a16="http://schemas.microsoft.com/office/drawing/2014/main" id="{6A689BEA-FA6A-4F38-BB0C-D74012ED3488}"/>
              </a:ext>
            </a:extLst>
          </p:cNvPr>
          <p:cNvSpPr/>
          <p:nvPr/>
        </p:nvSpPr>
        <p:spPr>
          <a:xfrm>
            <a:off x="9747491" y="1207473"/>
            <a:ext cx="1691717" cy="316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rgbClr val="00737A"/>
                </a:solidFill>
                <a:latin typeface="Arial"/>
              </a:rPr>
              <a:t>Key Messages</a:t>
            </a:r>
          </a:p>
        </p:txBody>
      </p:sp>
      <p:pic>
        <p:nvPicPr>
          <p:cNvPr id="10" name="Picture 9" descr="North Sea Transition Authority logo">
            <a:extLst>
              <a:ext uri="{FF2B5EF4-FFF2-40B4-BE49-F238E27FC236}">
                <a16:creationId xmlns:a16="http://schemas.microsoft.com/office/drawing/2014/main" id="{2CB0B47B-C1D5-49FD-AC6F-BB3E36164BFE}"/>
              </a:ext>
            </a:extLst>
          </p:cNvPr>
          <p:cNvPicPr>
            <a:picLocks noChangeAspect="1"/>
          </p:cNvPicPr>
          <p:nvPr/>
        </p:nvPicPr>
        <p:blipFill>
          <a:blip r:embed="rId2"/>
          <a:stretch>
            <a:fillRect/>
          </a:stretch>
        </p:blipFill>
        <p:spPr>
          <a:xfrm>
            <a:off x="8234688" y="260350"/>
            <a:ext cx="3525514" cy="332154"/>
          </a:xfrm>
          <a:prstGeom prst="rect">
            <a:avLst/>
          </a:prstGeom>
        </p:spPr>
      </p:pic>
      <p:sp>
        <p:nvSpPr>
          <p:cNvPr id="3" name="Text Placeholder 2">
            <a:extLst>
              <a:ext uri="{FF2B5EF4-FFF2-40B4-BE49-F238E27FC236}">
                <a16:creationId xmlns:a16="http://schemas.microsoft.com/office/drawing/2014/main" id="{20006E2E-E6A6-45CB-AC87-E0A5F002694C}"/>
              </a:ext>
            </a:extLst>
          </p:cNvPr>
          <p:cNvSpPr>
            <a:spLocks noGrp="1"/>
          </p:cNvSpPr>
          <p:nvPr>
            <p:ph type="body" sz="quarter" idx="11"/>
          </p:nvPr>
        </p:nvSpPr>
        <p:spPr>
          <a:xfrm>
            <a:off x="9512300" y="1644650"/>
            <a:ext cx="2178050" cy="3549650"/>
          </a:xfrm>
          <a:prstGeom prst="rect">
            <a:avLst/>
          </a:prstGeom>
        </p:spPr>
        <p:txBody>
          <a:bodyPr/>
          <a:lstStyle>
            <a:lvl1pPr marL="0" indent="0">
              <a:buNone/>
              <a:defRPr sz="2000">
                <a:solidFill>
                  <a:srgbClr val="00737A"/>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spTree>
    <p:extLst>
      <p:ext uri="{BB962C8B-B14F-4D97-AF65-F5344CB8AC3E}">
        <p14:creationId xmlns:p14="http://schemas.microsoft.com/office/powerpoint/2010/main" val="254568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_Logo, teal heading and teal footer">
    <p:spTree>
      <p:nvGrpSpPr>
        <p:cNvPr id="1" name=""/>
        <p:cNvGrpSpPr/>
        <p:nvPr/>
      </p:nvGrpSpPr>
      <p:grpSpPr>
        <a:xfrm>
          <a:off x="0" y="0"/>
          <a:ext cx="0" cy="0"/>
          <a:chOff x="0" y="0"/>
          <a:chExt cx="0" cy="0"/>
        </a:xfrm>
      </p:grpSpPr>
      <p:sp>
        <p:nvSpPr>
          <p:cNvPr id="9" name="Shape 172">
            <a:extLst>
              <a:ext uri="{FF2B5EF4-FFF2-40B4-BE49-F238E27FC236}">
                <a16:creationId xmlns:a16="http://schemas.microsoft.com/office/drawing/2014/main" id="{DDC10898-7AFA-488F-B2F2-319DA2C30570}"/>
              </a:ext>
            </a:extLst>
          </p:cNvPr>
          <p:cNvSpPr/>
          <p:nvPr userDrawn="1"/>
        </p:nvSpPr>
        <p:spPr>
          <a:xfrm>
            <a:off x="0" y="6488824"/>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6B1E0D15-ADAF-449E-80A1-6338B36A953D}"/>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3828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Logo, PPR pink headin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0D1DEF-D13A-8639-11F0-DA193E8A08CB}"/>
              </a:ext>
            </a:extLst>
          </p:cNvPr>
          <p:cNvGrpSpPr/>
          <p:nvPr userDrawn="1"/>
        </p:nvGrpSpPr>
        <p:grpSpPr>
          <a:xfrm>
            <a:off x="11309" y="-1"/>
            <a:ext cx="12180691" cy="6852319"/>
            <a:chOff x="11309" y="-1"/>
            <a:chExt cx="12180691" cy="6852319"/>
          </a:xfrm>
        </p:grpSpPr>
        <p:pic>
          <p:nvPicPr>
            <p:cNvPr id="4" name="Picture 3">
              <a:extLst>
                <a:ext uri="{FF2B5EF4-FFF2-40B4-BE49-F238E27FC236}">
                  <a16:creationId xmlns:a16="http://schemas.microsoft.com/office/drawing/2014/main" id="{36BD8436-75C3-6CDD-7DDC-27BE99B727E1}"/>
                </a:ext>
              </a:extLst>
            </p:cNvPr>
            <p:cNvPicPr>
              <a:picLocks noChangeAspect="1"/>
            </p:cNvPicPr>
            <p:nvPr/>
          </p:nvPicPr>
          <p:blipFill rotWithShape="1">
            <a:blip r:embed="rId2">
              <a:duotone>
                <a:prstClr val="black"/>
                <a:schemeClr val="accent6">
                  <a:tint val="45000"/>
                  <a:satMod val="400000"/>
                </a:schemeClr>
              </a:duotone>
              <a:alphaModFix amt="15000"/>
            </a:blip>
            <a:srcRect l="65699" t="10059"/>
            <a:stretch/>
          </p:blipFill>
          <p:spPr>
            <a:xfrm rot="5400000">
              <a:off x="353648" y="2590629"/>
              <a:ext cx="3919350" cy="4604027"/>
            </a:xfrm>
            <a:prstGeom prst="rect">
              <a:avLst/>
            </a:prstGeom>
          </p:spPr>
        </p:pic>
        <p:pic>
          <p:nvPicPr>
            <p:cNvPr id="5" name="Picture 4">
              <a:extLst>
                <a:ext uri="{FF2B5EF4-FFF2-40B4-BE49-F238E27FC236}">
                  <a16:creationId xmlns:a16="http://schemas.microsoft.com/office/drawing/2014/main" id="{CA4E0C57-818B-704F-5F9B-A7963CF13B9C}"/>
                </a:ext>
              </a:extLst>
            </p:cNvPr>
            <p:cNvPicPr>
              <a:picLocks noChangeAspect="1"/>
            </p:cNvPicPr>
            <p:nvPr/>
          </p:nvPicPr>
          <p:blipFill rotWithShape="1">
            <a:blip r:embed="rId2">
              <a:duotone>
                <a:prstClr val="black"/>
                <a:schemeClr val="accent6">
                  <a:tint val="45000"/>
                  <a:satMod val="400000"/>
                </a:schemeClr>
              </a:duotone>
              <a:alphaModFix amt="15000"/>
            </a:blip>
            <a:srcRect l="65699" t="10251"/>
            <a:stretch/>
          </p:blipFill>
          <p:spPr>
            <a:xfrm rot="16200000">
              <a:off x="7717571" y="-354702"/>
              <a:ext cx="4119727" cy="4829130"/>
            </a:xfrm>
            <a:prstGeom prst="rect">
              <a:avLst/>
            </a:prstGeom>
            <a:effectLst>
              <a:reflection blurRad="6350" stA="52000" endA="300" endPos="35000" dir="5400000" sy="-100000" algn="bl" rotWithShape="0"/>
            </a:effectLst>
          </p:spPr>
        </p:pic>
      </p:grpSp>
      <p:pic>
        <p:nvPicPr>
          <p:cNvPr id="3" name="Picture 2" descr="A pair of sunglasses on a piece of paper&#10;&#10;Description automatically generated with low confidence">
            <a:extLst>
              <a:ext uri="{FF2B5EF4-FFF2-40B4-BE49-F238E27FC236}">
                <a16:creationId xmlns:a16="http://schemas.microsoft.com/office/drawing/2014/main" id="{04D0F943-8072-D80D-ED61-8F037ECAA3AC}"/>
              </a:ext>
            </a:extLst>
          </p:cNvPr>
          <p:cNvPicPr>
            <a:picLocks noChangeAspect="1"/>
          </p:cNvPicPr>
          <p:nvPr userDrawn="1"/>
        </p:nvPicPr>
        <p:blipFill rotWithShape="1">
          <a:blip r:embed="rId3"/>
          <a:srcRect l="23359"/>
          <a:stretch/>
        </p:blipFill>
        <p:spPr>
          <a:xfrm>
            <a:off x="7568993" y="244217"/>
            <a:ext cx="418941" cy="364419"/>
          </a:xfrm>
          <a:prstGeom prst="hexagon">
            <a:avLst/>
          </a:prstGeom>
          <a:ln w="25400">
            <a:solidFill>
              <a:schemeClr val="accent6">
                <a:lumMod val="20000"/>
                <a:lumOff val="80000"/>
              </a:schemeClr>
            </a:solidFill>
          </a:ln>
          <a:effectLst>
            <a:glow rad="50800">
              <a:schemeClr val="accent6">
                <a:alpha val="40000"/>
              </a:schemeClr>
            </a:glow>
          </a:effectLst>
        </p:spPr>
      </p:pic>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6"/>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F7BE0FAB-6DD5-4FC3-BD3C-E0D72D4250AF}"/>
              </a:ext>
            </a:extLst>
          </p:cNvPr>
          <p:cNvPicPr>
            <a:picLocks noChangeAspect="1"/>
          </p:cNvPicPr>
          <p:nvPr userDrawn="1"/>
        </p:nvPicPr>
        <p:blipFill>
          <a:blip r:embed="rId4"/>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72110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Logo, dark blue heading and dark blu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2F0A78-B5EC-79F9-E3C1-B759C6153F3B}"/>
              </a:ext>
            </a:extLst>
          </p:cNvPr>
          <p:cNvGrpSpPr/>
          <p:nvPr userDrawn="1"/>
        </p:nvGrpSpPr>
        <p:grpSpPr>
          <a:xfrm>
            <a:off x="11309" y="-1"/>
            <a:ext cx="12180691" cy="6852319"/>
            <a:chOff x="11309" y="-1"/>
            <a:chExt cx="12180691" cy="6852319"/>
          </a:xfrm>
        </p:grpSpPr>
        <p:pic>
          <p:nvPicPr>
            <p:cNvPr id="3" name="Picture 2">
              <a:extLst>
                <a:ext uri="{FF2B5EF4-FFF2-40B4-BE49-F238E27FC236}">
                  <a16:creationId xmlns:a16="http://schemas.microsoft.com/office/drawing/2014/main" id="{A0AEE1C2-FC4C-40E2-407C-E811223F76F5}"/>
                </a:ext>
              </a:extLst>
            </p:cNvPr>
            <p:cNvPicPr>
              <a:picLocks noChangeAspect="1"/>
            </p:cNvPicPr>
            <p:nvPr/>
          </p:nvPicPr>
          <p:blipFill rotWithShape="1">
            <a:blip r:embed="rId2">
              <a:alphaModFix amt="23000"/>
              <a:duotone>
                <a:prstClr val="black"/>
                <a:schemeClr val="accent4">
                  <a:tint val="45000"/>
                  <a:satMod val="400000"/>
                </a:schemeClr>
              </a:duotone>
            </a:blip>
            <a:srcRect l="65699" t="10162"/>
            <a:stretch/>
          </p:blipFill>
          <p:spPr>
            <a:xfrm rot="5400000">
              <a:off x="351030" y="2593247"/>
              <a:ext cx="3919350" cy="4598791"/>
            </a:xfrm>
            <a:prstGeom prst="rect">
              <a:avLst/>
            </a:prstGeom>
          </p:spPr>
        </p:pic>
        <p:pic>
          <p:nvPicPr>
            <p:cNvPr id="4" name="Picture 3">
              <a:extLst>
                <a:ext uri="{FF2B5EF4-FFF2-40B4-BE49-F238E27FC236}">
                  <a16:creationId xmlns:a16="http://schemas.microsoft.com/office/drawing/2014/main" id="{DEFA875D-6279-8D2C-8A43-03B3E7F08D2F}"/>
                </a:ext>
              </a:extLst>
            </p:cNvPr>
            <p:cNvPicPr>
              <a:picLocks noChangeAspect="1"/>
            </p:cNvPicPr>
            <p:nvPr/>
          </p:nvPicPr>
          <p:blipFill rotWithShape="1">
            <a:blip r:embed="rId2">
              <a:duotone>
                <a:prstClr val="black"/>
                <a:schemeClr val="accent4">
                  <a:tint val="45000"/>
                  <a:satMod val="400000"/>
                </a:schemeClr>
              </a:duotone>
              <a:alphaModFix amt="30000"/>
            </a:blip>
            <a:srcRect l="65699" t="10545"/>
            <a:stretch/>
          </p:blipFill>
          <p:spPr>
            <a:xfrm rot="16200000">
              <a:off x="7725486" y="-346787"/>
              <a:ext cx="4119727" cy="4813300"/>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65A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504212"/>
            <a:ext cx="12192000" cy="338399"/>
          </a:xfrm>
          <a:prstGeom prst="rect">
            <a:avLst/>
          </a:prstGeom>
          <a:solidFill>
            <a:srgbClr val="006097"/>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4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6B1E0D15-ADAF-449E-80A1-6338B36A953D}"/>
              </a:ext>
            </a:extLst>
          </p:cNvPr>
          <p:cNvPicPr>
            <a:picLocks noChangeAspect="1"/>
          </p:cNvPicPr>
          <p:nvPr/>
        </p:nvPicPr>
        <p:blipFill>
          <a:blip r:embed="rId3"/>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DDC10898-7AFA-488F-B2F2-319DA2C30570}"/>
              </a:ext>
            </a:extLst>
          </p:cNvPr>
          <p:cNvSpPr/>
          <p:nvPr userDrawn="1"/>
        </p:nvSpPr>
        <p:spPr>
          <a:xfrm>
            <a:off x="0" y="6488824"/>
            <a:ext cx="12192000" cy="369176"/>
          </a:xfrm>
          <a:prstGeom prst="rect">
            <a:avLst/>
          </a:prstGeom>
          <a:solidFill>
            <a:srgbClr val="0065A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Tree>
    <p:extLst>
      <p:ext uri="{BB962C8B-B14F-4D97-AF65-F5344CB8AC3E}">
        <p14:creationId xmlns:p14="http://schemas.microsoft.com/office/powerpoint/2010/main" val="389662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Logo, dark blue heading and dark blu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9F2473-1EEB-F449-7BB1-9EF5B002643A}"/>
              </a:ext>
            </a:extLst>
          </p:cNvPr>
          <p:cNvGrpSpPr/>
          <p:nvPr userDrawn="1"/>
        </p:nvGrpSpPr>
        <p:grpSpPr>
          <a:xfrm>
            <a:off x="11309" y="-1"/>
            <a:ext cx="12169382" cy="6852320"/>
            <a:chOff x="11309" y="-1"/>
            <a:chExt cx="12169382" cy="6852320"/>
          </a:xfrm>
        </p:grpSpPr>
        <p:pic>
          <p:nvPicPr>
            <p:cNvPr id="3" name="Picture 2">
              <a:extLst>
                <a:ext uri="{FF2B5EF4-FFF2-40B4-BE49-F238E27FC236}">
                  <a16:creationId xmlns:a16="http://schemas.microsoft.com/office/drawing/2014/main" id="{51992819-36E2-5368-A4F1-16483A30E63E}"/>
                </a:ext>
              </a:extLst>
            </p:cNvPr>
            <p:cNvPicPr>
              <a:picLocks noChangeAspect="1"/>
            </p:cNvPicPr>
            <p:nvPr/>
          </p:nvPicPr>
          <p:blipFill rotWithShape="1">
            <a:blip r:embed="rId2">
              <a:alphaModFix amt="23000"/>
              <a:duotone>
                <a:prstClr val="black"/>
                <a:schemeClr val="accent4">
                  <a:tint val="45000"/>
                  <a:satMod val="400000"/>
                </a:schemeClr>
              </a:duotone>
            </a:blip>
            <a:srcRect l="50598" t="10162"/>
            <a:stretch/>
          </p:blipFill>
          <p:spPr>
            <a:xfrm rot="5400000">
              <a:off x="-511718" y="1730501"/>
              <a:ext cx="5644845" cy="4598791"/>
            </a:xfrm>
            <a:prstGeom prst="rect">
              <a:avLst/>
            </a:prstGeom>
          </p:spPr>
        </p:pic>
        <p:pic>
          <p:nvPicPr>
            <p:cNvPr id="4" name="Picture 3">
              <a:extLst>
                <a:ext uri="{FF2B5EF4-FFF2-40B4-BE49-F238E27FC236}">
                  <a16:creationId xmlns:a16="http://schemas.microsoft.com/office/drawing/2014/main" id="{39BE7E31-7F7D-4032-9EC6-AD02CC27FD92}"/>
                </a:ext>
              </a:extLst>
            </p:cNvPr>
            <p:cNvPicPr>
              <a:picLocks noChangeAspect="1"/>
            </p:cNvPicPr>
            <p:nvPr/>
          </p:nvPicPr>
          <p:blipFill rotWithShape="1">
            <a:blip r:embed="rId2">
              <a:duotone>
                <a:prstClr val="black"/>
                <a:schemeClr val="accent4">
                  <a:tint val="45000"/>
                  <a:satMod val="400000"/>
                </a:schemeClr>
              </a:duotone>
              <a:alphaModFix amt="30000"/>
            </a:blip>
            <a:srcRect l="65699" t="9811"/>
            <a:stretch/>
          </p:blipFill>
          <p:spPr>
            <a:xfrm rot="16200000">
              <a:off x="7694432" y="-366533"/>
              <a:ext cx="4119727" cy="4852791"/>
            </a:xfrm>
            <a:prstGeom prst="rect">
              <a:avLst/>
            </a:prstGeom>
            <a:effectLst>
              <a:reflection blurRad="6350" stA="52000" endA="300" endPos="35000" dir="5400000" sy="-100000" algn="bl" rotWithShape="0"/>
            </a:effectLst>
          </p:spPr>
        </p:pic>
      </p:grpSp>
      <p:sp>
        <p:nvSpPr>
          <p:cNvPr id="5" name="Shape 172">
            <a:extLst>
              <a:ext uri="{FF2B5EF4-FFF2-40B4-BE49-F238E27FC236}">
                <a16:creationId xmlns:a16="http://schemas.microsoft.com/office/drawing/2014/main" id="{2EEFACCA-DD24-41D7-9440-C13B393EA737}"/>
              </a:ext>
            </a:extLst>
          </p:cNvPr>
          <p:cNvSpPr/>
          <p:nvPr/>
        </p:nvSpPr>
        <p:spPr>
          <a:xfrm>
            <a:off x="0" y="6488824"/>
            <a:ext cx="12192000" cy="369176"/>
          </a:xfrm>
          <a:prstGeom prst="rect">
            <a:avLst/>
          </a:prstGeom>
          <a:solidFill>
            <a:srgbClr val="0065A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pic>
        <p:nvPicPr>
          <p:cNvPr id="7" name="Picture 6" descr="A group of wind turbines&#10;&#10;Description automatically generated with medium confidence">
            <a:extLst>
              <a:ext uri="{FF2B5EF4-FFF2-40B4-BE49-F238E27FC236}">
                <a16:creationId xmlns:a16="http://schemas.microsoft.com/office/drawing/2014/main" id="{5871D699-64BD-D781-156E-DC6955C54FF1}"/>
              </a:ext>
            </a:extLst>
          </p:cNvPr>
          <p:cNvPicPr>
            <a:picLocks noChangeAspect="1"/>
          </p:cNvPicPr>
          <p:nvPr userDrawn="1"/>
        </p:nvPicPr>
        <p:blipFill rotWithShape="1">
          <a:blip r:embed="rId3"/>
          <a:srcRect r="5990"/>
          <a:stretch/>
        </p:blipFill>
        <p:spPr>
          <a:xfrm>
            <a:off x="7543693" y="223535"/>
            <a:ext cx="469539" cy="414616"/>
          </a:xfrm>
          <a:prstGeom prst="hexagon">
            <a:avLst/>
          </a:prstGeom>
          <a:ln w="25400">
            <a:solidFill>
              <a:schemeClr val="accent2">
                <a:lumMod val="20000"/>
                <a:lumOff val="80000"/>
              </a:schemeClr>
            </a:solidFill>
          </a:ln>
          <a:effectLst>
            <a:glow rad="38100">
              <a:schemeClr val="accent2">
                <a:satMod val="175000"/>
                <a:alpha val="40000"/>
              </a:schemeClr>
            </a:glow>
          </a:effectLst>
        </p:spPr>
      </p:pic>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65A2"/>
                </a:solidFill>
              </a:defRPr>
            </a:lvl1pPr>
          </a:lstStyle>
          <a:p>
            <a:r>
              <a:rPr lang="en-US"/>
              <a:t>Click to edit Master title style</a:t>
            </a:r>
            <a:endParaRPr lang="en-GB"/>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10" name="Picture 9" descr="North Sea Transition Authority logo">
            <a:extLst>
              <a:ext uri="{FF2B5EF4-FFF2-40B4-BE49-F238E27FC236}">
                <a16:creationId xmlns:a16="http://schemas.microsoft.com/office/drawing/2014/main" id="{2CB0B47B-C1D5-49FD-AC6F-BB3E36164BFE}"/>
              </a:ext>
            </a:extLst>
          </p:cNvPr>
          <p:cNvPicPr>
            <a:picLocks noChangeAspect="1"/>
          </p:cNvPicPr>
          <p:nvPr/>
        </p:nvPicPr>
        <p:blipFill>
          <a:blip r:embed="rId4"/>
          <a:stretch>
            <a:fillRect/>
          </a:stretch>
        </p:blipFill>
        <p:spPr>
          <a:xfrm>
            <a:off x="8234688" y="260350"/>
            <a:ext cx="3525514" cy="332154"/>
          </a:xfrm>
          <a:prstGeom prst="rect">
            <a:avLst/>
          </a:prstGeom>
        </p:spPr>
      </p:pic>
      <p:sp>
        <p:nvSpPr>
          <p:cNvPr id="17" name="Rectangle 16">
            <a:extLst>
              <a:ext uri="{FF2B5EF4-FFF2-40B4-BE49-F238E27FC236}">
                <a16:creationId xmlns:a16="http://schemas.microsoft.com/office/drawing/2014/main" id="{8F7F50D6-2EFD-0B07-6325-91DADB9E6971}"/>
              </a:ext>
            </a:extLst>
          </p:cNvPr>
          <p:cNvSpPr/>
          <p:nvPr userDrawn="1"/>
        </p:nvSpPr>
        <p:spPr>
          <a:xfrm>
            <a:off x="9365280" y="1362618"/>
            <a:ext cx="2456139" cy="4219575"/>
          </a:xfrm>
          <a:prstGeom prst="rect">
            <a:avLst/>
          </a:prstGeom>
          <a:gradFill flip="none" rotWithShape="1">
            <a:gsLst>
              <a:gs pos="0">
                <a:srgbClr val="F5F7FA"/>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A689BEA-FA6A-4F38-BB0C-D74012ED3488}"/>
              </a:ext>
            </a:extLst>
          </p:cNvPr>
          <p:cNvSpPr/>
          <p:nvPr/>
        </p:nvSpPr>
        <p:spPr>
          <a:xfrm>
            <a:off x="9747491" y="1207473"/>
            <a:ext cx="1691717" cy="31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rgbClr val="006097"/>
                </a:solidFill>
                <a:latin typeface="Arial"/>
              </a:rPr>
              <a:t>Key Messages</a:t>
            </a:r>
          </a:p>
        </p:txBody>
      </p:sp>
      <p:sp>
        <p:nvSpPr>
          <p:cNvPr id="12" name="Text Placeholder 2">
            <a:extLst>
              <a:ext uri="{FF2B5EF4-FFF2-40B4-BE49-F238E27FC236}">
                <a16:creationId xmlns:a16="http://schemas.microsoft.com/office/drawing/2014/main" id="{6B55BC53-418D-44F9-9A94-E105A1E0DC9B}"/>
              </a:ext>
            </a:extLst>
          </p:cNvPr>
          <p:cNvSpPr>
            <a:spLocks noGrp="1"/>
          </p:cNvSpPr>
          <p:nvPr>
            <p:ph type="body" sz="quarter" idx="11"/>
          </p:nvPr>
        </p:nvSpPr>
        <p:spPr>
          <a:xfrm>
            <a:off x="9512300" y="1524444"/>
            <a:ext cx="2178050" cy="3957902"/>
          </a:xfrm>
          <a:prstGeom prst="rect">
            <a:avLst/>
          </a:prstGeom>
          <a:noFill/>
        </p:spPr>
        <p:txBody>
          <a:bodyPr anchor="ctr"/>
          <a:lstStyle>
            <a:lvl1pPr marL="0" indent="0" algn="ctr">
              <a:buNone/>
              <a:defRPr sz="2000">
                <a:solidFill>
                  <a:srgbClr val="006097"/>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grpSp>
        <p:nvGrpSpPr>
          <p:cNvPr id="16" name="Group 15">
            <a:extLst>
              <a:ext uri="{FF2B5EF4-FFF2-40B4-BE49-F238E27FC236}">
                <a16:creationId xmlns:a16="http://schemas.microsoft.com/office/drawing/2014/main" id="{5887E8D8-FAEF-08AB-1D29-BA284F206D0D}"/>
              </a:ext>
            </a:extLst>
          </p:cNvPr>
          <p:cNvGrpSpPr/>
          <p:nvPr userDrawn="1"/>
        </p:nvGrpSpPr>
        <p:grpSpPr>
          <a:xfrm>
            <a:off x="9365280" y="1362619"/>
            <a:ext cx="2456139" cy="4219575"/>
            <a:chOff x="9365280" y="1362619"/>
            <a:chExt cx="2456139" cy="4219575"/>
          </a:xfrm>
        </p:grpSpPr>
        <p:sp>
          <p:nvSpPr>
            <p:cNvPr id="11" name="Freeform: Shape 10">
              <a:extLst>
                <a:ext uri="{FF2B5EF4-FFF2-40B4-BE49-F238E27FC236}">
                  <a16:creationId xmlns:a16="http://schemas.microsoft.com/office/drawing/2014/main" id="{CF93EBEA-620B-02C8-282E-B92541722648}"/>
                </a:ext>
              </a:extLst>
            </p:cNvPr>
            <p:cNvSpPr/>
            <p:nvPr userDrawn="1"/>
          </p:nvSpPr>
          <p:spPr>
            <a:xfrm>
              <a:off x="9365280"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rgbClr val="0065A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0AB044B5-CE01-2162-D533-7CAEA91D6C12}"/>
                </a:ext>
              </a:extLst>
            </p:cNvPr>
            <p:cNvSpPr/>
            <p:nvPr userDrawn="1"/>
          </p:nvSpPr>
          <p:spPr>
            <a:xfrm flipH="1">
              <a:off x="11259444"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rgbClr val="0065A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52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_Logo, PPR green heading and green footer">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D0F3C9-E43B-D979-6DDA-647CEEC4B260}"/>
              </a:ext>
            </a:extLst>
          </p:cNvPr>
          <p:cNvGrpSpPr/>
          <p:nvPr userDrawn="1"/>
        </p:nvGrpSpPr>
        <p:grpSpPr>
          <a:xfrm>
            <a:off x="11309" y="-1"/>
            <a:ext cx="12180691" cy="6852319"/>
            <a:chOff x="11309" y="-1"/>
            <a:chExt cx="12180691" cy="6852319"/>
          </a:xfrm>
        </p:grpSpPr>
        <p:pic>
          <p:nvPicPr>
            <p:cNvPr id="4" name="Picture 3">
              <a:extLst>
                <a:ext uri="{FF2B5EF4-FFF2-40B4-BE49-F238E27FC236}">
                  <a16:creationId xmlns:a16="http://schemas.microsoft.com/office/drawing/2014/main" id="{5F90C212-7EF9-6A6F-9D7F-5EA2F35AAA2F}"/>
                </a:ext>
              </a:extLst>
            </p:cNvPr>
            <p:cNvPicPr>
              <a:picLocks noChangeAspect="1"/>
            </p:cNvPicPr>
            <p:nvPr/>
          </p:nvPicPr>
          <p:blipFill rotWithShape="1">
            <a:blip r:embed="rId2">
              <a:alphaModFix amt="20000"/>
              <a:duotone>
                <a:prstClr val="black"/>
                <a:schemeClr val="accent5">
                  <a:tint val="45000"/>
                  <a:satMod val="400000"/>
                </a:schemeClr>
              </a:duotone>
            </a:blip>
            <a:srcRect l="65699" t="10410"/>
            <a:stretch/>
          </p:blipFill>
          <p:spPr>
            <a:xfrm rot="5400000">
              <a:off x="344680" y="2599597"/>
              <a:ext cx="3919350" cy="4586091"/>
            </a:xfrm>
            <a:prstGeom prst="rect">
              <a:avLst/>
            </a:prstGeom>
          </p:spPr>
        </p:pic>
        <p:pic>
          <p:nvPicPr>
            <p:cNvPr id="7" name="Picture 6">
              <a:extLst>
                <a:ext uri="{FF2B5EF4-FFF2-40B4-BE49-F238E27FC236}">
                  <a16:creationId xmlns:a16="http://schemas.microsoft.com/office/drawing/2014/main" id="{4FB6B97B-7713-733B-50F0-E1D17DB95195}"/>
                </a:ext>
              </a:extLst>
            </p:cNvPr>
            <p:cNvPicPr>
              <a:picLocks noChangeAspect="1"/>
            </p:cNvPicPr>
            <p:nvPr/>
          </p:nvPicPr>
          <p:blipFill rotWithShape="1">
            <a:blip r:embed="rId2">
              <a:alphaModFix amt="20000"/>
              <a:duotone>
                <a:prstClr val="black"/>
                <a:schemeClr val="accent5">
                  <a:tint val="45000"/>
                  <a:satMod val="400000"/>
                </a:schemeClr>
              </a:duotone>
            </a:blip>
            <a:srcRect l="65699" t="10545"/>
            <a:stretch/>
          </p:blipFill>
          <p:spPr>
            <a:xfrm rot="16200000">
              <a:off x="7725486" y="-346787"/>
              <a:ext cx="4119727" cy="4813300"/>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5"/>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rgbClr val="008624"/>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6BA83324-FCC3-47D7-9EC0-965B54AED449}"/>
              </a:ext>
            </a:extLst>
          </p:cNvPr>
          <p:cNvPicPr>
            <a:picLocks noChangeAspect="1"/>
          </p:cNvPicPr>
          <p:nvPr/>
        </p:nvPicPr>
        <p:blipFill>
          <a:blip r:embed="rId3"/>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3C47B621-A9AC-496C-8C58-8E2CFBE81DDD}"/>
              </a:ext>
            </a:extLst>
          </p:cNvPr>
          <p:cNvSpPr/>
          <p:nvPr userDrawn="1"/>
        </p:nvSpPr>
        <p:spPr>
          <a:xfrm>
            <a:off x="0" y="6488826"/>
            <a:ext cx="12192000" cy="369176"/>
          </a:xfrm>
          <a:prstGeom prst="rect">
            <a:avLst/>
          </a:prstGeom>
          <a:solidFill>
            <a:srgbClr val="008624"/>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pic>
        <p:nvPicPr>
          <p:cNvPr id="2" name="Picture 1" descr="A picture containing green, indoor&#10;&#10;Description automatically generated">
            <a:extLst>
              <a:ext uri="{FF2B5EF4-FFF2-40B4-BE49-F238E27FC236}">
                <a16:creationId xmlns:a16="http://schemas.microsoft.com/office/drawing/2014/main" id="{E6A2C94C-505E-6982-BDF8-EA382551B9FC}"/>
              </a:ext>
            </a:extLst>
          </p:cNvPr>
          <p:cNvPicPr>
            <a:picLocks noChangeAspect="1"/>
          </p:cNvPicPr>
          <p:nvPr userDrawn="1"/>
        </p:nvPicPr>
        <p:blipFill rotWithShape="1">
          <a:blip r:embed="rId4"/>
          <a:srcRect l="16616" r="7876"/>
          <a:stretch/>
        </p:blipFill>
        <p:spPr>
          <a:xfrm>
            <a:off x="7546440" y="226209"/>
            <a:ext cx="464195" cy="409897"/>
          </a:xfrm>
          <a:prstGeom prst="hexagon">
            <a:avLst/>
          </a:prstGeom>
          <a:ln w="25400">
            <a:solidFill>
              <a:schemeClr val="accent5">
                <a:lumMod val="20000"/>
                <a:lumOff val="80000"/>
              </a:schemeClr>
            </a:solidFill>
          </a:ln>
          <a:effectLst>
            <a:glow rad="38100">
              <a:schemeClr val="accent5">
                <a:satMod val="175000"/>
                <a:alpha val="40000"/>
              </a:schemeClr>
            </a:glow>
          </a:effectLst>
        </p:spPr>
      </p:pic>
    </p:spTree>
    <p:extLst>
      <p:ext uri="{BB962C8B-B14F-4D97-AF65-F5344CB8AC3E}">
        <p14:creationId xmlns:p14="http://schemas.microsoft.com/office/powerpoint/2010/main" val="420756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Logo, PPR green heading and green footer">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3390ED1-37AF-4AB3-F23F-086357045134}"/>
              </a:ext>
            </a:extLst>
          </p:cNvPr>
          <p:cNvGrpSpPr/>
          <p:nvPr userDrawn="1"/>
        </p:nvGrpSpPr>
        <p:grpSpPr>
          <a:xfrm>
            <a:off x="11309" y="-1"/>
            <a:ext cx="12180691" cy="6852319"/>
            <a:chOff x="11309" y="-1"/>
            <a:chExt cx="12180691" cy="6852319"/>
          </a:xfrm>
        </p:grpSpPr>
        <p:pic>
          <p:nvPicPr>
            <p:cNvPr id="4" name="Picture 3">
              <a:extLst>
                <a:ext uri="{FF2B5EF4-FFF2-40B4-BE49-F238E27FC236}">
                  <a16:creationId xmlns:a16="http://schemas.microsoft.com/office/drawing/2014/main" id="{3B791AB1-9C7D-8CF5-CA48-C621BCE853E5}"/>
                </a:ext>
              </a:extLst>
            </p:cNvPr>
            <p:cNvPicPr>
              <a:picLocks noChangeAspect="1"/>
            </p:cNvPicPr>
            <p:nvPr/>
          </p:nvPicPr>
          <p:blipFill rotWithShape="1">
            <a:blip r:embed="rId2">
              <a:alphaModFix amt="23000"/>
              <a:duotone>
                <a:prstClr val="black"/>
                <a:schemeClr val="accent5">
                  <a:tint val="45000"/>
                  <a:satMod val="400000"/>
                </a:schemeClr>
              </a:duotone>
            </a:blip>
            <a:srcRect l="65699" t="10348"/>
            <a:stretch/>
          </p:blipFill>
          <p:spPr>
            <a:xfrm rot="5400000">
              <a:off x="346267" y="2598010"/>
              <a:ext cx="3919350" cy="4589266"/>
            </a:xfrm>
            <a:prstGeom prst="rect">
              <a:avLst/>
            </a:prstGeom>
          </p:spPr>
        </p:pic>
        <p:pic>
          <p:nvPicPr>
            <p:cNvPr id="7" name="Picture 6">
              <a:extLst>
                <a:ext uri="{FF2B5EF4-FFF2-40B4-BE49-F238E27FC236}">
                  <a16:creationId xmlns:a16="http://schemas.microsoft.com/office/drawing/2014/main" id="{80786B71-4E2F-B487-D3BF-3E6AFFA66E15}"/>
                </a:ext>
              </a:extLst>
            </p:cNvPr>
            <p:cNvPicPr>
              <a:picLocks noChangeAspect="1"/>
            </p:cNvPicPr>
            <p:nvPr/>
          </p:nvPicPr>
          <p:blipFill rotWithShape="1">
            <a:blip r:embed="rId2">
              <a:alphaModFix amt="30000"/>
              <a:duotone>
                <a:prstClr val="black"/>
                <a:schemeClr val="accent5">
                  <a:tint val="45000"/>
                  <a:satMod val="400000"/>
                </a:schemeClr>
              </a:duotone>
            </a:blip>
            <a:srcRect l="65699" t="10250"/>
            <a:stretch/>
          </p:blipFill>
          <p:spPr>
            <a:xfrm rot="16200000">
              <a:off x="7717549" y="-354725"/>
              <a:ext cx="4119727" cy="4829175"/>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userDrawn="1">
            <p:ph type="title"/>
          </p:nvPr>
        </p:nvSpPr>
        <p:spPr>
          <a:xfrm>
            <a:off x="575733" y="260353"/>
            <a:ext cx="7095435" cy="501649"/>
          </a:xfrm>
          <a:prstGeom prst="rect">
            <a:avLst/>
          </a:prstGeom>
        </p:spPr>
        <p:txBody>
          <a:bodyPr lIns="0" tIns="0"/>
          <a:lstStyle>
            <a:lvl1pPr>
              <a:defRPr sz="2800">
                <a:solidFill>
                  <a:schemeClr val="accent5"/>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6488826"/>
            <a:ext cx="12192000" cy="369176"/>
          </a:xfrm>
          <a:prstGeom prst="rect">
            <a:avLst/>
          </a:prstGeom>
          <a:solidFill>
            <a:srgbClr val="008624"/>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userDrawn="1">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10" name="Picture 9" descr="North Sea Transition Authority logo">
            <a:extLst>
              <a:ext uri="{FF2B5EF4-FFF2-40B4-BE49-F238E27FC236}">
                <a16:creationId xmlns:a16="http://schemas.microsoft.com/office/drawing/2014/main" id="{C6FE6A84-8CB9-4D03-8016-803309004B66}"/>
              </a:ext>
            </a:extLst>
          </p:cNvPr>
          <p:cNvPicPr>
            <a:picLocks noChangeAspect="1"/>
          </p:cNvPicPr>
          <p:nvPr userDrawn="1"/>
        </p:nvPicPr>
        <p:blipFill>
          <a:blip r:embed="rId3"/>
          <a:stretch>
            <a:fillRect/>
          </a:stretch>
        </p:blipFill>
        <p:spPr>
          <a:xfrm>
            <a:off x="8234688" y="260350"/>
            <a:ext cx="3525514" cy="332154"/>
          </a:xfrm>
          <a:prstGeom prst="rect">
            <a:avLst/>
          </a:prstGeom>
        </p:spPr>
      </p:pic>
      <p:pic>
        <p:nvPicPr>
          <p:cNvPr id="2" name="Picture 1" descr="A picture containing green, indoor&#10;&#10;Description automatically generated">
            <a:extLst>
              <a:ext uri="{FF2B5EF4-FFF2-40B4-BE49-F238E27FC236}">
                <a16:creationId xmlns:a16="http://schemas.microsoft.com/office/drawing/2014/main" id="{E90152A5-AB6F-324E-91B2-512CBDCDC220}"/>
              </a:ext>
            </a:extLst>
          </p:cNvPr>
          <p:cNvPicPr>
            <a:picLocks noChangeAspect="1"/>
          </p:cNvPicPr>
          <p:nvPr userDrawn="1"/>
        </p:nvPicPr>
        <p:blipFill rotWithShape="1">
          <a:blip r:embed="rId4"/>
          <a:srcRect l="16616" r="7876"/>
          <a:stretch/>
        </p:blipFill>
        <p:spPr>
          <a:xfrm>
            <a:off x="7546440" y="226209"/>
            <a:ext cx="464195" cy="409897"/>
          </a:xfrm>
          <a:prstGeom prst="hexagon">
            <a:avLst/>
          </a:prstGeom>
          <a:ln w="25400">
            <a:solidFill>
              <a:schemeClr val="accent5">
                <a:lumMod val="20000"/>
                <a:lumOff val="80000"/>
              </a:schemeClr>
            </a:solidFill>
          </a:ln>
          <a:effectLst>
            <a:glow rad="38100">
              <a:schemeClr val="accent5">
                <a:satMod val="175000"/>
                <a:alpha val="40000"/>
              </a:schemeClr>
            </a:glow>
          </a:effectLst>
        </p:spPr>
      </p:pic>
      <p:sp>
        <p:nvSpPr>
          <p:cNvPr id="22" name="Rectangle 21">
            <a:extLst>
              <a:ext uri="{FF2B5EF4-FFF2-40B4-BE49-F238E27FC236}">
                <a16:creationId xmlns:a16="http://schemas.microsoft.com/office/drawing/2014/main" id="{83927A9C-09B8-6E0B-750F-32B1A50E3928}"/>
              </a:ext>
            </a:extLst>
          </p:cNvPr>
          <p:cNvSpPr/>
          <p:nvPr userDrawn="1"/>
        </p:nvSpPr>
        <p:spPr>
          <a:xfrm>
            <a:off x="9365280" y="1362618"/>
            <a:ext cx="2456139" cy="4219575"/>
          </a:xfrm>
          <a:prstGeom prst="rect">
            <a:avLst/>
          </a:prstGeom>
          <a:gradFill flip="none" rotWithShape="1">
            <a:gsLst>
              <a:gs pos="0">
                <a:srgbClr val="ECF4EE"/>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23" name="Rectangle 22">
            <a:extLst>
              <a:ext uri="{FF2B5EF4-FFF2-40B4-BE49-F238E27FC236}">
                <a16:creationId xmlns:a16="http://schemas.microsoft.com/office/drawing/2014/main" id="{02D82A10-E190-8026-94D2-6B0CC6F32855}"/>
              </a:ext>
            </a:extLst>
          </p:cNvPr>
          <p:cNvSpPr/>
          <p:nvPr userDrawn="1"/>
        </p:nvSpPr>
        <p:spPr>
          <a:xfrm>
            <a:off x="9747491" y="1207473"/>
            <a:ext cx="1691717" cy="31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chemeClr val="accent5"/>
                </a:solidFill>
                <a:latin typeface="Arial"/>
              </a:rPr>
              <a:t>Key Messages</a:t>
            </a:r>
          </a:p>
        </p:txBody>
      </p:sp>
      <p:sp>
        <p:nvSpPr>
          <p:cNvPr id="24" name="Text Placeholder 2">
            <a:extLst>
              <a:ext uri="{FF2B5EF4-FFF2-40B4-BE49-F238E27FC236}">
                <a16:creationId xmlns:a16="http://schemas.microsoft.com/office/drawing/2014/main" id="{EF122AD6-FD1B-4F4C-BDC4-684FA8CD1E99}"/>
              </a:ext>
            </a:extLst>
          </p:cNvPr>
          <p:cNvSpPr>
            <a:spLocks noGrp="1"/>
          </p:cNvSpPr>
          <p:nvPr userDrawn="1">
            <p:ph type="body" sz="quarter" idx="11"/>
          </p:nvPr>
        </p:nvSpPr>
        <p:spPr>
          <a:xfrm>
            <a:off x="9512300" y="1524444"/>
            <a:ext cx="2178050" cy="3957902"/>
          </a:xfrm>
          <a:prstGeom prst="rect">
            <a:avLst/>
          </a:prstGeom>
          <a:noFill/>
        </p:spPr>
        <p:txBody>
          <a:bodyPr anchor="ctr"/>
          <a:lstStyle>
            <a:lvl1pPr marL="0" indent="0" algn="ctr">
              <a:buNone/>
              <a:defRPr sz="2000">
                <a:solidFill>
                  <a:schemeClr val="accent5"/>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sp>
        <p:nvSpPr>
          <p:cNvPr id="20" name="Freeform: Shape 19">
            <a:extLst>
              <a:ext uri="{FF2B5EF4-FFF2-40B4-BE49-F238E27FC236}">
                <a16:creationId xmlns:a16="http://schemas.microsoft.com/office/drawing/2014/main" id="{956261AF-0E35-82D5-558C-6D9BC86EB72F}"/>
              </a:ext>
            </a:extLst>
          </p:cNvPr>
          <p:cNvSpPr/>
          <p:nvPr userDrawn="1"/>
        </p:nvSpPr>
        <p:spPr>
          <a:xfrm>
            <a:off x="9365280"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21" name="Freeform: Shape 20">
            <a:extLst>
              <a:ext uri="{FF2B5EF4-FFF2-40B4-BE49-F238E27FC236}">
                <a16:creationId xmlns:a16="http://schemas.microsoft.com/office/drawing/2014/main" id="{5098F04F-77D1-9340-CAB4-80727A1F4D5C}"/>
              </a:ext>
            </a:extLst>
          </p:cNvPr>
          <p:cNvSpPr/>
          <p:nvPr userDrawn="1"/>
        </p:nvSpPr>
        <p:spPr>
          <a:xfrm flipH="1">
            <a:off x="11259444"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Tree>
    <p:extLst>
      <p:ext uri="{BB962C8B-B14F-4D97-AF65-F5344CB8AC3E}">
        <p14:creationId xmlns:p14="http://schemas.microsoft.com/office/powerpoint/2010/main" val="329239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5231" userDrawn="1">
          <p15:clr>
            <a:srgbClr val="FBAE40"/>
          </p15:clr>
        </p15:guide>
        <p15:guide id="7" pos="5059"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_Logo, PPR purple heading and purpl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EFE518-DBFC-3F63-3BE5-77ADE63271EB}"/>
              </a:ext>
            </a:extLst>
          </p:cNvPr>
          <p:cNvGrpSpPr/>
          <p:nvPr userDrawn="1"/>
        </p:nvGrpSpPr>
        <p:grpSpPr>
          <a:xfrm>
            <a:off x="11309" y="-1"/>
            <a:ext cx="12180691" cy="6852319"/>
            <a:chOff x="11309" y="-1"/>
            <a:chExt cx="12180691" cy="6852319"/>
          </a:xfrm>
        </p:grpSpPr>
        <p:pic>
          <p:nvPicPr>
            <p:cNvPr id="3" name="Picture 2">
              <a:extLst>
                <a:ext uri="{FF2B5EF4-FFF2-40B4-BE49-F238E27FC236}">
                  <a16:creationId xmlns:a16="http://schemas.microsoft.com/office/drawing/2014/main" id="{D403B13F-CF4C-7198-CA1C-1DE7C1FC5B29}"/>
                </a:ext>
              </a:extLst>
            </p:cNvPr>
            <p:cNvPicPr>
              <a:picLocks noChangeAspect="1"/>
            </p:cNvPicPr>
            <p:nvPr/>
          </p:nvPicPr>
          <p:blipFill rotWithShape="1">
            <a:blip r:embed="rId2">
              <a:alphaModFix amt="20000"/>
              <a:duotone>
                <a:prstClr val="black"/>
                <a:schemeClr val="accent6">
                  <a:tint val="45000"/>
                  <a:satMod val="400000"/>
                </a:schemeClr>
              </a:duotone>
            </a:blip>
            <a:srcRect l="65699" t="10410"/>
            <a:stretch/>
          </p:blipFill>
          <p:spPr>
            <a:xfrm rot="5400000">
              <a:off x="344680" y="2599597"/>
              <a:ext cx="3919350" cy="4586091"/>
            </a:xfrm>
            <a:prstGeom prst="rect">
              <a:avLst/>
            </a:prstGeom>
          </p:spPr>
        </p:pic>
        <p:pic>
          <p:nvPicPr>
            <p:cNvPr id="4" name="Picture 3">
              <a:extLst>
                <a:ext uri="{FF2B5EF4-FFF2-40B4-BE49-F238E27FC236}">
                  <a16:creationId xmlns:a16="http://schemas.microsoft.com/office/drawing/2014/main" id="{72D34132-1FB5-2A3A-8779-EEC80553020C}"/>
                </a:ext>
              </a:extLst>
            </p:cNvPr>
            <p:cNvPicPr>
              <a:picLocks noChangeAspect="1"/>
            </p:cNvPicPr>
            <p:nvPr/>
          </p:nvPicPr>
          <p:blipFill rotWithShape="1">
            <a:blip r:embed="rId2">
              <a:alphaModFix amt="20000"/>
              <a:duotone>
                <a:prstClr val="black"/>
                <a:schemeClr val="accent6">
                  <a:tint val="45000"/>
                  <a:satMod val="400000"/>
                </a:schemeClr>
              </a:duotone>
            </a:blip>
            <a:srcRect l="65699" t="10073"/>
            <a:stretch/>
          </p:blipFill>
          <p:spPr>
            <a:xfrm rot="16200000">
              <a:off x="7712786" y="-359487"/>
              <a:ext cx="4119727" cy="4838700"/>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6"/>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B73A333F-E5CB-4DB9-AB99-F5042818F91E}"/>
              </a:ext>
            </a:extLst>
          </p:cNvPr>
          <p:cNvPicPr>
            <a:picLocks noChangeAspect="1"/>
          </p:cNvPicPr>
          <p:nvPr/>
        </p:nvPicPr>
        <p:blipFill>
          <a:blip r:embed="rId3"/>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F2E60313-7BB9-4E8E-8AD7-8A9E3999F291}"/>
              </a:ext>
            </a:extLst>
          </p:cNvPr>
          <p:cNvSpPr/>
          <p:nvPr userDrawn="1"/>
        </p:nvSpPr>
        <p:spPr>
          <a:xfrm>
            <a:off x="0" y="6488826"/>
            <a:ext cx="12192000" cy="369176"/>
          </a:xfrm>
          <a:prstGeom prst="rect">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Tree>
    <p:extLst>
      <p:ext uri="{BB962C8B-B14F-4D97-AF65-F5344CB8AC3E}">
        <p14:creationId xmlns:p14="http://schemas.microsoft.com/office/powerpoint/2010/main" val="29058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Logo, PPR purple heading and purpl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064E2D-77BE-1B67-B4F8-438625D87748}"/>
              </a:ext>
            </a:extLst>
          </p:cNvPr>
          <p:cNvGrpSpPr/>
          <p:nvPr userDrawn="1"/>
        </p:nvGrpSpPr>
        <p:grpSpPr>
          <a:xfrm>
            <a:off x="11309" y="0"/>
            <a:ext cx="12180691" cy="6852318"/>
            <a:chOff x="11309" y="0"/>
            <a:chExt cx="12180691" cy="6852318"/>
          </a:xfrm>
        </p:grpSpPr>
        <p:pic>
          <p:nvPicPr>
            <p:cNvPr id="3" name="Picture 2">
              <a:extLst>
                <a:ext uri="{FF2B5EF4-FFF2-40B4-BE49-F238E27FC236}">
                  <a16:creationId xmlns:a16="http://schemas.microsoft.com/office/drawing/2014/main" id="{1F54C305-6C73-96C1-CBEA-2CF0DACFCE3C}"/>
                </a:ext>
              </a:extLst>
            </p:cNvPr>
            <p:cNvPicPr>
              <a:picLocks noChangeAspect="1"/>
            </p:cNvPicPr>
            <p:nvPr/>
          </p:nvPicPr>
          <p:blipFill rotWithShape="1">
            <a:blip r:embed="rId2">
              <a:duotone>
                <a:prstClr val="black"/>
                <a:schemeClr val="accent3">
                  <a:tint val="45000"/>
                  <a:satMod val="400000"/>
                </a:schemeClr>
              </a:duotone>
              <a:alphaModFix amt="10000"/>
            </a:blip>
            <a:srcRect l="65699"/>
            <a:stretch/>
          </p:blipFill>
          <p:spPr>
            <a:xfrm rot="5400000">
              <a:off x="611127" y="2333150"/>
              <a:ext cx="3919350" cy="5118986"/>
            </a:xfrm>
            <a:prstGeom prst="rect">
              <a:avLst/>
            </a:prstGeom>
          </p:spPr>
        </p:pic>
        <p:pic>
          <p:nvPicPr>
            <p:cNvPr id="4" name="Picture 3">
              <a:extLst>
                <a:ext uri="{FF2B5EF4-FFF2-40B4-BE49-F238E27FC236}">
                  <a16:creationId xmlns:a16="http://schemas.microsoft.com/office/drawing/2014/main" id="{F8298718-A559-73DD-B906-9B3379C58529}"/>
                </a:ext>
              </a:extLst>
            </p:cNvPr>
            <p:cNvPicPr>
              <a:picLocks noChangeAspect="1"/>
            </p:cNvPicPr>
            <p:nvPr/>
          </p:nvPicPr>
          <p:blipFill rotWithShape="1">
            <a:blip r:embed="rId2">
              <a:duotone>
                <a:prstClr val="black"/>
                <a:schemeClr val="accent3">
                  <a:tint val="45000"/>
                  <a:satMod val="400000"/>
                </a:schemeClr>
              </a:duotone>
              <a:alphaModFix amt="10000"/>
            </a:blip>
            <a:srcRect l="65699"/>
            <a:stretch/>
          </p:blipFill>
          <p:spPr>
            <a:xfrm rot="16200000">
              <a:off x="7441789" y="-630484"/>
              <a:ext cx="4119727" cy="5380695"/>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3"/>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13" name="Picture 12" descr="North Sea Transition Authority logo">
            <a:extLst>
              <a:ext uri="{FF2B5EF4-FFF2-40B4-BE49-F238E27FC236}">
                <a16:creationId xmlns:a16="http://schemas.microsoft.com/office/drawing/2014/main" id="{86C88957-9BB0-47B6-8073-9C36A1AA940B}"/>
              </a:ext>
            </a:extLst>
          </p:cNvPr>
          <p:cNvPicPr>
            <a:picLocks noChangeAspect="1"/>
          </p:cNvPicPr>
          <p:nvPr/>
        </p:nvPicPr>
        <p:blipFill>
          <a:blip r:embed="rId3"/>
          <a:stretch>
            <a:fillRect/>
          </a:stretch>
        </p:blipFill>
        <p:spPr>
          <a:xfrm>
            <a:off x="8234688" y="260350"/>
            <a:ext cx="3525514" cy="332154"/>
          </a:xfrm>
          <a:prstGeom prst="rect">
            <a:avLst/>
          </a:prstGeom>
        </p:spPr>
      </p:pic>
      <p:pic>
        <p:nvPicPr>
          <p:cNvPr id="8" name="Picture 7" descr="A picture containing night, light, dark, rainy&#10;&#10;Description automatically generated">
            <a:extLst>
              <a:ext uri="{FF2B5EF4-FFF2-40B4-BE49-F238E27FC236}">
                <a16:creationId xmlns:a16="http://schemas.microsoft.com/office/drawing/2014/main" id="{190397A4-48FF-1534-C05C-DB680D6EE6A1}"/>
              </a:ext>
            </a:extLst>
          </p:cNvPr>
          <p:cNvPicPr>
            <a:picLocks noChangeAspect="1"/>
          </p:cNvPicPr>
          <p:nvPr userDrawn="1"/>
        </p:nvPicPr>
        <p:blipFill rotWithShape="1">
          <a:blip r:embed="rId4"/>
          <a:srcRect l="2144" t="7245" r="20132" b="8446"/>
          <a:stretch/>
        </p:blipFill>
        <p:spPr>
          <a:xfrm>
            <a:off x="7555742" y="230308"/>
            <a:ext cx="442736" cy="397380"/>
          </a:xfrm>
          <a:prstGeom prst="hexagon">
            <a:avLst/>
          </a:prstGeom>
          <a:ln w="25400">
            <a:solidFill>
              <a:schemeClr val="accent3">
                <a:lumMod val="20000"/>
                <a:lumOff val="80000"/>
              </a:schemeClr>
            </a:solidFill>
          </a:ln>
          <a:effectLst>
            <a:glow rad="38100">
              <a:schemeClr val="accent3">
                <a:alpha val="40000"/>
              </a:schemeClr>
            </a:glow>
          </a:effectLst>
        </p:spPr>
      </p:pic>
      <p:sp>
        <p:nvSpPr>
          <p:cNvPr id="18" name="Rectangle 17">
            <a:extLst>
              <a:ext uri="{FF2B5EF4-FFF2-40B4-BE49-F238E27FC236}">
                <a16:creationId xmlns:a16="http://schemas.microsoft.com/office/drawing/2014/main" id="{754A902C-B8C8-3F47-334E-305462133B14}"/>
              </a:ext>
            </a:extLst>
          </p:cNvPr>
          <p:cNvSpPr/>
          <p:nvPr userDrawn="1"/>
        </p:nvSpPr>
        <p:spPr>
          <a:xfrm>
            <a:off x="9365280" y="1362618"/>
            <a:ext cx="2456139" cy="4219575"/>
          </a:xfrm>
          <a:prstGeom prst="rect">
            <a:avLst/>
          </a:prstGeom>
          <a:gradFill flip="none" rotWithShape="1">
            <a:gsLst>
              <a:gs pos="0">
                <a:srgbClr val="FAEFF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20" name="Rectangle 19">
            <a:extLst>
              <a:ext uri="{FF2B5EF4-FFF2-40B4-BE49-F238E27FC236}">
                <a16:creationId xmlns:a16="http://schemas.microsoft.com/office/drawing/2014/main" id="{1F8AF75A-B22A-730B-928E-8588729B494E}"/>
              </a:ext>
            </a:extLst>
          </p:cNvPr>
          <p:cNvSpPr/>
          <p:nvPr userDrawn="1"/>
        </p:nvSpPr>
        <p:spPr>
          <a:xfrm>
            <a:off x="9747491" y="1207473"/>
            <a:ext cx="1691717" cy="31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chemeClr val="accent3"/>
                </a:solidFill>
                <a:latin typeface="Arial"/>
              </a:rPr>
              <a:t>Key Messages</a:t>
            </a:r>
          </a:p>
        </p:txBody>
      </p:sp>
      <p:sp>
        <p:nvSpPr>
          <p:cNvPr id="21" name="Text Placeholder 2">
            <a:extLst>
              <a:ext uri="{FF2B5EF4-FFF2-40B4-BE49-F238E27FC236}">
                <a16:creationId xmlns:a16="http://schemas.microsoft.com/office/drawing/2014/main" id="{65C1ED1B-1747-F1D3-BF93-E4E1890BE00B}"/>
              </a:ext>
            </a:extLst>
          </p:cNvPr>
          <p:cNvSpPr>
            <a:spLocks noGrp="1"/>
          </p:cNvSpPr>
          <p:nvPr>
            <p:ph type="body" sz="quarter" idx="11"/>
          </p:nvPr>
        </p:nvSpPr>
        <p:spPr>
          <a:xfrm>
            <a:off x="9512300" y="1524444"/>
            <a:ext cx="2178050" cy="3957902"/>
          </a:xfrm>
          <a:prstGeom prst="rect">
            <a:avLst/>
          </a:prstGeom>
          <a:noFill/>
        </p:spPr>
        <p:txBody>
          <a:bodyPr anchor="ctr"/>
          <a:lstStyle>
            <a:lvl1pPr marL="0" indent="0" algn="ctr">
              <a:buNone/>
              <a:defRPr sz="2000">
                <a:solidFill>
                  <a:schemeClr val="accent3"/>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grpSp>
        <p:nvGrpSpPr>
          <p:cNvPr id="24" name="Group 23">
            <a:extLst>
              <a:ext uri="{FF2B5EF4-FFF2-40B4-BE49-F238E27FC236}">
                <a16:creationId xmlns:a16="http://schemas.microsoft.com/office/drawing/2014/main" id="{C7FB83B9-3FA1-36C7-6A2F-353C65076391}"/>
              </a:ext>
            </a:extLst>
          </p:cNvPr>
          <p:cNvGrpSpPr/>
          <p:nvPr userDrawn="1"/>
        </p:nvGrpSpPr>
        <p:grpSpPr>
          <a:xfrm>
            <a:off x="9365280" y="1362619"/>
            <a:ext cx="2456139" cy="4219575"/>
            <a:chOff x="9365280" y="1362619"/>
            <a:chExt cx="2456139" cy="4219575"/>
          </a:xfrm>
        </p:grpSpPr>
        <p:sp>
          <p:nvSpPr>
            <p:cNvPr id="22" name="Freeform: Shape 21">
              <a:extLst>
                <a:ext uri="{FF2B5EF4-FFF2-40B4-BE49-F238E27FC236}">
                  <a16:creationId xmlns:a16="http://schemas.microsoft.com/office/drawing/2014/main" id="{4938DAE0-9679-4237-6EB2-39CBC2CB0193}"/>
                </a:ext>
              </a:extLst>
            </p:cNvPr>
            <p:cNvSpPr/>
            <p:nvPr userDrawn="1"/>
          </p:nvSpPr>
          <p:spPr>
            <a:xfrm>
              <a:off x="9365280"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23" name="Freeform: Shape 22">
              <a:extLst>
                <a:ext uri="{FF2B5EF4-FFF2-40B4-BE49-F238E27FC236}">
                  <a16:creationId xmlns:a16="http://schemas.microsoft.com/office/drawing/2014/main" id="{EDC682AE-E87D-5818-0C9C-5D1F03F977CB}"/>
                </a:ext>
              </a:extLst>
            </p:cNvPr>
            <p:cNvSpPr/>
            <p:nvPr userDrawn="1"/>
          </p:nvSpPr>
          <p:spPr>
            <a:xfrm flipH="1">
              <a:off x="11259444"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grpSp>
    </p:spTree>
    <p:extLst>
      <p:ext uri="{BB962C8B-B14F-4D97-AF65-F5344CB8AC3E}">
        <p14:creationId xmlns:p14="http://schemas.microsoft.com/office/powerpoint/2010/main" val="22174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Logo, PPR purple heading and purpl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1664AC-8084-6182-AAB7-4D5CB907BB69}"/>
              </a:ext>
            </a:extLst>
          </p:cNvPr>
          <p:cNvGrpSpPr/>
          <p:nvPr userDrawn="1"/>
        </p:nvGrpSpPr>
        <p:grpSpPr>
          <a:xfrm>
            <a:off x="11309" y="0"/>
            <a:ext cx="12180691" cy="6852318"/>
            <a:chOff x="11309" y="0"/>
            <a:chExt cx="12180691" cy="6852318"/>
          </a:xfrm>
        </p:grpSpPr>
        <p:pic>
          <p:nvPicPr>
            <p:cNvPr id="3" name="Picture 2">
              <a:extLst>
                <a:ext uri="{FF2B5EF4-FFF2-40B4-BE49-F238E27FC236}">
                  <a16:creationId xmlns:a16="http://schemas.microsoft.com/office/drawing/2014/main" id="{D872E505-A605-3043-A543-D1F038589C87}"/>
                </a:ext>
              </a:extLst>
            </p:cNvPr>
            <p:cNvPicPr>
              <a:picLocks noChangeAspect="1"/>
            </p:cNvPicPr>
            <p:nvPr/>
          </p:nvPicPr>
          <p:blipFill rotWithShape="1">
            <a:blip r:embed="rId2">
              <a:duotone>
                <a:prstClr val="black"/>
                <a:schemeClr val="accent3">
                  <a:tint val="45000"/>
                  <a:satMod val="400000"/>
                </a:schemeClr>
              </a:duotone>
              <a:alphaModFix amt="10000"/>
            </a:blip>
            <a:srcRect l="65699"/>
            <a:stretch/>
          </p:blipFill>
          <p:spPr>
            <a:xfrm rot="5400000">
              <a:off x="611127" y="2333150"/>
              <a:ext cx="3919350" cy="5118986"/>
            </a:xfrm>
            <a:prstGeom prst="rect">
              <a:avLst/>
            </a:prstGeom>
          </p:spPr>
        </p:pic>
        <p:pic>
          <p:nvPicPr>
            <p:cNvPr id="4" name="Picture 3">
              <a:extLst>
                <a:ext uri="{FF2B5EF4-FFF2-40B4-BE49-F238E27FC236}">
                  <a16:creationId xmlns:a16="http://schemas.microsoft.com/office/drawing/2014/main" id="{A0EA9AB2-18C2-4E47-7F7F-56F3E9CB39B9}"/>
                </a:ext>
              </a:extLst>
            </p:cNvPr>
            <p:cNvPicPr>
              <a:picLocks noChangeAspect="1"/>
            </p:cNvPicPr>
            <p:nvPr/>
          </p:nvPicPr>
          <p:blipFill rotWithShape="1">
            <a:blip r:embed="rId2">
              <a:duotone>
                <a:prstClr val="black"/>
                <a:schemeClr val="accent3">
                  <a:tint val="45000"/>
                  <a:satMod val="400000"/>
                </a:schemeClr>
              </a:duotone>
              <a:alphaModFix amt="10000"/>
            </a:blip>
            <a:srcRect l="65699"/>
            <a:stretch/>
          </p:blipFill>
          <p:spPr>
            <a:xfrm rot="16200000">
              <a:off x="7441789" y="-630484"/>
              <a:ext cx="4119727" cy="5380695"/>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3"/>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13" name="Picture 12" descr="North Sea Transition Authority logo">
            <a:extLst>
              <a:ext uri="{FF2B5EF4-FFF2-40B4-BE49-F238E27FC236}">
                <a16:creationId xmlns:a16="http://schemas.microsoft.com/office/drawing/2014/main" id="{86C88957-9BB0-47B6-8073-9C36A1AA940B}"/>
              </a:ext>
            </a:extLst>
          </p:cNvPr>
          <p:cNvPicPr>
            <a:picLocks noChangeAspect="1"/>
          </p:cNvPicPr>
          <p:nvPr/>
        </p:nvPicPr>
        <p:blipFill>
          <a:blip r:embed="rId3"/>
          <a:stretch>
            <a:fillRect/>
          </a:stretch>
        </p:blipFill>
        <p:spPr>
          <a:xfrm>
            <a:off x="8234688" y="260350"/>
            <a:ext cx="3525514" cy="332154"/>
          </a:xfrm>
          <a:prstGeom prst="rect">
            <a:avLst/>
          </a:prstGeom>
        </p:spPr>
      </p:pic>
      <p:pic>
        <p:nvPicPr>
          <p:cNvPr id="8" name="Picture 7" descr="A picture containing night, light, dark, rainy&#10;&#10;Description automatically generated">
            <a:extLst>
              <a:ext uri="{FF2B5EF4-FFF2-40B4-BE49-F238E27FC236}">
                <a16:creationId xmlns:a16="http://schemas.microsoft.com/office/drawing/2014/main" id="{190397A4-48FF-1534-C05C-DB680D6EE6A1}"/>
              </a:ext>
            </a:extLst>
          </p:cNvPr>
          <p:cNvPicPr>
            <a:picLocks noChangeAspect="1"/>
          </p:cNvPicPr>
          <p:nvPr userDrawn="1"/>
        </p:nvPicPr>
        <p:blipFill rotWithShape="1">
          <a:blip r:embed="rId4"/>
          <a:srcRect l="2144" t="7245" r="20132" b="8446"/>
          <a:stretch/>
        </p:blipFill>
        <p:spPr>
          <a:xfrm>
            <a:off x="7555742" y="230308"/>
            <a:ext cx="442736" cy="397380"/>
          </a:xfrm>
          <a:prstGeom prst="hexagon">
            <a:avLst/>
          </a:prstGeom>
          <a:ln w="25400">
            <a:solidFill>
              <a:schemeClr val="accent3">
                <a:lumMod val="20000"/>
                <a:lumOff val="80000"/>
              </a:schemeClr>
            </a:solidFill>
          </a:ln>
          <a:effectLst>
            <a:glow rad="38100">
              <a:schemeClr val="accent3">
                <a:alpha val="40000"/>
              </a:schemeClr>
            </a:glow>
          </a:effectLst>
        </p:spPr>
      </p:pic>
    </p:spTree>
    <p:extLst>
      <p:ext uri="{BB962C8B-B14F-4D97-AF65-F5344CB8AC3E}">
        <p14:creationId xmlns:p14="http://schemas.microsoft.com/office/powerpoint/2010/main" val="41743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481336F9-9BDC-4768-B6CC-D8122F28FB3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47550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09">
          <p15:clr>
            <a:srgbClr val="FBAE40"/>
          </p15:clr>
        </p15:guide>
        <p15:guide id="4" pos="396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descr="North Sea Transition Authority logo">
            <a:extLst>
              <a:ext uri="{FF2B5EF4-FFF2-40B4-BE49-F238E27FC236}">
                <a16:creationId xmlns:a16="http://schemas.microsoft.com/office/drawing/2014/main" id="{F0AA531C-D9BA-41C7-80F6-B2A074AD9BDB}"/>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2861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631">
          <p15:clr>
            <a:srgbClr val="FBAE40"/>
          </p15:clr>
        </p15:guide>
        <p15:guide id="6" pos="2752">
          <p15:clr>
            <a:srgbClr val="FBAE40"/>
          </p15:clr>
        </p15:guide>
        <p15:guide id="7" pos="5020">
          <p15:clr>
            <a:srgbClr val="FBAE40"/>
          </p15:clr>
        </p15:guide>
        <p15:guide id="8" pos="51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descr="North Sea Transition Authority logo">
            <a:extLst>
              <a:ext uri="{FF2B5EF4-FFF2-40B4-BE49-F238E27FC236}">
                <a16:creationId xmlns:a16="http://schemas.microsoft.com/office/drawing/2014/main" id="{C5A89F21-6850-4236-9C8F-67B465108B5C}"/>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1791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pos="3809">
          <p15:clr>
            <a:srgbClr val="FBAE40"/>
          </p15:clr>
        </p15:guide>
        <p15:guide id="8" pos="3961">
          <p15:clr>
            <a:srgbClr val="FBAE40"/>
          </p15:clr>
        </p15:guide>
        <p15:guide id="9" pos="1996">
          <p15:clr>
            <a:srgbClr val="FBAE40"/>
          </p15:clr>
        </p15:guide>
        <p15:guide id="10" pos="2147">
          <p15:clr>
            <a:srgbClr val="FBAE40"/>
          </p15:clr>
        </p15:guide>
        <p15:guide id="11" pos="5593">
          <p15:clr>
            <a:srgbClr val="FBAE40"/>
          </p15:clr>
        </p15:guide>
        <p15:guide id="12" pos="577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r>
              <a:rPr lang="en-US"/>
              <a:t>Click icon to add picture</a:t>
            </a:r>
            <a:endParaRPr lang="en-GB"/>
          </a:p>
        </p:txBody>
      </p:sp>
      <p:pic>
        <p:nvPicPr>
          <p:cNvPr id="8" name="Picture 7" descr="North Sea Transition Authority logo">
            <a:extLst>
              <a:ext uri="{FF2B5EF4-FFF2-40B4-BE49-F238E27FC236}">
                <a16:creationId xmlns:a16="http://schemas.microsoft.com/office/drawing/2014/main" id="{B629D67C-CF64-4D3D-B243-B13EFDD8402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87222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09">
          <p15:clr>
            <a:srgbClr val="FBAE40"/>
          </p15:clr>
        </p15:guide>
        <p15:guide id="4" pos="396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descr="North Sea Transition Authority logo">
            <a:extLst>
              <a:ext uri="{FF2B5EF4-FFF2-40B4-BE49-F238E27FC236}">
                <a16:creationId xmlns:a16="http://schemas.microsoft.com/office/drawing/2014/main" id="{AD591355-C112-404A-A26C-FEBBB1734212}"/>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590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631">
          <p15:clr>
            <a:srgbClr val="FBAE40"/>
          </p15:clr>
        </p15:guide>
        <p15:guide id="6" pos="2752">
          <p15:clr>
            <a:srgbClr val="FBAE40"/>
          </p15:clr>
        </p15:guide>
        <p15:guide id="7" pos="5020">
          <p15:clr>
            <a:srgbClr val="FBAE40"/>
          </p15:clr>
        </p15:guide>
        <p15:guide id="8" pos="51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pic>
        <p:nvPicPr>
          <p:cNvPr id="10" name="Picture 9" descr="North Sea Transition Authority logo">
            <a:extLst>
              <a:ext uri="{FF2B5EF4-FFF2-40B4-BE49-F238E27FC236}">
                <a16:creationId xmlns:a16="http://schemas.microsoft.com/office/drawing/2014/main" id="{94976050-7B31-4179-A776-1F9A9F6D286D}"/>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2569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pos="3820">
          <p15:clr>
            <a:srgbClr val="FBAE40"/>
          </p15:clr>
        </p15:guide>
        <p15:guide id="8" pos="3952">
          <p15:clr>
            <a:srgbClr val="FBAE40"/>
          </p15:clr>
        </p15:guide>
        <p15:guide id="9" pos="2025">
          <p15:clr>
            <a:srgbClr val="FBAE40"/>
          </p15:clr>
        </p15:guide>
        <p15:guide id="10" pos="2156">
          <p15:clr>
            <a:srgbClr val="FBAE40"/>
          </p15:clr>
        </p15:guide>
        <p15:guide id="11" pos="5612">
          <p15:clr>
            <a:srgbClr val="FBAE40"/>
          </p15:clr>
        </p15:guide>
        <p15:guide id="12" pos="57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descr="North Sea Transition Authority logo">
            <a:extLst>
              <a:ext uri="{FF2B5EF4-FFF2-40B4-BE49-F238E27FC236}">
                <a16:creationId xmlns:a16="http://schemas.microsoft.com/office/drawing/2014/main" id="{3F3BEA0D-65BC-45BC-BCEA-CDBC34E2B4B7}"/>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43897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3820">
          <p15:clr>
            <a:srgbClr val="FBAE40"/>
          </p15:clr>
        </p15:guide>
        <p15:guide id="12" pos="3952">
          <p15:clr>
            <a:srgbClr val="FBAE40"/>
          </p15:clr>
        </p15:guide>
        <p15:guide id="13" pos="2025">
          <p15:clr>
            <a:srgbClr val="FBAE40"/>
          </p15:clr>
        </p15:guide>
        <p15:guide id="14" pos="2147">
          <p15:clr>
            <a:srgbClr val="FBAE40"/>
          </p15:clr>
        </p15:guide>
        <p15:guide id="15" pos="5612">
          <p15:clr>
            <a:srgbClr val="FBAE40"/>
          </p15:clr>
        </p15:guide>
        <p15:guide id="16" pos="5745">
          <p15:clr>
            <a:srgbClr val="FBAE40"/>
          </p15:clr>
        </p15:guide>
        <p15:guide id="17" orient="horz" pos="973">
          <p15:clr>
            <a:srgbClr val="FBAE40"/>
          </p15:clr>
        </p15:guide>
        <p15:guide id="18" orient="horz" pos="2231">
          <p15:clr>
            <a:srgbClr val="FBAE40"/>
          </p15:clr>
        </p15:guide>
        <p15:guide id="19" orient="horz" pos="2339">
          <p15:clr>
            <a:srgbClr val="FBAE40"/>
          </p15:clr>
        </p15:guide>
        <p15:guide id="20" orient="horz" pos="35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3799" userDrawn="1">
          <p15:clr>
            <a:srgbClr val="FBAE40"/>
          </p15:clr>
        </p15:guide>
        <p15:guide id="2" pos="3960" userDrawn="1">
          <p15:clr>
            <a:srgbClr val="FBAE40"/>
          </p15:clr>
        </p15:guide>
        <p15:guide id="3" pos="1996" userDrawn="1">
          <p15:clr>
            <a:srgbClr val="FBAE40"/>
          </p15:clr>
        </p15:guide>
        <p15:guide id="4" pos="2155" userDrawn="1">
          <p15:clr>
            <a:srgbClr val="FBAE40"/>
          </p15:clr>
        </p15:guide>
        <p15:guide id="5" pos="5604" userDrawn="1">
          <p15:clr>
            <a:srgbClr val="FBAE40"/>
          </p15:clr>
        </p15:guide>
        <p15:guide id="6" pos="577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pic>
        <p:nvPicPr>
          <p:cNvPr id="12" name="Picture 11" descr="North Sea Transition Authority logo">
            <a:extLst>
              <a:ext uri="{FF2B5EF4-FFF2-40B4-BE49-F238E27FC236}">
                <a16:creationId xmlns:a16="http://schemas.microsoft.com/office/drawing/2014/main" id="{4E1E705E-E8E0-4758-BBF5-BFCF7B7F53D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6336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09">
          <p15:clr>
            <a:srgbClr val="FBAE40"/>
          </p15:clr>
        </p15:guide>
        <p15:guide id="4" pos="396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r>
              <a:rPr lang="en-US"/>
              <a:t>Click icon to add picture</a:t>
            </a:r>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descr="North Sea Transition Authority logo">
            <a:extLst>
              <a:ext uri="{FF2B5EF4-FFF2-40B4-BE49-F238E27FC236}">
                <a16:creationId xmlns:a16="http://schemas.microsoft.com/office/drawing/2014/main" id="{2B1F0426-A194-421E-9A24-B37390F6099B}"/>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83552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8" pos="5231">
          <p15:clr>
            <a:srgbClr val="FBAE40"/>
          </p15:clr>
        </p15:guide>
        <p15:guide id="9" pos="5059">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D1B979F2-1559-4854-B050-CFC4F55EEB05}"/>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4460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pos="3799">
          <p15:clr>
            <a:srgbClr val="FBAE40"/>
          </p15:clr>
        </p15:guide>
        <p15:guide id="8" pos="3960">
          <p15:clr>
            <a:srgbClr val="FBAE40"/>
          </p15:clr>
        </p15:guide>
        <p15:guide id="9" pos="1996">
          <p15:clr>
            <a:srgbClr val="FBAE40"/>
          </p15:clr>
        </p15:guide>
        <p15:guide id="10" pos="2155">
          <p15:clr>
            <a:srgbClr val="FBAE40"/>
          </p15:clr>
        </p15:guide>
        <p15:guide id="11" pos="5604">
          <p15:clr>
            <a:srgbClr val="FBAE40"/>
          </p15:clr>
        </p15:guide>
        <p15:guide id="12" pos="577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tx2"/>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p:nvCxnSpPr>
        <p:spPr>
          <a:xfrm>
            <a:off x="575733" y="3636581"/>
            <a:ext cx="1118446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9" name="TextBox 8">
            <a:extLst>
              <a:ext uri="{FF2B5EF4-FFF2-40B4-BE49-F238E27FC236}">
                <a16:creationId xmlns:a16="http://schemas.microsoft.com/office/drawing/2014/main" id="{0D601C8E-BA75-4A35-B757-F249CC67455C}"/>
              </a:ext>
            </a:extLst>
          </p:cNvPr>
          <p:cNvSpPr txBox="1"/>
          <p:nvPr/>
        </p:nvSpPr>
        <p:spPr>
          <a:xfrm>
            <a:off x="454822" y="5910506"/>
            <a:ext cx="11305377" cy="666593"/>
          </a:xfrm>
          <a:prstGeom prst="rect">
            <a:avLst/>
          </a:prstGeom>
          <a:solidFill>
            <a:schemeClr val="bg1"/>
          </a:solidFill>
        </p:spPr>
        <p:txBody>
          <a:bodyPr wrap="square" rtlCol="0">
            <a:spAutoFit/>
          </a:bodyPr>
          <a:lstStyle/>
          <a:p>
            <a:pPr>
              <a:defRPr/>
            </a:pPr>
            <a:r>
              <a:rPr lang="en-GB" sz="933">
                <a:solidFill>
                  <a:srgbClr val="63666A">
                    <a:lumMod val="60000"/>
                    <a:lumOff val="40000"/>
                  </a:srgbClr>
                </a:solidFill>
                <a:cs typeface="Arial" panose="020B0604020202020204" pitchFamily="34" charset="0"/>
              </a:rPr>
              <a:t>© NSTA 2022</a:t>
            </a:r>
          </a:p>
          <a:p>
            <a:pPr>
              <a:defRPr/>
            </a:pPr>
            <a:r>
              <a:rPr lang="en-GB" sz="933">
                <a:solidFill>
                  <a:srgbClr val="63666A">
                    <a:lumMod val="60000"/>
                    <a:lumOff val="40000"/>
                  </a:srgbClr>
                </a:solidFill>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North Sea Transition Authority is a limited company registered in England and Wales with registered number 09666504 and VAT registered number 249433979. Our registered office is at 21 Bloomsbury Street, London, United Kingdom, WC1B 3HF </a:t>
            </a:r>
          </a:p>
        </p:txBody>
      </p:sp>
      <p:pic>
        <p:nvPicPr>
          <p:cNvPr id="11" name="Graphic 9" descr="North Sea Transition Authority logo">
            <a:extLst>
              <a:ext uri="{FF2B5EF4-FFF2-40B4-BE49-F238E27FC236}">
                <a16:creationId xmlns:a16="http://schemas.microsoft.com/office/drawing/2014/main" id="{E02B6BB7-460A-4070-9DFD-5FEF24736879}"/>
              </a:ext>
            </a:extLst>
          </p:cNvPr>
          <p:cNvPicPr>
            <a:picLocks noChangeAspect="1"/>
          </p:cNvPicPr>
          <p:nvPr/>
        </p:nvPicPr>
        <p:blipFill>
          <a:blip r:embed="rId2"/>
          <a:srcRect/>
          <a:stretch/>
        </p:blipFill>
        <p:spPr>
          <a:xfrm>
            <a:off x="718914" y="253214"/>
            <a:ext cx="1466032" cy="1470484"/>
          </a:xfrm>
          <a:prstGeom prst="rect">
            <a:avLst/>
          </a:prstGeom>
        </p:spPr>
      </p:pic>
      <p:cxnSp>
        <p:nvCxnSpPr>
          <p:cNvPr id="12" name="Straight Connector 11">
            <a:extLst>
              <a:ext uri="{FF2B5EF4-FFF2-40B4-BE49-F238E27FC236}">
                <a16:creationId xmlns:a16="http://schemas.microsoft.com/office/drawing/2014/main" id="{62B2116C-8120-402A-BF4B-92804D42EA92}"/>
              </a:ext>
            </a:extLst>
          </p:cNvPr>
          <p:cNvCxnSpPr/>
          <p:nvPr userDrawn="1"/>
        </p:nvCxnSpPr>
        <p:spPr>
          <a:xfrm>
            <a:off x="575733" y="3636581"/>
            <a:ext cx="1118446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97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7" name="object 2"/>
          <p:cNvSpPr txBox="1"/>
          <p:nvPr/>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E6D"/>
                </a:solidFill>
                <a:latin typeface="Arial"/>
                <a:cs typeface="Arial"/>
              </a:rPr>
              <a:t>Thank you</a:t>
            </a:r>
          </a:p>
        </p:txBody>
      </p:sp>
      <p:sp>
        <p:nvSpPr>
          <p:cNvPr id="8" name="object 3"/>
          <p:cNvSpPr/>
          <p:nvPr/>
        </p:nvSpPr>
        <p:spPr>
          <a:xfrm>
            <a:off x="1016003" y="3861127"/>
            <a:ext cx="11136207" cy="0"/>
          </a:xfrm>
          <a:custGeom>
            <a:avLst/>
            <a:gdLst/>
            <a:ahLst/>
            <a:cxnLst/>
            <a:rect l="l" t="t" r="r" b="b"/>
            <a:pathLst>
              <a:path w="8352155">
                <a:moveTo>
                  <a:pt x="0" y="0"/>
                </a:moveTo>
                <a:lnTo>
                  <a:pt x="8352002" y="0"/>
                </a:lnTo>
              </a:path>
            </a:pathLst>
          </a:custGeom>
          <a:ln w="12700">
            <a:solidFill>
              <a:schemeClr val="tx2"/>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5275467A-028E-46DB-9645-168E080D3302}"/>
              </a:ext>
            </a:extLst>
          </p:cNvPr>
          <p:cNvPicPr>
            <a:picLocks noChangeAspect="1"/>
          </p:cNvPicPr>
          <p:nvPr/>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304763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1132-9E28-44DF-8E10-9EBCC112B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5FA381-8D2A-4267-9DFC-0A00AA999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1E5C0E-2E64-455F-9741-6B5EE5B23592}"/>
              </a:ext>
            </a:extLst>
          </p:cNvPr>
          <p:cNvSpPr>
            <a:spLocks noGrp="1"/>
          </p:cNvSpPr>
          <p:nvPr>
            <p:ph type="dt" sz="half" idx="10"/>
          </p:nvPr>
        </p:nvSpPr>
        <p:spPr/>
        <p:txBody>
          <a:bodyPr/>
          <a:lstStyle/>
          <a:p>
            <a:fld id="{C22985A4-9590-4835-B1B0-C1FC44481715}" type="datetimeFigureOut">
              <a:rPr lang="en-GB" smtClean="0"/>
              <a:t>26/06/2026</a:t>
            </a:fld>
            <a:endParaRPr lang="en-GB"/>
          </a:p>
        </p:txBody>
      </p:sp>
      <p:sp>
        <p:nvSpPr>
          <p:cNvPr id="5" name="Footer Placeholder 4">
            <a:extLst>
              <a:ext uri="{FF2B5EF4-FFF2-40B4-BE49-F238E27FC236}">
                <a16:creationId xmlns:a16="http://schemas.microsoft.com/office/drawing/2014/main" id="{560BD8B6-64E3-49B3-9F52-F7ADDF8B2A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728C61-4525-4703-8A34-2C54BB266047}"/>
              </a:ext>
            </a:extLst>
          </p:cNvPr>
          <p:cNvSpPr>
            <a:spLocks noGrp="1"/>
          </p:cNvSpPr>
          <p:nvPr>
            <p:ph type="sldNum" sz="quarter" idx="12"/>
          </p:nvPr>
        </p:nvSpPr>
        <p:spPr/>
        <p:txBody>
          <a:bodyPr/>
          <a:lstStyle/>
          <a:p>
            <a:fld id="{BB3B515B-568D-4775-83C3-2D5855A92284}" type="slidenum">
              <a:rPr lang="en-GB" smtClean="0"/>
              <a:t>‹#›</a:t>
            </a:fld>
            <a:endParaRPr lang="en-GB"/>
          </a:p>
        </p:txBody>
      </p:sp>
    </p:spTree>
    <p:extLst>
      <p:ext uri="{BB962C8B-B14F-4D97-AF65-F5344CB8AC3E}">
        <p14:creationId xmlns:p14="http://schemas.microsoft.com/office/powerpoint/2010/main" val="8153248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1"/>
            <a:ext cx="12192000" cy="368299"/>
          </a:xfrm>
          <a:prstGeom prst="rect">
            <a:avLst/>
          </a:prstGeom>
          <a:noFill/>
        </p:spPr>
        <p:txBody>
          <a:bodyPr anchor="ctr"/>
          <a:lstStyle>
            <a:lvl1pPr marL="0" indent="0" algn="ctr">
              <a:buNone/>
              <a:defRPr sz="1400" b="1">
                <a:solidFill>
                  <a:srgbClr val="FFFFFF"/>
                </a:solidFill>
              </a:defRPr>
            </a:lvl1pPr>
          </a:lstStyle>
          <a:p>
            <a:pPr lvl="0"/>
            <a:r>
              <a:rPr lang="en-GB"/>
              <a:t>Footer text (optional)</a:t>
            </a:r>
          </a:p>
        </p:txBody>
      </p:sp>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CA6B848A-192A-4986-A3B9-58E5E2B3BB7C}"/>
              </a:ext>
            </a:extLst>
          </p:cNvPr>
          <p:cNvSpPr/>
          <p:nvPr userDrawn="1"/>
        </p:nvSpPr>
        <p:spPr>
          <a:xfrm>
            <a:off x="11728168" y="6530079"/>
            <a:ext cx="372218" cy="276999"/>
          </a:xfrm>
          <a:prstGeom prst="rect">
            <a:avLst/>
          </a:prstGeom>
        </p:spPr>
        <p:txBody>
          <a:bodyPr wrap="none">
            <a:spAutoFit/>
          </a:bodyPr>
          <a:lstStyle/>
          <a:p>
            <a:fld id="{8A4C5551-C2D0-47E7-9082-45CFED52C42E}" type="slidenum">
              <a:rPr lang="en-GB" sz="1200" smtClean="0">
                <a:solidFill>
                  <a:srgbClr val="FFFFFF"/>
                </a:solidFill>
              </a:rPr>
              <a:pPr/>
              <a:t>‹#›</a:t>
            </a:fld>
            <a:endParaRPr lang="en-GB" sz="1200">
              <a:solidFill>
                <a:srgbClr val="FFFFFF"/>
              </a:solidFill>
            </a:endParaRPr>
          </a:p>
        </p:txBody>
      </p:sp>
    </p:spTree>
    <p:extLst>
      <p:ext uri="{BB962C8B-B14F-4D97-AF65-F5344CB8AC3E}">
        <p14:creationId xmlns:p14="http://schemas.microsoft.com/office/powerpoint/2010/main" val="21180987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1"/>
            <a:ext cx="12192000" cy="368299"/>
          </a:xfrm>
          <a:prstGeom prst="rect">
            <a:avLst/>
          </a:prstGeom>
          <a:noFill/>
        </p:spPr>
        <p:txBody>
          <a:bodyPr anchor="ctr"/>
          <a:lstStyle>
            <a:lvl1pPr marL="0" indent="0" algn="ctr">
              <a:buNone/>
              <a:defRPr sz="1400" b="1">
                <a:solidFill>
                  <a:srgbClr val="FFFFFF"/>
                </a:solidFill>
              </a:defRPr>
            </a:lvl1pPr>
          </a:lstStyle>
          <a:p>
            <a:pPr lvl="0"/>
            <a:r>
              <a:rPr lang="en-GB"/>
              <a:t>Footer text (optional)</a:t>
            </a:r>
          </a:p>
        </p:txBody>
      </p:sp>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CA6B848A-192A-4986-A3B9-58E5E2B3BB7C}"/>
              </a:ext>
            </a:extLst>
          </p:cNvPr>
          <p:cNvSpPr/>
          <p:nvPr userDrawn="1"/>
        </p:nvSpPr>
        <p:spPr>
          <a:xfrm>
            <a:off x="11728168" y="6530079"/>
            <a:ext cx="372218" cy="276999"/>
          </a:xfrm>
          <a:prstGeom prst="rect">
            <a:avLst/>
          </a:prstGeom>
        </p:spPr>
        <p:txBody>
          <a:bodyPr wrap="none">
            <a:spAutoFit/>
          </a:bodyPr>
          <a:lstStyle/>
          <a:p>
            <a:fld id="{8A4C5551-C2D0-47E7-9082-45CFED52C42E}" type="slidenum">
              <a:rPr lang="en-GB" sz="1200" smtClean="0">
                <a:solidFill>
                  <a:srgbClr val="FFFFFF"/>
                </a:solidFill>
              </a:rPr>
              <a:pPr/>
              <a:t>‹#›</a:t>
            </a:fld>
            <a:endParaRPr lang="en-GB" sz="1200">
              <a:solidFill>
                <a:srgbClr val="FFFFFF"/>
              </a:solidFill>
            </a:endParaRPr>
          </a:p>
        </p:txBody>
      </p:sp>
    </p:spTree>
    <p:extLst>
      <p:ext uri="{BB962C8B-B14F-4D97-AF65-F5344CB8AC3E}">
        <p14:creationId xmlns:p14="http://schemas.microsoft.com/office/powerpoint/2010/main" val="3267370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678689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68440567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650012039"/>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9220763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1903437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193416420"/>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45232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0126066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3537028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782184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398295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748767055"/>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470C-80C2-0AF3-DD5A-958DBEF2D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78BC21-24C8-3C2A-C511-75810A5B7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04B793-4210-CE1C-9BDE-17626440F9AF}"/>
              </a:ext>
            </a:extLst>
          </p:cNvPr>
          <p:cNvSpPr>
            <a:spLocks noGrp="1"/>
          </p:cNvSpPr>
          <p:nvPr>
            <p:ph type="dt" sz="half" idx="10"/>
          </p:nvPr>
        </p:nvSpPr>
        <p:spPr/>
        <p:txBody>
          <a:bodyPr/>
          <a:lstStyle/>
          <a:p>
            <a:fld id="{3AC4E08B-8A4C-4AC8-A2A8-8A4D579E2C74}" type="datetimeFigureOut">
              <a:rPr lang="en-GB" smtClean="0"/>
              <a:t>26/06/2026</a:t>
            </a:fld>
            <a:endParaRPr lang="en-GB"/>
          </a:p>
        </p:txBody>
      </p:sp>
      <p:sp>
        <p:nvSpPr>
          <p:cNvPr id="5" name="Footer Placeholder 4">
            <a:extLst>
              <a:ext uri="{FF2B5EF4-FFF2-40B4-BE49-F238E27FC236}">
                <a16:creationId xmlns:a16="http://schemas.microsoft.com/office/drawing/2014/main" id="{1974E37A-2AF1-865C-E719-41454D185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29414D-DE39-41F8-1215-C2FD5330550C}"/>
              </a:ext>
            </a:extLst>
          </p:cNvPr>
          <p:cNvSpPr>
            <a:spLocks noGrp="1"/>
          </p:cNvSpPr>
          <p:nvPr>
            <p:ph type="sldNum" sz="quarter" idx="12"/>
          </p:nvPr>
        </p:nvSpPr>
        <p:spPr/>
        <p:txBody>
          <a:bodyPr/>
          <a:lstStyle/>
          <a:p>
            <a:fld id="{E64E6A4B-FCA5-468D-B00E-2D82E6B4E87E}" type="slidenum">
              <a:rPr lang="en-GB" smtClean="0"/>
              <a:t>‹#›</a:t>
            </a:fld>
            <a:endParaRPr lang="en-GB"/>
          </a:p>
        </p:txBody>
      </p:sp>
    </p:spTree>
    <p:extLst>
      <p:ext uri="{BB962C8B-B14F-4D97-AF65-F5344CB8AC3E}">
        <p14:creationId xmlns:p14="http://schemas.microsoft.com/office/powerpoint/2010/main" val="2263387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B79A-FB2E-37EF-562F-D8EBE0A1C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07970E-9EF6-0AF3-0200-5E5680456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9C26AB-F084-3F21-DA3B-6BDB645097F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20F0E90-71C7-A98B-01D7-94EB13FDA2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F4C34-18E9-1C2F-1DB9-62C41E90AAC7}"/>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2798519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F3C7-E3B9-8479-7521-75414531A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B6C01E-C9E8-BC37-0776-D7FAA62F9A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59A46-DDAC-555C-3577-DBBEDE4CDC3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14054D9-B5B2-73DB-F32B-703888759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A6CA5-0DAF-C059-3A2F-64237E533622}"/>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324190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73DA-E6A7-E4E4-BB47-E50108B9BB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1E7CE7-5A20-50C8-530E-1CEF68061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1D3899-8E5D-1C8D-85F6-1884459AAAD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9884B09-06C6-C8CD-315E-84F1F2CDC7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D7BA35-C246-CC4E-0E62-C43FD07908A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082421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CE42-D560-0965-19A0-868997806A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0F015A-8658-55B8-3922-94F984DBB0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3F4BBE-BEBB-85EE-9E2E-C524BA809A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DB5960-8ABA-A708-1DE0-FFFB9C6C5C3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D753425-8695-5AEB-CF5B-1E1009DACB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EAFBDF-5A25-6631-301F-5F292BBC06F0}"/>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105063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11345864" y="3211512"/>
            <a:ext cx="828675" cy="434975"/>
          </a:xfrm>
          <a:prstGeom prst="rect">
            <a:avLst/>
          </a:prstGeom>
        </p:spPr>
        <p:txBody>
          <a:bodyPr vert="horz" lIns="91440" tIns="45720" rIns="91440" bIns="4572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mtClean="0"/>
              <a:pPr/>
              <a:t>‹#›</a:t>
            </a:fld>
            <a:endParaRPr lang="en-GB"/>
          </a:p>
        </p:txBody>
      </p:sp>
    </p:spTree>
    <p:extLst>
      <p:ext uri="{BB962C8B-B14F-4D97-AF65-F5344CB8AC3E}">
        <p14:creationId xmlns:p14="http://schemas.microsoft.com/office/powerpoint/2010/main" val="4072037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F789-8AEF-EB0C-68E8-C206230117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B3C0B9-9C45-C89E-3A5B-4DC0021A8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21360C-744B-C077-8016-06347D903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660862-C607-62B0-E43E-8DEB90BEB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F6F72-0328-7589-2674-868F7A922D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D19BDC-7C9B-3273-B5DF-5CD68EFBFAB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9BADEE48-4604-AEF4-860C-F3C8E66D44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3FC7C7-CE4D-18C1-02FF-A66004DF9349}"/>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2443709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1ED3-13A2-4C75-05FF-78949C9AEE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2AA3B6-081E-799C-C99D-AF5CE10ED14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0657C1F-92EB-C313-7CA4-260AEC781C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1D47-E670-E71B-7E12-201CE1BC8FF5}"/>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65098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74381-4A7B-3341-5996-BC5292CDF83B}"/>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CAFDD894-7A75-59F1-8E2C-CF4EBA0A13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155524-7B7A-9BBB-9E8F-AFC5EFF3AD4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1677601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6C76-9579-4293-D7A2-6772AD0A5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271C0E-8C2A-38FD-0FCB-75D1E6318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288A10-4C71-A5CC-61DF-6DFA5F36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F08DF-0C08-398C-A9C8-8E536979A8F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BBC9549-7BB5-E797-90D7-A0A86CE2D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7400F9-D3DE-1111-B383-F0E2E71E69EB}"/>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763664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7126-995B-5C3E-6F02-6CE7AC5E4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91791D-DE82-D37E-9F1C-78FD65654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5D9F58-3ADF-40B1-826B-26978CB98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9F14D-EAAF-3362-C861-5D9AC7E0A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2AC35D1-9623-AA45-811C-6C890C1D0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14FA0-3D86-CF4D-5ADF-B3B127A39B69}"/>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879327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7CA2-C396-3FF7-6CFF-0E6CA01CA2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6B21F1-6D3A-700E-198C-ED463FF29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C870F-9583-F45B-5B6D-F0D558E0119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F55ED1C-BDE8-AA60-5606-4FDB1A5A4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17933-97A0-89BC-59C8-A232CAAB5C6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581198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8BA96-0AE1-2F8D-3AE7-ADA9EFEF54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7DEBE4-314E-A174-0593-3363B4F5B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4C74D-96D4-4218-E645-252FEEE2749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4C7724-0A3E-8054-4F66-3E7D1E176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A6BC3-24F3-8721-5676-FE64151E5D7C}"/>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381797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F7B6-0EB6-9189-8859-1674052DAC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E4CC35A-46FE-B1C7-2405-B7C0A8139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96CCC67-319E-A7C0-EEC7-6D8DC4590D98}"/>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5" name="Footer Placeholder 4">
            <a:extLst>
              <a:ext uri="{FF2B5EF4-FFF2-40B4-BE49-F238E27FC236}">
                <a16:creationId xmlns:a16="http://schemas.microsoft.com/office/drawing/2014/main" id="{124C42A4-86BA-BF3A-0F48-6405C37B9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F9142-D987-7D2B-CE14-83F950CDC2E6}"/>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4151689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689D-AFA5-D787-6C6A-7C3C29342E5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6C0226F-7E37-5142-9076-9B4E96C986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FBC120-68D4-4155-2C5D-45A9675D6A6A}"/>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5" name="Footer Placeholder 4">
            <a:extLst>
              <a:ext uri="{FF2B5EF4-FFF2-40B4-BE49-F238E27FC236}">
                <a16:creationId xmlns:a16="http://schemas.microsoft.com/office/drawing/2014/main" id="{C862F16E-7928-0B18-53D1-47C632CD0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88819-9B35-18BF-9532-FE1B73934D3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607814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5B58-4EE8-821D-2E49-C21F560B31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73E19-9731-849D-79C5-5A73FDCF0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BF9C5E2-6038-1060-F546-40C1B0B656E5}"/>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5" name="Footer Placeholder 4">
            <a:extLst>
              <a:ext uri="{FF2B5EF4-FFF2-40B4-BE49-F238E27FC236}">
                <a16:creationId xmlns:a16="http://schemas.microsoft.com/office/drawing/2014/main" id="{AF93BE8E-B327-96FB-88C4-AD55ED20C8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0DF93B-45E5-B36E-B53D-19884B3363E9}"/>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480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66DC-973B-EB82-FB57-794F74994EE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790E30-4E0F-CD63-6C5A-B7E9DDE25E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A690F11-67A2-8972-5B84-F37BF408F6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062DCDC-8AB7-4254-BD45-4777817B41EA}"/>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6" name="Footer Placeholder 5">
            <a:extLst>
              <a:ext uri="{FF2B5EF4-FFF2-40B4-BE49-F238E27FC236}">
                <a16:creationId xmlns:a16="http://schemas.microsoft.com/office/drawing/2014/main" id="{141E1C14-3144-F0A4-FA74-958E4A97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11D58E-4008-FE1F-5219-7EF80B38C4E9}"/>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178676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5C6C-D97D-5779-CD0E-EDDEBB60328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CFEDB92-A701-2ED5-65B3-F7B7E1DE8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B91554-7ED7-7509-1F0F-331E4C5D5BE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38EF8AB-D7A4-2F87-BAD5-56E7B99CF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EDE8ED-F4AC-FEA5-BA4C-BC21D98FB4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3752F7A-4C89-ECFA-4C74-285A46450DB4}"/>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8" name="Footer Placeholder 7">
            <a:extLst>
              <a:ext uri="{FF2B5EF4-FFF2-40B4-BE49-F238E27FC236}">
                <a16:creationId xmlns:a16="http://schemas.microsoft.com/office/drawing/2014/main" id="{F06A92D3-544B-8812-6FAF-BCBADAFAA7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35A80C-FBCD-822C-FECA-5C8B6A40073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65613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750A-1839-E512-D733-E84CE622D5C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4034419-E998-1459-DAC1-E703C5834A5B}"/>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4" name="Footer Placeholder 3">
            <a:extLst>
              <a:ext uri="{FF2B5EF4-FFF2-40B4-BE49-F238E27FC236}">
                <a16:creationId xmlns:a16="http://schemas.microsoft.com/office/drawing/2014/main" id="{BE229AAF-B43F-D576-6435-75C0AB46BC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76A146-9578-3D2A-A6E6-F8F1BA0FED34}"/>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06481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EE73E-6CC8-F1C3-6F5C-3918F3AFF738}"/>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3" name="Footer Placeholder 2">
            <a:extLst>
              <a:ext uri="{FF2B5EF4-FFF2-40B4-BE49-F238E27FC236}">
                <a16:creationId xmlns:a16="http://schemas.microsoft.com/office/drawing/2014/main" id="{2EA40AF5-64B4-8EFD-6EFB-94307F6AE6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659E87-D631-03AA-9950-938336DA228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3517725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2BF7-8AAD-13F5-C73C-C34D45205B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29EBCD7-7BBD-4772-1B80-69C6ADCA6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EA79010-717E-C6A5-C160-0CC8E234B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17C89F-27E5-33D4-17E1-8FDE00345673}"/>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6" name="Footer Placeholder 5">
            <a:extLst>
              <a:ext uri="{FF2B5EF4-FFF2-40B4-BE49-F238E27FC236}">
                <a16:creationId xmlns:a16="http://schemas.microsoft.com/office/drawing/2014/main" id="{75DF4602-5D9A-F567-1D90-5A7DD771A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E88429-E5FC-F826-C49A-A5ACEA194078}"/>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906852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3694-E786-1B60-FF9D-B6AE5E98B8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C8D50B0-E08B-FA57-3D21-8A224AD5E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CF4CA6-7261-4A78-5876-42CAFA870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7C302D-5453-CBDC-6934-CD22D72048F4}"/>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6" name="Footer Placeholder 5">
            <a:extLst>
              <a:ext uri="{FF2B5EF4-FFF2-40B4-BE49-F238E27FC236}">
                <a16:creationId xmlns:a16="http://schemas.microsoft.com/office/drawing/2014/main" id="{5E589C1F-0C19-E616-69AB-CBD9FA108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1BA36-D35A-D304-74BE-49AF9B18B04A}"/>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266048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A010-33BF-6A82-F442-DE30CD5179B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3053E27-4A48-E67C-49BF-4C9B6EF121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E11799-EE33-10A2-C0C9-A2059418EB98}"/>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5" name="Footer Placeholder 4">
            <a:extLst>
              <a:ext uri="{FF2B5EF4-FFF2-40B4-BE49-F238E27FC236}">
                <a16:creationId xmlns:a16="http://schemas.microsoft.com/office/drawing/2014/main" id="{E5A7CDDB-7C15-9A8F-1874-BCEBA1F391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02C2D-E048-C2EC-99E7-17F87782B2C2}"/>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6955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3523C-101E-519D-9807-52E6DE2BB73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ED72D22-B6C4-1D11-8A97-3005377B2C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70E095-BDAD-4A53-9016-1C08E85D211C}"/>
              </a:ext>
            </a:extLst>
          </p:cNvPr>
          <p:cNvSpPr>
            <a:spLocks noGrp="1"/>
          </p:cNvSpPr>
          <p:nvPr>
            <p:ph type="dt" sz="half" idx="10"/>
          </p:nvPr>
        </p:nvSpPr>
        <p:spPr/>
        <p:txBody>
          <a:bodyPr/>
          <a:lstStyle/>
          <a:p>
            <a:fld id="{71B6D75A-ADEC-46AE-BF6D-246C09FE9B32}" type="datetimeFigureOut">
              <a:rPr lang="en-GB" smtClean="0"/>
              <a:t>26/06/2026</a:t>
            </a:fld>
            <a:endParaRPr lang="en-GB"/>
          </a:p>
        </p:txBody>
      </p:sp>
      <p:sp>
        <p:nvSpPr>
          <p:cNvPr id="5" name="Footer Placeholder 4">
            <a:extLst>
              <a:ext uri="{FF2B5EF4-FFF2-40B4-BE49-F238E27FC236}">
                <a16:creationId xmlns:a16="http://schemas.microsoft.com/office/drawing/2014/main" id="{252AAB5A-DFAE-7AA0-DC33-3BF149A6CA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273A3-94A1-3518-EA26-F0AAEDD8E465}"/>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98801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00113428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984702" cy="810158"/>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The North Sea Transition Authority is the business name for the Oil &amp; Gas Authority, a limited company registered in England and Wales with registered number 09666504 and VAT registered number 249433979. Our registered office is at Sanctuary Buildings, 20 Great Smith Street, London, United Kingdom, SW1P 3BT.</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133081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653719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68798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08653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69174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26/06/2026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00083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26/06/2026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83481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98824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75497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19312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5124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01046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5954586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454822" y="5907161"/>
            <a:ext cx="11305377"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38118793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ivider_page">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975689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060"/>
                </a:solidFill>
                <a:latin typeface="Arial"/>
                <a:cs typeface="Arial"/>
              </a:rPr>
              <a:t>Thank you</a:t>
            </a:r>
          </a:p>
        </p:txBody>
      </p:sp>
      <p:sp>
        <p:nvSpPr>
          <p:cNvPr id="8" name="object 3"/>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32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39875995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15703763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984702" cy="810158"/>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The North Sea Transition Authority is the business name for the Oil &amp; Gas Authority, a limited company registered in England and Wales with registered number 09666504 and VAT registered number 249433979. Our registered office is at Sanctuary Buildings, 20 Great Smith Street, London, United Kingdom, SW1P 3BT.</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2174916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030067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0292915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59887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50449490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13141916"/>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77390610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82790886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93099739"/>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24941634"/>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87449987"/>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786668790"/>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074578481"/>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45400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56" userDrawn="1">
          <p15:clr>
            <a:srgbClr val="FBAE40"/>
          </p15:clr>
        </p15:guide>
        <p15:guide id="5" pos="5612" userDrawn="1">
          <p15:clr>
            <a:srgbClr val="FBAE40"/>
          </p15:clr>
        </p15:guide>
        <p15:guide id="6" pos="57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060"/>
                </a:solidFill>
                <a:latin typeface="Arial"/>
                <a:cs typeface="Arial"/>
              </a:rPr>
              <a:t>Thank you</a:t>
            </a:r>
          </a:p>
        </p:txBody>
      </p:sp>
      <p:sp>
        <p:nvSpPr>
          <p:cNvPr id="8" name="object 3"/>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32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2086477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Divider_page">
    <p:bg>
      <p:bgPr>
        <a:solidFill>
          <a:srgbClr val="00AEE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pic>
        <p:nvPicPr>
          <p:cNvPr id="9" name="Graphic 3" descr="North Sea Transition Authority logo">
            <a:extLst>
              <a:ext uri="{FF2B5EF4-FFF2-40B4-BE49-F238E27FC236}">
                <a16:creationId xmlns:a16="http://schemas.microsoft.com/office/drawing/2014/main" id="{EE0955F7-3A2A-49E8-9AB9-3BAD2435F342}"/>
              </a:ext>
            </a:extLst>
          </p:cNvPr>
          <p:cNvPicPr>
            <a:picLocks noChangeAspect="1"/>
          </p:cNvPicPr>
          <p:nvPr userDrawn="1"/>
        </p:nvPicPr>
        <p:blipFill>
          <a:blip r:embed="rId2"/>
          <a:srcRect/>
          <a:stretch/>
        </p:blipFill>
        <p:spPr>
          <a:xfrm>
            <a:off x="8463280" y="418039"/>
            <a:ext cx="3296920" cy="310617"/>
          </a:xfrm>
          <a:prstGeom prst="rect">
            <a:avLst/>
          </a:prstGeom>
        </p:spPr>
      </p:pic>
    </p:spTree>
    <p:extLst>
      <p:ext uri="{BB962C8B-B14F-4D97-AF65-F5344CB8AC3E}">
        <p14:creationId xmlns:p14="http://schemas.microsoft.com/office/powerpoint/2010/main" val="30063791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2555557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96678718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94909480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231570025"/>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7327371"/>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26331598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138902707"/>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626606787"/>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47" userDrawn="1">
          <p15:clr>
            <a:srgbClr val="FBAE40"/>
          </p15:clr>
        </p15:guide>
        <p15:guide id="5" pos="5612" userDrawn="1">
          <p15:clr>
            <a:srgbClr val="FBAE40"/>
          </p15:clr>
        </p15:guide>
        <p15:guide id="6" pos="5745" userDrawn="1">
          <p15:clr>
            <a:srgbClr val="FBAE40"/>
          </p15:clr>
        </p15:guide>
        <p15:guide id="7" orient="horz" pos="973" userDrawn="1">
          <p15:clr>
            <a:srgbClr val="FBAE40"/>
          </p15:clr>
        </p15:guide>
        <p15:guide id="8" orient="horz" pos="2231" userDrawn="1">
          <p15:clr>
            <a:srgbClr val="FBAE40"/>
          </p15:clr>
        </p15:guide>
        <p15:guide id="9" orient="horz" pos="2339" userDrawn="1">
          <p15:clr>
            <a:srgbClr val="FBAE40"/>
          </p15:clr>
        </p15:guide>
        <p15:guide id="10" orient="horz" pos="3588"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64211711"/>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947812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2349032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305332465"/>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72172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tx2"/>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p:nvCxnSpPr>
        <p:spPr>
          <a:xfrm>
            <a:off x="575733" y="3636581"/>
            <a:ext cx="11184467" cy="0"/>
          </a:xfrm>
          <a:prstGeom prst="line">
            <a:avLst/>
          </a:prstGeom>
          <a:ln w="19050">
            <a:solidFill>
              <a:srgbClr val="002E6D"/>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descr="North Sea Transition Authority logo">
            <a:extLst>
              <a:ext uri="{FF2B5EF4-FFF2-40B4-BE49-F238E27FC236}">
                <a16:creationId xmlns:a16="http://schemas.microsoft.com/office/drawing/2014/main" id="{D46F1E8D-8F6D-4728-B043-AFE3579465AF}"/>
              </a:ext>
            </a:extLst>
          </p:cNvPr>
          <p:cNvPicPr>
            <a:picLocks noChangeAspect="1"/>
          </p:cNvPicPr>
          <p:nvPr/>
        </p:nvPicPr>
        <p:blipFill>
          <a:blip r:embed="rId2"/>
          <a:srcRect/>
          <a:stretch/>
        </p:blipFill>
        <p:spPr>
          <a:xfrm>
            <a:off x="718914" y="253214"/>
            <a:ext cx="1466032" cy="1470484"/>
          </a:xfrm>
          <a:prstGeom prst="rect">
            <a:avLst/>
          </a:prstGeom>
        </p:spPr>
      </p:pic>
      <p:sp>
        <p:nvSpPr>
          <p:cNvPr id="11" name="TextBox 10">
            <a:extLst>
              <a:ext uri="{FF2B5EF4-FFF2-40B4-BE49-F238E27FC236}">
                <a16:creationId xmlns:a16="http://schemas.microsoft.com/office/drawing/2014/main" id="{9AD194C5-4D16-4E25-B080-1B4C3CCAAF53}"/>
              </a:ext>
            </a:extLst>
          </p:cNvPr>
          <p:cNvSpPr txBox="1"/>
          <p:nvPr/>
        </p:nvSpPr>
        <p:spPr>
          <a:xfrm>
            <a:off x="454822" y="5910506"/>
            <a:ext cx="11305377" cy="666593"/>
          </a:xfrm>
          <a:prstGeom prst="rect">
            <a:avLst/>
          </a:prstGeom>
          <a:solidFill>
            <a:schemeClr val="bg1"/>
          </a:solidFill>
        </p:spPr>
        <p:txBody>
          <a:bodyPr wrap="square" rtlCol="0">
            <a:spAutoFit/>
          </a:bodyPr>
          <a:lstStyle/>
          <a:p>
            <a:pPr>
              <a:defRPr/>
            </a:pPr>
            <a:r>
              <a:rPr lang="en-GB" sz="933">
                <a:solidFill>
                  <a:srgbClr val="63666A">
                    <a:lumMod val="60000"/>
                    <a:lumOff val="40000"/>
                  </a:srgbClr>
                </a:solidFill>
                <a:cs typeface="Arial" panose="020B0604020202020204" pitchFamily="34" charset="0"/>
              </a:rPr>
              <a:t>© NSTA 2022</a:t>
            </a:r>
          </a:p>
          <a:p>
            <a:pPr>
              <a:defRPr/>
            </a:pPr>
            <a:r>
              <a:rPr lang="en-GB" sz="933">
                <a:solidFill>
                  <a:srgbClr val="63666A">
                    <a:lumMod val="60000"/>
                    <a:lumOff val="40000"/>
                  </a:srgbClr>
                </a:solidFill>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North Sea Transition Authority is a limited company registered in England and Wales with registered number 09666504 and VAT registered number 249433979. Our registered office is at 21 Bloomsbury Street, London, United Kingdom, WC1B 3HF </a:t>
            </a:r>
          </a:p>
        </p:txBody>
      </p:sp>
      <p:cxnSp>
        <p:nvCxnSpPr>
          <p:cNvPr id="12" name="Straight Connector 11">
            <a:extLst>
              <a:ext uri="{FF2B5EF4-FFF2-40B4-BE49-F238E27FC236}">
                <a16:creationId xmlns:a16="http://schemas.microsoft.com/office/drawing/2014/main" id="{FDB057F4-84FD-4801-ACA5-8B29EE20585A}"/>
              </a:ext>
            </a:extLst>
          </p:cNvPr>
          <p:cNvCxnSpPr/>
          <p:nvPr userDrawn="1"/>
        </p:nvCxnSpPr>
        <p:spPr>
          <a:xfrm>
            <a:off x="575733" y="3636581"/>
            <a:ext cx="11184467" cy="0"/>
          </a:xfrm>
          <a:prstGeom prst="line">
            <a:avLst/>
          </a:prstGeom>
          <a:ln w="19050">
            <a:solidFill>
              <a:srgbClr val="002E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2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Title and subtitl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25F068-CFCB-482B-9640-A5CFD7466DE4}"/>
              </a:ext>
            </a:extLst>
          </p:cNvPr>
          <p:cNvSpPr txBox="1"/>
          <p:nvPr/>
        </p:nvSpPr>
        <p:spPr>
          <a:xfrm>
            <a:off x="454822" y="5910506"/>
            <a:ext cx="11305377" cy="666593"/>
          </a:xfrm>
          <a:prstGeom prst="rect">
            <a:avLst/>
          </a:prstGeom>
          <a:solidFill>
            <a:schemeClr val="bg1"/>
          </a:solidFill>
        </p:spPr>
        <p:txBody>
          <a:bodyPr wrap="square" rtlCol="0">
            <a:spAutoFit/>
          </a:bodyPr>
          <a:lstStyle/>
          <a:p>
            <a:pPr>
              <a:defRPr/>
            </a:pPr>
            <a:r>
              <a:rPr lang="en-GB" sz="933">
                <a:solidFill>
                  <a:srgbClr val="63666A">
                    <a:lumMod val="60000"/>
                    <a:lumOff val="40000"/>
                  </a:srgbClr>
                </a:solidFill>
                <a:cs typeface="Arial" panose="020B0604020202020204" pitchFamily="34" charset="0"/>
              </a:rPr>
              <a:t>© NSTA 2022</a:t>
            </a:r>
          </a:p>
          <a:p>
            <a:pPr>
              <a:defRPr/>
            </a:pPr>
            <a:r>
              <a:rPr lang="en-GB" sz="933">
                <a:solidFill>
                  <a:srgbClr val="63666A">
                    <a:lumMod val="60000"/>
                    <a:lumOff val="40000"/>
                  </a:srgbClr>
                </a:solidFill>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North Sea Transition Authority is a limited company registered in England and Wales with registered number 09666504 and VAT registered number 249433979. Our registered office is at 21 Bloomsbury Street, London, United Kingdom, WC1B 3HF </a:t>
            </a:r>
          </a:p>
        </p:txBody>
      </p:sp>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002E6D"/>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35604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p:nvPicPr>
        <p:blipFill>
          <a:blip r:embed="rId2"/>
          <a:stretch>
            <a:fillRect/>
          </a:stretch>
        </p:blipFill>
        <p:spPr>
          <a:xfrm>
            <a:off x="8234688" y="260350"/>
            <a:ext cx="3525514" cy="332154"/>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F54ADE2B-6482-443C-BC8A-0F6CC10BA6CC}" type="slidenum">
              <a:rPr lang="en-GB" smtClean="0"/>
              <a:t>‹#›</a:t>
            </a:fld>
            <a:endParaRPr lang="en-GB"/>
          </a:p>
        </p:txBody>
      </p:sp>
    </p:spTree>
    <p:extLst>
      <p:ext uri="{BB962C8B-B14F-4D97-AF65-F5344CB8AC3E}">
        <p14:creationId xmlns:p14="http://schemas.microsoft.com/office/powerpoint/2010/main" val="24349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EE485633-58EB-46BA-BCD7-2E5341403534}"/>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243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705813A7-1AF9-4644-9EBA-BBCB104A8F7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6505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theme" Target="../theme/theme6.xml"/><Relationship Id="rId8"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8" y="1763136"/>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4" r:id="rId4"/>
    <p:sldLayoutId id="2147483753" r:id="rId5"/>
    <p:sldLayoutId id="2147483771" r:id="rId6"/>
    <p:sldLayoutId id="2147483760" r:id="rId7"/>
    <p:sldLayoutId id="2147483770" r:id="rId8"/>
    <p:sldLayoutId id="2147483799" r:id="rId9"/>
    <p:sldLayoutId id="2147483758" r:id="rId10"/>
    <p:sldLayoutId id="2147483797" r:id="rId11"/>
    <p:sldLayoutId id="2147483756" r:id="rId12"/>
    <p:sldLayoutId id="2147483757" r:id="rId13"/>
    <p:sldLayoutId id="2147483813" r:id="rId14"/>
    <p:sldLayoutId id="2147483814"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51" r:id="rId25"/>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7408" userDrawn="1">
          <p15:clr>
            <a:srgbClr val="F26B43"/>
          </p15:clr>
        </p15:guide>
        <p15:guide id="3" orient="horz"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C9D29-6BB8-5109-5439-7B0352687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F450A-D40D-14AB-512C-A3D2C96CD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67098A-BD2B-C0B8-A386-4197C870E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27310C3-D1B1-67C6-426C-29A47A464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B3E187-BFEB-9176-19F3-53AFEB43B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9E97A-C2F7-47CD-A790-AD4A60969795}" type="slidenum">
              <a:rPr lang="en-GB" smtClean="0"/>
              <a:t>‹#›</a:t>
            </a:fld>
            <a:endParaRPr lang="en-GB"/>
          </a:p>
        </p:txBody>
      </p:sp>
    </p:spTree>
    <p:extLst>
      <p:ext uri="{BB962C8B-B14F-4D97-AF65-F5344CB8AC3E}">
        <p14:creationId xmlns:p14="http://schemas.microsoft.com/office/powerpoint/2010/main" val="123786661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E909F-AF79-B1DD-6319-2C206B70A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1C4477-7407-5295-7D09-2ACE7B8F2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25F114-1DFF-2648-C5FF-FC8CF9F29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6D75A-ADEC-46AE-BF6D-246C09FE9B32}" type="datetimeFigureOut">
              <a:rPr lang="en-GB" smtClean="0"/>
              <a:t>26/06/2026</a:t>
            </a:fld>
            <a:endParaRPr lang="en-GB"/>
          </a:p>
        </p:txBody>
      </p:sp>
      <p:sp>
        <p:nvSpPr>
          <p:cNvPr id="5" name="Footer Placeholder 4">
            <a:extLst>
              <a:ext uri="{FF2B5EF4-FFF2-40B4-BE49-F238E27FC236}">
                <a16:creationId xmlns:a16="http://schemas.microsoft.com/office/drawing/2014/main" id="{30611EBF-C96A-9052-BBE3-6F498B151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F08398-4303-6E1E-19A8-EEBD89CB1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666EA-2611-4152-A79C-0828C61F67D7}" type="slidenum">
              <a:rPr lang="en-GB" smtClean="0"/>
              <a:t>‹#›</a:t>
            </a:fld>
            <a:endParaRPr lang="en-GB"/>
          </a:p>
        </p:txBody>
      </p:sp>
    </p:spTree>
    <p:extLst>
      <p:ext uri="{BB962C8B-B14F-4D97-AF65-F5344CB8AC3E}">
        <p14:creationId xmlns:p14="http://schemas.microsoft.com/office/powerpoint/2010/main" val="27065401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26/06/2026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21988532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1" r:id="rId14"/>
    <p:sldLayoutId id="2147483882" r:id="rId15"/>
    <p:sldLayoutId id="21474839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702557" y="1763136"/>
            <a:ext cx="2533225" cy="304800"/>
          </a:xfrm>
          <a:prstGeom prst="rect">
            <a:avLst/>
          </a:prstGeom>
          <a:solidFill>
            <a:srgbClr val="00AEE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7" y="1410380"/>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BEIS blue: R25 G55 B104  </a:t>
            </a:r>
          </a:p>
        </p:txBody>
      </p:sp>
    </p:spTree>
    <p:extLst>
      <p:ext uri="{BB962C8B-B14F-4D97-AF65-F5344CB8AC3E}">
        <p14:creationId xmlns:p14="http://schemas.microsoft.com/office/powerpoint/2010/main" val="25343595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9" name="Slide Number Placeholder 1">
            <a:extLst>
              <a:ext uri="{FF2B5EF4-FFF2-40B4-BE49-F238E27FC236}">
                <a16:creationId xmlns:a16="http://schemas.microsoft.com/office/drawing/2014/main" id="{3935EE29-BF7C-4D1C-887C-F31C559CE10B}"/>
              </a:ext>
            </a:extLst>
          </p:cNvPr>
          <p:cNvSpPr txBox="1">
            <a:spLocks/>
          </p:cNvSpPr>
          <p:nvPr/>
        </p:nvSpPr>
        <p:spPr>
          <a:xfrm>
            <a:off x="11345864" y="3211512"/>
            <a:ext cx="828675" cy="434975"/>
          </a:xfrm>
          <a:prstGeom prst="rect">
            <a:avLst/>
          </a:prstGeom>
        </p:spPr>
        <p:txBody>
          <a:bodyPr vert="horz" lIns="91440" tIns="45720" rIns="91440" bIns="4572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mtClean="0"/>
              <a:pPr/>
              <a:t>‹#›</a:t>
            </a:fld>
            <a:endParaRPr lang="en-GB"/>
          </a:p>
        </p:txBody>
      </p:sp>
      <p:grpSp>
        <p:nvGrpSpPr>
          <p:cNvPr id="57" name="Group 56">
            <a:extLst>
              <a:ext uri="{FF2B5EF4-FFF2-40B4-BE49-F238E27FC236}">
                <a16:creationId xmlns:a16="http://schemas.microsoft.com/office/drawing/2014/main" id="{74522C04-7C0E-F7C4-63A7-1D5B05CD2B3C}"/>
              </a:ext>
            </a:extLst>
          </p:cNvPr>
          <p:cNvGrpSpPr/>
          <p:nvPr userDrawn="1"/>
        </p:nvGrpSpPr>
        <p:grpSpPr>
          <a:xfrm>
            <a:off x="-2371629" y="423086"/>
            <a:ext cx="1955312" cy="5146797"/>
            <a:chOff x="-2371629" y="423086"/>
            <a:chExt cx="1955312" cy="5146797"/>
          </a:xfrm>
        </p:grpSpPr>
        <p:sp>
          <p:nvSpPr>
            <p:cNvPr id="13" name="Rectangle 12">
              <a:extLst>
                <a:ext uri="{FF2B5EF4-FFF2-40B4-BE49-F238E27FC236}">
                  <a16:creationId xmlns:a16="http://schemas.microsoft.com/office/drawing/2014/main" id="{A7D6B6A7-94B7-4155-B446-E32DC923BA4D}"/>
                </a:ext>
              </a:extLst>
            </p:cNvPr>
            <p:cNvSpPr/>
            <p:nvPr userDrawn="1"/>
          </p:nvSpPr>
          <p:spPr>
            <a:xfrm>
              <a:off x="-2371629" y="423086"/>
              <a:ext cx="1955307" cy="671295"/>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grpSp>
          <p:nvGrpSpPr>
            <p:cNvPr id="55" name="Group 54">
              <a:extLst>
                <a:ext uri="{FF2B5EF4-FFF2-40B4-BE49-F238E27FC236}">
                  <a16:creationId xmlns:a16="http://schemas.microsoft.com/office/drawing/2014/main" id="{0B47B36D-426B-E3FD-A6E5-AAC7CDAF04E7}"/>
                </a:ext>
              </a:extLst>
            </p:cNvPr>
            <p:cNvGrpSpPr/>
            <p:nvPr userDrawn="1"/>
          </p:nvGrpSpPr>
          <p:grpSpPr>
            <a:xfrm>
              <a:off x="-2371629" y="1177369"/>
              <a:ext cx="1955312" cy="2923780"/>
              <a:chOff x="-2371629" y="2122199"/>
              <a:chExt cx="1955312" cy="2923780"/>
            </a:xfrm>
          </p:grpSpPr>
          <p:sp>
            <p:nvSpPr>
              <p:cNvPr id="36" name="Rectangle 35">
                <a:extLst>
                  <a:ext uri="{FF2B5EF4-FFF2-40B4-BE49-F238E27FC236}">
                    <a16:creationId xmlns:a16="http://schemas.microsoft.com/office/drawing/2014/main" id="{242350F5-0092-4F3D-879A-E3EE0A586DB7}"/>
                  </a:ext>
                </a:extLst>
              </p:cNvPr>
              <p:cNvSpPr/>
              <p:nvPr/>
            </p:nvSpPr>
            <p:spPr>
              <a:xfrm>
                <a:off x="-2080750" y="2122199"/>
                <a:ext cx="1373557" cy="208791"/>
              </a:xfrm>
              <a:prstGeom prst="rect">
                <a:avLst/>
              </a:prstGeom>
              <a:noFill/>
              <a:ln w="9525" cap="flat" cmpd="sng" algn="ctr">
                <a:noFill/>
                <a:prstDash val="solid"/>
              </a:ln>
              <a:effectLst/>
            </p:spPr>
            <p:txBody>
              <a:bodyPr rtlCol="0" anchor="ctr"/>
              <a:lstStyle/>
              <a:p>
                <a:pPr marL="0" marR="0" lvl="0" indent="0" algn="ctr" defTabSz="121767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mn-lt"/>
                    <a:ea typeface="+mn-ea"/>
                    <a:cs typeface="+mn-cs"/>
                  </a:rPr>
                  <a:t>Tier Zero R-G-B</a:t>
                </a:r>
              </a:p>
            </p:txBody>
          </p:sp>
          <p:grpSp>
            <p:nvGrpSpPr>
              <p:cNvPr id="54" name="Group 53">
                <a:extLst>
                  <a:ext uri="{FF2B5EF4-FFF2-40B4-BE49-F238E27FC236}">
                    <a16:creationId xmlns:a16="http://schemas.microsoft.com/office/drawing/2014/main" id="{C11DA7EC-222D-0AB4-F2CF-8641AFC75B7E}"/>
                  </a:ext>
                </a:extLst>
              </p:cNvPr>
              <p:cNvGrpSpPr/>
              <p:nvPr userDrawn="1"/>
            </p:nvGrpSpPr>
            <p:grpSpPr>
              <a:xfrm>
                <a:off x="-2371629" y="2330990"/>
                <a:ext cx="1955312" cy="2714989"/>
                <a:chOff x="-2371620" y="2331027"/>
                <a:chExt cx="1955312" cy="2714989"/>
              </a:xfrm>
            </p:grpSpPr>
            <p:sp>
              <p:nvSpPr>
                <p:cNvPr id="19" name="Rectangle 18">
                  <a:extLst>
                    <a:ext uri="{FF2B5EF4-FFF2-40B4-BE49-F238E27FC236}">
                      <a16:creationId xmlns:a16="http://schemas.microsoft.com/office/drawing/2014/main" id="{8A8C29D8-874E-4F70-A6B8-19C9D5447EA2}"/>
                    </a:ext>
                  </a:extLst>
                </p:cNvPr>
                <p:cNvSpPr/>
                <p:nvPr userDrawn="1"/>
              </p:nvSpPr>
              <p:spPr>
                <a:xfrm>
                  <a:off x="-2371620" y="4391697"/>
                  <a:ext cx="1955308" cy="304800"/>
                </a:xfrm>
                <a:prstGeom prst="rect">
                  <a:avLst/>
                </a:prstGeom>
                <a:solidFill>
                  <a:srgbClr val="009FE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chemeClr val="tx1"/>
                      </a:solidFill>
                      <a:effectLst/>
                      <a:uLnTx/>
                      <a:uFillTx/>
                      <a:latin typeface="+mn-lt"/>
                      <a:ea typeface="+mn-ea"/>
                      <a:cs typeface="+mn-cs"/>
                    </a:rPr>
                    <a:t>#009FE2</a:t>
                  </a:r>
                </a:p>
              </p:txBody>
            </p:sp>
            <p:sp>
              <p:nvSpPr>
                <p:cNvPr id="31" name="Rectangle 30">
                  <a:extLst>
                    <a:ext uri="{FF2B5EF4-FFF2-40B4-BE49-F238E27FC236}">
                      <a16:creationId xmlns:a16="http://schemas.microsoft.com/office/drawing/2014/main" id="{8CCE49A1-CCB1-48D6-940A-64B0B8D61DEB}"/>
                    </a:ext>
                  </a:extLst>
                </p:cNvPr>
                <p:cNvSpPr/>
                <p:nvPr/>
              </p:nvSpPr>
              <p:spPr>
                <a:xfrm>
                  <a:off x="-2371619" y="2331027"/>
                  <a:ext cx="1955307"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R133 G49 B165</a:t>
                  </a:r>
                </a:p>
              </p:txBody>
            </p:sp>
            <p:sp>
              <p:nvSpPr>
                <p:cNvPr id="32" name="Rectangle 31">
                  <a:extLst>
                    <a:ext uri="{FF2B5EF4-FFF2-40B4-BE49-F238E27FC236}">
                      <a16:creationId xmlns:a16="http://schemas.microsoft.com/office/drawing/2014/main" id="{2FC58042-A196-4830-8CF4-628D6F6C231A}"/>
                    </a:ext>
                  </a:extLst>
                </p:cNvPr>
                <p:cNvSpPr/>
                <p:nvPr/>
              </p:nvSpPr>
              <p:spPr>
                <a:xfrm>
                  <a:off x="-2371620" y="4741216"/>
                  <a:ext cx="1955307" cy="304800"/>
                </a:xfrm>
                <a:prstGeom prst="rect">
                  <a:avLst/>
                </a:prstGeom>
                <a:solidFill>
                  <a:srgbClr val="002E6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R0 G46 B109</a:t>
                  </a:r>
                </a:p>
              </p:txBody>
            </p:sp>
            <p:sp>
              <p:nvSpPr>
                <p:cNvPr id="33" name="Rectangle 32">
                  <a:extLst>
                    <a:ext uri="{FF2B5EF4-FFF2-40B4-BE49-F238E27FC236}">
                      <a16:creationId xmlns:a16="http://schemas.microsoft.com/office/drawing/2014/main" id="{A72113B5-AC53-422C-BA16-36E58980EA05}"/>
                    </a:ext>
                  </a:extLst>
                </p:cNvPr>
                <p:cNvSpPr/>
                <p:nvPr/>
              </p:nvSpPr>
              <p:spPr>
                <a:xfrm>
                  <a:off x="-2371617" y="4053167"/>
                  <a:ext cx="1955307" cy="304800"/>
                </a:xfrm>
                <a:prstGeom prst="rect">
                  <a:avLst/>
                </a:prstGeom>
                <a:solidFill>
                  <a:schemeClr val="accent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34" name="Rectangle 33">
                  <a:extLst>
                    <a:ext uri="{FF2B5EF4-FFF2-40B4-BE49-F238E27FC236}">
                      <a16:creationId xmlns:a16="http://schemas.microsoft.com/office/drawing/2014/main" id="{3312FF35-7F6A-4FE3-8C31-C3D47BC87C79}"/>
                    </a:ext>
                  </a:extLst>
                </p:cNvPr>
                <p:cNvSpPr/>
                <p:nvPr/>
              </p:nvSpPr>
              <p:spPr>
                <a:xfrm>
                  <a:off x="-2371619" y="3365273"/>
                  <a:ext cx="1955307"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chemeClr val="bg1"/>
                      </a:solidFill>
                      <a:effectLst/>
                      <a:uLnTx/>
                      <a:uFillTx/>
                      <a:latin typeface="+mn-lt"/>
                      <a:ea typeface="+mn-ea"/>
                      <a:cs typeface="+mn-cs"/>
                    </a:rPr>
                    <a:t>R0 G101 B162</a:t>
                  </a:r>
                </a:p>
              </p:txBody>
            </p:sp>
            <p:sp>
              <p:nvSpPr>
                <p:cNvPr id="35" name="Rectangle 34">
                  <a:extLst>
                    <a:ext uri="{FF2B5EF4-FFF2-40B4-BE49-F238E27FC236}">
                      <a16:creationId xmlns:a16="http://schemas.microsoft.com/office/drawing/2014/main" id="{EC58A427-33CB-4419-A30F-DAF20CCF2994}"/>
                    </a:ext>
                  </a:extLst>
                </p:cNvPr>
                <p:cNvSpPr/>
                <p:nvPr/>
              </p:nvSpPr>
              <p:spPr>
                <a:xfrm>
                  <a:off x="-2371619" y="3013691"/>
                  <a:ext cx="1955307"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R207 G12 B113</a:t>
                  </a:r>
                </a:p>
              </p:txBody>
            </p:sp>
            <p:sp>
              <p:nvSpPr>
                <p:cNvPr id="39" name="Rectangle 38">
                  <a:extLst>
                    <a:ext uri="{FF2B5EF4-FFF2-40B4-BE49-F238E27FC236}">
                      <a16:creationId xmlns:a16="http://schemas.microsoft.com/office/drawing/2014/main" id="{416080AC-105F-45E9-9E8F-47A5C64FF450}"/>
                    </a:ext>
                  </a:extLst>
                </p:cNvPr>
                <p:cNvSpPr/>
                <p:nvPr/>
              </p:nvSpPr>
              <p:spPr>
                <a:xfrm>
                  <a:off x="-2371616" y="2676691"/>
                  <a:ext cx="1955308" cy="304800"/>
                </a:xfrm>
                <a:prstGeom prst="rect">
                  <a:avLst/>
                </a:prstGeom>
                <a:solidFill>
                  <a:schemeClr val="accent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R86 G104 B122</a:t>
                  </a:r>
                </a:p>
              </p:txBody>
            </p:sp>
            <p:sp>
              <p:nvSpPr>
                <p:cNvPr id="41" name="Rectangle 40">
                  <a:extLst>
                    <a:ext uri="{FF2B5EF4-FFF2-40B4-BE49-F238E27FC236}">
                      <a16:creationId xmlns:a16="http://schemas.microsoft.com/office/drawing/2014/main" id="{79136457-2BC4-4247-BBD7-6631F1C24AC8}"/>
                    </a:ext>
                  </a:extLst>
                </p:cNvPr>
                <p:cNvSpPr/>
                <p:nvPr/>
              </p:nvSpPr>
              <p:spPr>
                <a:xfrm>
                  <a:off x="-2371616" y="3709048"/>
                  <a:ext cx="1955308" cy="304800"/>
                </a:xfrm>
                <a:prstGeom prst="rect">
                  <a:avLst/>
                </a:prstGeom>
                <a:solidFill>
                  <a:srgbClr val="AABCC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chemeClr val="tx1"/>
                      </a:solidFill>
                      <a:effectLst/>
                      <a:uLnTx/>
                      <a:uFillTx/>
                      <a:latin typeface="+mn-lt"/>
                      <a:ea typeface="+mn-ea"/>
                      <a:cs typeface="+mn-cs"/>
                    </a:rPr>
                    <a:t>#AABCCD</a:t>
                  </a:r>
                </a:p>
              </p:txBody>
            </p:sp>
          </p:grpSp>
        </p:grpSp>
        <p:grpSp>
          <p:nvGrpSpPr>
            <p:cNvPr id="56" name="Group 55">
              <a:extLst>
                <a:ext uri="{FF2B5EF4-FFF2-40B4-BE49-F238E27FC236}">
                  <a16:creationId xmlns:a16="http://schemas.microsoft.com/office/drawing/2014/main" id="{0B08DE7B-36E2-D97F-DBA3-B5966BB22F7F}"/>
                </a:ext>
              </a:extLst>
            </p:cNvPr>
            <p:cNvGrpSpPr/>
            <p:nvPr userDrawn="1"/>
          </p:nvGrpSpPr>
          <p:grpSpPr>
            <a:xfrm>
              <a:off x="-2371625" y="4389073"/>
              <a:ext cx="1955308" cy="1180810"/>
              <a:chOff x="-2371625" y="668730"/>
              <a:chExt cx="1955308" cy="1180810"/>
            </a:xfrm>
          </p:grpSpPr>
          <p:sp>
            <p:nvSpPr>
              <p:cNvPr id="8" name="Rectangle 7">
                <a:extLst>
                  <a:ext uri="{FF2B5EF4-FFF2-40B4-BE49-F238E27FC236}">
                    <a16:creationId xmlns:a16="http://schemas.microsoft.com/office/drawing/2014/main" id="{A8D31E9D-E642-C593-BBB6-DF87A4835C1F}"/>
                  </a:ext>
                </a:extLst>
              </p:cNvPr>
              <p:cNvSpPr/>
              <p:nvPr userDrawn="1"/>
            </p:nvSpPr>
            <p:spPr>
              <a:xfrm>
                <a:off x="-2371624" y="862076"/>
                <a:ext cx="1955307" cy="304800"/>
              </a:xfrm>
              <a:prstGeom prst="rect">
                <a:avLst/>
              </a:prstGeom>
              <a:solidFill>
                <a:schemeClr val="tx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R0 G46 B109</a:t>
                </a:r>
              </a:p>
            </p:txBody>
          </p:sp>
          <p:sp>
            <p:nvSpPr>
              <p:cNvPr id="9" name="Rectangle 8">
                <a:extLst>
                  <a:ext uri="{FF2B5EF4-FFF2-40B4-BE49-F238E27FC236}">
                    <a16:creationId xmlns:a16="http://schemas.microsoft.com/office/drawing/2014/main" id="{6AD3A604-A453-5AD8-E43D-71B6AC8A4F1F}"/>
                  </a:ext>
                </a:extLst>
              </p:cNvPr>
              <p:cNvSpPr/>
              <p:nvPr userDrawn="1"/>
            </p:nvSpPr>
            <p:spPr>
              <a:xfrm>
                <a:off x="-2371624" y="1544740"/>
                <a:ext cx="1955307"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R203 G51 B64</a:t>
                </a:r>
              </a:p>
            </p:txBody>
          </p:sp>
          <p:sp>
            <p:nvSpPr>
              <p:cNvPr id="10" name="Rectangle 9">
                <a:extLst>
                  <a:ext uri="{FF2B5EF4-FFF2-40B4-BE49-F238E27FC236}">
                    <a16:creationId xmlns:a16="http://schemas.microsoft.com/office/drawing/2014/main" id="{5B2BEB62-77DA-397A-6414-24E762CF7FB6}"/>
                  </a:ext>
                </a:extLst>
              </p:cNvPr>
              <p:cNvSpPr/>
              <p:nvPr userDrawn="1"/>
            </p:nvSpPr>
            <p:spPr>
              <a:xfrm>
                <a:off x="-2371625" y="1201142"/>
                <a:ext cx="1955308" cy="304800"/>
              </a:xfrm>
              <a:prstGeom prst="rect">
                <a:avLst/>
              </a:prstGeom>
              <a:solidFill>
                <a:srgbClr val="FFC0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chemeClr val="tx2"/>
                    </a:solidFill>
                    <a:effectLst/>
                    <a:uLnTx/>
                    <a:uFillTx/>
                    <a:latin typeface="+mn-lt"/>
                    <a:ea typeface="+mn-ea"/>
                    <a:cs typeface="+mn-cs"/>
                  </a:rPr>
                  <a:t>R255 G192 B0</a:t>
                </a:r>
              </a:p>
            </p:txBody>
          </p:sp>
          <p:sp>
            <p:nvSpPr>
              <p:cNvPr id="53" name="Rectangle 52">
                <a:extLst>
                  <a:ext uri="{FF2B5EF4-FFF2-40B4-BE49-F238E27FC236}">
                    <a16:creationId xmlns:a16="http://schemas.microsoft.com/office/drawing/2014/main" id="{98E10790-8B0E-F820-7C3B-2D31CB453765}"/>
                  </a:ext>
                </a:extLst>
              </p:cNvPr>
              <p:cNvSpPr/>
              <p:nvPr userDrawn="1"/>
            </p:nvSpPr>
            <p:spPr>
              <a:xfrm>
                <a:off x="-2080751" y="668730"/>
                <a:ext cx="1373557" cy="208791"/>
              </a:xfrm>
              <a:prstGeom prst="rect">
                <a:avLst/>
              </a:prstGeom>
              <a:noFill/>
              <a:ln w="9525" cap="flat" cmpd="sng" algn="ctr">
                <a:noFill/>
                <a:prstDash val="solid"/>
              </a:ln>
              <a:effectLst/>
            </p:spPr>
            <p:txBody>
              <a:bodyPr rtlCol="0" anchor="ctr"/>
              <a:lstStyle/>
              <a:p>
                <a:pPr marL="0" marR="0" lvl="0" indent="0" algn="ctr" defTabSz="121767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mn-lt"/>
                    <a:ea typeface="+mn-ea"/>
                    <a:cs typeface="+mn-cs"/>
                  </a:rPr>
                  <a:t>Tier Zero RAG</a:t>
                </a:r>
              </a:p>
            </p:txBody>
          </p:sp>
        </p:grpSp>
      </p:grpSp>
    </p:spTree>
    <p:extLst>
      <p:ext uri="{BB962C8B-B14F-4D97-AF65-F5344CB8AC3E}">
        <p14:creationId xmlns:p14="http://schemas.microsoft.com/office/powerpoint/2010/main" val="125211511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 id="2147483954" r:id="rId25"/>
    <p:sldLayoutId id="2147483955" r:id="rId26"/>
    <p:sldLayoutId id="2147483956" r:id="rId27"/>
    <p:sldLayoutId id="2147483957" r:id="rId28"/>
    <p:sldLayoutId id="2147483958" r:id="rId29"/>
    <p:sldLayoutId id="2147483959" r:id="rId30"/>
    <p:sldLayoutId id="2147483960" r:id="rId31"/>
    <p:sldLayoutId id="2147483961" r:id="rId32"/>
    <p:sldLayoutId id="2147483962" r:id="rId33"/>
    <p:sldLayoutId id="2147483963" r:id="rId34"/>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363">
          <p15:clr>
            <a:srgbClr val="F26B43"/>
          </p15:clr>
        </p15:guide>
        <p15:guide id="5" pos="7408">
          <p15:clr>
            <a:srgbClr val="F26B43"/>
          </p15:clr>
        </p15:guide>
        <p15:guide id="6" orient="horz" pos="1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nstauthority.co.uk/licensing-consents/consents/production-consents/" TargetMode="External"/><Relationship Id="rId2" Type="http://schemas.openxmlformats.org/officeDocument/2006/relationships/notesSlide" Target="../notesSlides/notesSlide11.xml"/><Relationship Id="rId1" Type="http://schemas.openxmlformats.org/officeDocument/2006/relationships/slideLayout" Target="../slideLayouts/slideLayout63.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hyperlink" Target="https://www.nstauthority.co.uk/licensing-consents/consents/production-consents/"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24.xml"/><Relationship Id="rId1" Type="http://schemas.openxmlformats.org/officeDocument/2006/relationships/slideLayout" Target="../slideLayouts/slideLayout63.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6.xml"/><Relationship Id="rId3" Type="http://schemas.openxmlformats.org/officeDocument/2006/relationships/hyperlink" Target="https://www.nstauthority.co.uk/licensing-consents/consents/flaring-and-venting/" TargetMode="External"/><Relationship Id="rId12" Type="http://schemas.openxmlformats.org/officeDocument/2006/relationships/customXml" Target="../ink/ink5.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19.png"/><Relationship Id="rId10" Type="http://schemas.openxmlformats.org/officeDocument/2006/relationships/customXml" Target="../ink/ink3.xml"/><Relationship Id="rId4" Type="http://schemas.openxmlformats.org/officeDocument/2006/relationships/image" Target="../media/image18.png"/><Relationship Id="rId9" Type="http://schemas.openxmlformats.org/officeDocument/2006/relationships/customXml" Target="../ink/ink2.xml"/><Relationship Id="rId1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29.xml"/><Relationship Id="rId1" Type="http://schemas.openxmlformats.org/officeDocument/2006/relationships/slideLayout" Target="../slideLayouts/slideLayout63.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31.xml"/><Relationship Id="rId1" Type="http://schemas.openxmlformats.org/officeDocument/2006/relationships/slideLayout" Target="../slideLayouts/slideLayout63.xml"/><Relationship Id="rId4" Type="http://schemas.openxmlformats.org/officeDocument/2006/relationships/image" Target="../media/image37.svg"/></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svg"/></Relationships>
</file>

<file path=ppt/slides/_rels/slide33.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1.svg"/></Relationships>
</file>

<file path=ppt/slides/_rels/slide34.xml.rels><?xml version="1.0" encoding="UTF-8" standalone="yes"?>
<Relationships xmlns="http://schemas.openxmlformats.org/package/2006/relationships"><Relationship Id="rId3" Type="http://schemas.openxmlformats.org/officeDocument/2006/relationships/hyperlink" Target="https://www.nstauthority.co.uk/media/8488/sanction-procedure.pdf"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6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svg"/><Relationship Id="rId4" Type="http://schemas.openxmlformats.org/officeDocument/2006/relationships/image" Target="../media/image44.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svg"/><Relationship Id="rId4" Type="http://schemas.openxmlformats.org/officeDocument/2006/relationships/diagramLayout" Target="../diagrams/layout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mailto:consents@nstauthority.co.uk" TargetMode="Externa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hyperlink" Target="mailto:consents@nstauthority.co.uk"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consents@nstauthority.co.uk" TargetMode="External"/><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EFB2F74-503A-5249-E803-76A5C4023F89}"/>
              </a:ext>
            </a:extLst>
          </p:cNvPr>
          <p:cNvSpPr txBox="1">
            <a:spLocks noGrp="1"/>
          </p:cNvSpPr>
          <p:nvPr>
            <p:ph type="title" idx="4294967295"/>
          </p:nvPr>
        </p:nvSpPr>
        <p:spPr>
          <a:xfrm>
            <a:off x="575733" y="2930124"/>
            <a:ext cx="11184467" cy="997751"/>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Annual Consents Exercise (ACE) 2027</a:t>
            </a:r>
          </a:p>
        </p:txBody>
      </p:sp>
      <p:sp>
        <p:nvSpPr>
          <p:cNvPr id="3" name="Text Placeholder 4">
            <a:extLst>
              <a:ext uri="{FF2B5EF4-FFF2-40B4-BE49-F238E27FC236}">
                <a16:creationId xmlns:a16="http://schemas.microsoft.com/office/drawing/2014/main" id="{6AB98DA9-7FD4-8955-A4B2-F9186830917C}"/>
              </a:ext>
            </a:extLst>
          </p:cNvPr>
          <p:cNvSpPr txBox="1">
            <a:spLocks/>
          </p:cNvSpPr>
          <p:nvPr/>
        </p:nvSpPr>
        <p:spPr>
          <a:xfrm>
            <a:off x="484716" y="3909371"/>
            <a:ext cx="11131551" cy="697620"/>
          </a:xfrm>
          <a:prstGeom prst="rect">
            <a:avLst/>
          </a:prstGeom>
        </p:spPr>
        <p:txBody>
          <a:bodyPr/>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GB" sz="2800">
                <a:solidFill>
                  <a:srgbClr val="FFFFFF"/>
                </a:solidFill>
                <a:latin typeface="Calibri Light" panose="020F0302020204030204" pitchFamily="34" charset="0"/>
                <a:cs typeface="Calibri Light" panose="020F0302020204030204" pitchFamily="34" charset="0"/>
              </a:rPr>
              <a:t>Presentation to Industry </a:t>
            </a:r>
          </a:p>
        </p:txBody>
      </p:sp>
      <p:sp>
        <p:nvSpPr>
          <p:cNvPr id="5" name="Text Placeholder 7">
            <a:extLst>
              <a:ext uri="{FF2B5EF4-FFF2-40B4-BE49-F238E27FC236}">
                <a16:creationId xmlns:a16="http://schemas.microsoft.com/office/drawing/2014/main" id="{D8BCCEE1-63DF-B1C4-566C-CEA7776449CD}"/>
              </a:ext>
            </a:extLst>
          </p:cNvPr>
          <p:cNvSpPr txBox="1">
            <a:spLocks/>
          </p:cNvSpPr>
          <p:nvPr/>
        </p:nvSpPr>
        <p:spPr>
          <a:xfrm>
            <a:off x="472014" y="4971274"/>
            <a:ext cx="8530936" cy="757767"/>
          </a:xfrm>
          <a:prstGeom prst="rect">
            <a:avLst/>
          </a:prstGeom>
        </p:spPr>
        <p:txBody>
          <a:bodyPr lIns="91440" tIns="45720" rIns="91440" bIns="45720" anchor="t"/>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1800">
                <a:solidFill>
                  <a:srgbClr val="FFFFFF"/>
                </a:solidFill>
                <a:latin typeface="Calibri Light" panose="020F0302020204030204" pitchFamily="34" charset="0"/>
                <a:cs typeface="Calibri Light" panose="020F0302020204030204" pitchFamily="34" charset="0"/>
              </a:rPr>
              <a:t>NSTA Consents &amp; Authorisations, Operations and Onshore</a:t>
            </a:r>
          </a:p>
          <a:p>
            <a:pPr marL="0" indent="0">
              <a:buNone/>
            </a:pPr>
            <a:r>
              <a:rPr lang="en-GB" sz="1800">
                <a:solidFill>
                  <a:srgbClr val="FFFFFF"/>
                </a:solidFill>
                <a:latin typeface="Calibri Light" panose="020F0302020204030204" pitchFamily="34" charset="0"/>
                <a:cs typeface="Calibri Light" panose="020F0302020204030204" pitchFamily="34" charset="0"/>
              </a:rPr>
              <a:t>OPRED EMT</a:t>
            </a:r>
            <a:endParaRPr lang="en-GB" sz="3200">
              <a:solidFill>
                <a:srgbClr val="FFFFFF"/>
              </a:solidFill>
              <a:latin typeface="Calibri Light" panose="020F0302020204030204" pitchFamily="34" charset="0"/>
              <a:cs typeface="Calibri Light" panose="020F0302020204030204" pitchFamily="34" charset="0"/>
            </a:endParaRPr>
          </a:p>
        </p:txBody>
      </p:sp>
      <p:sp>
        <p:nvSpPr>
          <p:cNvPr id="6" name="Text Placeholder 6">
            <a:extLst>
              <a:ext uri="{FF2B5EF4-FFF2-40B4-BE49-F238E27FC236}">
                <a16:creationId xmlns:a16="http://schemas.microsoft.com/office/drawing/2014/main" id="{C3DD6A1C-CB53-5D5F-F09C-C9B69C7B7ACA}"/>
              </a:ext>
            </a:extLst>
          </p:cNvPr>
          <p:cNvSpPr txBox="1">
            <a:spLocks/>
          </p:cNvSpPr>
          <p:nvPr/>
        </p:nvSpPr>
        <p:spPr>
          <a:xfrm>
            <a:off x="484716" y="5844196"/>
            <a:ext cx="1928838" cy="470062"/>
          </a:xfrm>
          <a:prstGeom prst="rect">
            <a:avLst/>
          </a:prstGeom>
        </p:spPr>
        <p:txBody>
          <a:bodyPr/>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1600">
                <a:solidFill>
                  <a:srgbClr val="FFFFFF"/>
                </a:solidFill>
                <a:latin typeface="Calibri Light" panose="020F0302020204030204" pitchFamily="34" charset="0"/>
                <a:cs typeface="Calibri Light" panose="020F0302020204030204" pitchFamily="34" charset="0"/>
              </a:rPr>
              <a:t>25 June 2026</a:t>
            </a:r>
          </a:p>
        </p:txBody>
      </p:sp>
    </p:spTree>
    <p:extLst>
      <p:ext uri="{BB962C8B-B14F-4D97-AF65-F5344CB8AC3E}">
        <p14:creationId xmlns:p14="http://schemas.microsoft.com/office/powerpoint/2010/main" val="86117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33297-D1FD-CA1E-3275-6861CFA14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FD3D3-F913-1E88-C50E-711608E40586}"/>
              </a:ext>
            </a:extLst>
          </p:cNvPr>
          <p:cNvSpPr>
            <a:spLocks noGrp="1"/>
          </p:cNvSpPr>
          <p:nvPr>
            <p:ph type="title"/>
          </p:nvPr>
        </p:nvSpPr>
        <p:spPr/>
        <p:txBody>
          <a:bodyPr/>
          <a:lstStyle/>
          <a:p>
            <a:r>
              <a:rPr lang="en-GB" b="1">
                <a:solidFill>
                  <a:srgbClr val="193768"/>
                </a:solidFill>
                <a:latin typeface="Calibri Light" panose="020F0302020204030204" pitchFamily="34" charset="0"/>
                <a:ea typeface="Calibri Light" panose="020F0302020204030204" pitchFamily="34" charset="0"/>
                <a:cs typeface="Calibri Light" panose="020F0302020204030204" pitchFamily="34" charset="0"/>
              </a:rPr>
              <a:t>Dates &amp; Deadlines</a:t>
            </a:r>
          </a:p>
        </p:txBody>
      </p:sp>
      <p:sp>
        <p:nvSpPr>
          <p:cNvPr id="4" name="Text Placeholder 2">
            <a:extLst>
              <a:ext uri="{FF2B5EF4-FFF2-40B4-BE49-F238E27FC236}">
                <a16:creationId xmlns:a16="http://schemas.microsoft.com/office/drawing/2014/main" id="{ED9F17E7-34F4-27D4-AC61-D67B48111CB8}"/>
              </a:ext>
            </a:extLst>
          </p:cNvPr>
          <p:cNvSpPr>
            <a:spLocks noGrp="1"/>
          </p:cNvSpPr>
          <p:nvPr>
            <p:ph type="body" sz="quarter" idx="10"/>
          </p:nvPr>
        </p:nvSpPr>
        <p:spPr>
          <a:xfrm>
            <a:off x="0" y="6489700"/>
            <a:ext cx="12192000" cy="368300"/>
          </a:xfrm>
          <a:solidFill>
            <a:srgbClr val="002060"/>
          </a:solidFill>
          <a:ln>
            <a:solidFill>
              <a:srgbClr val="193768"/>
            </a:solidFill>
          </a:ln>
        </p:spPr>
        <p:txBody>
          <a:bodyPr>
            <a:normAutofit/>
          </a:bodyPr>
          <a:lstStyle/>
          <a:p>
            <a:r>
              <a:rPr lang="en-GB" sz="1700" b="0">
                <a:latin typeface="Calibri Light" panose="020F0302020204030204" pitchFamily="34" charset="0"/>
                <a:ea typeface="Calibri Light" panose="020F0302020204030204" pitchFamily="34" charset="0"/>
                <a:cs typeface="Calibri Light" panose="020F0302020204030204" pitchFamily="34" charset="0"/>
              </a:rPr>
              <a:t>Own the process of securing your consents, they are prerequisites to ‘getting’ petroleum </a:t>
            </a:r>
          </a:p>
        </p:txBody>
      </p:sp>
      <p:graphicFrame>
        <p:nvGraphicFramePr>
          <p:cNvPr id="7" name="Diagram 6" descr="Graphic detailing key dates and deadlines for the Annual Consents Exercise 2026">
            <a:extLst>
              <a:ext uri="{FF2B5EF4-FFF2-40B4-BE49-F238E27FC236}">
                <a16:creationId xmlns:a16="http://schemas.microsoft.com/office/drawing/2014/main" id="{A6C65E61-CDF1-9274-E2E1-FABA7B2CD27C}"/>
              </a:ext>
            </a:extLst>
          </p:cNvPr>
          <p:cNvGraphicFramePr/>
          <p:nvPr>
            <p:extLst>
              <p:ext uri="{D42A27DB-BD31-4B8C-83A1-F6EECF244321}">
                <p14:modId xmlns:p14="http://schemas.microsoft.com/office/powerpoint/2010/main" val="496519152"/>
              </p:ext>
            </p:extLst>
          </p:nvPr>
        </p:nvGraphicFramePr>
        <p:xfrm>
          <a:off x="523574" y="985541"/>
          <a:ext cx="11144852" cy="4592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15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428B8A99-F90F-06AB-A727-8CE7B8C327C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9CAF6A6-1991-D55D-953B-95AF39C87386}"/>
              </a:ext>
            </a:extLst>
          </p:cNvPr>
          <p:cNvSpPr>
            <a:spLocks noGrp="1"/>
          </p:cNvSpPr>
          <p:nvPr>
            <p:ph type="title" idx="4294967295"/>
          </p:nvPr>
        </p:nvSpPr>
        <p:spPr>
          <a:xfrm>
            <a:off x="619839" y="2839084"/>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spc="-267">
                <a:solidFill>
                  <a:srgbClr val="FFFFFF"/>
                </a:solidFill>
                <a:latin typeface="Calibri Light"/>
                <a:ea typeface="Calibri Light"/>
                <a:cs typeface="Calibri Light"/>
              </a:rPr>
              <a:t>Production</a:t>
            </a:r>
            <a:endParaRPr kumimoji="0" lang="en-GB" sz="6600" i="0" u="none" strike="noStrike" kern="1200" cap="none" spc="-267" normalizeH="0" baseline="0" noProof="0">
              <a:ln>
                <a:noFill/>
              </a:ln>
              <a:solidFill>
                <a:srgbClr val="FFFFFF"/>
              </a:solidFill>
              <a:effectLst/>
              <a:uLnTx/>
              <a:uFillTx/>
              <a:latin typeface="Calibri Light"/>
              <a:ea typeface="Calibri Light"/>
              <a:cs typeface="Calibri Light"/>
            </a:endParaRPr>
          </a:p>
        </p:txBody>
      </p:sp>
      <p:sp>
        <p:nvSpPr>
          <p:cNvPr id="3" name="TextBox 2">
            <a:extLst>
              <a:ext uri="{FF2B5EF4-FFF2-40B4-BE49-F238E27FC236}">
                <a16:creationId xmlns:a16="http://schemas.microsoft.com/office/drawing/2014/main" id="{CF6AA88D-3677-43B0-7A5F-A60064B4BE9E}"/>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b="1" i="0"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Production Consents and Field Development Plans Guidance </a:t>
            </a:r>
            <a:endParaRPr kumimoji="0" lang="en-GB" sz="800" b="1" i="0"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Graphic 109">
            <a:extLst>
              <a:ext uri="{FF2B5EF4-FFF2-40B4-BE49-F238E27FC236}">
                <a16:creationId xmlns:a16="http://schemas.microsoft.com/office/drawing/2014/main" id="{595E30DB-C827-CC5D-C3E5-134BB066225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76556" y="1407641"/>
            <a:ext cx="2838887" cy="4085112"/>
          </a:xfrm>
          <a:prstGeom prst="rect">
            <a:avLst/>
          </a:prstGeom>
        </p:spPr>
      </p:pic>
    </p:spTree>
    <p:extLst>
      <p:ext uri="{BB962C8B-B14F-4D97-AF65-F5344CB8AC3E}">
        <p14:creationId xmlns:p14="http://schemas.microsoft.com/office/powerpoint/2010/main" val="417058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F549-8104-750F-DDC3-02D587FFE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CD4AF-B1D4-366D-1980-A8822D7A1705}"/>
              </a:ext>
            </a:extLst>
          </p:cNvPr>
          <p:cNvSpPr>
            <a:spLocks noGrp="1"/>
          </p:cNvSpPr>
          <p:nvPr>
            <p:ph type="title"/>
          </p:nvPr>
        </p:nvSpPr>
        <p:spPr/>
        <p:txBody>
          <a:bodyPr/>
          <a:lstStyle/>
          <a:p>
            <a:r>
              <a:rPr lang="en-GB" b="1" dirty="0">
                <a:solidFill>
                  <a:srgbClr val="193768"/>
                </a:solidFill>
                <a:latin typeface="Calibri Light" panose="020F0302020204030204" pitchFamily="34" charset="0"/>
                <a:ea typeface="Calibri Light" panose="020F0302020204030204" pitchFamily="34" charset="0"/>
                <a:cs typeface="Calibri Light" panose="020F0302020204030204" pitchFamily="34" charset="0"/>
              </a:rPr>
              <a:t>ACE 2027 Production Consents</a:t>
            </a:r>
          </a:p>
        </p:txBody>
      </p:sp>
      <p:sp>
        <p:nvSpPr>
          <p:cNvPr id="9" name="TextBox 8">
            <a:extLst>
              <a:ext uri="{FF2B5EF4-FFF2-40B4-BE49-F238E27FC236}">
                <a16:creationId xmlns:a16="http://schemas.microsoft.com/office/drawing/2014/main" id="{623DCCF6-2C6E-6A9C-F386-623D20AB3761}"/>
              </a:ext>
            </a:extLst>
          </p:cNvPr>
          <p:cNvSpPr txBox="1"/>
          <p:nvPr/>
        </p:nvSpPr>
        <p:spPr>
          <a:xfrm>
            <a:off x="312758" y="914460"/>
            <a:ext cx="11374520" cy="368301"/>
          </a:xfrm>
          <a:prstGeom prst="rect">
            <a:avLst/>
          </a:prstGeom>
          <a:solidFill>
            <a:srgbClr val="FFFFFF"/>
          </a:solidFill>
          <a:ln w="57150" cap="flat" cmpd="sng" algn="ctr">
            <a:noFill/>
            <a:prstDash val="solid"/>
            <a:miter lim="800000"/>
          </a:ln>
          <a:effectLst/>
        </p:spPr>
        <p:txBody>
          <a:bodyPr rtlCol="0" anchor="ctr"/>
          <a:lstStyle>
            <a:defPPr>
              <a:defRPr lang="en-US"/>
            </a:defPPr>
            <a:lvl1pPr algn="ctr" fontAlgn="base">
              <a:defRPr sz="1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65113" marR="0" lvl="1"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Applicants Must Select: </a:t>
            </a:r>
            <a:r>
              <a:rPr kumimoji="0" lang="en-GB" sz="20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New Production Consent </a:t>
            </a:r>
            <a:r>
              <a:rPr kumimoji="0" lang="en-GB" sz="20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commencing in 2027. </a:t>
            </a:r>
          </a:p>
        </p:txBody>
      </p:sp>
      <p:pic>
        <p:nvPicPr>
          <p:cNvPr id="10" name="Picture 9" descr="Field Consents System Screenshot detailing step by step guidance on how to submit a succesful application.">
            <a:extLst>
              <a:ext uri="{FF2B5EF4-FFF2-40B4-BE49-F238E27FC236}">
                <a16:creationId xmlns:a16="http://schemas.microsoft.com/office/drawing/2014/main" id="{3F78E261-F14F-CA11-2669-528212A55A0D}"/>
              </a:ext>
            </a:extLst>
          </p:cNvPr>
          <p:cNvPicPr>
            <a:picLocks noChangeAspect="1"/>
          </p:cNvPicPr>
          <p:nvPr/>
        </p:nvPicPr>
        <p:blipFill>
          <a:blip r:embed="rId3"/>
          <a:stretch>
            <a:fillRect/>
          </a:stretch>
        </p:blipFill>
        <p:spPr>
          <a:xfrm>
            <a:off x="145280" y="1974040"/>
            <a:ext cx="3804127" cy="2427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Field Consents System Screenshot detailing step by step guidance on how to submit a succesful application.">
            <a:extLst>
              <a:ext uri="{FF2B5EF4-FFF2-40B4-BE49-F238E27FC236}">
                <a16:creationId xmlns:a16="http://schemas.microsoft.com/office/drawing/2014/main" id="{73577553-865B-02F7-0B3C-ED8D88C02477}"/>
              </a:ext>
            </a:extLst>
          </p:cNvPr>
          <p:cNvPicPr>
            <a:picLocks noChangeAspect="1"/>
          </p:cNvPicPr>
          <p:nvPr/>
        </p:nvPicPr>
        <p:blipFill>
          <a:blip r:embed="rId4"/>
          <a:stretch>
            <a:fillRect/>
          </a:stretch>
        </p:blipFill>
        <p:spPr>
          <a:xfrm>
            <a:off x="4193935" y="1967741"/>
            <a:ext cx="3804128" cy="24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Field Consents System Screenshot detailing step by step guidance on how to submit a succesful application.">
            <a:extLst>
              <a:ext uri="{FF2B5EF4-FFF2-40B4-BE49-F238E27FC236}">
                <a16:creationId xmlns:a16="http://schemas.microsoft.com/office/drawing/2014/main" id="{B0415D21-C373-E082-B3B9-2EF1715ECE11}"/>
              </a:ext>
            </a:extLst>
          </p:cNvPr>
          <p:cNvPicPr>
            <a:picLocks noChangeAspect="1"/>
          </p:cNvPicPr>
          <p:nvPr/>
        </p:nvPicPr>
        <p:blipFill>
          <a:blip r:embed="rId5"/>
          <a:stretch>
            <a:fillRect/>
          </a:stretch>
        </p:blipFill>
        <p:spPr>
          <a:xfrm>
            <a:off x="8242591" y="1967741"/>
            <a:ext cx="3804128" cy="24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2">
            <a:extLst>
              <a:ext uri="{FF2B5EF4-FFF2-40B4-BE49-F238E27FC236}">
                <a16:creationId xmlns:a16="http://schemas.microsoft.com/office/drawing/2014/main" id="{B85922F1-60A5-210E-FF7A-B2C823B59A51}"/>
              </a:ext>
            </a:extLst>
          </p:cNvPr>
          <p:cNvSpPr>
            <a:spLocks noGrp="1"/>
          </p:cNvSpPr>
          <p:nvPr>
            <p:ph type="body" sz="quarter" idx="10"/>
          </p:nvPr>
        </p:nvSpPr>
        <p:spPr>
          <a:xfrm>
            <a:off x="0" y="6489700"/>
            <a:ext cx="12192000" cy="368300"/>
          </a:xfrm>
          <a:solidFill>
            <a:srgbClr val="002060"/>
          </a:solidFill>
          <a:ln>
            <a:solidFill>
              <a:srgbClr val="193768"/>
            </a:solidFill>
          </a:ln>
        </p:spPr>
        <p:txBody>
          <a:bodyPr>
            <a:normAutofit/>
          </a:bodyPr>
          <a:lstStyle/>
          <a:p>
            <a:pPr fontAlgn="base"/>
            <a:r>
              <a:rPr lang="en-GB" sz="1800">
                <a:latin typeface="Calibri Light" panose="020F0302020204030204" pitchFamily="34" charset="0"/>
                <a:ea typeface="Calibri Light" panose="020F0302020204030204" pitchFamily="34" charset="0"/>
                <a:cs typeface="Calibri Light" panose="020F0302020204030204" pitchFamily="34" charset="0"/>
              </a:rPr>
              <a:t>Production Consent Submission period: 29 June - 14 Aug                      </a:t>
            </a:r>
            <a:r>
              <a:rPr lang="en-GB" sz="1800" kern="0">
                <a:latin typeface="Calibri Light" panose="020F0302020204030204" pitchFamily="34" charset="0"/>
                <a:ea typeface="Calibri Light" panose="020F0302020204030204" pitchFamily="34" charset="0"/>
                <a:cs typeface="Calibri Light" panose="020F0302020204030204" pitchFamily="34" charset="0"/>
                <a:hlinkClick r:id="rId6">
                  <a:extLst>
                    <a:ext uri="{A12FA001-AC4F-418D-AE19-62706E023703}">
                      <ahyp:hlinkClr xmlns:ahyp="http://schemas.microsoft.com/office/drawing/2018/hyperlinkcolor" val="tx"/>
                    </a:ext>
                  </a:extLst>
                </a:hlinkClick>
              </a:rPr>
              <a:t>Production Consents and Field Development Plans Guidance </a:t>
            </a:r>
            <a:endParaRPr lang="en-GB" sz="1800" kern="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0556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D1FF7-9B28-0AE9-827B-B3403884F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8D905-E7E0-F39E-1AE0-B13F56B8068C}"/>
              </a:ext>
            </a:extLst>
          </p:cNvPr>
          <p:cNvSpPr>
            <a:spLocks noGrp="1"/>
          </p:cNvSpPr>
          <p:nvPr>
            <p:ph type="title"/>
          </p:nvPr>
        </p:nvSpPr>
        <p:spPr/>
        <p:txBody>
          <a:bodyPr/>
          <a:lstStyle/>
          <a:p>
            <a:r>
              <a:rPr lang="en-GB" b="1" dirty="0">
                <a:solidFill>
                  <a:srgbClr val="193768"/>
                </a:solidFill>
                <a:latin typeface="Calibri Light" panose="020F0302020204030204" pitchFamily="34" charset="0"/>
                <a:ea typeface="Calibri Light" panose="020F0302020204030204" pitchFamily="34" charset="0"/>
                <a:cs typeface="Calibri Light" panose="020F0302020204030204" pitchFamily="34" charset="0"/>
              </a:rPr>
              <a:t>ACE 2027 Production Consents  </a:t>
            </a:r>
          </a:p>
        </p:txBody>
      </p:sp>
      <p:sp>
        <p:nvSpPr>
          <p:cNvPr id="4" name="Text Placeholder 2">
            <a:extLst>
              <a:ext uri="{FF2B5EF4-FFF2-40B4-BE49-F238E27FC236}">
                <a16:creationId xmlns:a16="http://schemas.microsoft.com/office/drawing/2014/main" id="{6E87F6B3-9348-6F81-76E1-01624B257814}"/>
              </a:ext>
            </a:extLst>
          </p:cNvPr>
          <p:cNvSpPr>
            <a:spLocks noGrp="1"/>
          </p:cNvSpPr>
          <p:nvPr>
            <p:ph type="body" sz="quarter" idx="10"/>
          </p:nvPr>
        </p:nvSpPr>
        <p:spPr>
          <a:xfrm>
            <a:off x="0" y="6489700"/>
            <a:ext cx="12192000" cy="368300"/>
          </a:xfrm>
          <a:solidFill>
            <a:srgbClr val="002060"/>
          </a:solidFill>
          <a:ln>
            <a:solidFill>
              <a:srgbClr val="193768"/>
            </a:solidFill>
          </a:ln>
        </p:spPr>
        <p:txBody>
          <a:bodyPr anchor="ctr">
            <a:normAutofit fontScale="77500" lnSpcReduction="20000"/>
          </a:bodyPr>
          <a:lstStyle/>
          <a:p>
            <a:r>
              <a:rPr lang="en-GB" sz="1800">
                <a:latin typeface="Calibri Light" panose="020F0302020204030204" pitchFamily="34" charset="0"/>
                <a:ea typeface="+mn-lt"/>
                <a:cs typeface="Calibri Light" panose="020F0302020204030204" pitchFamily="34" charset="0"/>
              </a:rPr>
              <a:t>Make full use of the ‘Supporting Information’ boxes to provide supporting detail/rationale for forward profiles, particularly if there is an increase resulting from a project.</a:t>
            </a:r>
            <a:endParaRPr lang="en-GB" sz="1800" b="0">
              <a:latin typeface="Calibri Light" panose="020F0302020204030204" pitchFamily="34" charset="0"/>
              <a:ea typeface="+mn-lt"/>
              <a:cs typeface="Calibri Light" panose="020F0302020204030204" pitchFamily="34" charset="0"/>
            </a:endParaRPr>
          </a:p>
        </p:txBody>
      </p:sp>
      <p:sp>
        <p:nvSpPr>
          <p:cNvPr id="7" name="TextBox 6">
            <a:extLst>
              <a:ext uri="{FF2B5EF4-FFF2-40B4-BE49-F238E27FC236}">
                <a16:creationId xmlns:a16="http://schemas.microsoft.com/office/drawing/2014/main" id="{6C9D456E-C6AD-5047-F8C0-4E2D91811909}"/>
              </a:ext>
            </a:extLst>
          </p:cNvPr>
          <p:cNvSpPr txBox="1"/>
          <p:nvPr/>
        </p:nvSpPr>
        <p:spPr>
          <a:xfrm>
            <a:off x="960246" y="5844261"/>
            <a:ext cx="4425589" cy="523220"/>
          </a:xfrm>
          <a:prstGeom prst="rect">
            <a:avLst/>
          </a:prstGeom>
          <a:noFill/>
          <a:ln w="1270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latin typeface="Arial" panose="020B0604020202020204"/>
                <a:cs typeface="Arial"/>
              </a:rPr>
              <a:t>Volumes will be converted to </a:t>
            </a:r>
            <a:r>
              <a:rPr lang="en-US" sz="1400" i="1">
                <a:solidFill>
                  <a:srgbClr val="000000"/>
                </a:solidFill>
                <a:latin typeface="Arial" panose="020B0604020202020204"/>
                <a:cs typeface="Arial"/>
              </a:rPr>
              <a:t>kscm/day </a:t>
            </a:r>
          </a:p>
          <a:p>
            <a:pPr algn="ctr"/>
            <a:r>
              <a:rPr lang="en-US" sz="1400">
                <a:solidFill>
                  <a:srgbClr val="000000"/>
                </a:solidFill>
                <a:latin typeface="Arial" panose="020B0604020202020204"/>
                <a:cs typeface="Arial"/>
              </a:rPr>
              <a:t>on the Issued Consent Document</a:t>
            </a:r>
          </a:p>
        </p:txBody>
      </p:sp>
      <p:pic>
        <p:nvPicPr>
          <p:cNvPr id="8" name="Picture 7" descr="Minimum oil (kscm/month)">
            <a:extLst>
              <a:ext uri="{FF2B5EF4-FFF2-40B4-BE49-F238E27FC236}">
                <a16:creationId xmlns:a16="http://schemas.microsoft.com/office/drawing/2014/main" id="{D40B4B4C-D539-9338-48FD-D2378FBADF50}"/>
              </a:ext>
            </a:extLst>
          </p:cNvPr>
          <p:cNvPicPr>
            <a:picLocks noChangeAspect="1"/>
          </p:cNvPicPr>
          <p:nvPr/>
        </p:nvPicPr>
        <p:blipFill>
          <a:blip r:embed="rId3"/>
          <a:stretch>
            <a:fillRect/>
          </a:stretch>
        </p:blipFill>
        <p:spPr>
          <a:xfrm>
            <a:off x="871163" y="752129"/>
            <a:ext cx="4603757" cy="5054710"/>
          </a:xfrm>
          <a:prstGeom prst="rect">
            <a:avLst/>
          </a:prstGeom>
        </p:spPr>
      </p:pic>
      <p:grpSp>
        <p:nvGrpSpPr>
          <p:cNvPr id="15" name="Group 14" descr="Long term oil and gas production request">
            <a:extLst>
              <a:ext uri="{FF2B5EF4-FFF2-40B4-BE49-F238E27FC236}">
                <a16:creationId xmlns:a16="http://schemas.microsoft.com/office/drawing/2014/main" id="{C480A602-B2EA-FDD8-5185-E0A5F9B58EF8}"/>
              </a:ext>
            </a:extLst>
          </p:cNvPr>
          <p:cNvGrpSpPr/>
          <p:nvPr/>
        </p:nvGrpSpPr>
        <p:grpSpPr>
          <a:xfrm>
            <a:off x="6510328" y="752129"/>
            <a:ext cx="4279839" cy="5332665"/>
            <a:chOff x="6510328" y="752129"/>
            <a:chExt cx="4279839" cy="5332665"/>
          </a:xfrm>
        </p:grpSpPr>
        <p:pic>
          <p:nvPicPr>
            <p:cNvPr id="13" name="Picture 12">
              <a:extLst>
                <a:ext uri="{FF2B5EF4-FFF2-40B4-BE49-F238E27FC236}">
                  <a16:creationId xmlns:a16="http://schemas.microsoft.com/office/drawing/2014/main" id="{0867AB04-E9FF-7F88-93A2-15DA805A6605}"/>
                </a:ext>
              </a:extLst>
            </p:cNvPr>
            <p:cNvPicPr>
              <a:picLocks noChangeAspect="1"/>
            </p:cNvPicPr>
            <p:nvPr/>
          </p:nvPicPr>
          <p:blipFill>
            <a:blip r:embed="rId4"/>
            <a:stretch>
              <a:fillRect/>
            </a:stretch>
          </p:blipFill>
          <p:spPr>
            <a:xfrm>
              <a:off x="6510329" y="752129"/>
              <a:ext cx="4279838" cy="5332665"/>
            </a:xfrm>
            <a:prstGeom prst="rect">
              <a:avLst/>
            </a:prstGeom>
          </p:spPr>
        </p:pic>
        <p:sp>
          <p:nvSpPr>
            <p:cNvPr id="14" name="TextBox 13">
              <a:extLst>
                <a:ext uri="{FF2B5EF4-FFF2-40B4-BE49-F238E27FC236}">
                  <a16:creationId xmlns:a16="http://schemas.microsoft.com/office/drawing/2014/main" id="{63260CDF-329D-31CE-D6B9-0D78A9B7A241}"/>
                </a:ext>
              </a:extLst>
            </p:cNvPr>
            <p:cNvSpPr txBox="1"/>
            <p:nvPr/>
          </p:nvSpPr>
          <p:spPr>
            <a:xfrm>
              <a:off x="6510328" y="2893590"/>
              <a:ext cx="1983235" cy="307777"/>
            </a:xfrm>
            <a:prstGeom prst="rect">
              <a:avLst/>
            </a:prstGeom>
            <a:noFill/>
          </p:spPr>
          <p:txBody>
            <a:bodyPr wrap="square" rtlCol="0">
              <a:spAutoFit/>
            </a:bodyPr>
            <a:lstStyle/>
            <a:p>
              <a:r>
                <a:rPr lang="en-GB" sz="1400" b="1">
                  <a:latin typeface="Aptos" panose="020B0004020202020204" pitchFamily="34" charset="0"/>
                </a:rPr>
                <a:t>2027 to 2030</a:t>
              </a:r>
            </a:p>
          </p:txBody>
        </p:sp>
      </p:grpSp>
    </p:spTree>
    <p:extLst>
      <p:ext uri="{BB962C8B-B14F-4D97-AF65-F5344CB8AC3E}">
        <p14:creationId xmlns:p14="http://schemas.microsoft.com/office/powerpoint/2010/main" val="111368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B0D7A-78D3-2B68-7827-8081FF180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C7BA9-9F1C-8D32-600D-C3C34012F752}"/>
              </a:ext>
            </a:extLst>
          </p:cNvPr>
          <p:cNvSpPr>
            <a:spLocks noGrp="1"/>
          </p:cNvSpPr>
          <p:nvPr>
            <p:ph type="title"/>
          </p:nvPr>
        </p:nvSpPr>
        <p:spPr/>
        <p:txBody>
          <a:bodyPr>
            <a:normAutofit/>
          </a:bodyPr>
          <a:lstStyle/>
          <a:p>
            <a:r>
              <a:rPr lang="en-GB">
                <a:latin typeface="Calibri Light" panose="020F0302020204030204" pitchFamily="34" charset="0"/>
                <a:cs typeface="Calibri Light" panose="020F0302020204030204" pitchFamily="34" charset="0"/>
              </a:rPr>
              <a:t>Application rationale - definitions</a:t>
            </a:r>
          </a:p>
        </p:txBody>
      </p:sp>
      <p:sp>
        <p:nvSpPr>
          <p:cNvPr id="3" name="TextBox 2">
            <a:extLst>
              <a:ext uri="{FF2B5EF4-FFF2-40B4-BE49-F238E27FC236}">
                <a16:creationId xmlns:a16="http://schemas.microsoft.com/office/drawing/2014/main" id="{014825A6-5174-1F24-CCA0-D80BF21B9871}"/>
              </a:ext>
            </a:extLst>
          </p:cNvPr>
          <p:cNvSpPr txBox="1"/>
          <p:nvPr/>
        </p:nvSpPr>
        <p:spPr>
          <a:xfrm>
            <a:off x="404446" y="861645"/>
            <a:ext cx="11271873" cy="5550877"/>
          </a:xfrm>
          <a:prstGeom prst="rect">
            <a:avLst/>
          </a:prstGeom>
          <a:noFill/>
        </p:spPr>
        <p:txBody>
          <a:bodyPr wrap="square" rtlCol="0">
            <a:spAutoFit/>
          </a:bodyPr>
          <a:lstStyle/>
          <a:p>
            <a:pPr algn="l">
              <a:spcAft>
                <a:spcPts val="1500"/>
              </a:spcAft>
            </a:pPr>
            <a:r>
              <a:rPr lang="en-GB" sz="1400" b="1" i="0" u="sng">
                <a:solidFill>
                  <a:srgbClr val="002060"/>
                </a:solidFill>
                <a:effectLst/>
                <a:latin typeface="Calibri" panose="020F0502020204030204" pitchFamily="34" charset="0"/>
                <a:ea typeface="Calibri" panose="020F0502020204030204" pitchFamily="34" charset="0"/>
                <a:cs typeface="Calibri" panose="020F0502020204030204" pitchFamily="34" charset="0"/>
              </a:rPr>
              <a:t>Increase</a:t>
            </a:r>
          </a:p>
          <a:p>
            <a:pPr algn="l">
              <a:spcAft>
                <a:spcPts val="1500"/>
              </a:spcAft>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Compared to the previous year “increase” should be selected where:</a:t>
            </a:r>
          </a:p>
          <a:p>
            <a:pPr marL="285750" indent="-285750" algn="l">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there is an increase in the average oil or;</a:t>
            </a:r>
          </a:p>
          <a:p>
            <a:pPr marL="285750" indent="-285750" algn="l">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there is an increase in the average gas profile or;</a:t>
            </a:r>
          </a:p>
          <a:p>
            <a:pPr marL="285750" indent="-285750" algn="l">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any of the years show an increase over the current year's consented volumes or;</a:t>
            </a:r>
          </a:p>
          <a:p>
            <a:pPr marL="285750" indent="-285750" algn="l">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there is no previous consent as the application is related to an FDP</a:t>
            </a:r>
          </a:p>
          <a:p>
            <a:pPr algn="l"/>
            <a:endPar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l">
              <a:spcAft>
                <a:spcPts val="1500"/>
              </a:spcAft>
            </a:pPr>
            <a:r>
              <a:rPr lang="en-GB" sz="1400" b="1" i="0" u="sng">
                <a:solidFill>
                  <a:srgbClr val="002060"/>
                </a:solidFill>
                <a:effectLst/>
                <a:latin typeface="Calibri" panose="020F0502020204030204" pitchFamily="34" charset="0"/>
                <a:ea typeface="Calibri" panose="020F0502020204030204" pitchFamily="34" charset="0"/>
                <a:cs typeface="Calibri" panose="020F0502020204030204" pitchFamily="34" charset="0"/>
              </a:rPr>
              <a:t>Decrease</a:t>
            </a:r>
          </a:p>
          <a:p>
            <a:pPr algn="l">
              <a:spcAft>
                <a:spcPts val="1500"/>
              </a:spcAft>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Compared to the previous year “decrease” should be selected where:</a:t>
            </a:r>
          </a:p>
          <a:p>
            <a:pPr marL="285750" indent="-285750" algn="l">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there is a decrease in the average oil or;</a:t>
            </a:r>
          </a:p>
          <a:p>
            <a:pPr marL="285750" indent="-285750" algn="l">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there is a decrease in the average gas profile or;</a:t>
            </a:r>
          </a:p>
          <a:p>
            <a:pPr marL="285750" indent="-285750" algn="l">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 any of the years show a decrease over the current year's consented volumes</a:t>
            </a:r>
          </a:p>
          <a:p>
            <a:pPr algn="l"/>
            <a:endParaRPr lang="en-GB" sz="1400" b="1" i="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l">
              <a:spcAft>
                <a:spcPts val="1500"/>
              </a:spcAft>
            </a:pPr>
            <a:r>
              <a:rPr lang="en-GB" sz="1400" b="1" i="0" u="sng">
                <a:solidFill>
                  <a:srgbClr val="002060"/>
                </a:solidFill>
                <a:effectLst/>
                <a:latin typeface="Calibri" panose="020F0502020204030204" pitchFamily="34" charset="0"/>
                <a:ea typeface="Calibri" panose="020F0502020204030204" pitchFamily="34" charset="0"/>
                <a:cs typeface="Calibri" panose="020F0502020204030204" pitchFamily="34" charset="0"/>
              </a:rPr>
              <a:t>Extension</a:t>
            </a:r>
          </a:p>
          <a:p>
            <a:pPr marL="285750" indent="-285750" algn="l">
              <a:spcAft>
                <a:spcPts val="1500"/>
              </a:spcAft>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Should only be selected with prior agreement of the NSTA and will typically relate to unique circumstances around end of field life.</a:t>
            </a:r>
          </a:p>
          <a:p>
            <a:pPr algn="l">
              <a:spcAft>
                <a:spcPts val="1500"/>
              </a:spcAft>
            </a:pPr>
            <a:r>
              <a:rPr lang="en-GB" sz="1400" b="1" i="0" u="sng">
                <a:solidFill>
                  <a:srgbClr val="002060"/>
                </a:solidFill>
                <a:effectLst/>
                <a:latin typeface="Calibri" panose="020F0502020204030204" pitchFamily="34" charset="0"/>
                <a:ea typeface="Calibri" panose="020F0502020204030204" pitchFamily="34" charset="0"/>
                <a:cs typeface="Calibri" panose="020F0502020204030204" pitchFamily="34" charset="0"/>
              </a:rPr>
              <a:t>Other</a:t>
            </a:r>
          </a:p>
          <a:p>
            <a:pPr marL="285750" indent="-285750" algn="l">
              <a:buFont typeface="Wingdings" panose="05000000000000000000" pitchFamily="2" charset="2"/>
              <a:buChar char="§"/>
            </a:pPr>
            <a:r>
              <a:rPr lang="en-GB" sz="1400" b="0" i="0">
                <a:solidFill>
                  <a:srgbClr val="002060"/>
                </a:solidFill>
                <a:effectLst/>
                <a:latin typeface="Calibri" panose="020F0502020204030204" pitchFamily="34" charset="0"/>
                <a:ea typeface="Calibri" panose="020F0502020204030204" pitchFamily="34" charset="0"/>
                <a:cs typeface="Calibri" panose="020F0502020204030204" pitchFamily="34" charset="0"/>
              </a:rPr>
              <a:t>Should be selected when this application does not result in an increase, decrease, or extension in production, for example when there is a change of operator.</a:t>
            </a:r>
          </a:p>
          <a:p>
            <a:endParaRPr lang="en-GB" sz="16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E3A3F9E-AFF9-8504-E665-EB115EAB0058}"/>
              </a:ext>
            </a:extLst>
          </p:cNvPr>
          <p:cNvSpPr txBox="1"/>
          <p:nvPr/>
        </p:nvSpPr>
        <p:spPr>
          <a:xfrm>
            <a:off x="7712349" y="2274838"/>
            <a:ext cx="3963970" cy="2308324"/>
          </a:xfrm>
          <a:prstGeom prst="rect">
            <a:avLst/>
          </a:prstGeom>
          <a:solidFill>
            <a:srgbClr val="193768"/>
          </a:solidFill>
          <a:effectLst/>
        </p:spPr>
        <p:txBody>
          <a:bodyPr wrap="square" rtlCol="0">
            <a:spAutoFit/>
          </a:bodyPr>
          <a:lstStyle/>
          <a:p>
            <a:r>
              <a:rPr lang="en-GB" sz="160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Definitions are written in priority order, starting with “increase”.</a:t>
            </a:r>
          </a:p>
          <a:p>
            <a:r>
              <a:rPr lang="en-GB" sz="160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If the case meets any of the bullet points under increase, please select that option.</a:t>
            </a:r>
          </a:p>
          <a:p>
            <a:r>
              <a:rPr lang="en-GB" sz="160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If none of these criteria are met, move on to decrease.</a:t>
            </a:r>
          </a:p>
          <a:p>
            <a:r>
              <a:rPr lang="en-GB" sz="160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Similarly, if the criteria for increase are not met but any of the decrease criteria apply, the selected option should be decrease. </a:t>
            </a:r>
          </a:p>
        </p:txBody>
      </p:sp>
      <p:sp>
        <p:nvSpPr>
          <p:cNvPr id="5" name="Text Placeholder 2">
            <a:extLst>
              <a:ext uri="{FF2B5EF4-FFF2-40B4-BE49-F238E27FC236}">
                <a16:creationId xmlns:a16="http://schemas.microsoft.com/office/drawing/2014/main" id="{E2B07BDB-0029-5E45-0A68-AC1CC3344170}"/>
              </a:ext>
            </a:extLst>
          </p:cNvPr>
          <p:cNvSpPr txBox="1">
            <a:spLocks/>
          </p:cNvSpPr>
          <p:nvPr/>
        </p:nvSpPr>
        <p:spPr>
          <a:xfrm>
            <a:off x="0" y="6489700"/>
            <a:ext cx="12192000" cy="368300"/>
          </a:xfrm>
          <a:prstGeom prst="rect">
            <a:avLst/>
          </a:prstGeom>
          <a:solidFill>
            <a:srgbClr val="002060"/>
          </a:solidFill>
          <a:ln>
            <a:solidFill>
              <a:srgbClr val="193768"/>
            </a:solidFill>
          </a:ln>
        </p:spPr>
        <p:txBody>
          <a:bodyPr/>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180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Annual Consents Exercise 2027</a:t>
            </a:r>
          </a:p>
        </p:txBody>
      </p:sp>
    </p:spTree>
    <p:extLst>
      <p:ext uri="{BB962C8B-B14F-4D97-AF65-F5344CB8AC3E}">
        <p14:creationId xmlns:p14="http://schemas.microsoft.com/office/powerpoint/2010/main" val="17005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B03E-1B2D-C068-3C8E-278C2CF8EE8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A2C4B7C-41F9-E8AD-230A-B14A427FE854}"/>
              </a:ext>
              <a:ext uri="{C183D7F6-B498-43B3-948B-1728B52AA6E4}">
                <adec:decorative xmlns:adec="http://schemas.microsoft.com/office/drawing/2017/decorative" val="1"/>
              </a:ext>
            </a:extLst>
          </p:cNvPr>
          <p:cNvGrpSpPr/>
          <p:nvPr/>
        </p:nvGrpSpPr>
        <p:grpSpPr>
          <a:xfrm>
            <a:off x="575733" y="822403"/>
            <a:ext cx="2340000" cy="756000"/>
            <a:chOff x="7611" y="756336"/>
            <a:chExt cx="3074090" cy="1374194"/>
          </a:xfrm>
        </p:grpSpPr>
        <p:sp>
          <p:nvSpPr>
            <p:cNvPr id="5" name="Rectangle: Rounded Corners 4">
              <a:extLst>
                <a:ext uri="{FF2B5EF4-FFF2-40B4-BE49-F238E27FC236}">
                  <a16:creationId xmlns:a16="http://schemas.microsoft.com/office/drawing/2014/main" id="{F7F33F28-B671-2360-CD66-1FC4B589B9B4}"/>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6" name="Rectangle: Rounded Corners 4">
              <a:extLst>
                <a:ext uri="{FF2B5EF4-FFF2-40B4-BE49-F238E27FC236}">
                  <a16:creationId xmlns:a16="http://schemas.microsoft.com/office/drawing/2014/main" id="{2A63A70F-DF40-9507-CE08-36ED05C49C49}"/>
                </a:ext>
              </a:extLst>
            </p:cNvPr>
            <p:cNvSpPr txBox="1"/>
            <p:nvPr/>
          </p:nvSpPr>
          <p:spPr>
            <a:xfrm>
              <a:off x="47860" y="796585"/>
              <a:ext cx="2847625" cy="1228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Start</a:t>
              </a:r>
            </a:p>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compare to the latest consent</a:t>
              </a:r>
            </a:p>
          </p:txBody>
        </p:sp>
      </p:grpSp>
      <p:sp>
        <p:nvSpPr>
          <p:cNvPr id="2" name="Title 1">
            <a:extLst>
              <a:ext uri="{FF2B5EF4-FFF2-40B4-BE49-F238E27FC236}">
                <a16:creationId xmlns:a16="http://schemas.microsoft.com/office/drawing/2014/main" id="{BEC55524-F4A6-7A1B-BF44-8C9FC15A53F3}"/>
              </a:ext>
              <a:ext uri="{C183D7F6-B498-43B3-948B-1728B52AA6E4}">
                <adec:decorative xmlns:adec="http://schemas.microsoft.com/office/drawing/2017/decorative" val="1"/>
              </a:ext>
            </a:extLst>
          </p:cNvPr>
          <p:cNvSpPr>
            <a:spLocks noGrp="1"/>
          </p:cNvSpPr>
          <p:nvPr>
            <p:ph type="title"/>
          </p:nvPr>
        </p:nvSpPr>
        <p:spPr>
          <a:xfrm>
            <a:off x="575733" y="264995"/>
            <a:ext cx="7095435" cy="501649"/>
          </a:xfrm>
        </p:spPr>
        <p:txBody>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Production rationale – flow chart</a:t>
            </a:r>
          </a:p>
        </p:txBody>
      </p:sp>
      <p:grpSp>
        <p:nvGrpSpPr>
          <p:cNvPr id="10" name="Group 9">
            <a:extLst>
              <a:ext uri="{FF2B5EF4-FFF2-40B4-BE49-F238E27FC236}">
                <a16:creationId xmlns:a16="http://schemas.microsoft.com/office/drawing/2014/main" id="{1FCDAA74-6D77-AD78-E8BB-05FC1DB591DA}"/>
              </a:ext>
              <a:ext uri="{C183D7F6-B498-43B3-948B-1728B52AA6E4}">
                <adec:decorative xmlns:adec="http://schemas.microsoft.com/office/drawing/2017/decorative" val="1"/>
              </a:ext>
            </a:extLst>
          </p:cNvPr>
          <p:cNvGrpSpPr/>
          <p:nvPr/>
        </p:nvGrpSpPr>
        <p:grpSpPr>
          <a:xfrm>
            <a:off x="4312114" y="822403"/>
            <a:ext cx="2340000" cy="756000"/>
            <a:chOff x="7611" y="756336"/>
            <a:chExt cx="3074090" cy="1374194"/>
          </a:xfrm>
        </p:grpSpPr>
        <p:sp>
          <p:nvSpPr>
            <p:cNvPr id="11" name="Rectangle: Rounded Corners 10">
              <a:extLst>
                <a:ext uri="{FF2B5EF4-FFF2-40B4-BE49-F238E27FC236}">
                  <a16:creationId xmlns:a16="http://schemas.microsoft.com/office/drawing/2014/main" id="{62D23708-9B1E-0E8C-BE5B-8C3E11039E14}"/>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12" name="Rectangle: Rounded Corners 4">
              <a:extLst>
                <a:ext uri="{FF2B5EF4-FFF2-40B4-BE49-F238E27FC236}">
                  <a16:creationId xmlns:a16="http://schemas.microsoft.com/office/drawing/2014/main" id="{E3DA0AEC-9084-D0F8-360D-D9A44DBBB68A}"/>
                </a:ext>
              </a:extLst>
            </p:cNvPr>
            <p:cNvSpPr txBox="1"/>
            <p:nvPr/>
          </p:nvSpPr>
          <p:spPr>
            <a:xfrm>
              <a:off x="47860" y="796584"/>
              <a:ext cx="2993592" cy="1293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Does it meet any “increase” criteria?</a:t>
              </a:r>
            </a:p>
          </p:txBody>
        </p:sp>
      </p:grpSp>
      <p:sp>
        <p:nvSpPr>
          <p:cNvPr id="21" name="TextBox 20">
            <a:extLst>
              <a:ext uri="{FF2B5EF4-FFF2-40B4-BE49-F238E27FC236}">
                <a16:creationId xmlns:a16="http://schemas.microsoft.com/office/drawing/2014/main" id="{4D36B9E3-474A-EDCD-1993-FAAC97109E9C}"/>
              </a:ext>
              <a:ext uri="{C183D7F6-B498-43B3-948B-1728B52AA6E4}">
                <adec:decorative xmlns:adec="http://schemas.microsoft.com/office/drawing/2017/decorative" val="1"/>
              </a:ext>
            </a:extLst>
          </p:cNvPr>
          <p:cNvSpPr txBox="1"/>
          <p:nvPr/>
        </p:nvSpPr>
        <p:spPr>
          <a:xfrm>
            <a:off x="7115835" y="941107"/>
            <a:ext cx="848025" cy="307777"/>
          </a:xfrm>
          <a:prstGeom prst="rect">
            <a:avLst/>
          </a:prstGeom>
          <a:noFill/>
        </p:spPr>
        <p:txBody>
          <a:bodyPr wrap="square" rtlCol="0">
            <a:spAutoFit/>
          </a:bodyPr>
          <a:lstStyle/>
          <a:p>
            <a:pPr algn="ctr"/>
            <a:r>
              <a:rPr lang="en-GB" sz="1400">
                <a:latin typeface="Calibri Light" panose="020F0302020204030204" pitchFamily="34" charset="0"/>
                <a:ea typeface="Calibri Light" panose="020F0302020204030204" pitchFamily="34" charset="0"/>
                <a:cs typeface="Calibri Light" panose="020F0302020204030204" pitchFamily="34" charset="0"/>
              </a:rPr>
              <a:t>Yes</a:t>
            </a:r>
          </a:p>
        </p:txBody>
      </p:sp>
      <p:grpSp>
        <p:nvGrpSpPr>
          <p:cNvPr id="13" name="Group 12">
            <a:extLst>
              <a:ext uri="{FF2B5EF4-FFF2-40B4-BE49-F238E27FC236}">
                <a16:creationId xmlns:a16="http://schemas.microsoft.com/office/drawing/2014/main" id="{42FDB103-D7B0-3F9A-C88B-279DE7CE0FF1}"/>
              </a:ext>
              <a:ext uri="{C183D7F6-B498-43B3-948B-1728B52AA6E4}">
                <adec:decorative xmlns:adec="http://schemas.microsoft.com/office/drawing/2017/decorative" val="1"/>
              </a:ext>
            </a:extLst>
          </p:cNvPr>
          <p:cNvGrpSpPr/>
          <p:nvPr/>
        </p:nvGrpSpPr>
        <p:grpSpPr>
          <a:xfrm>
            <a:off x="8372554" y="834068"/>
            <a:ext cx="2340000" cy="756000"/>
            <a:chOff x="7611" y="756336"/>
            <a:chExt cx="3074090" cy="1374194"/>
          </a:xfrm>
        </p:grpSpPr>
        <p:sp>
          <p:nvSpPr>
            <p:cNvPr id="14" name="Rectangle: Rounded Corners 13">
              <a:extLst>
                <a:ext uri="{FF2B5EF4-FFF2-40B4-BE49-F238E27FC236}">
                  <a16:creationId xmlns:a16="http://schemas.microsoft.com/office/drawing/2014/main" id="{B1AC969E-1752-3741-2678-2C49ED3A9E8A}"/>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15" name="Rectangle: Rounded Corners 4">
              <a:extLst>
                <a:ext uri="{FF2B5EF4-FFF2-40B4-BE49-F238E27FC236}">
                  <a16:creationId xmlns:a16="http://schemas.microsoft.com/office/drawing/2014/main" id="{A8D1607C-BE2E-5A7F-FA3F-32F4B443ABD1}"/>
                </a:ext>
              </a:extLst>
            </p:cNvPr>
            <p:cNvSpPr txBox="1"/>
            <p:nvPr/>
          </p:nvSpPr>
          <p:spPr>
            <a:xfrm>
              <a:off x="47860" y="796584"/>
              <a:ext cx="2993592" cy="1293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Select </a:t>
              </a:r>
              <a:r>
                <a:rPr lang="en-GB" sz="1400" b="1"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increase</a:t>
              </a:r>
            </a:p>
          </p:txBody>
        </p:sp>
      </p:grpSp>
      <p:sp>
        <p:nvSpPr>
          <p:cNvPr id="22" name="TextBox 21">
            <a:extLst>
              <a:ext uri="{FF2B5EF4-FFF2-40B4-BE49-F238E27FC236}">
                <a16:creationId xmlns:a16="http://schemas.microsoft.com/office/drawing/2014/main" id="{C0EC2E74-007C-0EDB-8567-ECDFBB5CC4D3}"/>
              </a:ext>
              <a:ext uri="{C183D7F6-B498-43B3-948B-1728B52AA6E4}">
                <adec:decorative xmlns:adec="http://schemas.microsoft.com/office/drawing/2017/decorative" val="1"/>
              </a:ext>
            </a:extLst>
          </p:cNvPr>
          <p:cNvSpPr txBox="1"/>
          <p:nvPr/>
        </p:nvSpPr>
        <p:spPr>
          <a:xfrm>
            <a:off x="5538111" y="1842870"/>
            <a:ext cx="391454" cy="307777"/>
          </a:xfrm>
          <a:prstGeom prst="rect">
            <a:avLst/>
          </a:prstGeom>
          <a:noFill/>
        </p:spPr>
        <p:txBody>
          <a:bodyPr wrap="none" rtlCol="0">
            <a:spAutoFit/>
          </a:bodyPr>
          <a:lstStyle/>
          <a:p>
            <a:r>
              <a:rPr lang="en-GB" sz="1400">
                <a:latin typeface="Calibri Light" panose="020F0302020204030204" pitchFamily="34" charset="0"/>
                <a:ea typeface="Calibri Light" panose="020F0302020204030204" pitchFamily="34" charset="0"/>
                <a:cs typeface="Calibri Light" panose="020F0302020204030204" pitchFamily="34" charset="0"/>
              </a:rPr>
              <a:t>No</a:t>
            </a:r>
          </a:p>
        </p:txBody>
      </p:sp>
      <p:grpSp>
        <p:nvGrpSpPr>
          <p:cNvPr id="23" name="Group 22">
            <a:extLst>
              <a:ext uri="{FF2B5EF4-FFF2-40B4-BE49-F238E27FC236}">
                <a16:creationId xmlns:a16="http://schemas.microsoft.com/office/drawing/2014/main" id="{D0590CAA-980C-8EED-24CA-70D049EF2521}"/>
              </a:ext>
              <a:ext uri="{C183D7F6-B498-43B3-948B-1728B52AA6E4}">
                <adec:decorative xmlns:adec="http://schemas.microsoft.com/office/drawing/2017/decorative" val="1"/>
              </a:ext>
            </a:extLst>
          </p:cNvPr>
          <p:cNvGrpSpPr/>
          <p:nvPr/>
        </p:nvGrpSpPr>
        <p:grpSpPr>
          <a:xfrm>
            <a:off x="4312114" y="2415853"/>
            <a:ext cx="2340000" cy="756000"/>
            <a:chOff x="7611" y="756336"/>
            <a:chExt cx="3074090" cy="1374194"/>
          </a:xfrm>
        </p:grpSpPr>
        <p:sp>
          <p:nvSpPr>
            <p:cNvPr id="24" name="Rectangle: Rounded Corners 23">
              <a:extLst>
                <a:ext uri="{FF2B5EF4-FFF2-40B4-BE49-F238E27FC236}">
                  <a16:creationId xmlns:a16="http://schemas.microsoft.com/office/drawing/2014/main" id="{276AFE04-97E5-C415-B317-5001DA7ECCA8}"/>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25" name="Rectangle: Rounded Corners 4">
              <a:extLst>
                <a:ext uri="{FF2B5EF4-FFF2-40B4-BE49-F238E27FC236}">
                  <a16:creationId xmlns:a16="http://schemas.microsoft.com/office/drawing/2014/main" id="{01463B05-A4E2-78F6-BEC7-F263D83823D8}"/>
                </a:ext>
              </a:extLst>
            </p:cNvPr>
            <p:cNvSpPr txBox="1"/>
            <p:nvPr/>
          </p:nvSpPr>
          <p:spPr>
            <a:xfrm>
              <a:off x="47860" y="796583"/>
              <a:ext cx="2993592" cy="1293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Does it meet any “decrease” criteria?</a:t>
              </a:r>
            </a:p>
          </p:txBody>
        </p:sp>
      </p:grpSp>
      <p:sp>
        <p:nvSpPr>
          <p:cNvPr id="29" name="TextBox 28">
            <a:extLst>
              <a:ext uri="{FF2B5EF4-FFF2-40B4-BE49-F238E27FC236}">
                <a16:creationId xmlns:a16="http://schemas.microsoft.com/office/drawing/2014/main" id="{B7D20439-CE58-E441-E876-235DF4373489}"/>
              </a:ext>
              <a:ext uri="{C183D7F6-B498-43B3-948B-1728B52AA6E4}">
                <adec:decorative xmlns:adec="http://schemas.microsoft.com/office/drawing/2017/decorative" val="1"/>
              </a:ext>
            </a:extLst>
          </p:cNvPr>
          <p:cNvSpPr txBox="1"/>
          <p:nvPr/>
        </p:nvSpPr>
        <p:spPr>
          <a:xfrm>
            <a:off x="7115836" y="2512328"/>
            <a:ext cx="848025" cy="307777"/>
          </a:xfrm>
          <a:prstGeom prst="rect">
            <a:avLst/>
          </a:prstGeom>
          <a:noFill/>
        </p:spPr>
        <p:txBody>
          <a:bodyPr wrap="square" rtlCol="0">
            <a:spAutoFit/>
          </a:bodyPr>
          <a:lstStyle/>
          <a:p>
            <a:pPr algn="ctr"/>
            <a:r>
              <a:rPr lang="en-GB" sz="1400">
                <a:latin typeface="Calibri Light" panose="020F0302020204030204" pitchFamily="34" charset="0"/>
                <a:ea typeface="Calibri Light" panose="020F0302020204030204" pitchFamily="34" charset="0"/>
                <a:cs typeface="Calibri Light" panose="020F0302020204030204" pitchFamily="34" charset="0"/>
              </a:rPr>
              <a:t>Yes</a:t>
            </a:r>
          </a:p>
        </p:txBody>
      </p:sp>
      <p:grpSp>
        <p:nvGrpSpPr>
          <p:cNvPr id="26" name="Group 25">
            <a:extLst>
              <a:ext uri="{FF2B5EF4-FFF2-40B4-BE49-F238E27FC236}">
                <a16:creationId xmlns:a16="http://schemas.microsoft.com/office/drawing/2014/main" id="{30D8AE58-4190-F5DA-607B-A60BDAB77DD4}"/>
              </a:ext>
              <a:ext uri="{C183D7F6-B498-43B3-948B-1728B52AA6E4}">
                <adec:decorative xmlns:adec="http://schemas.microsoft.com/office/drawing/2017/decorative" val="1"/>
              </a:ext>
            </a:extLst>
          </p:cNvPr>
          <p:cNvGrpSpPr/>
          <p:nvPr/>
        </p:nvGrpSpPr>
        <p:grpSpPr>
          <a:xfrm>
            <a:off x="8372554" y="2415851"/>
            <a:ext cx="2340000" cy="756000"/>
            <a:chOff x="7611" y="756336"/>
            <a:chExt cx="3074090" cy="1374194"/>
          </a:xfrm>
        </p:grpSpPr>
        <p:sp>
          <p:nvSpPr>
            <p:cNvPr id="27" name="Rectangle: Rounded Corners 26">
              <a:extLst>
                <a:ext uri="{FF2B5EF4-FFF2-40B4-BE49-F238E27FC236}">
                  <a16:creationId xmlns:a16="http://schemas.microsoft.com/office/drawing/2014/main" id="{F8938FC7-1B5B-ABA0-0718-5B29FE3EA1AB}"/>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28" name="Rectangle: Rounded Corners 4">
              <a:extLst>
                <a:ext uri="{FF2B5EF4-FFF2-40B4-BE49-F238E27FC236}">
                  <a16:creationId xmlns:a16="http://schemas.microsoft.com/office/drawing/2014/main" id="{4F9B3690-32B1-9C0F-C6BE-9D8CB63EB2FD}"/>
                </a:ext>
              </a:extLst>
            </p:cNvPr>
            <p:cNvSpPr txBox="1"/>
            <p:nvPr/>
          </p:nvSpPr>
          <p:spPr>
            <a:xfrm>
              <a:off x="47860" y="796584"/>
              <a:ext cx="2993592" cy="1293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Select </a:t>
              </a:r>
              <a:r>
                <a:rPr lang="en-GB" sz="1400" b="1"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decrease</a:t>
              </a:r>
            </a:p>
          </p:txBody>
        </p:sp>
      </p:grpSp>
      <p:sp>
        <p:nvSpPr>
          <p:cNvPr id="34" name="TextBox 33">
            <a:extLst>
              <a:ext uri="{FF2B5EF4-FFF2-40B4-BE49-F238E27FC236}">
                <a16:creationId xmlns:a16="http://schemas.microsoft.com/office/drawing/2014/main" id="{A8733D41-8381-C842-115D-B3F759EE2410}"/>
              </a:ext>
              <a:ext uri="{C183D7F6-B498-43B3-948B-1728B52AA6E4}">
                <adec:decorative xmlns:adec="http://schemas.microsoft.com/office/drawing/2017/decorative" val="1"/>
              </a:ext>
            </a:extLst>
          </p:cNvPr>
          <p:cNvSpPr txBox="1"/>
          <p:nvPr/>
        </p:nvSpPr>
        <p:spPr>
          <a:xfrm>
            <a:off x="5538111" y="3421838"/>
            <a:ext cx="391454" cy="307777"/>
          </a:xfrm>
          <a:prstGeom prst="rect">
            <a:avLst/>
          </a:prstGeom>
          <a:noFill/>
        </p:spPr>
        <p:txBody>
          <a:bodyPr wrap="none" rtlCol="0">
            <a:spAutoFit/>
          </a:bodyPr>
          <a:lstStyle/>
          <a:p>
            <a:r>
              <a:rPr lang="en-GB" sz="1400">
                <a:latin typeface="Calibri Light" panose="020F0302020204030204" pitchFamily="34" charset="0"/>
                <a:ea typeface="Calibri Light" panose="020F0302020204030204" pitchFamily="34" charset="0"/>
                <a:cs typeface="Calibri Light" panose="020F0302020204030204" pitchFamily="34" charset="0"/>
              </a:rPr>
              <a:t>No</a:t>
            </a:r>
          </a:p>
        </p:txBody>
      </p:sp>
      <p:grpSp>
        <p:nvGrpSpPr>
          <p:cNvPr id="35" name="Group 34">
            <a:extLst>
              <a:ext uri="{FF2B5EF4-FFF2-40B4-BE49-F238E27FC236}">
                <a16:creationId xmlns:a16="http://schemas.microsoft.com/office/drawing/2014/main" id="{53B6E444-8EB1-BD70-71FE-12B7E274E3A5}"/>
              </a:ext>
              <a:ext uri="{C183D7F6-B498-43B3-948B-1728B52AA6E4}">
                <adec:decorative xmlns:adec="http://schemas.microsoft.com/office/drawing/2017/decorative" val="1"/>
              </a:ext>
            </a:extLst>
          </p:cNvPr>
          <p:cNvGrpSpPr/>
          <p:nvPr/>
        </p:nvGrpSpPr>
        <p:grpSpPr>
          <a:xfrm>
            <a:off x="4312114" y="4008564"/>
            <a:ext cx="2340000" cy="756000"/>
            <a:chOff x="7611" y="756336"/>
            <a:chExt cx="3074090" cy="1374194"/>
          </a:xfrm>
        </p:grpSpPr>
        <p:sp>
          <p:nvSpPr>
            <p:cNvPr id="36" name="Rectangle: Rounded Corners 35">
              <a:extLst>
                <a:ext uri="{FF2B5EF4-FFF2-40B4-BE49-F238E27FC236}">
                  <a16:creationId xmlns:a16="http://schemas.microsoft.com/office/drawing/2014/main" id="{51AB9DF7-644F-DB9C-A7E1-58E4F7FD87AB}"/>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37" name="Rectangle: Rounded Corners 4">
              <a:extLst>
                <a:ext uri="{FF2B5EF4-FFF2-40B4-BE49-F238E27FC236}">
                  <a16:creationId xmlns:a16="http://schemas.microsoft.com/office/drawing/2014/main" id="{68595895-06D0-ECB9-41E9-9865D6607879}"/>
                </a:ext>
              </a:extLst>
            </p:cNvPr>
            <p:cNvSpPr txBox="1"/>
            <p:nvPr/>
          </p:nvSpPr>
          <p:spPr>
            <a:xfrm>
              <a:off x="47860" y="796584"/>
              <a:ext cx="2993592" cy="1213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Has it been agreed prior with NSTA for extension?</a:t>
              </a:r>
            </a:p>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(exceptional circumstances) </a:t>
              </a:r>
            </a:p>
          </p:txBody>
        </p:sp>
      </p:grpSp>
      <p:sp>
        <p:nvSpPr>
          <p:cNvPr id="62" name="TextBox 61">
            <a:extLst>
              <a:ext uri="{FF2B5EF4-FFF2-40B4-BE49-F238E27FC236}">
                <a16:creationId xmlns:a16="http://schemas.microsoft.com/office/drawing/2014/main" id="{E07A2FD5-6F61-30AC-358D-153EB33C1CE5}"/>
              </a:ext>
              <a:ext uri="{C183D7F6-B498-43B3-948B-1728B52AA6E4}">
                <adec:decorative xmlns:adec="http://schemas.microsoft.com/office/drawing/2017/decorative" val="1"/>
              </a:ext>
            </a:extLst>
          </p:cNvPr>
          <p:cNvSpPr txBox="1"/>
          <p:nvPr/>
        </p:nvSpPr>
        <p:spPr>
          <a:xfrm>
            <a:off x="7115836" y="4101773"/>
            <a:ext cx="848025" cy="307777"/>
          </a:xfrm>
          <a:prstGeom prst="rect">
            <a:avLst/>
          </a:prstGeom>
          <a:noFill/>
        </p:spPr>
        <p:txBody>
          <a:bodyPr wrap="square" rtlCol="0">
            <a:spAutoFit/>
          </a:bodyPr>
          <a:lstStyle/>
          <a:p>
            <a:pPr algn="ctr"/>
            <a:r>
              <a:rPr lang="en-GB" sz="1400">
                <a:latin typeface="Calibri Light" panose="020F0302020204030204" pitchFamily="34" charset="0"/>
                <a:ea typeface="Calibri Light" panose="020F0302020204030204" pitchFamily="34" charset="0"/>
                <a:cs typeface="Calibri Light" panose="020F0302020204030204" pitchFamily="34" charset="0"/>
              </a:rPr>
              <a:t>Yes</a:t>
            </a:r>
          </a:p>
        </p:txBody>
      </p:sp>
      <p:grpSp>
        <p:nvGrpSpPr>
          <p:cNvPr id="46" name="Group 45">
            <a:extLst>
              <a:ext uri="{FF2B5EF4-FFF2-40B4-BE49-F238E27FC236}">
                <a16:creationId xmlns:a16="http://schemas.microsoft.com/office/drawing/2014/main" id="{9EC3B058-3CC3-B333-3611-2C25D293EE8B}"/>
              </a:ext>
              <a:ext uri="{C183D7F6-B498-43B3-948B-1728B52AA6E4}">
                <adec:decorative xmlns:adec="http://schemas.microsoft.com/office/drawing/2017/decorative" val="1"/>
              </a:ext>
            </a:extLst>
          </p:cNvPr>
          <p:cNvGrpSpPr/>
          <p:nvPr/>
        </p:nvGrpSpPr>
        <p:grpSpPr>
          <a:xfrm>
            <a:off x="8372037" y="4008453"/>
            <a:ext cx="2340000" cy="756000"/>
            <a:chOff x="7611" y="756336"/>
            <a:chExt cx="3074090" cy="1374194"/>
          </a:xfrm>
        </p:grpSpPr>
        <p:sp>
          <p:nvSpPr>
            <p:cNvPr id="47" name="Rectangle: Rounded Corners 46">
              <a:extLst>
                <a:ext uri="{FF2B5EF4-FFF2-40B4-BE49-F238E27FC236}">
                  <a16:creationId xmlns:a16="http://schemas.microsoft.com/office/drawing/2014/main" id="{FE75930C-A0D0-5DF8-02F6-43EDEDCE4DF5}"/>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48" name="Rectangle: Rounded Corners 4">
              <a:extLst>
                <a:ext uri="{FF2B5EF4-FFF2-40B4-BE49-F238E27FC236}">
                  <a16:creationId xmlns:a16="http://schemas.microsoft.com/office/drawing/2014/main" id="{48617FD3-0A8B-2C01-645C-A37FBB65640E}"/>
                </a:ext>
              </a:extLst>
            </p:cNvPr>
            <p:cNvSpPr txBox="1"/>
            <p:nvPr/>
          </p:nvSpPr>
          <p:spPr>
            <a:xfrm>
              <a:off x="47860" y="796584"/>
              <a:ext cx="2993592" cy="1293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Select </a:t>
              </a:r>
              <a:r>
                <a:rPr lang="en-GB" sz="1400" b="1"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extension</a:t>
              </a:r>
            </a:p>
          </p:txBody>
        </p:sp>
      </p:grpSp>
      <p:sp>
        <p:nvSpPr>
          <p:cNvPr id="45" name="TextBox 44">
            <a:extLst>
              <a:ext uri="{FF2B5EF4-FFF2-40B4-BE49-F238E27FC236}">
                <a16:creationId xmlns:a16="http://schemas.microsoft.com/office/drawing/2014/main" id="{805BD420-8609-B4E2-8AA7-FF3D4EE3FEE2}"/>
              </a:ext>
              <a:ext uri="{C183D7F6-B498-43B3-948B-1728B52AA6E4}">
                <adec:decorative xmlns:adec="http://schemas.microsoft.com/office/drawing/2017/decorative" val="1"/>
              </a:ext>
            </a:extLst>
          </p:cNvPr>
          <p:cNvSpPr txBox="1"/>
          <p:nvPr/>
        </p:nvSpPr>
        <p:spPr>
          <a:xfrm>
            <a:off x="5538111" y="5047762"/>
            <a:ext cx="391454" cy="307777"/>
          </a:xfrm>
          <a:prstGeom prst="rect">
            <a:avLst/>
          </a:prstGeom>
          <a:noFill/>
        </p:spPr>
        <p:txBody>
          <a:bodyPr wrap="none" rtlCol="0">
            <a:spAutoFit/>
          </a:bodyPr>
          <a:lstStyle/>
          <a:p>
            <a:r>
              <a:rPr lang="en-GB" sz="1400">
                <a:latin typeface="Calibri Light" panose="020F0302020204030204" pitchFamily="34" charset="0"/>
                <a:ea typeface="Calibri Light" panose="020F0302020204030204" pitchFamily="34" charset="0"/>
                <a:cs typeface="Calibri Light" panose="020F0302020204030204" pitchFamily="34" charset="0"/>
              </a:rPr>
              <a:t>No</a:t>
            </a:r>
          </a:p>
        </p:txBody>
      </p:sp>
      <p:grpSp>
        <p:nvGrpSpPr>
          <p:cNvPr id="41" name="Group 40">
            <a:extLst>
              <a:ext uri="{FF2B5EF4-FFF2-40B4-BE49-F238E27FC236}">
                <a16:creationId xmlns:a16="http://schemas.microsoft.com/office/drawing/2014/main" id="{B6710AD8-B696-E947-8B89-211EB54D0FCB}"/>
              </a:ext>
              <a:ext uri="{C183D7F6-B498-43B3-948B-1728B52AA6E4}">
                <adec:decorative xmlns:adec="http://schemas.microsoft.com/office/drawing/2017/decorative" val="1"/>
              </a:ext>
            </a:extLst>
          </p:cNvPr>
          <p:cNvGrpSpPr/>
          <p:nvPr/>
        </p:nvGrpSpPr>
        <p:grpSpPr>
          <a:xfrm>
            <a:off x="4312114" y="5616597"/>
            <a:ext cx="2340000" cy="756000"/>
            <a:chOff x="7611" y="756336"/>
            <a:chExt cx="3074090" cy="1374194"/>
          </a:xfrm>
        </p:grpSpPr>
        <p:sp>
          <p:nvSpPr>
            <p:cNvPr id="42" name="Rectangle: Rounded Corners 41">
              <a:extLst>
                <a:ext uri="{FF2B5EF4-FFF2-40B4-BE49-F238E27FC236}">
                  <a16:creationId xmlns:a16="http://schemas.microsoft.com/office/drawing/2014/main" id="{16A79795-F597-287B-D779-82DFC3FB08C0}"/>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43" name="Rectangle: Rounded Corners 4">
              <a:extLst>
                <a:ext uri="{FF2B5EF4-FFF2-40B4-BE49-F238E27FC236}">
                  <a16:creationId xmlns:a16="http://schemas.microsoft.com/office/drawing/2014/main" id="{A8DF1DD9-86B6-E79B-3100-5D30A4F7FB31}"/>
                </a:ext>
              </a:extLst>
            </p:cNvPr>
            <p:cNvSpPr txBox="1"/>
            <p:nvPr/>
          </p:nvSpPr>
          <p:spPr>
            <a:xfrm>
              <a:off x="47860" y="796584"/>
              <a:ext cx="2993592" cy="1293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None of the above apply</a:t>
              </a:r>
            </a:p>
          </p:txBody>
        </p:sp>
      </p:grpSp>
      <p:grpSp>
        <p:nvGrpSpPr>
          <p:cNvPr id="49" name="Group 48">
            <a:extLst>
              <a:ext uri="{FF2B5EF4-FFF2-40B4-BE49-F238E27FC236}">
                <a16:creationId xmlns:a16="http://schemas.microsoft.com/office/drawing/2014/main" id="{6B85392B-95F3-20BC-7B71-A2798AAF7C3A}"/>
              </a:ext>
              <a:ext uri="{C183D7F6-B498-43B3-948B-1728B52AA6E4}">
                <adec:decorative xmlns:adec="http://schemas.microsoft.com/office/drawing/2017/decorative" val="1"/>
              </a:ext>
            </a:extLst>
          </p:cNvPr>
          <p:cNvGrpSpPr/>
          <p:nvPr/>
        </p:nvGrpSpPr>
        <p:grpSpPr>
          <a:xfrm>
            <a:off x="8372037" y="5616597"/>
            <a:ext cx="2340000" cy="756000"/>
            <a:chOff x="7611" y="756336"/>
            <a:chExt cx="3074090" cy="1374194"/>
          </a:xfrm>
        </p:grpSpPr>
        <p:sp>
          <p:nvSpPr>
            <p:cNvPr id="50" name="Rectangle: Rounded Corners 49">
              <a:extLst>
                <a:ext uri="{FF2B5EF4-FFF2-40B4-BE49-F238E27FC236}">
                  <a16:creationId xmlns:a16="http://schemas.microsoft.com/office/drawing/2014/main" id="{D83C32DD-C9C9-59EF-BB29-9C00C198A31C}"/>
                </a:ext>
              </a:extLst>
            </p:cNvPr>
            <p:cNvSpPr/>
            <p:nvPr/>
          </p:nvSpPr>
          <p:spPr>
            <a:xfrm>
              <a:off x="7611" y="756336"/>
              <a:ext cx="3074090" cy="1374194"/>
            </a:xfrm>
            <a:prstGeom prst="roundRect">
              <a:avLst>
                <a:gd name="adj" fmla="val 10000"/>
              </a:avLst>
            </a:prstGeom>
            <a:solidFill>
              <a:srgbClr val="1937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sz="1400"/>
            </a:p>
          </p:txBody>
        </p:sp>
        <p:sp>
          <p:nvSpPr>
            <p:cNvPr id="51" name="Rectangle: Rounded Corners 4">
              <a:extLst>
                <a:ext uri="{FF2B5EF4-FFF2-40B4-BE49-F238E27FC236}">
                  <a16:creationId xmlns:a16="http://schemas.microsoft.com/office/drawing/2014/main" id="{A2E3FA76-7648-C558-03CE-69B813A97B52}"/>
                </a:ext>
              </a:extLst>
            </p:cNvPr>
            <p:cNvSpPr txBox="1"/>
            <p:nvPr/>
          </p:nvSpPr>
          <p:spPr>
            <a:xfrm>
              <a:off x="47860" y="796584"/>
              <a:ext cx="2993592" cy="1293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a:r>
                <a:rPr lang="en-GB" sz="1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Select </a:t>
              </a:r>
              <a:r>
                <a:rPr lang="en-GB" sz="1400" b="1"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other</a:t>
              </a:r>
            </a:p>
          </p:txBody>
        </p:sp>
      </p:grpSp>
      <p:sp>
        <p:nvSpPr>
          <p:cNvPr id="3" name="Text Placeholder 2">
            <a:extLst>
              <a:ext uri="{FF2B5EF4-FFF2-40B4-BE49-F238E27FC236}">
                <a16:creationId xmlns:a16="http://schemas.microsoft.com/office/drawing/2014/main" id="{E059B416-F05B-C951-E6A9-68E8480F0C4E}"/>
              </a:ext>
              <a:ext uri="{C183D7F6-B498-43B3-948B-1728B52AA6E4}">
                <adec:decorative xmlns:adec="http://schemas.microsoft.com/office/drawing/2017/decorative" val="1"/>
              </a:ext>
            </a:extLst>
          </p:cNvPr>
          <p:cNvSpPr txBox="1">
            <a:spLocks/>
          </p:cNvSpPr>
          <p:nvPr/>
        </p:nvSpPr>
        <p:spPr>
          <a:xfrm>
            <a:off x="0" y="6489700"/>
            <a:ext cx="12192000" cy="368300"/>
          </a:xfrm>
          <a:prstGeom prst="rect">
            <a:avLst/>
          </a:prstGeom>
          <a:solidFill>
            <a:srgbClr val="002060"/>
          </a:solidFill>
          <a:ln>
            <a:solidFill>
              <a:srgbClr val="193768"/>
            </a:solidFill>
          </a:ln>
        </p:spPr>
        <p:txBody>
          <a:bodyPr/>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170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Annual Consents Exercise 2027</a:t>
            </a:r>
          </a:p>
        </p:txBody>
      </p:sp>
      <p:cxnSp>
        <p:nvCxnSpPr>
          <p:cNvPr id="9" name="Straight Arrow Connector 8">
            <a:extLst>
              <a:ext uri="{FF2B5EF4-FFF2-40B4-BE49-F238E27FC236}">
                <a16:creationId xmlns:a16="http://schemas.microsoft.com/office/drawing/2014/main" id="{A2518AA5-D5F1-DBF5-1A42-053242714FBD}"/>
              </a:ext>
              <a:ext uri="{C183D7F6-B498-43B3-948B-1728B52AA6E4}">
                <adec:decorative xmlns:adec="http://schemas.microsoft.com/office/drawing/2017/decorative" val="1"/>
              </a:ext>
            </a:extLst>
          </p:cNvPr>
          <p:cNvCxnSpPr>
            <a:cxnSpLocks/>
            <a:endCxn id="11" idx="1"/>
          </p:cNvCxnSpPr>
          <p:nvPr/>
        </p:nvCxnSpPr>
        <p:spPr>
          <a:xfrm flipV="1">
            <a:off x="2915733" y="1200403"/>
            <a:ext cx="1396381" cy="11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5D063F21-D830-30DB-727C-6DF321D48A66}"/>
              </a:ext>
              <a:ext uri="{C183D7F6-B498-43B3-948B-1728B52AA6E4}">
                <adec:decorative xmlns:adec="http://schemas.microsoft.com/office/drawing/2017/decorative" val="1"/>
              </a:ext>
            </a:extLst>
          </p:cNvPr>
          <p:cNvCxnSpPr>
            <a:cxnSpLocks/>
          </p:cNvCxnSpPr>
          <p:nvPr/>
        </p:nvCxnSpPr>
        <p:spPr>
          <a:xfrm>
            <a:off x="6652114" y="1236461"/>
            <a:ext cx="17505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42EFF4F8-1247-BDD0-C5AC-D44614600416}"/>
              </a:ext>
              <a:ext uri="{C183D7F6-B498-43B3-948B-1728B52AA6E4}">
                <adec:decorative xmlns:adec="http://schemas.microsoft.com/office/drawing/2017/decorative" val="1"/>
              </a:ext>
            </a:extLst>
          </p:cNvPr>
          <p:cNvCxnSpPr>
            <a:cxnSpLocks/>
          </p:cNvCxnSpPr>
          <p:nvPr/>
        </p:nvCxnSpPr>
        <p:spPr>
          <a:xfrm>
            <a:off x="6652114" y="2834600"/>
            <a:ext cx="17505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2A6C38BF-33DE-E3F5-B3E7-953D6AC646F3}"/>
              </a:ext>
              <a:ext uri="{C183D7F6-B498-43B3-948B-1728B52AA6E4}">
                <adec:decorative xmlns:adec="http://schemas.microsoft.com/office/drawing/2017/decorative" val="1"/>
              </a:ext>
            </a:extLst>
          </p:cNvPr>
          <p:cNvCxnSpPr>
            <a:cxnSpLocks/>
          </p:cNvCxnSpPr>
          <p:nvPr/>
        </p:nvCxnSpPr>
        <p:spPr>
          <a:xfrm>
            <a:off x="6652114" y="4409550"/>
            <a:ext cx="17199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450324A0-87F5-6641-4AF7-CA7613E5EDEF}"/>
              </a:ext>
              <a:ext uri="{C183D7F6-B498-43B3-948B-1728B52AA6E4}">
                <adec:decorative xmlns:adec="http://schemas.microsoft.com/office/drawing/2017/decorative" val="1"/>
              </a:ext>
            </a:extLst>
          </p:cNvPr>
          <p:cNvCxnSpPr>
            <a:cxnSpLocks/>
          </p:cNvCxnSpPr>
          <p:nvPr/>
        </p:nvCxnSpPr>
        <p:spPr>
          <a:xfrm flipV="1">
            <a:off x="6652114" y="6017435"/>
            <a:ext cx="1719923" cy="18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586BE5D8-288B-C272-0405-61890BB1EE35}"/>
              </a:ext>
              <a:ext uri="{C183D7F6-B498-43B3-948B-1728B52AA6E4}">
                <adec:decorative xmlns:adec="http://schemas.microsoft.com/office/drawing/2017/decorative" val="1"/>
              </a:ext>
            </a:extLst>
          </p:cNvPr>
          <p:cNvCxnSpPr>
            <a:cxnSpLocks/>
            <a:stCxn id="12" idx="2"/>
            <a:endCxn id="25" idx="0"/>
          </p:cNvCxnSpPr>
          <p:nvPr/>
        </p:nvCxnSpPr>
        <p:spPr>
          <a:xfrm>
            <a:off x="5482115" y="1556260"/>
            <a:ext cx="0" cy="881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6E84280F-1723-2360-10C5-691E4DB29312}"/>
              </a:ext>
              <a:ext uri="{C183D7F6-B498-43B3-948B-1728B52AA6E4}">
                <adec:decorative xmlns:adec="http://schemas.microsoft.com/office/drawing/2017/decorative" val="1"/>
              </a:ext>
            </a:extLst>
          </p:cNvPr>
          <p:cNvCxnSpPr>
            <a:cxnSpLocks/>
            <a:stCxn id="25" idx="2"/>
            <a:endCxn id="36" idx="0"/>
          </p:cNvCxnSpPr>
          <p:nvPr/>
        </p:nvCxnSpPr>
        <p:spPr>
          <a:xfrm flipH="1">
            <a:off x="5482114" y="3149710"/>
            <a:ext cx="1" cy="85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51AD4567-3EE7-6241-ECAA-7D8A1DAFF9A6}"/>
              </a:ext>
              <a:ext uri="{C183D7F6-B498-43B3-948B-1728B52AA6E4}">
                <adec:decorative xmlns:adec="http://schemas.microsoft.com/office/drawing/2017/decorative" val="1"/>
              </a:ext>
            </a:extLst>
          </p:cNvPr>
          <p:cNvCxnSpPr>
            <a:cxnSpLocks/>
            <a:stCxn id="36" idx="2"/>
            <a:endCxn id="43" idx="0"/>
          </p:cNvCxnSpPr>
          <p:nvPr/>
        </p:nvCxnSpPr>
        <p:spPr>
          <a:xfrm>
            <a:off x="5482114" y="4764564"/>
            <a:ext cx="1" cy="874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537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OPRED</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99485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8">
            <a:extLst>
              <a:ext uri="{FF2B5EF4-FFF2-40B4-BE49-F238E27FC236}">
                <a16:creationId xmlns:a16="http://schemas.microsoft.com/office/drawing/2014/main" id="{B68963A0-AC37-444A-B6AB-1385A72C93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549" y="278766"/>
            <a:ext cx="3533774" cy="8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27CCFA8-ECDF-D620-EEEE-A8C1CF19D952}"/>
              </a:ext>
            </a:extLst>
          </p:cNvPr>
          <p:cNvSpPr txBox="1">
            <a:spLocks noGrp="1"/>
          </p:cNvSpPr>
          <p:nvPr>
            <p:ph type="title" idx="4294967295"/>
          </p:nvPr>
        </p:nvSpPr>
        <p:spPr>
          <a:xfrm>
            <a:off x="509310" y="1337216"/>
            <a:ext cx="7996239" cy="441641"/>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lvl1pPr defTabSz="1219140">
              <a:lnSpc>
                <a:spcPct val="90000"/>
              </a:lnSpc>
              <a:spcBef>
                <a:spcPct val="0"/>
              </a:spcBef>
              <a:buNone/>
              <a:defRPr sz="2800" b="1">
                <a:solidFill>
                  <a:srgbClr val="002060"/>
                </a:solidFill>
                <a:latin typeface="Arial" panose="020B0604020202020204" pitchFamily="34" charset="0"/>
                <a:ea typeface="+mj-ea"/>
                <a:cs typeface="Arial" panose="020B0604020202020204" pitchFamily="34" charset="0"/>
              </a:defRPr>
            </a:lvl1pPr>
          </a:lstStyle>
          <a:p>
            <a:pPr marL="0" marR="0" lvl="0" indent="0" algn="l" defTabSz="121914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alibri Light" panose="020F0302020204030204" pitchFamily="34" charset="0"/>
                <a:ea typeface="+mj-ea"/>
                <a:cs typeface="Calibri Light" panose="020F0302020204030204" pitchFamily="34" charset="0"/>
              </a:rPr>
              <a:t>ACE 2027: OPRED – Production &amp; Projects</a:t>
            </a:r>
          </a:p>
        </p:txBody>
      </p:sp>
      <p:sp>
        <p:nvSpPr>
          <p:cNvPr id="8" name="Rectangle 7">
            <a:extLst>
              <a:ext uri="{FF2B5EF4-FFF2-40B4-BE49-F238E27FC236}">
                <a16:creationId xmlns:a16="http://schemas.microsoft.com/office/drawing/2014/main" id="{FBB56ABC-B640-761A-E6EB-7465D4BE9FB0}"/>
              </a:ext>
            </a:extLst>
          </p:cNvPr>
          <p:cNvSpPr/>
          <p:nvPr/>
        </p:nvSpPr>
        <p:spPr>
          <a:xfrm>
            <a:off x="355996" y="2204037"/>
            <a:ext cx="11480007" cy="2954422"/>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23900" marR="0" lvl="0" indent="-457200" algn="l" defTabSz="121914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a:ln>
                  <a:noFill/>
                </a:ln>
                <a:solidFill>
                  <a:srgbClr val="00206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The NSTA needs confirmation of Secretary of State (“SoS”) decision on whether to agree to the grant of consent agreement prior to issuing field consents which include project activity.</a:t>
            </a:r>
          </a:p>
          <a:p>
            <a:pPr marL="266700" marR="0" lvl="0" indent="0" algn="l" defTabSz="121914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206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endParaRPr>
          </a:p>
          <a:p>
            <a:pPr marL="723900" marR="0" lvl="0" indent="-457200" algn="l" defTabSz="121914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a:ln>
                  <a:noFill/>
                </a:ln>
                <a:solidFill>
                  <a:srgbClr val="00206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This is only required where an application for consent meets a definition of a project under Regulation 3 of the EIA Regulations. </a:t>
            </a:r>
          </a:p>
          <a:p>
            <a:pPr marL="266700" marR="0" lvl="0" indent="0" algn="l" defTabSz="121914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206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endParaRPr>
          </a:p>
          <a:p>
            <a:pPr marL="723900" marR="0" lvl="0" indent="-457200" algn="l" defTabSz="121914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a:ln>
                  <a:noFill/>
                </a:ln>
                <a:solidFill>
                  <a:srgbClr val="00206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Please engage with OPRED early regarding Project activity and ensure that associated environmental submissions are made in sufficient time. </a:t>
            </a:r>
          </a:p>
          <a:p>
            <a:pPr marL="266700" marR="0" lvl="0" indent="0" algn="l" defTabSz="121914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206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endParaRPr>
          </a:p>
          <a:p>
            <a:pPr marL="723900" marR="0" lvl="0" indent="-457200" algn="l" defTabSz="121914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If you submit an application to the NSTA which is then consented and later considered a project and the SoS agreement has not been received, </a:t>
            </a:r>
            <a:r>
              <a:rPr kumimoji="0" lang="en-GB" sz="2000" b="0" i="0" u="sng"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the NSTA will take action to revoke the consent and you will have to reapply.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27C3-50CE-2C88-DE8E-CB371A0DDCE3}"/>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Production Consents </a:t>
            </a:r>
          </a:p>
        </p:txBody>
      </p:sp>
      <p:grpSp>
        <p:nvGrpSpPr>
          <p:cNvPr id="4" name="Group 3" descr="A timeline detailing how and why the process is run">
            <a:extLst>
              <a:ext uri="{FF2B5EF4-FFF2-40B4-BE49-F238E27FC236}">
                <a16:creationId xmlns:a16="http://schemas.microsoft.com/office/drawing/2014/main" id="{7453D476-C64A-0604-F61D-E0B089FFEB3B}"/>
              </a:ext>
            </a:extLst>
          </p:cNvPr>
          <p:cNvGrpSpPr/>
          <p:nvPr/>
        </p:nvGrpSpPr>
        <p:grpSpPr>
          <a:xfrm>
            <a:off x="387687" y="762002"/>
            <a:ext cx="11144743" cy="5500575"/>
            <a:chOff x="377054" y="975025"/>
            <a:chExt cx="11144743" cy="5271298"/>
          </a:xfrm>
        </p:grpSpPr>
        <p:sp>
          <p:nvSpPr>
            <p:cNvPr id="58" name="Rectangle 57">
              <a:extLst>
                <a:ext uri="{FF2B5EF4-FFF2-40B4-BE49-F238E27FC236}">
                  <a16:creationId xmlns:a16="http://schemas.microsoft.com/office/drawing/2014/main" id="{6A67E54D-21B9-3F40-F269-2FBA31F3D0FB}"/>
                </a:ext>
              </a:extLst>
            </p:cNvPr>
            <p:cNvSpPr/>
            <p:nvPr/>
          </p:nvSpPr>
          <p:spPr>
            <a:xfrm>
              <a:off x="377054" y="975025"/>
              <a:ext cx="2332800" cy="5271298"/>
            </a:xfrm>
            <a:prstGeom prst="rect">
              <a:avLst/>
            </a:prstGeom>
            <a:solidFill>
              <a:srgbClr val="009999">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Preparation</a:t>
              </a:r>
            </a:p>
          </p:txBody>
        </p:sp>
        <p:sp>
          <p:nvSpPr>
            <p:cNvPr id="59" name="Free-form: Shape 58">
              <a:extLst>
                <a:ext uri="{FF2B5EF4-FFF2-40B4-BE49-F238E27FC236}">
                  <a16:creationId xmlns:a16="http://schemas.microsoft.com/office/drawing/2014/main" id="{95DA9797-3611-1CCF-A56D-D675365EFE8C}"/>
                </a:ext>
              </a:extLst>
            </p:cNvPr>
            <p:cNvSpPr/>
            <p:nvPr/>
          </p:nvSpPr>
          <p:spPr>
            <a:xfrm>
              <a:off x="643454" y="4602282"/>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OPRED</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“Project”</a:t>
              </a:r>
            </a:p>
          </p:txBody>
        </p:sp>
        <p:sp>
          <p:nvSpPr>
            <p:cNvPr id="25" name="Free-form: Shape 24">
              <a:extLst>
                <a:ext uri="{FF2B5EF4-FFF2-40B4-BE49-F238E27FC236}">
                  <a16:creationId xmlns:a16="http://schemas.microsoft.com/office/drawing/2014/main" id="{3888F4BF-12B4-8AAB-A12B-8664A17AB517}"/>
                </a:ext>
              </a:extLst>
            </p:cNvPr>
            <p:cNvSpPr/>
            <p:nvPr/>
          </p:nvSpPr>
          <p:spPr>
            <a:xfrm>
              <a:off x="643454" y="5425411"/>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Habitats or EIA Requirements</a:t>
              </a:r>
            </a:p>
          </p:txBody>
        </p:sp>
        <p:sp>
          <p:nvSpPr>
            <p:cNvPr id="40" name="Rectangle 39">
              <a:extLst>
                <a:ext uri="{FF2B5EF4-FFF2-40B4-BE49-F238E27FC236}">
                  <a16:creationId xmlns:a16="http://schemas.microsoft.com/office/drawing/2014/main" id="{FCE6D392-2DA7-91AE-2C5B-C1B06002F003}"/>
                </a:ext>
              </a:extLst>
            </p:cNvPr>
            <p:cNvSpPr/>
            <p:nvPr/>
          </p:nvSpPr>
          <p:spPr>
            <a:xfrm>
              <a:off x="6589902" y="975025"/>
              <a:ext cx="2332800" cy="5271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Consultation</a:t>
              </a:r>
            </a:p>
          </p:txBody>
        </p:sp>
        <p:sp>
          <p:nvSpPr>
            <p:cNvPr id="39" name="Rectangle 38">
              <a:extLst>
                <a:ext uri="{FF2B5EF4-FFF2-40B4-BE49-F238E27FC236}">
                  <a16:creationId xmlns:a16="http://schemas.microsoft.com/office/drawing/2014/main" id="{CF8338D0-4861-6F93-2315-EA60A81FCE64}"/>
                </a:ext>
              </a:extLst>
            </p:cNvPr>
            <p:cNvSpPr/>
            <p:nvPr/>
          </p:nvSpPr>
          <p:spPr>
            <a:xfrm>
              <a:off x="3990806" y="975025"/>
              <a:ext cx="2331705" cy="5271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Screening</a:t>
              </a:r>
            </a:p>
          </p:txBody>
        </p:sp>
        <p:sp>
          <p:nvSpPr>
            <p:cNvPr id="18" name="Free-form: Shape 17">
              <a:extLst>
                <a:ext uri="{FF2B5EF4-FFF2-40B4-BE49-F238E27FC236}">
                  <a16:creationId xmlns:a16="http://schemas.microsoft.com/office/drawing/2014/main" id="{A03939E1-C74B-A79A-65E8-2E986CFE8431}"/>
                </a:ext>
                <a:ext uri="{C183D7F6-B498-43B3-948B-1728B52AA6E4}">
                  <adec:decorative xmlns:adec="http://schemas.microsoft.com/office/drawing/2017/decorative" val="1"/>
                </a:ext>
              </a:extLst>
            </p:cNvPr>
            <p:cNvSpPr/>
            <p:nvPr/>
          </p:nvSpPr>
          <p:spPr>
            <a:xfrm>
              <a:off x="9665440" y="5725753"/>
              <a:ext cx="489488" cy="233178"/>
            </a:xfrm>
            <a:custGeom>
              <a:avLst/>
              <a:gdLst>
                <a:gd name="connsiteX0" fmla="*/ 0 w 489488"/>
                <a:gd name="connsiteY0" fmla="*/ 0 h 233178"/>
                <a:gd name="connsiteX1" fmla="*/ 244744 w 489488"/>
                <a:gd name="connsiteY1" fmla="*/ 0 h 233178"/>
                <a:gd name="connsiteX2" fmla="*/ 244744 w 489488"/>
                <a:gd name="connsiteY2" fmla="*/ 233178 h 233178"/>
                <a:gd name="connsiteX3" fmla="*/ 489488 w 489488"/>
                <a:gd name="connsiteY3" fmla="*/ 233178 h 233178"/>
              </a:gdLst>
              <a:ahLst/>
              <a:cxnLst>
                <a:cxn ang="0">
                  <a:pos x="connsiteX0" y="connsiteY0"/>
                </a:cxn>
                <a:cxn ang="0">
                  <a:pos x="connsiteX1" y="connsiteY1"/>
                </a:cxn>
                <a:cxn ang="0">
                  <a:pos x="connsiteX2" y="connsiteY2"/>
                </a:cxn>
                <a:cxn ang="0">
                  <a:pos x="connsiteX3" y="connsiteY3"/>
                </a:cxn>
              </a:cxnLst>
              <a:rect l="l" t="t" r="r" b="b"/>
              <a:pathLst>
                <a:path w="489488" h="233178">
                  <a:moveTo>
                    <a:pt x="0" y="0"/>
                  </a:moveTo>
                  <a:lnTo>
                    <a:pt x="244744" y="0"/>
                  </a:lnTo>
                  <a:lnTo>
                    <a:pt x="244744" y="233178"/>
                  </a:lnTo>
                  <a:lnTo>
                    <a:pt x="489488" y="233178"/>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243889" tIns="103034" rIns="243890" bIns="103035"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GB" sz="5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F31E13CF-4DA5-B219-C20B-468D4468F536}"/>
                </a:ext>
              </a:extLst>
            </p:cNvPr>
            <p:cNvSpPr/>
            <p:nvPr/>
          </p:nvSpPr>
          <p:spPr>
            <a:xfrm rot="16200000">
              <a:off x="1386723" y="3267944"/>
              <a:ext cx="3927215" cy="746170"/>
            </a:xfrm>
            <a:custGeom>
              <a:avLst/>
              <a:gdLst>
                <a:gd name="connsiteX0" fmla="*/ 0 w 3927215"/>
                <a:gd name="connsiteY0" fmla="*/ 0 h 746170"/>
                <a:gd name="connsiteX1" fmla="*/ 3927215 w 3927215"/>
                <a:gd name="connsiteY1" fmla="*/ 0 h 746170"/>
                <a:gd name="connsiteX2" fmla="*/ 3927215 w 3927215"/>
                <a:gd name="connsiteY2" fmla="*/ 746170 h 746170"/>
                <a:gd name="connsiteX3" fmla="*/ 0 w 3927215"/>
                <a:gd name="connsiteY3" fmla="*/ 746170 h 746170"/>
                <a:gd name="connsiteX4" fmla="*/ 0 w 3927215"/>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215" h="746170">
                  <a:moveTo>
                    <a:pt x="0" y="0"/>
                  </a:moveTo>
                  <a:lnTo>
                    <a:pt x="3927215" y="0"/>
                  </a:lnTo>
                  <a:lnTo>
                    <a:pt x="3927215"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25399" tIns="25400" rIns="25400" bIns="25399"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Production Consent </a:t>
              </a:r>
            </a:p>
          </p:txBody>
        </p:sp>
        <p:sp>
          <p:nvSpPr>
            <p:cNvPr id="22" name="Free-form: Shape 21">
              <a:extLst>
                <a:ext uri="{FF2B5EF4-FFF2-40B4-BE49-F238E27FC236}">
                  <a16:creationId xmlns:a16="http://schemas.microsoft.com/office/drawing/2014/main" id="{83ACC4B5-7752-5141-9E44-74404F59ACD1}"/>
                </a:ext>
              </a:extLst>
            </p:cNvPr>
            <p:cNvSpPr/>
            <p:nvPr/>
          </p:nvSpPr>
          <p:spPr>
            <a:xfrm>
              <a:off x="4256658" y="3286674"/>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NSTA Consents </a:t>
              </a:r>
            </a:p>
          </p:txBody>
        </p:sp>
        <p:sp>
          <p:nvSpPr>
            <p:cNvPr id="23" name="Free-form: Shape 22">
              <a:extLst>
                <a:ext uri="{FF2B5EF4-FFF2-40B4-BE49-F238E27FC236}">
                  <a16:creationId xmlns:a16="http://schemas.microsoft.com/office/drawing/2014/main" id="{864EC164-923C-19B0-1173-D238763D4B6D}"/>
                </a:ext>
              </a:extLst>
            </p:cNvPr>
            <p:cNvSpPr/>
            <p:nvPr/>
          </p:nvSpPr>
          <p:spPr>
            <a:xfrm>
              <a:off x="6856302" y="1968850"/>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NSTA Operations </a:t>
              </a: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Technical Review</a:t>
              </a:r>
            </a:p>
          </p:txBody>
        </p:sp>
        <p:sp>
          <p:nvSpPr>
            <p:cNvPr id="24" name="Free-form: Shape 23">
              <a:extLst>
                <a:ext uri="{FF2B5EF4-FFF2-40B4-BE49-F238E27FC236}">
                  <a16:creationId xmlns:a16="http://schemas.microsoft.com/office/drawing/2014/main" id="{D55EAD34-38CD-B1A3-2A15-56D4C5822E84}"/>
                </a:ext>
              </a:extLst>
            </p:cNvPr>
            <p:cNvSpPr/>
            <p:nvPr/>
          </p:nvSpPr>
          <p:spPr>
            <a:xfrm>
              <a:off x="6856302" y="4604498"/>
              <a:ext cx="1800000" cy="820909"/>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OPRED</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SoS Agreement </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(EIA and Habitats Regs)</a:t>
              </a:r>
            </a:p>
          </p:txBody>
        </p:sp>
        <p:sp>
          <p:nvSpPr>
            <p:cNvPr id="42" name="Rectangle 41">
              <a:extLst>
                <a:ext uri="{FF2B5EF4-FFF2-40B4-BE49-F238E27FC236}">
                  <a16:creationId xmlns:a16="http://schemas.microsoft.com/office/drawing/2014/main" id="{80EDB76E-9D06-8BA4-FBD9-9DD5B1EE68D3}"/>
                </a:ext>
              </a:extLst>
            </p:cNvPr>
            <p:cNvSpPr/>
            <p:nvPr/>
          </p:nvSpPr>
          <p:spPr>
            <a:xfrm>
              <a:off x="9190092" y="975025"/>
              <a:ext cx="2331705" cy="5271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Authorisation</a:t>
              </a:r>
            </a:p>
          </p:txBody>
        </p:sp>
        <p:sp>
          <p:nvSpPr>
            <p:cNvPr id="43" name="Free-form: Shape 42">
              <a:extLst>
                <a:ext uri="{FF2B5EF4-FFF2-40B4-BE49-F238E27FC236}">
                  <a16:creationId xmlns:a16="http://schemas.microsoft.com/office/drawing/2014/main" id="{B98C50FD-630F-2058-837C-D1059DDE2D4B}"/>
                </a:ext>
              </a:extLst>
            </p:cNvPr>
            <p:cNvSpPr/>
            <p:nvPr/>
          </p:nvSpPr>
          <p:spPr>
            <a:xfrm>
              <a:off x="9455944" y="3286674"/>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NSTA Consents </a:t>
              </a:r>
            </a:p>
          </p:txBody>
        </p:sp>
        <p:cxnSp>
          <p:nvCxnSpPr>
            <p:cNvPr id="37" name="Straight Connector 36">
              <a:extLst>
                <a:ext uri="{FF2B5EF4-FFF2-40B4-BE49-F238E27FC236}">
                  <a16:creationId xmlns:a16="http://schemas.microsoft.com/office/drawing/2014/main" id="{2860C2F6-D365-91D7-71C3-B4D47972C37B}"/>
                </a:ext>
                <a:ext uri="{C183D7F6-B498-43B3-948B-1728B52AA6E4}">
                  <adec:decorative xmlns:adec="http://schemas.microsoft.com/office/drawing/2017/decorative" val="1"/>
                </a:ext>
              </a:extLst>
            </p:cNvPr>
            <p:cNvCxnSpPr>
              <a:cxnSpLocks/>
            </p:cNvCxnSpPr>
            <p:nvPr/>
          </p:nvCxnSpPr>
          <p:spPr>
            <a:xfrm>
              <a:off x="6589902" y="3610674"/>
              <a:ext cx="2332800" cy="0"/>
            </a:xfrm>
            <a:prstGeom prst="line">
              <a:avLst/>
            </a:prstGeom>
            <a:ln w="12700">
              <a:prstDash val="dashDot"/>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1253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7856-D696-5A05-2D71-54EB63B3ACFE}"/>
            </a:ext>
          </a:extLst>
        </p:cNvPr>
        <p:cNvGrpSpPr/>
        <p:nvPr/>
      </p:nvGrpSpPr>
      <p:grpSpPr>
        <a:xfrm>
          <a:off x="0" y="0"/>
          <a:ext cx="0" cy="0"/>
          <a:chOff x="0" y="0"/>
          <a:chExt cx="0" cy="0"/>
        </a:xfrm>
      </p:grpSpPr>
      <p:pic>
        <p:nvPicPr>
          <p:cNvPr id="3076" name="Picture 8">
            <a:extLst>
              <a:ext uri="{FF2B5EF4-FFF2-40B4-BE49-F238E27FC236}">
                <a16:creationId xmlns:a16="http://schemas.microsoft.com/office/drawing/2014/main" id="{C8D47323-3393-EC20-5FAD-24C1F99F68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795" y="323292"/>
            <a:ext cx="2844523" cy="67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E981A69-3A5C-2002-6DA8-47F9C78A7021}"/>
              </a:ext>
            </a:extLst>
          </p:cNvPr>
          <p:cNvSpPr txBox="1">
            <a:spLocks noGrp="1"/>
          </p:cNvSpPr>
          <p:nvPr>
            <p:ph type="title" idx="4294967295"/>
          </p:nvPr>
        </p:nvSpPr>
        <p:spPr>
          <a:xfrm>
            <a:off x="509310" y="413167"/>
            <a:ext cx="7095435" cy="501649"/>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defPPr>
              <a:defRPr lang="en-US"/>
            </a:defPPr>
            <a:lvl1pPr defTabSz="1219140">
              <a:lnSpc>
                <a:spcPct val="90000"/>
              </a:lnSpc>
              <a:spcBef>
                <a:spcPct val="0"/>
              </a:spcBef>
              <a:buNone/>
              <a:defRPr sz="2800" b="1">
                <a:solidFill>
                  <a:srgbClr val="002060"/>
                </a:solidFill>
                <a:latin typeface="Arial" panose="020B0604020202020204" pitchFamily="34" charset="0"/>
                <a:ea typeface="+mj-ea"/>
                <a:cs typeface="Arial" panose="020B0604020202020204" pitchFamily="34" charset="0"/>
              </a:defRPr>
            </a:lvl1pPr>
          </a:lstStyle>
          <a:p>
            <a:pPr marL="0" marR="0" lvl="0" indent="0" algn="l" defTabSz="121914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Light" panose="020F0302020204030204" pitchFamily="34" charset="0"/>
                <a:ea typeface="+mj-ea"/>
                <a:cs typeface="Calibri Light" panose="020F0302020204030204" pitchFamily="34" charset="0"/>
              </a:rPr>
              <a:t>ACE 2027: OPRED – What is a Project?</a:t>
            </a:r>
          </a:p>
        </p:txBody>
      </p:sp>
      <p:grpSp>
        <p:nvGrpSpPr>
          <p:cNvPr id="3" name="Group 2" descr="DESNZ guidance on Schedule 1 and Schedule 2 criteria">
            <a:extLst>
              <a:ext uri="{FF2B5EF4-FFF2-40B4-BE49-F238E27FC236}">
                <a16:creationId xmlns:a16="http://schemas.microsoft.com/office/drawing/2014/main" id="{7BC5E8B9-FFD0-7B13-67E0-A9688C9D5DA0}"/>
              </a:ext>
            </a:extLst>
          </p:cNvPr>
          <p:cNvGrpSpPr/>
          <p:nvPr/>
        </p:nvGrpSpPr>
        <p:grpSpPr>
          <a:xfrm>
            <a:off x="509310" y="1119960"/>
            <a:ext cx="5425861" cy="5378354"/>
            <a:chOff x="295552" y="653867"/>
            <a:chExt cx="7100902" cy="6468668"/>
          </a:xfrm>
        </p:grpSpPr>
        <p:sp>
          <p:nvSpPr>
            <p:cNvPr id="8" name="Rectangle 7">
              <a:extLst>
                <a:ext uri="{FF2B5EF4-FFF2-40B4-BE49-F238E27FC236}">
                  <a16:creationId xmlns:a16="http://schemas.microsoft.com/office/drawing/2014/main" id="{4D430BCA-7ED1-A093-F09B-231F7FB3ADD8}"/>
                </a:ext>
              </a:extLst>
            </p:cNvPr>
            <p:cNvSpPr/>
            <p:nvPr/>
          </p:nvSpPr>
          <p:spPr>
            <a:xfrm>
              <a:off x="295552" y="653867"/>
              <a:ext cx="6091228" cy="6468668"/>
            </a:xfrm>
            <a:prstGeom prst="rect">
              <a:avLst/>
            </a:prstGeom>
            <a:solidFill>
              <a:srgbClr val="FFFFFF"/>
            </a:solidFill>
            <a:ln w="28575">
              <a:solidFill>
                <a:srgbClr val="19376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8900" marR="0" lvl="0" indent="0" algn="l" defTabSz="1219140" rtl="0" eaLnBrk="1" fontAlgn="auto" latinLnBrk="0" hangingPunct="1">
                <a:lnSpc>
                  <a:spcPct val="100000"/>
                </a:lnSpc>
                <a:spcBef>
                  <a:spcPct val="0"/>
                </a:spcBef>
                <a:spcAft>
                  <a:spcPts val="0"/>
                </a:spcAft>
                <a:buClrTx/>
                <a:buSzTx/>
                <a:buFontTx/>
                <a:buNone/>
                <a:tabLst/>
                <a:defRPr/>
              </a:pPr>
              <a:r>
                <a:rPr kumimoji="0" lang="en-US" sz="1750" b="1" i="0" u="none" strike="noStrike" kern="1200" cap="none" spc="0" normalizeH="0" baseline="0" noProof="0" dirty="0">
                  <a:ln>
                    <a:noFill/>
                  </a:ln>
                  <a:solidFill>
                    <a:srgbClr val="002060"/>
                  </a:solidFill>
                  <a:effectLst/>
                  <a:uLnTx/>
                  <a:uFillTx/>
                  <a:latin typeface="Calibri"/>
                  <a:ea typeface="Calibri"/>
                  <a:cs typeface="Calibri"/>
                </a:rPr>
                <a:t>Schedule 1</a:t>
              </a:r>
              <a:br>
                <a:rPr kumimoji="0" lang="en-US" sz="17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r>
                <a:rPr kumimoji="0" lang="en-GB" sz="1750" b="0" i="0" u="none" strike="noStrike" kern="1200" cap="none" spc="0" normalizeH="0" baseline="0" noProof="0" dirty="0">
                  <a:ln>
                    <a:noFill/>
                  </a:ln>
                  <a:solidFill>
                    <a:srgbClr val="002060"/>
                  </a:solidFill>
                  <a:effectLst/>
                  <a:uLnTx/>
                  <a:uFillTx/>
                  <a:latin typeface="Calibri"/>
                  <a:ea typeface="Calibri"/>
                  <a:cs typeface="Calibri"/>
                </a:rPr>
                <a:t>Extraction of oil and natural gas for commercial purposes where the amount extracted </a:t>
              </a:r>
              <a:r>
                <a:rPr kumimoji="0" lang="en-GB" sz="1750" b="1" i="0" u="none" strike="noStrike" kern="1200" cap="none" spc="0" normalizeH="0" baseline="0" noProof="0" dirty="0">
                  <a:ln>
                    <a:noFill/>
                  </a:ln>
                  <a:solidFill>
                    <a:srgbClr val="002060"/>
                  </a:solidFill>
                  <a:effectLst/>
                  <a:uLnTx/>
                  <a:uFillTx/>
                  <a:latin typeface="Calibri"/>
                  <a:ea typeface="Calibri"/>
                  <a:cs typeface="Calibri"/>
                </a:rPr>
                <a:t>exceeds</a:t>
              </a:r>
              <a:r>
                <a:rPr kumimoji="0" lang="en-GB" sz="1750" b="0" i="0" u="none" strike="noStrike" kern="1200" cap="none" spc="0" normalizeH="0" baseline="0" noProof="0" dirty="0">
                  <a:ln>
                    <a:noFill/>
                  </a:ln>
                  <a:solidFill>
                    <a:srgbClr val="002060"/>
                  </a:solidFill>
                  <a:effectLst/>
                  <a:uLnTx/>
                  <a:uFillTx/>
                  <a:latin typeface="Calibri"/>
                  <a:ea typeface="Calibri"/>
                  <a:cs typeface="Calibri"/>
                </a:rPr>
                <a:t> 500 tonnes per day in the case of oil and 500,000 cubic metres per day in the case of natural gas </a:t>
              </a:r>
              <a:r>
                <a:rPr kumimoji="0" lang="en-GB" sz="1750" b="0" i="1" u="none" strike="noStrike" kern="1200" cap="none" spc="0" normalizeH="0" baseline="0" noProof="0" dirty="0">
                  <a:ln>
                    <a:noFill/>
                  </a:ln>
                  <a:solidFill>
                    <a:srgbClr val="002060"/>
                  </a:solidFill>
                  <a:effectLst/>
                  <a:uLnTx/>
                  <a:uFillTx/>
                  <a:latin typeface="Calibri"/>
                  <a:ea typeface="Calibri"/>
                  <a:cs typeface="Calibri"/>
                </a:rPr>
                <a:t>[compared to consented figures for the current year]</a:t>
              </a:r>
              <a:r>
                <a:rPr kumimoji="0" lang="en-GB" sz="1750" b="0" i="0" u="none" strike="noStrike" kern="1200" cap="none" spc="0" normalizeH="0" baseline="0" noProof="0" dirty="0">
                  <a:ln>
                    <a:noFill/>
                  </a:ln>
                  <a:solidFill>
                    <a:srgbClr val="002060"/>
                  </a:solidFill>
                  <a:effectLst/>
                  <a:uLnTx/>
                  <a:uFillTx/>
                  <a:latin typeface="Calibri"/>
                  <a:ea typeface="Calibri"/>
                  <a:cs typeface="Calibri"/>
                </a:rPr>
                <a:t>.</a:t>
              </a:r>
              <a:br>
                <a:rPr kumimoji="0" lang="en-GB" sz="17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br>
                <a:rPr kumimoji="0" lang="en-GB" sz="17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r>
                <a:rPr kumimoji="0" lang="en-GB" sz="1750" b="1" i="0" u="none" strike="noStrike" kern="1200" cap="none" spc="0" normalizeH="0" baseline="0" noProof="0" dirty="0">
                  <a:ln>
                    <a:noFill/>
                  </a:ln>
                  <a:solidFill>
                    <a:srgbClr val="002060"/>
                  </a:solidFill>
                  <a:effectLst/>
                  <a:uLnTx/>
                  <a:uFillTx/>
                  <a:latin typeface="Calibri"/>
                  <a:ea typeface="Calibri"/>
                  <a:cs typeface="Calibri"/>
                </a:rPr>
                <a:t>OR</a:t>
              </a:r>
              <a:br>
                <a:rPr kumimoji="0" lang="en-GB" sz="17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br>
                <a:rPr kumimoji="0" lang="en-US" sz="17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r>
                <a:rPr kumimoji="0" lang="en-US" sz="1750" b="1" i="0" u="none" strike="noStrike" kern="1200" cap="none" spc="0" normalizeH="0" baseline="0" noProof="0" dirty="0">
                  <a:ln>
                    <a:noFill/>
                  </a:ln>
                  <a:solidFill>
                    <a:srgbClr val="002060"/>
                  </a:solidFill>
                  <a:effectLst/>
                  <a:uLnTx/>
                  <a:uFillTx/>
                  <a:latin typeface="Calibri"/>
                  <a:ea typeface="Calibri"/>
                  <a:cs typeface="Calibri"/>
                </a:rPr>
                <a:t>Schedule 2</a:t>
              </a:r>
              <a:br>
                <a:rPr kumimoji="0" lang="en-US" sz="17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br>
              <a:r>
                <a:rPr kumimoji="0" lang="en-GB" sz="1750" b="0" i="0" u="none" strike="noStrike" kern="1200" cap="none" spc="0" normalizeH="0" baseline="0" noProof="0" dirty="0">
                  <a:ln>
                    <a:noFill/>
                  </a:ln>
                  <a:solidFill>
                    <a:srgbClr val="002060"/>
                  </a:solidFill>
                  <a:effectLst/>
                  <a:uLnTx/>
                  <a:uFillTx/>
                  <a:latin typeface="Calibri"/>
                  <a:ea typeface="Calibri"/>
                  <a:cs typeface="Calibri"/>
                </a:rPr>
                <a:t>Extraction of oil or natural gas for commercial purposes where the amount extracted </a:t>
              </a:r>
              <a:r>
                <a:rPr kumimoji="0" lang="en-GB" sz="1750" b="1" i="0" u="none" strike="noStrike" kern="1200" cap="none" spc="0" normalizeH="0" baseline="0" noProof="0" dirty="0">
                  <a:ln>
                    <a:noFill/>
                  </a:ln>
                  <a:solidFill>
                    <a:srgbClr val="002060"/>
                  </a:solidFill>
                  <a:effectLst/>
                  <a:uLnTx/>
                  <a:uFillTx/>
                  <a:latin typeface="Calibri"/>
                  <a:ea typeface="Calibri"/>
                  <a:cs typeface="Calibri"/>
                </a:rPr>
                <a:t>is equal to or less than </a:t>
              </a:r>
              <a:r>
                <a:rPr kumimoji="0" lang="en-GB" sz="1750" b="0" i="0" u="none" strike="noStrike" kern="1200" cap="none" spc="0" normalizeH="0" baseline="0" noProof="0" dirty="0">
                  <a:ln>
                    <a:noFill/>
                  </a:ln>
                  <a:solidFill>
                    <a:srgbClr val="002060"/>
                  </a:solidFill>
                  <a:effectLst/>
                  <a:uLnTx/>
                  <a:uFillTx/>
                  <a:latin typeface="Calibri"/>
                  <a:ea typeface="Calibri"/>
                  <a:cs typeface="Calibri"/>
                </a:rPr>
                <a:t>500 tonnes per day in the case of oil and equal to or less than 500,000 cubic metres per day in the case of natural gas </a:t>
              </a:r>
              <a:r>
                <a:rPr kumimoji="0" lang="en-GB" sz="1750" b="0" i="1" u="none" strike="noStrike" kern="1200" cap="none" spc="0" normalizeH="0" baseline="0" noProof="0" dirty="0">
                  <a:ln>
                    <a:noFill/>
                  </a:ln>
                  <a:solidFill>
                    <a:srgbClr val="002060"/>
                  </a:solidFill>
                  <a:effectLst/>
                  <a:uLnTx/>
                  <a:uFillTx/>
                  <a:latin typeface="Calibri"/>
                  <a:ea typeface="Calibri"/>
                  <a:cs typeface="Calibri"/>
                </a:rPr>
                <a:t>[compared to consented figures for the current year].</a:t>
              </a:r>
              <a:endParaRPr kumimoji="0" lang="en-GB" sz="1750" b="0" i="0" u="none" strike="noStrike" kern="1200" cap="none" spc="0" normalizeH="0" baseline="0" noProof="0" dirty="0">
                <a:ln>
                  <a:noFill/>
                </a:ln>
                <a:solidFill>
                  <a:srgbClr val="002060"/>
                </a:solidFill>
                <a:effectLst/>
                <a:uLnTx/>
                <a:uFillTx/>
                <a:latin typeface="Calibri"/>
                <a:ea typeface="Calibri"/>
                <a:cs typeface="Calibri"/>
              </a:endParaRPr>
            </a:p>
          </p:txBody>
        </p:sp>
        <p:pic>
          <p:nvPicPr>
            <p:cNvPr id="4" name="Graphic 3" descr="Add with solid fill">
              <a:extLst>
                <a:ext uri="{FF2B5EF4-FFF2-40B4-BE49-F238E27FC236}">
                  <a16:creationId xmlns:a16="http://schemas.microsoft.com/office/drawing/2014/main" id="{DC24CE08-37A9-7CD2-1D25-B3ECF459C3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82054" y="3512242"/>
              <a:ext cx="914400" cy="914400"/>
            </a:xfrm>
            <a:prstGeom prst="rect">
              <a:avLst/>
            </a:prstGeom>
          </p:spPr>
        </p:pic>
      </p:grpSp>
      <p:sp>
        <p:nvSpPr>
          <p:cNvPr id="10" name="Call-out: Up Arrow 4">
            <a:extLst>
              <a:ext uri="{FF2B5EF4-FFF2-40B4-BE49-F238E27FC236}">
                <a16:creationId xmlns:a16="http://schemas.microsoft.com/office/drawing/2014/main" id="{98BE682E-BEF2-1C7C-5352-1E8420B93DFD}"/>
              </a:ext>
            </a:extLst>
          </p:cNvPr>
          <p:cNvSpPr txBox="1"/>
          <p:nvPr/>
        </p:nvSpPr>
        <p:spPr>
          <a:xfrm>
            <a:off x="6007971" y="1538371"/>
            <a:ext cx="6031347" cy="1327979"/>
          </a:xfrm>
          <a:prstGeom prst="rect">
            <a:avLst/>
          </a:prstGeom>
          <a:solidFill>
            <a:schemeClr val="bg1">
              <a:lumMod val="10000"/>
              <a:lumOff val="90000"/>
            </a:schemeClr>
          </a:solid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Regulation 3 </a:t>
            </a:r>
            <a:r>
              <a:rPr kumimoji="0" lang="en-GB" sz="14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of the Offshore EIA Regulations defines a “</a:t>
            </a:r>
            <a:r>
              <a:rPr kumimoji="0" lang="en-GB" sz="1400" b="0" i="1"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project</a:t>
            </a:r>
            <a:r>
              <a:rPr kumimoji="0" lang="en-GB" sz="14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as “</a:t>
            </a:r>
            <a:r>
              <a:rPr kumimoji="0" lang="en-GB" sz="1400" b="1" i="1"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the execution of construction works or other installations or schemes and other interventions in the natural surroundings and landscape, where those activities fall under, or relate to the implementation of, a matter set out in Schedules 1, 2 or 3.</a:t>
            </a:r>
            <a:r>
              <a:rPr kumimoji="0" lang="en-GB" sz="14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Call-out: Up Arrow 6">
            <a:extLst>
              <a:ext uri="{FF2B5EF4-FFF2-40B4-BE49-F238E27FC236}">
                <a16:creationId xmlns:a16="http://schemas.microsoft.com/office/drawing/2014/main" id="{8B87AF69-182E-23BD-61FF-9771581A0692}"/>
              </a:ext>
            </a:extLst>
          </p:cNvPr>
          <p:cNvSpPr txBox="1"/>
          <p:nvPr/>
        </p:nvSpPr>
        <p:spPr>
          <a:xfrm>
            <a:off x="6007971" y="3411318"/>
            <a:ext cx="6031347" cy="930732"/>
          </a:xfrm>
          <a:prstGeom prst="rect">
            <a:avLst/>
          </a:prstGeom>
          <a:solidFill>
            <a:schemeClr val="bg1">
              <a:lumMod val="10000"/>
              <a:lumOff val="90000"/>
            </a:schemeClr>
          </a:solid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193768"/>
                </a:solidFill>
                <a:effectLst/>
                <a:uLnTx/>
                <a:uFillTx/>
                <a:latin typeface="Calibri" panose="020F0502020204030204" pitchFamily="34" charset="0"/>
                <a:ea typeface="Calibri" panose="020F0502020204030204" pitchFamily="34" charset="0"/>
                <a:cs typeface="Calibri" panose="020F0502020204030204" pitchFamily="34" charset="0"/>
              </a:rPr>
              <a:t>For context, most Schedule 1 and 2 activities clearly meet the definition of a project under Regulation 3 e.g. the drilling of a well is a Schedule 2 activity and satisfies the remaining Regulation 3 definition. </a:t>
            </a:r>
            <a:endParaRPr kumimoji="0" lang="en-US" sz="1400" b="0" i="0" u="none" strike="noStrike" kern="1200" cap="none" spc="0" normalizeH="0" baseline="0" noProof="0">
              <a:ln>
                <a:noFill/>
              </a:ln>
              <a:solidFill>
                <a:srgbClr val="19376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10" descr="For Schedule 1 and 2 activities which relate to production it is less obvious what may constitute “the execution of construction works or other installations or schemes and other interventions in the natural surroundings and landscape”&#10;">
            <a:extLst>
              <a:ext uri="{FF2B5EF4-FFF2-40B4-BE49-F238E27FC236}">
                <a16:creationId xmlns:a16="http://schemas.microsoft.com/office/drawing/2014/main" id="{1644F917-B013-9B15-F826-577699B5A58B}"/>
              </a:ext>
            </a:extLst>
          </p:cNvPr>
          <p:cNvGrpSpPr/>
          <p:nvPr/>
        </p:nvGrpSpPr>
        <p:grpSpPr>
          <a:xfrm>
            <a:off x="6007970" y="4821781"/>
            <a:ext cx="6031347" cy="1780413"/>
            <a:chOff x="0" y="2062799"/>
            <a:chExt cx="8229600" cy="1040910"/>
          </a:xfrm>
        </p:grpSpPr>
        <p:sp>
          <p:nvSpPr>
            <p:cNvPr id="15" name="Call-out: Up Arrow 14">
              <a:extLst>
                <a:ext uri="{FF2B5EF4-FFF2-40B4-BE49-F238E27FC236}">
                  <a16:creationId xmlns:a16="http://schemas.microsoft.com/office/drawing/2014/main" id="{A9128CCE-7F6E-59CB-D838-5380ABCB8872}"/>
                </a:ext>
              </a:extLst>
            </p:cNvPr>
            <p:cNvSpPr/>
            <p:nvPr/>
          </p:nvSpPr>
          <p:spPr>
            <a:xfrm rot="10800000">
              <a:off x="0" y="2062799"/>
              <a:ext cx="8229600" cy="1040910"/>
            </a:xfrm>
            <a:prstGeom prst="upArrowCallout">
              <a:avLst/>
            </a:prstGeom>
            <a:solidFill>
              <a:schemeClr val="bg1">
                <a:lumMod val="10000"/>
                <a:lumOff val="90000"/>
              </a:schemeClr>
            </a:solidFill>
            <a:ln>
              <a:solidFill>
                <a:srgbClr val="FFFFFF"/>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6" name="Call-out: Up Arrow 4">
              <a:extLst>
                <a:ext uri="{FF2B5EF4-FFF2-40B4-BE49-F238E27FC236}">
                  <a16:creationId xmlns:a16="http://schemas.microsoft.com/office/drawing/2014/main" id="{AD140868-52E8-F83C-F525-307229366314}"/>
                </a:ext>
              </a:extLst>
            </p:cNvPr>
            <p:cNvSpPr txBox="1"/>
            <p:nvPr/>
          </p:nvSpPr>
          <p:spPr>
            <a:xfrm rot="21600000">
              <a:off x="0" y="2062799"/>
              <a:ext cx="8229600" cy="676352"/>
            </a:xfrm>
            <a:prstGeom prst="rect">
              <a:avLst/>
            </a:prstGeom>
            <a:solidFill>
              <a:schemeClr val="bg1">
                <a:lumMod val="10000"/>
                <a:lumOff val="90000"/>
              </a:schemeClr>
            </a:solidFill>
            <a:ln>
              <a:solidFill>
                <a:srgbClr val="FFFFFF"/>
              </a:solidFill>
            </a:ln>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For Schedule 1 and 2 activities which relate to </a:t>
              </a:r>
              <a:r>
                <a:rPr kumimoji="0" lang="en-GB" sz="1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production</a:t>
              </a:r>
              <a:r>
                <a:rPr kumimoji="0" lang="en-GB"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it is less obvious what may constitute </a:t>
              </a:r>
              <a:r>
                <a:rPr kumimoji="0" lang="en-GB" sz="1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“the execution of construction works or other installations or schemes and other interventions in the natural surroundings and landscape”</a:t>
              </a:r>
              <a:endPar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6827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dirty="0">
                <a:latin typeface="Calibri Light" panose="020F0302020204030204" pitchFamily="34" charset="0"/>
                <a:cs typeface="Calibri Light" panose="020F0302020204030204" pitchFamily="34" charset="0"/>
              </a:rPr>
              <a:t>Annual Consents Exercise (ACE) 2027 </a:t>
            </a:r>
          </a:p>
        </p:txBody>
      </p:sp>
      <p:sp>
        <p:nvSpPr>
          <p:cNvPr id="3" name="TextBox 2">
            <a:extLst>
              <a:ext uri="{FF2B5EF4-FFF2-40B4-BE49-F238E27FC236}">
                <a16:creationId xmlns:a16="http://schemas.microsoft.com/office/drawing/2014/main" id="{5F97D354-6F8E-4D82-BA1D-CED061A1E59E}"/>
              </a:ext>
            </a:extLst>
          </p:cNvPr>
          <p:cNvSpPr txBox="1"/>
          <p:nvPr/>
        </p:nvSpPr>
        <p:spPr>
          <a:xfrm>
            <a:off x="575733" y="762002"/>
            <a:ext cx="3286408" cy="461665"/>
          </a:xfrm>
          <a:prstGeom prst="rect">
            <a:avLst/>
          </a:prstGeom>
          <a:noFill/>
        </p:spPr>
        <p:txBody>
          <a:bodyPr wrap="square" lIns="91440" tIns="45720" rIns="91440" bIns="45720" rtlCol="0" anchor="t">
            <a:spAutoFit/>
          </a:bodyPr>
          <a:lstStyle/>
          <a:p>
            <a:r>
              <a:rPr lang="en-GB" b="1">
                <a:solidFill>
                  <a:srgbClr val="0070C0"/>
                </a:solidFill>
                <a:latin typeface="Calibri Light"/>
                <a:ea typeface="Calibri Light"/>
                <a:cs typeface="Calibri Light"/>
              </a:rPr>
              <a:t>What we will cover</a:t>
            </a:r>
            <a:endParaRPr lang="en-GB" b="1">
              <a:solidFill>
                <a:srgbClr val="0070C0"/>
              </a:solidFill>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D2A8C05-B173-4631-A627-40305626891E}"/>
              </a:ext>
            </a:extLst>
          </p:cNvPr>
          <p:cNvSpPr txBox="1"/>
          <p:nvPr/>
        </p:nvSpPr>
        <p:spPr>
          <a:xfrm>
            <a:off x="575733" y="1205007"/>
            <a:ext cx="9860172" cy="4847737"/>
          </a:xfrm>
          <a:prstGeom prst="rect">
            <a:avLst/>
          </a:prstGeom>
          <a:noFill/>
        </p:spPr>
        <p:txBody>
          <a:bodyPr wrap="square" lIns="91440" tIns="45720" rIns="91440" bIns="45720" rtlCol="0" anchor="t">
            <a:spAutoFit/>
          </a:bodyPr>
          <a:lstStyle/>
          <a:p>
            <a:pPr algn="just" defTabSz="457200">
              <a:spcAft>
                <a:spcPts val="900"/>
              </a:spcAft>
              <a:tabLst>
                <a:tab pos="5564188" algn="l"/>
                <a:tab pos="7170738" algn="l"/>
              </a:tabLst>
              <a:defRPr/>
            </a:pPr>
            <a:r>
              <a:rPr kumimoji="0" lang="en-GB" sz="2000" b="0" i="0" u="none" strike="noStrike" kern="1200" cap="none" spc="0" normalizeH="0" baseline="0" noProof="0">
                <a:ln>
                  <a:noFill/>
                </a:ln>
                <a:effectLst/>
                <a:uLnTx/>
                <a:uFillTx/>
                <a:latin typeface="Calibri"/>
                <a:ea typeface="Calibri"/>
                <a:cs typeface="Calibri"/>
              </a:rPr>
              <a:t>	Presenter (slides)</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tab pos="5564188" algn="l"/>
                <a:tab pos="7170738" algn="l"/>
              </a:tabLst>
              <a:defRPr/>
            </a:pPr>
            <a:r>
              <a:rPr kumimoji="0" lang="en-GB" sz="2000" b="0" i="0" u="none" strike="noStrike" kern="1200" cap="none" spc="0" normalizeH="0" baseline="0" noProof="0">
                <a:ln>
                  <a:noFill/>
                </a:ln>
                <a:effectLst/>
                <a:uLnTx/>
                <a:uFillTx/>
                <a:latin typeface="Calibri"/>
                <a:ea typeface="Calibri"/>
                <a:cs typeface="Calibri"/>
              </a:rPr>
              <a:t>ACE 2027 </a:t>
            </a:r>
            <a:endParaRPr lang="en-GB" sz="2000" b="0" i="0" u="none" strike="noStrike" kern="1200" cap="none" spc="0" normalizeH="0" baseline="0" noProof="0">
              <a:ln>
                <a:noFill/>
              </a:ln>
              <a:effectLst/>
              <a:uLnTx/>
              <a:uFillTx/>
              <a:latin typeface="Calibri"/>
              <a:ea typeface="Calibri"/>
              <a:cs typeface="Calibri"/>
            </a:endParaRP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Intro &amp; Housekeeping</a:t>
            </a:r>
            <a:r>
              <a:rPr lang="en-GB" sz="1600">
                <a:solidFill>
                  <a:srgbClr val="FF0000"/>
                </a:solidFill>
                <a:latin typeface="Calibri"/>
                <a:ea typeface="Calibri"/>
                <a:cs typeface="Calibri"/>
              </a:rPr>
              <a:t>	</a:t>
            </a:r>
            <a:r>
              <a:rPr lang="en-GB" sz="1600">
                <a:latin typeface="Calibri"/>
                <a:ea typeface="Calibri"/>
                <a:cs typeface="Calibri"/>
              </a:rPr>
              <a:t>Marc 2-3</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What is ACE	Patrycja 4-8  </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ACE Overview</a:t>
            </a:r>
            <a:r>
              <a:rPr lang="en-GB" sz="1600">
                <a:solidFill>
                  <a:srgbClr val="FF0000"/>
                </a:solidFill>
                <a:latin typeface="Calibri"/>
                <a:ea typeface="Calibri"/>
                <a:cs typeface="Calibri"/>
              </a:rPr>
              <a:t>	</a:t>
            </a:r>
            <a:r>
              <a:rPr lang="en-GB" sz="1600">
                <a:latin typeface="Calibri"/>
                <a:ea typeface="Calibri"/>
                <a:cs typeface="Calibri"/>
              </a:rPr>
              <a:t>Patrycja 9-10</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Production Applications</a:t>
            </a:r>
            <a:r>
              <a:rPr lang="en-GB" sz="1600">
                <a:solidFill>
                  <a:srgbClr val="FF0000"/>
                </a:solidFill>
                <a:latin typeface="Calibri"/>
                <a:ea typeface="Calibri"/>
                <a:cs typeface="Calibri"/>
              </a:rPr>
              <a:t>	</a:t>
            </a:r>
            <a:r>
              <a:rPr lang="en-GB" sz="1600">
                <a:latin typeface="Calibri"/>
                <a:ea typeface="Calibri"/>
                <a:cs typeface="Calibri"/>
              </a:rPr>
              <a:t>Andrew S &amp; Patrycja 11-15</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OPRED Environmental Requirements</a:t>
            </a:r>
            <a:r>
              <a:rPr lang="en-GB" sz="1600">
                <a:solidFill>
                  <a:srgbClr val="FF0000"/>
                </a:solidFill>
                <a:latin typeface="Calibri"/>
                <a:ea typeface="Calibri"/>
                <a:cs typeface="Calibri"/>
              </a:rPr>
              <a:t>	</a:t>
            </a:r>
            <a:r>
              <a:rPr lang="en-GB" sz="1600">
                <a:latin typeface="Calibri"/>
                <a:ea typeface="Calibri"/>
                <a:cs typeface="Calibri"/>
              </a:rPr>
              <a:t>Sarah (OPRED) 16-23</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Flare and Venting Applications</a:t>
            </a:r>
            <a:r>
              <a:rPr lang="en-GB" sz="1600">
                <a:solidFill>
                  <a:srgbClr val="FF0000"/>
                </a:solidFill>
                <a:latin typeface="Calibri"/>
                <a:ea typeface="Calibri"/>
                <a:cs typeface="Calibri"/>
              </a:rPr>
              <a:t>	</a:t>
            </a:r>
            <a:r>
              <a:rPr lang="en-GB" sz="1600">
                <a:latin typeface="Calibri"/>
                <a:ea typeface="Calibri"/>
                <a:cs typeface="Calibri"/>
              </a:rPr>
              <a:t>Robert 24-28 </a:t>
            </a:r>
            <a:endParaRPr lang="en-GB" sz="1600">
              <a:latin typeface="Calibri" panose="020F0502020204030204" pitchFamily="34" charset="0"/>
              <a:ea typeface="Calibri"/>
              <a:cs typeface="Calibri" panose="020F0502020204030204" pitchFamily="34" charset="0"/>
            </a:endParaRP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Onshore </a:t>
            </a:r>
            <a:r>
              <a:rPr lang="en-GB" sz="1600">
                <a:solidFill>
                  <a:srgbClr val="FF0000"/>
                </a:solidFill>
                <a:latin typeface="Calibri"/>
                <a:ea typeface="Calibri"/>
                <a:cs typeface="Calibri"/>
              </a:rPr>
              <a:t>	</a:t>
            </a:r>
            <a:r>
              <a:rPr lang="en-GB" sz="1600">
                <a:latin typeface="Calibri"/>
                <a:ea typeface="Calibri"/>
                <a:cs typeface="Calibri"/>
              </a:rPr>
              <a:t>Lisa 29-30</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Consents for Facilities</a:t>
            </a:r>
            <a:r>
              <a:rPr lang="en-GB" sz="1600">
                <a:solidFill>
                  <a:srgbClr val="FF0000"/>
                </a:solidFill>
                <a:latin typeface="Calibri"/>
                <a:ea typeface="Calibri"/>
                <a:cs typeface="Calibri"/>
              </a:rPr>
              <a:t>	</a:t>
            </a:r>
            <a:r>
              <a:rPr lang="en-GB" sz="1600">
                <a:latin typeface="Calibri"/>
                <a:ea typeface="Calibri"/>
                <a:cs typeface="Calibri"/>
              </a:rPr>
              <a:t>Andrew 31-32</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Investigations and Enforcement	David 33-34</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Key Messages</a:t>
            </a:r>
            <a:r>
              <a:rPr lang="en-GB" sz="1600">
                <a:solidFill>
                  <a:srgbClr val="FF0000"/>
                </a:solidFill>
                <a:latin typeface="Calibri"/>
                <a:ea typeface="Calibri"/>
                <a:cs typeface="Calibri"/>
              </a:rPr>
              <a:t>	</a:t>
            </a:r>
            <a:r>
              <a:rPr lang="en-GB" sz="1600">
                <a:latin typeface="Calibri"/>
                <a:ea typeface="Calibri"/>
                <a:cs typeface="Calibri"/>
              </a:rPr>
              <a:t>Patrycja 35-47</a:t>
            </a:r>
          </a:p>
          <a:p>
            <a:pPr marL="951865" lvl="1" indent="-342900" algn="just" defTabSz="457200">
              <a:lnSpc>
                <a:spcPct val="150000"/>
              </a:lnSpc>
              <a:spcAft>
                <a:spcPts val="900"/>
              </a:spcAft>
              <a:buFont typeface="Wingdings" panose="05000000000000000000" pitchFamily="2" charset="2"/>
              <a:buChar char="§"/>
              <a:tabLst>
                <a:tab pos="5564188" algn="l"/>
                <a:tab pos="7170738" algn="l"/>
              </a:tabLst>
              <a:defRPr/>
            </a:pPr>
            <a:r>
              <a:rPr lang="en-GB" sz="1600">
                <a:latin typeface="Calibri"/>
                <a:ea typeface="Calibri"/>
                <a:cs typeface="Calibri"/>
              </a:rPr>
              <a:t>Q&amp;A</a:t>
            </a:r>
            <a:r>
              <a:rPr lang="en-GB" sz="1600">
                <a:solidFill>
                  <a:srgbClr val="FF0000"/>
                </a:solidFill>
                <a:latin typeface="Calibri"/>
                <a:ea typeface="Calibri"/>
                <a:cs typeface="Calibri"/>
              </a:rPr>
              <a:t>	</a:t>
            </a:r>
            <a:r>
              <a:rPr lang="en-GB" sz="1600">
                <a:latin typeface="Calibri"/>
                <a:ea typeface="Calibri"/>
                <a:cs typeface="Calibri"/>
              </a:rPr>
              <a:t>All</a:t>
            </a:r>
          </a:p>
        </p:txBody>
      </p:sp>
      <p:sp>
        <p:nvSpPr>
          <p:cNvPr id="5" name="Text Placeholder 4">
            <a:extLst>
              <a:ext uri="{FF2B5EF4-FFF2-40B4-BE49-F238E27FC236}">
                <a16:creationId xmlns:a16="http://schemas.microsoft.com/office/drawing/2014/main" id="{5AC8FFB1-96F5-4D2F-8D22-57334F212858}"/>
              </a:ext>
            </a:extLst>
          </p:cNvPr>
          <p:cNvSpPr>
            <a:spLocks noGrp="1"/>
          </p:cNvSpPr>
          <p:nvPr>
            <p:ph type="body" sz="quarter" idx="10"/>
          </p:nvPr>
        </p:nvSpPr>
        <p:spPr>
          <a:solidFill>
            <a:srgbClr val="002060"/>
          </a:solidFill>
        </p:spPr>
        <p:txBody>
          <a:bodyPr/>
          <a:lstStyle/>
          <a:p>
            <a:endParaRPr lang="en-GB"/>
          </a:p>
        </p:txBody>
      </p:sp>
    </p:spTree>
    <p:extLst>
      <p:ext uri="{BB962C8B-B14F-4D97-AF65-F5344CB8AC3E}">
        <p14:creationId xmlns:p14="http://schemas.microsoft.com/office/powerpoint/2010/main" val="2643221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5451E-F1C8-05C4-40C1-50E42BDAD5A9}"/>
            </a:ext>
          </a:extLst>
        </p:cNvPr>
        <p:cNvGrpSpPr/>
        <p:nvPr/>
      </p:nvGrpSpPr>
      <p:grpSpPr>
        <a:xfrm>
          <a:off x="0" y="0"/>
          <a:ext cx="0" cy="0"/>
          <a:chOff x="0" y="0"/>
          <a:chExt cx="0" cy="0"/>
        </a:xfrm>
      </p:grpSpPr>
      <p:pic>
        <p:nvPicPr>
          <p:cNvPr id="3076" name="Picture 8">
            <a:extLst>
              <a:ext uri="{FF2B5EF4-FFF2-40B4-BE49-F238E27FC236}">
                <a16:creationId xmlns:a16="http://schemas.microsoft.com/office/drawing/2014/main" id="{E3F8D8F8-A990-3B03-DB50-9CF0BD93212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549" y="278766"/>
            <a:ext cx="3533774" cy="8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24ACC6A-7354-25AF-681F-4DC89D050A81}"/>
              </a:ext>
            </a:extLst>
          </p:cNvPr>
          <p:cNvSpPr>
            <a:spLocks noGrp="1"/>
          </p:cNvSpPr>
          <p:nvPr>
            <p:ph type="ctrTitle"/>
          </p:nvPr>
        </p:nvSpPr>
        <p:spPr>
          <a:xfrm>
            <a:off x="1524000" y="-2387600"/>
            <a:ext cx="9144000" cy="2387600"/>
          </a:xfrm>
        </p:spPr>
        <p:txBody>
          <a:bodyPr anchor="b"/>
          <a:lstStyle/>
          <a:p>
            <a:r>
              <a:rPr lang="en-GB" dirty="0">
                <a:solidFill>
                  <a:srgbClr val="004A7F"/>
                </a:solidFill>
                <a:latin typeface="Calibri"/>
              </a:rPr>
              <a:t>Activities which may result in a change to production or an extension of the development and production consent within a regulation 3 ‘project’</a:t>
            </a:r>
            <a:br>
              <a:rPr lang="en-GB" b="0" dirty="0">
                <a:solidFill>
                  <a:srgbClr val="004A7F"/>
                </a:solidFill>
                <a:latin typeface="Calibri"/>
              </a:rPr>
            </a:br>
            <a:endParaRPr lang="en-GB" dirty="0"/>
          </a:p>
        </p:txBody>
      </p:sp>
      <p:sp>
        <p:nvSpPr>
          <p:cNvPr id="6" name="Title 1">
            <a:extLst>
              <a:ext uri="{FF2B5EF4-FFF2-40B4-BE49-F238E27FC236}">
                <a16:creationId xmlns:a16="http://schemas.microsoft.com/office/drawing/2014/main" id="{17AB9045-3868-9B14-4ACE-6229E373D025}"/>
              </a:ext>
            </a:extLst>
          </p:cNvPr>
          <p:cNvSpPr txBox="1">
            <a:spLocks/>
          </p:cNvSpPr>
          <p:nvPr/>
        </p:nvSpPr>
        <p:spPr>
          <a:xfrm>
            <a:off x="1158240" y="1112918"/>
            <a:ext cx="9875520" cy="1143000"/>
          </a:xfrm>
          <a:prstGeom prst="rect">
            <a:avLst/>
          </a:prstGeom>
        </p:spPr>
        <p:txBody>
          <a:bodyPr vert="horz" lIns="71323" tIns="35662" rIns="71323" bIns="35662" rtlCol="0" anchor="ctr">
            <a:normAutofit/>
          </a:bodyPr>
          <a:lstStyle>
            <a:lvl1pPr algn="ctr" defTabSz="855878" rtl="0" eaLnBrk="1" latinLnBrk="0" hangingPunct="1">
              <a:spcBef>
                <a:spcPct val="0"/>
              </a:spcBef>
              <a:buNone/>
              <a:defRPr sz="4080" kern="1200">
                <a:solidFill>
                  <a:schemeClr val="tx1"/>
                </a:solidFill>
                <a:latin typeface="+mj-lt"/>
                <a:ea typeface="+mj-ea"/>
                <a:cs typeface="+mj-cs"/>
              </a:defRPr>
            </a:lvl1pPr>
          </a:lstStyle>
          <a:p>
            <a:pPr marL="0" marR="0" lvl="0" indent="0" algn="ctr" defTabSz="855878"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004A7F"/>
                </a:solidFill>
                <a:effectLst/>
                <a:uLnTx/>
                <a:uFillTx/>
                <a:latin typeface="Calibri"/>
                <a:ea typeface="+mj-ea"/>
                <a:cs typeface="+mj-cs"/>
              </a:rPr>
              <a:t>Activities which may result in a change to production or an extension of the development and production consent within a regulation 3 ‘project’</a:t>
            </a:r>
            <a:endParaRPr kumimoji="0" lang="en-GB" sz="2400" b="0" i="0" u="none" strike="noStrike" kern="1200" cap="none" spc="0" normalizeH="0" baseline="0" noProof="0" dirty="0">
              <a:ln>
                <a:noFill/>
              </a:ln>
              <a:solidFill>
                <a:srgbClr val="004A7F"/>
              </a:solidFill>
              <a:effectLst/>
              <a:uLnTx/>
              <a:uFillTx/>
              <a:latin typeface="Calibri"/>
              <a:ea typeface="+mj-ea"/>
              <a:cs typeface="+mj-cs"/>
            </a:endParaRPr>
          </a:p>
        </p:txBody>
      </p:sp>
      <p:sp>
        <p:nvSpPr>
          <p:cNvPr id="11" name="Free-form: Shape 10">
            <a:extLst>
              <a:ext uri="{FF2B5EF4-FFF2-40B4-BE49-F238E27FC236}">
                <a16:creationId xmlns:a16="http://schemas.microsoft.com/office/drawing/2014/main" id="{B3669C6B-90E4-A83D-FBD2-D2ED21B25397}"/>
              </a:ext>
            </a:extLst>
          </p:cNvPr>
          <p:cNvSpPr/>
          <p:nvPr/>
        </p:nvSpPr>
        <p:spPr>
          <a:xfrm>
            <a:off x="1158240" y="2383102"/>
            <a:ext cx="9875520" cy="1045898"/>
          </a:xfrm>
          <a:custGeom>
            <a:avLst/>
            <a:gdLst>
              <a:gd name="csX0" fmla="*/ 0 w 8229600"/>
              <a:gd name="csY0" fmla="*/ 501949 h 1433199"/>
              <a:gd name="csX1" fmla="*/ 3935650 w 8229600"/>
              <a:gd name="csY1" fmla="*/ 501949 h 1433199"/>
              <a:gd name="csX2" fmla="*/ 3935650 w 8229600"/>
              <a:gd name="csY2" fmla="*/ 358300 h 1433199"/>
              <a:gd name="csX3" fmla="*/ 3756500 w 8229600"/>
              <a:gd name="csY3" fmla="*/ 358300 h 1433199"/>
              <a:gd name="csX4" fmla="*/ 4114800 w 8229600"/>
              <a:gd name="csY4" fmla="*/ 0 h 1433199"/>
              <a:gd name="csX5" fmla="*/ 4473100 w 8229600"/>
              <a:gd name="csY5" fmla="*/ 358300 h 1433199"/>
              <a:gd name="csX6" fmla="*/ 4293950 w 8229600"/>
              <a:gd name="csY6" fmla="*/ 358300 h 1433199"/>
              <a:gd name="csX7" fmla="*/ 4293950 w 8229600"/>
              <a:gd name="csY7" fmla="*/ 501949 h 1433199"/>
              <a:gd name="csX8" fmla="*/ 8229600 w 8229600"/>
              <a:gd name="csY8" fmla="*/ 501949 h 1433199"/>
              <a:gd name="csX9" fmla="*/ 8229600 w 8229600"/>
              <a:gd name="csY9" fmla="*/ 1433199 h 1433199"/>
              <a:gd name="csX10" fmla="*/ 0 w 8229600"/>
              <a:gd name="csY10" fmla="*/ 1433199 h 1433199"/>
              <a:gd name="csX11" fmla="*/ 0 w 8229600"/>
              <a:gd name="csY11" fmla="*/ 501949 h 1433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8229600" h="1433199">
                <a:moveTo>
                  <a:pt x="8229600" y="931250"/>
                </a:moveTo>
                <a:lnTo>
                  <a:pt x="4293950" y="931250"/>
                </a:lnTo>
                <a:lnTo>
                  <a:pt x="4293950" y="1074899"/>
                </a:lnTo>
                <a:lnTo>
                  <a:pt x="4473100" y="1074899"/>
                </a:lnTo>
                <a:lnTo>
                  <a:pt x="4114800" y="1433198"/>
                </a:lnTo>
                <a:lnTo>
                  <a:pt x="3756500" y="1074899"/>
                </a:lnTo>
                <a:lnTo>
                  <a:pt x="3935650" y="1074899"/>
                </a:lnTo>
                <a:lnTo>
                  <a:pt x="3935650" y="931250"/>
                </a:lnTo>
                <a:lnTo>
                  <a:pt x="0" y="931250"/>
                </a:lnTo>
                <a:lnTo>
                  <a:pt x="0" y="1"/>
                </a:lnTo>
                <a:lnTo>
                  <a:pt x="8229600" y="1"/>
                </a:lnTo>
                <a:lnTo>
                  <a:pt x="8229600" y="931250"/>
                </a:lnTo>
                <a:close/>
              </a:path>
            </a:pathLst>
          </a:custGeom>
          <a:solidFill>
            <a:schemeClr val="bg1"/>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93877" tIns="93878" rIns="93878" bIns="696218" numCol="1" spcCol="1270" anchor="ctr" anchorCtr="0">
            <a:noAutofit/>
          </a:bodyPr>
          <a:lstStyle/>
          <a:p>
            <a:pPr marL="0" marR="0" lvl="0" indent="0" algn="ctr" defTabSz="586740" eaLnBrk="1" fontAlgn="auto" latinLnBrk="0" hangingPunct="1">
              <a:lnSpc>
                <a:spcPct val="90000"/>
              </a:lnSpc>
              <a:spcBef>
                <a:spcPct val="0"/>
              </a:spcBef>
              <a:spcAft>
                <a:spcPct val="35000"/>
              </a:spcAft>
              <a:buClrTx/>
              <a:buSzTx/>
              <a:buFontTx/>
              <a:buNone/>
              <a:tabLst/>
              <a:defRPr/>
            </a:pPr>
            <a:endParaRPr kumimoji="0" lang="en-GB" sz="1440" b="0" i="0" u="none" strike="noStrike" kern="0" cap="none" spc="0" normalizeH="0" baseline="0" noProof="0">
              <a:ln>
                <a:noFill/>
              </a:ln>
              <a:solidFill>
                <a:srgbClr val="FFFFFF"/>
              </a:solidFill>
              <a:effectLst/>
              <a:uLnTx/>
              <a:uFillTx/>
              <a:latin typeface="Calibri"/>
              <a:ea typeface="+mn-ea"/>
              <a:cs typeface="+mn-cs"/>
            </a:endParaRPr>
          </a:p>
          <a:p>
            <a:pPr marL="0" marR="0" lvl="0" indent="0" algn="ctr" defTabSz="586740" eaLnBrk="1" fontAlgn="auto" latinLnBrk="0" hangingPunct="1">
              <a:lnSpc>
                <a:spcPct val="90000"/>
              </a:lnSpc>
              <a:spcBef>
                <a:spcPct val="0"/>
              </a:spcBef>
              <a:spcAft>
                <a:spcPct val="35000"/>
              </a:spcAft>
              <a:buClrTx/>
              <a:buSzTx/>
              <a:buFontTx/>
              <a:buNone/>
              <a:tabLst/>
              <a:defRPr/>
            </a:pPr>
            <a:r>
              <a:rPr kumimoji="0" lang="en-GB" sz="1440" b="0" i="0" u="none" strike="noStrike" kern="0" cap="none" spc="0" normalizeH="0" baseline="0" noProof="0">
                <a:ln>
                  <a:noFill/>
                </a:ln>
                <a:solidFill>
                  <a:srgbClr val="FFFFFF"/>
                </a:solidFill>
                <a:effectLst/>
                <a:uLnTx/>
                <a:uFillTx/>
                <a:latin typeface="Calibri"/>
                <a:ea typeface="+mn-ea"/>
                <a:cs typeface="+mn-cs"/>
              </a:rPr>
              <a:t>Drilling and completing a new production well</a:t>
            </a:r>
            <a:endParaRPr kumimoji="0" lang="en-US" sz="1440" b="0" i="0" u="none" strike="noStrike" kern="0" cap="none" spc="0" normalizeH="0" baseline="0" noProof="0">
              <a:ln>
                <a:noFill/>
              </a:ln>
              <a:solidFill>
                <a:srgbClr val="FFFFFF"/>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FD3F0C92-EBF9-08CE-1CA8-E71141EE316B}"/>
              </a:ext>
            </a:extLst>
          </p:cNvPr>
          <p:cNvSpPr/>
          <p:nvPr/>
        </p:nvSpPr>
        <p:spPr>
          <a:xfrm>
            <a:off x="1158240" y="3699037"/>
            <a:ext cx="9875520" cy="1045899"/>
          </a:xfrm>
          <a:custGeom>
            <a:avLst/>
            <a:gdLst>
              <a:gd name="csX0" fmla="*/ 0 w 8229600"/>
              <a:gd name="csY0" fmla="*/ 501949 h 1433199"/>
              <a:gd name="csX1" fmla="*/ 3935650 w 8229600"/>
              <a:gd name="csY1" fmla="*/ 501949 h 1433199"/>
              <a:gd name="csX2" fmla="*/ 3935650 w 8229600"/>
              <a:gd name="csY2" fmla="*/ 358300 h 1433199"/>
              <a:gd name="csX3" fmla="*/ 3756500 w 8229600"/>
              <a:gd name="csY3" fmla="*/ 358300 h 1433199"/>
              <a:gd name="csX4" fmla="*/ 4114800 w 8229600"/>
              <a:gd name="csY4" fmla="*/ 0 h 1433199"/>
              <a:gd name="csX5" fmla="*/ 4473100 w 8229600"/>
              <a:gd name="csY5" fmla="*/ 358300 h 1433199"/>
              <a:gd name="csX6" fmla="*/ 4293950 w 8229600"/>
              <a:gd name="csY6" fmla="*/ 358300 h 1433199"/>
              <a:gd name="csX7" fmla="*/ 4293950 w 8229600"/>
              <a:gd name="csY7" fmla="*/ 501949 h 1433199"/>
              <a:gd name="csX8" fmla="*/ 8229600 w 8229600"/>
              <a:gd name="csY8" fmla="*/ 501949 h 1433199"/>
              <a:gd name="csX9" fmla="*/ 8229600 w 8229600"/>
              <a:gd name="csY9" fmla="*/ 1433199 h 1433199"/>
              <a:gd name="csX10" fmla="*/ 0 w 8229600"/>
              <a:gd name="csY10" fmla="*/ 1433199 h 1433199"/>
              <a:gd name="csX11" fmla="*/ 0 w 8229600"/>
              <a:gd name="csY11" fmla="*/ 501949 h 1433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8229600" h="1433199">
                <a:moveTo>
                  <a:pt x="8229600" y="931250"/>
                </a:moveTo>
                <a:lnTo>
                  <a:pt x="4293950" y="931250"/>
                </a:lnTo>
                <a:lnTo>
                  <a:pt x="4293950" y="1074899"/>
                </a:lnTo>
                <a:lnTo>
                  <a:pt x="4473100" y="1074899"/>
                </a:lnTo>
                <a:lnTo>
                  <a:pt x="4114800" y="1433198"/>
                </a:lnTo>
                <a:lnTo>
                  <a:pt x="3756500" y="1074899"/>
                </a:lnTo>
                <a:lnTo>
                  <a:pt x="3935650" y="1074899"/>
                </a:lnTo>
                <a:lnTo>
                  <a:pt x="3935650" y="931250"/>
                </a:lnTo>
                <a:lnTo>
                  <a:pt x="0" y="931250"/>
                </a:lnTo>
                <a:lnTo>
                  <a:pt x="0" y="1"/>
                </a:lnTo>
                <a:lnTo>
                  <a:pt x="8229600" y="1"/>
                </a:lnTo>
                <a:lnTo>
                  <a:pt x="8229600" y="931250"/>
                </a:lnTo>
                <a:close/>
              </a:path>
            </a:pathLst>
          </a:custGeom>
          <a:solidFill>
            <a:schemeClr val="bg1"/>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93877" tIns="93880" rIns="93878" bIns="696217" numCol="1" spcCol="1270" anchor="ctr" anchorCtr="0">
            <a:noAutofit/>
          </a:bodyPr>
          <a:lstStyle/>
          <a:p>
            <a:pPr marL="0" marR="0" lvl="0" indent="0" algn="ctr" defTabSz="586740" eaLnBrk="1" fontAlgn="auto" latinLnBrk="0" hangingPunct="1">
              <a:lnSpc>
                <a:spcPct val="90000"/>
              </a:lnSpc>
              <a:spcBef>
                <a:spcPct val="0"/>
              </a:spcBef>
              <a:spcAft>
                <a:spcPct val="35000"/>
              </a:spcAft>
              <a:buClrTx/>
              <a:buSzTx/>
              <a:buFontTx/>
              <a:buNone/>
              <a:tabLst/>
              <a:defRPr/>
            </a:pPr>
            <a:endParaRPr kumimoji="0" lang="en-GB" sz="1440" b="0" i="0" u="none" strike="noStrike" kern="0" cap="none" spc="0" normalizeH="0" baseline="0" noProof="0">
              <a:ln>
                <a:noFill/>
              </a:ln>
              <a:solidFill>
                <a:srgbClr val="FFFFFF"/>
              </a:solidFill>
              <a:effectLst/>
              <a:uLnTx/>
              <a:uFillTx/>
              <a:latin typeface="Calibri"/>
              <a:ea typeface="+mn-ea"/>
              <a:cs typeface="+mn-cs"/>
            </a:endParaRPr>
          </a:p>
          <a:p>
            <a:pPr marL="0" marR="0" lvl="0" indent="0" algn="ctr" defTabSz="586740" eaLnBrk="1" fontAlgn="auto" latinLnBrk="0" hangingPunct="1">
              <a:lnSpc>
                <a:spcPct val="90000"/>
              </a:lnSpc>
              <a:spcBef>
                <a:spcPct val="0"/>
              </a:spcBef>
              <a:spcAft>
                <a:spcPct val="35000"/>
              </a:spcAft>
              <a:buClrTx/>
              <a:buSzTx/>
              <a:buFontTx/>
              <a:buNone/>
              <a:tabLst/>
              <a:defRPr/>
            </a:pPr>
            <a:r>
              <a:rPr kumimoji="0" lang="en-GB" sz="1440" b="0" i="0" u="none" strike="noStrike" kern="0" cap="none" spc="0" normalizeH="0" baseline="0" noProof="0">
                <a:ln>
                  <a:noFill/>
                </a:ln>
                <a:solidFill>
                  <a:srgbClr val="FFFFFF"/>
                </a:solidFill>
                <a:effectLst/>
                <a:uLnTx/>
                <a:uFillTx/>
                <a:latin typeface="Calibri"/>
                <a:ea typeface="+mn-ea"/>
                <a:cs typeface="+mn-cs"/>
              </a:rPr>
              <a:t>Drilling a sidetrack from an existing wellbore to a new target</a:t>
            </a:r>
            <a:endParaRPr kumimoji="0" lang="en-US" sz="1440" b="0" i="0" u="none" strike="noStrike" kern="0" cap="none" spc="0" normalizeH="0" baseline="0" noProof="0">
              <a:ln>
                <a:noFill/>
              </a:ln>
              <a:solidFill>
                <a:srgbClr val="FFFFFF"/>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223101A7-CAD2-CCD5-7782-6CE2B81EB6FC}"/>
              </a:ext>
            </a:extLst>
          </p:cNvPr>
          <p:cNvSpPr/>
          <p:nvPr/>
        </p:nvSpPr>
        <p:spPr>
          <a:xfrm>
            <a:off x="1158240" y="5014973"/>
            <a:ext cx="9875520" cy="1283329"/>
          </a:xfrm>
          <a:custGeom>
            <a:avLst/>
            <a:gdLst>
              <a:gd name="csX0" fmla="*/ 0 w 8229600"/>
              <a:gd name="csY0" fmla="*/ 0 h 931859"/>
              <a:gd name="csX1" fmla="*/ 8229600 w 8229600"/>
              <a:gd name="csY1" fmla="*/ 0 h 931859"/>
              <a:gd name="csX2" fmla="*/ 8229600 w 8229600"/>
              <a:gd name="csY2" fmla="*/ 931859 h 931859"/>
              <a:gd name="csX3" fmla="*/ 0 w 8229600"/>
              <a:gd name="csY3" fmla="*/ 931859 h 931859"/>
              <a:gd name="csX4" fmla="*/ 0 w 8229600"/>
              <a:gd name="csY4" fmla="*/ 0 h 931859"/>
            </a:gdLst>
            <a:ahLst/>
            <a:cxnLst>
              <a:cxn ang="0">
                <a:pos x="csX0" y="csY0"/>
              </a:cxn>
              <a:cxn ang="0">
                <a:pos x="csX1" y="csY1"/>
              </a:cxn>
              <a:cxn ang="0">
                <a:pos x="csX2" y="csY2"/>
              </a:cxn>
              <a:cxn ang="0">
                <a:pos x="csX3" y="csY3"/>
              </a:cxn>
              <a:cxn ang="0">
                <a:pos x="csX4" y="csY4"/>
              </a:cxn>
            </a:cxnLst>
            <a:rect l="l" t="t" r="r" b="b"/>
            <a:pathLst>
              <a:path w="8229600" h="931859">
                <a:moveTo>
                  <a:pt x="0" y="0"/>
                </a:moveTo>
                <a:lnTo>
                  <a:pt x="8229600" y="0"/>
                </a:lnTo>
                <a:lnTo>
                  <a:pt x="8229600" y="931859"/>
                </a:lnTo>
                <a:lnTo>
                  <a:pt x="0" y="931859"/>
                </a:lnTo>
                <a:lnTo>
                  <a:pt x="0" y="0"/>
                </a:lnTo>
                <a:close/>
              </a:path>
            </a:pathLst>
          </a:custGeom>
          <a:solidFill>
            <a:schemeClr val="bg1"/>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93878" tIns="93878" rIns="93878" bIns="608264" numCol="1" spcCol="1270" anchor="ctr" anchorCtr="0">
            <a:noAutofit/>
          </a:bodyPr>
          <a:lstStyle/>
          <a:p>
            <a:pPr marL="0" marR="0" lvl="0" indent="0" algn="ctr" defTabSz="586740" eaLnBrk="1" fontAlgn="auto" latinLnBrk="0" hangingPunct="1">
              <a:lnSpc>
                <a:spcPct val="90000"/>
              </a:lnSpc>
              <a:spcBef>
                <a:spcPct val="0"/>
              </a:spcBef>
              <a:spcAft>
                <a:spcPct val="35000"/>
              </a:spcAft>
              <a:buClrTx/>
              <a:buSzTx/>
              <a:buFontTx/>
              <a:buNone/>
              <a:tabLst/>
              <a:defRPr/>
            </a:pPr>
            <a:r>
              <a:rPr kumimoji="0" lang="en-GB" sz="1440" b="0" i="0" u="none" strike="noStrike" kern="0" cap="none" spc="0" normalizeH="0" baseline="0" noProof="0">
                <a:ln>
                  <a:noFill/>
                </a:ln>
                <a:solidFill>
                  <a:srgbClr val="FFFFFF"/>
                </a:solidFill>
                <a:effectLst/>
                <a:uLnTx/>
                <a:uFillTx/>
                <a:latin typeface="Calibri"/>
                <a:ea typeface="+mn-ea"/>
                <a:cs typeface="+mn-cs"/>
              </a:rPr>
              <a:t>Re-completions that are deemed heavy well interventions not considered to be maintenance should be considered as “</a:t>
            </a:r>
            <a:r>
              <a:rPr kumimoji="0" lang="en-GB" sz="1440" b="0" i="1" u="none" strike="noStrike" kern="0" cap="none" spc="0" normalizeH="0" baseline="0" noProof="0">
                <a:ln>
                  <a:noFill/>
                </a:ln>
                <a:solidFill>
                  <a:srgbClr val="FFFFFF"/>
                </a:solidFill>
                <a:effectLst/>
                <a:uLnTx/>
                <a:uFillTx/>
                <a:latin typeface="Calibri"/>
                <a:ea typeface="+mn-ea"/>
                <a:cs typeface="+mn-cs"/>
              </a:rPr>
              <a:t>the execution of construction works or other installations or schemes and other interventions in the natural surroundings and landscape” which comprise of:</a:t>
            </a:r>
            <a:endParaRPr kumimoji="0" lang="en-US" sz="1440" b="0" i="0" u="none" strike="noStrike" kern="0" cap="none" spc="0" normalizeH="0" baseline="0" noProof="0">
              <a:ln>
                <a:noFill/>
              </a:ln>
              <a:solidFill>
                <a:srgbClr val="FFFFFF"/>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D44714D5-05F0-D54B-011B-997D9D87AF52}"/>
              </a:ext>
            </a:extLst>
          </p:cNvPr>
          <p:cNvSpPr/>
          <p:nvPr/>
        </p:nvSpPr>
        <p:spPr>
          <a:xfrm>
            <a:off x="1158240" y="5783916"/>
            <a:ext cx="9875520" cy="514386"/>
          </a:xfrm>
          <a:custGeom>
            <a:avLst/>
            <a:gdLst>
              <a:gd name="csX0" fmla="*/ 0 w 8229600"/>
              <a:gd name="csY0" fmla="*/ 0 h 428655"/>
              <a:gd name="csX1" fmla="*/ 8229600 w 8229600"/>
              <a:gd name="csY1" fmla="*/ 0 h 428655"/>
              <a:gd name="csX2" fmla="*/ 8229600 w 8229600"/>
              <a:gd name="csY2" fmla="*/ 428655 h 428655"/>
              <a:gd name="csX3" fmla="*/ 0 w 8229600"/>
              <a:gd name="csY3" fmla="*/ 428655 h 428655"/>
              <a:gd name="csX4" fmla="*/ 0 w 8229600"/>
              <a:gd name="csY4" fmla="*/ 0 h 428655"/>
            </a:gdLst>
            <a:ahLst/>
            <a:cxnLst>
              <a:cxn ang="0">
                <a:pos x="csX0" y="csY0"/>
              </a:cxn>
              <a:cxn ang="0">
                <a:pos x="csX1" y="csY1"/>
              </a:cxn>
              <a:cxn ang="0">
                <a:pos x="csX2" y="csY2"/>
              </a:cxn>
              <a:cxn ang="0">
                <a:pos x="csX3" y="csY3"/>
              </a:cxn>
              <a:cxn ang="0">
                <a:pos x="csX4" y="csY4"/>
              </a:cxn>
            </a:cxnLst>
            <a:rect l="l" t="t" r="r" b="b"/>
            <a:pathLst>
              <a:path w="8229600" h="428655">
                <a:moveTo>
                  <a:pt x="0" y="0"/>
                </a:moveTo>
                <a:lnTo>
                  <a:pt x="8229600" y="0"/>
                </a:lnTo>
                <a:lnTo>
                  <a:pt x="8229600" y="428655"/>
                </a:lnTo>
                <a:lnTo>
                  <a:pt x="0" y="428655"/>
                </a:lnTo>
                <a:lnTo>
                  <a:pt x="0" y="0"/>
                </a:lnTo>
                <a:close/>
              </a:path>
            </a:pathLst>
          </a:custGeom>
          <a:solidFill>
            <a:srgbClr val="73B72B">
              <a:alpha val="90000"/>
              <a:tint val="40000"/>
              <a:hueOff val="0"/>
              <a:satOff val="0"/>
              <a:lumOff val="0"/>
              <a:alphaOff val="0"/>
            </a:srgbClr>
          </a:solidFill>
          <a:ln w="25400" cap="flat" cmpd="sng" algn="ctr">
            <a:solidFill>
              <a:srgbClr val="73B72B">
                <a:alpha val="90000"/>
                <a:tint val="40000"/>
                <a:hueOff val="0"/>
                <a:satOff val="0"/>
                <a:lumOff val="0"/>
                <a:alphaOff val="0"/>
              </a:srgbClr>
            </a:solidFill>
            <a:prstDash val="solid"/>
          </a:ln>
          <a:effectLst/>
        </p:spPr>
        <p:txBody>
          <a:bodyPr spcFirstLastPara="0" vert="horz" wrap="square" lIns="119482" tIns="21336" rIns="119482" bIns="21336" numCol="1" spcCol="1270" anchor="ctr" anchorCtr="0">
            <a:noAutofit/>
          </a:bodyPr>
          <a:lstStyle/>
          <a:p>
            <a:pPr marL="0" marR="0" lvl="0" indent="0" algn="ctr" defTabSz="746760" eaLnBrk="1" fontAlgn="auto" latinLnBrk="0" hangingPunct="1">
              <a:lnSpc>
                <a:spcPct val="90000"/>
              </a:lnSpc>
              <a:spcBef>
                <a:spcPct val="0"/>
              </a:spcBef>
              <a:spcAft>
                <a:spcPct val="35000"/>
              </a:spcAft>
              <a:buClrTx/>
              <a:buSzTx/>
              <a:buFontTx/>
              <a:buNone/>
              <a:tabLst/>
              <a:defRPr/>
            </a:pPr>
            <a:r>
              <a:rPr kumimoji="0" lang="en-GB" sz="1680" b="1" i="0" u="none" strike="noStrike" kern="0" cap="none" spc="0" normalizeH="0" baseline="0" noProof="0">
                <a:ln>
                  <a:noFill/>
                </a:ln>
                <a:solidFill>
                  <a:srgbClr val="004A7F">
                    <a:hueOff val="0"/>
                    <a:satOff val="0"/>
                    <a:lumOff val="0"/>
                    <a:alphaOff val="0"/>
                  </a:srgbClr>
                </a:solidFill>
                <a:effectLst/>
                <a:uLnTx/>
                <a:uFillTx/>
                <a:latin typeface="Calibri"/>
                <a:ea typeface="+mn-ea"/>
                <a:cs typeface="+mn-cs"/>
              </a:rPr>
              <a:t>Re-completion activities undertaken at reservoir depth to draw hydrocarbons from the reservoir e.g. perforation, hydraulic fracturing of a previously shut in reservoir or at a new zone.  </a:t>
            </a:r>
            <a:endParaRPr kumimoji="0" lang="en-US" sz="1680" b="0" i="0" u="none" strike="noStrike" kern="0" cap="none" spc="0" normalizeH="0" baseline="0" noProof="0">
              <a:ln>
                <a:noFill/>
              </a:ln>
              <a:solidFill>
                <a:srgbClr val="004A7F">
                  <a:hueOff val="0"/>
                  <a:satOff val="0"/>
                  <a:lumOff val="0"/>
                  <a:alphaOff val="0"/>
                </a:srgbClr>
              </a:solidFill>
              <a:effectLst/>
              <a:uLnTx/>
              <a:uFillTx/>
              <a:latin typeface="Calibri"/>
              <a:ea typeface="+mn-ea"/>
              <a:cs typeface="+mn-cs"/>
            </a:endParaRPr>
          </a:p>
        </p:txBody>
      </p:sp>
    </p:spTree>
    <p:extLst>
      <p:ext uri="{BB962C8B-B14F-4D97-AF65-F5344CB8AC3E}">
        <p14:creationId xmlns:p14="http://schemas.microsoft.com/office/powerpoint/2010/main" val="36832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01C9F-EFCC-7344-AEFE-0034CA132939}"/>
            </a:ext>
          </a:extLst>
        </p:cNvPr>
        <p:cNvGrpSpPr/>
        <p:nvPr/>
      </p:nvGrpSpPr>
      <p:grpSpPr>
        <a:xfrm>
          <a:off x="0" y="0"/>
          <a:ext cx="0" cy="0"/>
          <a:chOff x="0" y="0"/>
          <a:chExt cx="0" cy="0"/>
        </a:xfrm>
      </p:grpSpPr>
      <p:pic>
        <p:nvPicPr>
          <p:cNvPr id="3076" name="Picture 8">
            <a:extLst>
              <a:ext uri="{FF2B5EF4-FFF2-40B4-BE49-F238E27FC236}">
                <a16:creationId xmlns:a16="http://schemas.microsoft.com/office/drawing/2014/main" id="{6225B206-D06F-9A7A-CE4F-ED7C176005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549" y="278766"/>
            <a:ext cx="3533774" cy="8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88BEA18-6891-1347-4205-676A9C9D2A2F}"/>
              </a:ext>
            </a:extLst>
          </p:cNvPr>
          <p:cNvSpPr>
            <a:spLocks noGrp="1"/>
          </p:cNvSpPr>
          <p:nvPr>
            <p:ph type="ctrTitle"/>
          </p:nvPr>
        </p:nvSpPr>
        <p:spPr>
          <a:xfrm>
            <a:off x="1524000" y="-2387600"/>
            <a:ext cx="9144000" cy="2387600"/>
          </a:xfrm>
        </p:spPr>
        <p:txBody>
          <a:bodyPr anchor="b"/>
          <a:lstStyle/>
          <a:p>
            <a:r>
              <a:rPr lang="en-GB" dirty="0">
                <a:latin typeface="Calibri" panose="020F0502020204030204" pitchFamily="34" charset="0"/>
                <a:ea typeface="Calibri" panose="020F0502020204030204" pitchFamily="34" charset="0"/>
                <a:cs typeface="Calibri" panose="020F0502020204030204" pitchFamily="34" charset="0"/>
              </a:rPr>
              <a:t>In relation to production this would mean that:</a:t>
            </a:r>
            <a:br>
              <a:rPr lang="en-GB" dirty="0">
                <a:latin typeface="Calibri" panose="020F0502020204030204" pitchFamily="34" charset="0"/>
                <a:ea typeface="Calibri" panose="020F0502020204030204" pitchFamily="34" charset="0"/>
                <a:cs typeface="Calibri" panose="020F0502020204030204" pitchFamily="34" charset="0"/>
              </a:rPr>
            </a:br>
            <a:endParaRPr lang="en-GB" dirty="0"/>
          </a:p>
        </p:txBody>
      </p:sp>
      <p:sp>
        <p:nvSpPr>
          <p:cNvPr id="4" name="TextBox 3">
            <a:extLst>
              <a:ext uri="{FF2B5EF4-FFF2-40B4-BE49-F238E27FC236}">
                <a16:creationId xmlns:a16="http://schemas.microsoft.com/office/drawing/2014/main" id="{C89D2BB6-D22A-57DE-5ED9-127FB7D9BA8D}"/>
              </a:ext>
            </a:extLst>
          </p:cNvPr>
          <p:cNvSpPr txBox="1"/>
          <p:nvPr/>
        </p:nvSpPr>
        <p:spPr>
          <a:xfrm>
            <a:off x="855422" y="1248901"/>
            <a:ext cx="10508210" cy="2862322"/>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In relation to production this would mean that:</a:t>
            </a:r>
          </a:p>
          <a:p>
            <a:endParaRPr lang="en-GB" sz="2000" b="1"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Light" panose="020F0302020204030204" pitchFamily="34" charset="0"/>
                <a:ea typeface="Calibri Light" panose="020F0302020204030204" pitchFamily="34" charset="0"/>
                <a:cs typeface="Calibri Light" panose="020F0302020204030204" pitchFamily="34" charset="0"/>
              </a:rPr>
              <a:t>A revised or new production consent where daily production has increased and/or the consented period of the production consent is due to end and is a consequence of the activities described will constitute a project under regulation 3 and require an EIA or screening direction. </a:t>
            </a:r>
          </a:p>
        </p:txBody>
      </p:sp>
      <p:sp>
        <p:nvSpPr>
          <p:cNvPr id="6" name="TextBox 5">
            <a:extLst>
              <a:ext uri="{FF2B5EF4-FFF2-40B4-BE49-F238E27FC236}">
                <a16:creationId xmlns:a16="http://schemas.microsoft.com/office/drawing/2014/main" id="{75AB3DBB-3C0B-CA58-B8D7-2F7D96E2087F}"/>
              </a:ext>
            </a:extLst>
          </p:cNvPr>
          <p:cNvSpPr txBox="1"/>
          <p:nvPr/>
        </p:nvSpPr>
        <p:spPr>
          <a:xfrm>
            <a:off x="934011" y="5008934"/>
            <a:ext cx="10161741" cy="1200329"/>
          </a:xfrm>
          <a:prstGeom prst="rect">
            <a:avLst/>
          </a:prstGeom>
          <a:solidFill>
            <a:srgbClr val="002060"/>
          </a:solidFill>
        </p:spPr>
        <p:txBody>
          <a:bodyPr wrap="square" rtlCol="0">
            <a:spAutoFit/>
          </a:bodyPr>
          <a:lstStyle/>
          <a:p>
            <a:pPr algn="ctr"/>
            <a:r>
              <a:rPr lang="en-GB">
                <a:solidFill>
                  <a:srgbClr val="FFFFFF"/>
                </a:solidFill>
                <a:latin typeface="Calibri" panose="020F0502020204030204" pitchFamily="34" charset="0"/>
                <a:ea typeface="Calibri" panose="020F0502020204030204" pitchFamily="34" charset="0"/>
                <a:cs typeface="Calibri" panose="020F0502020204030204" pitchFamily="34" charset="0"/>
              </a:rPr>
              <a:t>Flaring and Venting are not defined as projects under the 2020 EIA Regulations, therefore there is no EIA requirements and no requirement for the SoS to agree or refuse to agree to the grant of consent.</a:t>
            </a:r>
          </a:p>
        </p:txBody>
      </p:sp>
    </p:spTree>
    <p:extLst>
      <p:ext uri="{BB962C8B-B14F-4D97-AF65-F5344CB8AC3E}">
        <p14:creationId xmlns:p14="http://schemas.microsoft.com/office/powerpoint/2010/main" val="3106677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29992-A26A-07B8-FA13-068AC0863C68}"/>
            </a:ext>
          </a:extLst>
        </p:cNvPr>
        <p:cNvGrpSpPr/>
        <p:nvPr/>
      </p:nvGrpSpPr>
      <p:grpSpPr>
        <a:xfrm>
          <a:off x="0" y="0"/>
          <a:ext cx="0" cy="0"/>
          <a:chOff x="0" y="0"/>
          <a:chExt cx="0" cy="0"/>
        </a:xfrm>
      </p:grpSpPr>
      <p:pic>
        <p:nvPicPr>
          <p:cNvPr id="3076" name="Picture 8">
            <a:extLst>
              <a:ext uri="{FF2B5EF4-FFF2-40B4-BE49-F238E27FC236}">
                <a16:creationId xmlns:a16="http://schemas.microsoft.com/office/drawing/2014/main" id="{A80BF5C6-E9E5-9C97-CC3D-C23970B4053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549" y="278766"/>
            <a:ext cx="3533774" cy="8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E923014-9F4F-D786-D655-849EEB134613}"/>
              </a:ext>
            </a:extLst>
          </p:cNvPr>
          <p:cNvSpPr txBox="1">
            <a:spLocks noGrp="1"/>
          </p:cNvSpPr>
          <p:nvPr>
            <p:ph type="title" idx="4294967295"/>
          </p:nvPr>
        </p:nvSpPr>
        <p:spPr>
          <a:xfrm>
            <a:off x="779928" y="400302"/>
            <a:ext cx="4442520" cy="5894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121914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121914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alibri Light" panose="020F0302020204030204" pitchFamily="34" charset="0"/>
                <a:ea typeface="+mj-ea"/>
                <a:cs typeface="Calibri Light" panose="020F0302020204030204" pitchFamily="34" charset="0"/>
              </a:rPr>
              <a:t>Key Takeaways</a:t>
            </a:r>
            <a:endParaRPr kumimoji="0" lang="en-GB" sz="3600" b="1" i="0" u="none" strike="noStrike" kern="1200" cap="none" spc="0" normalizeH="0" baseline="0" noProof="0" dirty="0">
              <a:ln>
                <a:noFill/>
              </a:ln>
              <a:solidFill>
                <a:srgbClr val="0065A2"/>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ontent Placeholder 2">
            <a:extLst>
              <a:ext uri="{FF2B5EF4-FFF2-40B4-BE49-F238E27FC236}">
                <a16:creationId xmlns:a16="http://schemas.microsoft.com/office/drawing/2014/main" id="{011C7560-506A-A438-81E4-E8A8C8CE3922}"/>
              </a:ext>
            </a:extLst>
          </p:cNvPr>
          <p:cNvSpPr txBox="1">
            <a:spLocks/>
          </p:cNvSpPr>
          <p:nvPr/>
        </p:nvSpPr>
        <p:spPr>
          <a:xfrm>
            <a:off x="779928" y="1553900"/>
            <a:ext cx="9749811" cy="2831288"/>
          </a:xfrm>
        </p:spPr>
        <p:txBody>
          <a:bodyPr vert="horz" lIns="71323" tIns="35662" rIns="71323" bIns="35662" rtlCol="0">
            <a:normAutofit/>
          </a:bodyPr>
          <a:lstStyle>
            <a:lvl1pPr marL="0" indent="0" algn="ctr" defTabSz="1219140" rtl="0" eaLnBrk="1" latinLnBrk="0" hangingPunct="1">
              <a:lnSpc>
                <a:spcPct val="90000"/>
              </a:lnSpc>
              <a:spcBef>
                <a:spcPts val="1333"/>
              </a:spcBef>
              <a:buFont typeface="Arial" panose="020B0604020202020204" pitchFamily="34" charset="0"/>
              <a:buNone/>
              <a:defRPr sz="2400" kern="1200">
                <a:solidFill>
                  <a:schemeClr val="tx1"/>
                </a:solidFill>
                <a:latin typeface="+mn-lt"/>
                <a:ea typeface="+mn-ea"/>
                <a:cs typeface="+mn-cs"/>
              </a:defRPr>
            </a:lvl1pPr>
            <a:lvl2pPr marL="457200" indent="0" algn="ctr" defTabSz="1219140" rtl="0" eaLnBrk="1" latinLnBrk="0" hangingPunct="1">
              <a:lnSpc>
                <a:spcPct val="90000"/>
              </a:lnSpc>
              <a:spcBef>
                <a:spcPts val="667"/>
              </a:spcBef>
              <a:buFont typeface="Arial" panose="020B0604020202020204" pitchFamily="34" charset="0"/>
              <a:buNone/>
              <a:defRPr sz="2000" kern="1200">
                <a:solidFill>
                  <a:schemeClr val="tx1"/>
                </a:solidFill>
                <a:latin typeface="+mn-lt"/>
                <a:ea typeface="+mn-ea"/>
                <a:cs typeface="+mn-cs"/>
              </a:defRPr>
            </a:lvl2pPr>
            <a:lvl3pPr marL="914400" indent="0" algn="ctr" defTabSz="1219140" rtl="0" eaLnBrk="1" latinLnBrk="0" hangingPunct="1">
              <a:lnSpc>
                <a:spcPct val="90000"/>
              </a:lnSpc>
              <a:spcBef>
                <a:spcPts val="667"/>
              </a:spcBef>
              <a:buFont typeface="Arial" panose="020B0604020202020204" pitchFamily="34" charset="0"/>
              <a:buNone/>
              <a:defRPr sz="1800" kern="1200">
                <a:solidFill>
                  <a:schemeClr val="tx1"/>
                </a:solidFill>
                <a:latin typeface="+mn-lt"/>
                <a:ea typeface="+mn-ea"/>
                <a:cs typeface="+mn-cs"/>
              </a:defRPr>
            </a:lvl3pPr>
            <a:lvl4pPr marL="1371600" indent="0" algn="ctr" defTabSz="1219140" rtl="0" eaLnBrk="1" latinLnBrk="0" hangingPunct="1">
              <a:lnSpc>
                <a:spcPct val="90000"/>
              </a:lnSpc>
              <a:spcBef>
                <a:spcPts val="667"/>
              </a:spcBef>
              <a:buFont typeface="Arial" panose="020B0604020202020204" pitchFamily="34" charset="0"/>
              <a:buNone/>
              <a:defRPr sz="1600" kern="1200">
                <a:solidFill>
                  <a:schemeClr val="tx1"/>
                </a:solidFill>
                <a:latin typeface="+mn-lt"/>
                <a:ea typeface="+mn-ea"/>
                <a:cs typeface="+mn-cs"/>
              </a:defRPr>
            </a:lvl4pPr>
            <a:lvl5pPr marL="1828800" indent="0" algn="ctr" defTabSz="1219140" rtl="0" eaLnBrk="1" latinLnBrk="0" hangingPunct="1">
              <a:lnSpc>
                <a:spcPct val="90000"/>
              </a:lnSpc>
              <a:spcBef>
                <a:spcPts val="667"/>
              </a:spcBef>
              <a:buFont typeface="Arial" panose="020B0604020202020204" pitchFamily="34" charset="0"/>
              <a:buNone/>
              <a:defRPr sz="1600" kern="1200">
                <a:solidFill>
                  <a:schemeClr val="tx1"/>
                </a:solidFill>
                <a:latin typeface="+mn-lt"/>
                <a:ea typeface="+mn-ea"/>
                <a:cs typeface="+mn-cs"/>
              </a:defRPr>
            </a:lvl5pPr>
            <a:lvl6pPr marL="2286000" indent="0" algn="ctr" defTabSz="1219140" rtl="0" eaLnBrk="1" latinLnBrk="0" hangingPunct="1">
              <a:lnSpc>
                <a:spcPct val="90000"/>
              </a:lnSpc>
              <a:spcBef>
                <a:spcPts val="667"/>
              </a:spcBef>
              <a:buFont typeface="Arial" panose="020B0604020202020204" pitchFamily="34" charset="0"/>
              <a:buNone/>
              <a:defRPr sz="1600" kern="1200">
                <a:solidFill>
                  <a:schemeClr val="tx1"/>
                </a:solidFill>
                <a:latin typeface="+mn-lt"/>
                <a:ea typeface="+mn-ea"/>
                <a:cs typeface="+mn-cs"/>
              </a:defRPr>
            </a:lvl6pPr>
            <a:lvl7pPr marL="2743200" indent="0" algn="ctr" defTabSz="1219140" rtl="0" eaLnBrk="1" latinLnBrk="0" hangingPunct="1">
              <a:lnSpc>
                <a:spcPct val="90000"/>
              </a:lnSpc>
              <a:spcBef>
                <a:spcPts val="667"/>
              </a:spcBef>
              <a:buFont typeface="Arial" panose="020B0604020202020204" pitchFamily="34" charset="0"/>
              <a:buNone/>
              <a:defRPr sz="1600" kern="1200">
                <a:solidFill>
                  <a:schemeClr val="tx1"/>
                </a:solidFill>
                <a:latin typeface="+mn-lt"/>
                <a:ea typeface="+mn-ea"/>
                <a:cs typeface="+mn-cs"/>
              </a:defRPr>
            </a:lvl7pPr>
            <a:lvl8pPr marL="3200400" indent="0" algn="ctr" defTabSz="1219140" rtl="0" eaLnBrk="1" latinLnBrk="0" hangingPunct="1">
              <a:lnSpc>
                <a:spcPct val="90000"/>
              </a:lnSpc>
              <a:spcBef>
                <a:spcPts val="667"/>
              </a:spcBef>
              <a:buFont typeface="Arial" panose="020B0604020202020204" pitchFamily="34" charset="0"/>
              <a:buNone/>
              <a:defRPr sz="1600" kern="1200">
                <a:solidFill>
                  <a:schemeClr val="tx1"/>
                </a:solidFill>
                <a:latin typeface="+mn-lt"/>
                <a:ea typeface="+mn-ea"/>
                <a:cs typeface="+mn-cs"/>
              </a:defRPr>
            </a:lvl8pPr>
            <a:lvl9pPr marL="3657600" indent="0" algn="ctr" defTabSz="1219140" rtl="0" eaLnBrk="1" latinLnBrk="0" hangingPunct="1">
              <a:lnSpc>
                <a:spcPct val="90000"/>
              </a:lnSpc>
              <a:spcBef>
                <a:spcPts val="667"/>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1219140" rtl="0" eaLnBrk="1" fontAlgn="auto" latinLnBrk="0" hangingPunct="1">
              <a:lnSpc>
                <a:spcPct val="90000"/>
              </a:lnSpc>
              <a:spcBef>
                <a:spcPts val="1333"/>
              </a:spcBef>
              <a:spcAft>
                <a:spcPts val="0"/>
              </a:spcAft>
              <a:buClrTx/>
              <a:buSzTx/>
              <a:buFont typeface="Wingdings" panose="05000000000000000000" pitchFamily="2" charset="2"/>
              <a:buChar char="§"/>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There is a core relationship between development and production consents (ACE) and the Offshore EIA Regulations</a:t>
            </a:r>
          </a:p>
          <a:p>
            <a:pPr marL="342900" marR="0" lvl="0" indent="-342900" algn="l" defTabSz="1219140" rtl="0" eaLnBrk="1" fontAlgn="auto" latinLnBrk="0" hangingPunct="1">
              <a:lnSpc>
                <a:spcPct val="90000"/>
              </a:lnSpc>
              <a:spcBef>
                <a:spcPts val="1333"/>
              </a:spcBef>
              <a:spcAft>
                <a:spcPts val="0"/>
              </a:spcAft>
              <a:buClrTx/>
              <a:buSzTx/>
              <a:buFont typeface="Wingdings" panose="05000000000000000000" pitchFamily="2" charset="2"/>
              <a:buChar char="§"/>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environmental assessment pathways inform whether the production consent can be granted</a:t>
            </a:r>
          </a:p>
          <a:p>
            <a:pPr marL="342900" marR="0" lvl="0" indent="-342900" algn="l" defTabSz="1219140" rtl="0" eaLnBrk="1" fontAlgn="auto" latinLnBrk="0" hangingPunct="1">
              <a:lnSpc>
                <a:spcPct val="90000"/>
              </a:lnSpc>
              <a:spcBef>
                <a:spcPts val="1333"/>
              </a:spcBef>
              <a:spcAft>
                <a:spcPts val="0"/>
              </a:spcAft>
              <a:buClrTx/>
              <a:buSzTx/>
              <a:buFont typeface="Wingdings" panose="05000000000000000000" pitchFamily="2" charset="2"/>
              <a:buChar char="§"/>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 Part Test – (1) is there a daily production increase and/or new consent required (2) are you doing something to make this happen which fits the definition of a project</a:t>
            </a:r>
          </a:p>
          <a:p>
            <a:pPr marL="342900" marR="0" lvl="0" indent="-342900" algn="l" defTabSz="1219140" rtl="0" eaLnBrk="1" fontAlgn="auto" latinLnBrk="0" hangingPunct="1">
              <a:lnSpc>
                <a:spcPct val="90000"/>
              </a:lnSpc>
              <a:spcBef>
                <a:spcPts val="1333"/>
              </a:spcBef>
              <a:spcAft>
                <a:spcPts val="0"/>
              </a:spcAft>
              <a:buClrTx/>
              <a:buSzTx/>
              <a:buFont typeface="Wingdings" panose="05000000000000000000" pitchFamily="2" charset="2"/>
              <a:buChar char="§"/>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Plan, seek advice and submit applications at the earliest opportunity</a:t>
            </a:r>
          </a:p>
        </p:txBody>
      </p:sp>
    </p:spTree>
    <p:extLst>
      <p:ext uri="{BB962C8B-B14F-4D97-AF65-F5344CB8AC3E}">
        <p14:creationId xmlns:p14="http://schemas.microsoft.com/office/powerpoint/2010/main" val="104545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57D34-D433-F175-1542-3A71D924B87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7FCBB3A-439A-6D0E-23D5-7BF5EDE07600}"/>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Questions?</a:t>
            </a:r>
          </a:p>
        </p:txBody>
      </p:sp>
    </p:spTree>
    <p:extLst>
      <p:ext uri="{BB962C8B-B14F-4D97-AF65-F5344CB8AC3E}">
        <p14:creationId xmlns:p14="http://schemas.microsoft.com/office/powerpoint/2010/main" val="385909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F0D920FA-CEBC-2997-337B-364CE9E5C8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B4FAE-6372-16D4-3096-737A044F93D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a:ea typeface="Calibri Light"/>
                <a:cs typeface="Calibri Light"/>
              </a:rPr>
              <a:t>Flare &amp; Vent</a:t>
            </a:r>
            <a:endParaRPr kumimoji="0" lang="en-GB" sz="6600" b="0" i="0" u="none" strike="noStrike" kern="1200" cap="none" spc="-267" normalizeH="0" baseline="0" noProof="0">
              <a:ln>
                <a:noFill/>
              </a:ln>
              <a:solidFill>
                <a:srgbClr val="FFFFFF"/>
              </a:solidFill>
              <a:effectLst/>
              <a:uLnTx/>
              <a:uFillTx/>
              <a:latin typeface="Calibri Light"/>
              <a:ea typeface="Calibri Light"/>
              <a:cs typeface="Calibri Light"/>
            </a:endParaRPr>
          </a:p>
        </p:txBody>
      </p:sp>
      <p:sp>
        <p:nvSpPr>
          <p:cNvPr id="3" name="TextBox 2">
            <a:extLst>
              <a:ext uri="{FF2B5EF4-FFF2-40B4-BE49-F238E27FC236}">
                <a16:creationId xmlns:a16="http://schemas.microsoft.com/office/drawing/2014/main" id="{2EF6B9A0-B89C-B32A-A200-DCE8F687806A}"/>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2" name="Graphic 91" descr="An image of a Production platform ">
            <a:extLst>
              <a:ext uri="{FF2B5EF4-FFF2-40B4-BE49-F238E27FC236}">
                <a16:creationId xmlns:a16="http://schemas.microsoft.com/office/drawing/2014/main" id="{B04A6ADC-F2F7-3D7A-8107-C73925D5B7F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350781" y="828225"/>
            <a:ext cx="3722584" cy="4021720"/>
          </a:xfrm>
          <a:prstGeom prst="rect">
            <a:avLst/>
          </a:prstGeom>
        </p:spPr>
      </p:pic>
    </p:spTree>
    <p:extLst>
      <p:ext uri="{BB962C8B-B14F-4D97-AF65-F5344CB8AC3E}">
        <p14:creationId xmlns:p14="http://schemas.microsoft.com/office/powerpoint/2010/main" val="343865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27C3-50CE-2C88-DE8E-CB371A0DDCE3}"/>
              </a:ext>
            </a:extLst>
          </p:cNvPr>
          <p:cNvSpPr>
            <a:spLocks noGrp="1"/>
          </p:cNvSpPr>
          <p:nvPr>
            <p:ph type="title"/>
          </p:nvPr>
        </p:nvSpPr>
        <p:spPr/>
        <p:txBody>
          <a:bodyPr/>
          <a:lstStyle/>
          <a:p>
            <a:r>
              <a:rPr lang="en-GB" dirty="0">
                <a:latin typeface="Calibri Light" panose="020F0302020204030204" pitchFamily="34" charset="0"/>
                <a:cs typeface="Calibri Light" panose="020F0302020204030204" pitchFamily="34" charset="0"/>
              </a:rPr>
              <a:t>Flare &amp; Vent Applications</a:t>
            </a:r>
          </a:p>
        </p:txBody>
      </p:sp>
      <p:sp>
        <p:nvSpPr>
          <p:cNvPr id="3" name="Text Placeholder 2">
            <a:extLst>
              <a:ext uri="{FF2B5EF4-FFF2-40B4-BE49-F238E27FC236}">
                <a16:creationId xmlns:a16="http://schemas.microsoft.com/office/drawing/2014/main" id="{474CAEF7-5C0C-0BA9-5227-50AD131DC74D}"/>
              </a:ext>
              <a:ext uri="{C183D7F6-B498-43B3-948B-1728B52AA6E4}">
                <adec:decorative xmlns:adec="http://schemas.microsoft.com/office/drawing/2017/decorative" val="1"/>
              </a:ext>
            </a:extLst>
          </p:cNvPr>
          <p:cNvSpPr>
            <a:spLocks noGrp="1"/>
          </p:cNvSpPr>
          <p:nvPr>
            <p:ph type="body" sz="quarter" idx="10"/>
          </p:nvPr>
        </p:nvSpPr>
        <p:spPr>
          <a:xfrm>
            <a:off x="0" y="6454588"/>
            <a:ext cx="12192000" cy="403414"/>
          </a:xfrm>
          <a:solidFill>
            <a:srgbClr val="002060"/>
          </a:solidFill>
        </p:spPr>
        <p:txBody>
          <a:bodyPr/>
          <a:lstStyle/>
          <a:p>
            <a:r>
              <a:rPr lang="en-GB" sz="1700" b="1">
                <a:latin typeface="Calibri Light" panose="020F0302020204030204" pitchFamily="34" charset="0"/>
                <a:ea typeface="Calibri Light" panose="020F0302020204030204" pitchFamily="34" charset="0"/>
                <a:cs typeface="Calibri Light" panose="020F0302020204030204" pitchFamily="34" charset="0"/>
              </a:rPr>
              <a:t>Flaring and Venting </a:t>
            </a:r>
            <a:r>
              <a:rPr lang="en-GB" sz="1700">
                <a:latin typeface="Calibri Light" panose="020F0302020204030204" pitchFamily="34" charset="0"/>
                <a:ea typeface="Calibri Light" panose="020F0302020204030204" pitchFamily="34" charset="0"/>
                <a:cs typeface="Calibri Light" panose="020F0302020204030204" pitchFamily="34" charset="0"/>
              </a:rPr>
              <a:t>are </a:t>
            </a:r>
            <a:r>
              <a:rPr lang="en-GB" sz="1700" b="1">
                <a:latin typeface="Calibri Light" panose="020F0302020204030204" pitchFamily="34" charset="0"/>
                <a:ea typeface="Calibri Light" panose="020F0302020204030204" pitchFamily="34" charset="0"/>
                <a:cs typeface="Calibri Light" panose="020F0302020204030204" pitchFamily="34" charset="0"/>
              </a:rPr>
              <a:t>not</a:t>
            </a:r>
            <a:r>
              <a:rPr lang="en-GB" sz="1700">
                <a:latin typeface="Calibri Light" panose="020F0302020204030204" pitchFamily="34" charset="0"/>
                <a:ea typeface="Calibri Light" panose="020F0302020204030204" pitchFamily="34" charset="0"/>
                <a:cs typeface="Calibri Light" panose="020F0302020204030204" pitchFamily="34" charset="0"/>
              </a:rPr>
              <a:t> considered ‘projects’ under the 2020 EIA Regulations. </a:t>
            </a:r>
          </a:p>
          <a:p>
            <a:endParaRPr lang="en-GB"/>
          </a:p>
        </p:txBody>
      </p:sp>
      <p:sp>
        <p:nvSpPr>
          <p:cNvPr id="21" name="Free-form: Shape 20">
            <a:extLst>
              <a:ext uri="{FF2B5EF4-FFF2-40B4-BE49-F238E27FC236}">
                <a16:creationId xmlns:a16="http://schemas.microsoft.com/office/drawing/2014/main" id="{F31E13CF-4DA5-B219-C20B-468D4468F536}"/>
              </a:ext>
            </a:extLst>
          </p:cNvPr>
          <p:cNvSpPr/>
          <p:nvPr/>
        </p:nvSpPr>
        <p:spPr>
          <a:xfrm rot="16200000">
            <a:off x="1138701" y="1967147"/>
            <a:ext cx="2051662" cy="550474"/>
          </a:xfrm>
          <a:custGeom>
            <a:avLst/>
            <a:gdLst>
              <a:gd name="connsiteX0" fmla="*/ 0 w 3927215"/>
              <a:gd name="connsiteY0" fmla="*/ 0 h 746170"/>
              <a:gd name="connsiteX1" fmla="*/ 3927215 w 3927215"/>
              <a:gd name="connsiteY1" fmla="*/ 0 h 746170"/>
              <a:gd name="connsiteX2" fmla="*/ 3927215 w 3927215"/>
              <a:gd name="connsiteY2" fmla="*/ 746170 h 746170"/>
              <a:gd name="connsiteX3" fmla="*/ 0 w 3927215"/>
              <a:gd name="connsiteY3" fmla="*/ 746170 h 746170"/>
              <a:gd name="connsiteX4" fmla="*/ 0 w 3927215"/>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215" h="746170">
                <a:moveTo>
                  <a:pt x="0" y="0"/>
                </a:moveTo>
                <a:lnTo>
                  <a:pt x="3927215" y="0"/>
                </a:lnTo>
                <a:lnTo>
                  <a:pt x="3927215"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25399" tIns="25400" rIns="25400" bIns="25399"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Flare Consent </a:t>
            </a:r>
          </a:p>
        </p:txBody>
      </p:sp>
      <p:sp>
        <p:nvSpPr>
          <p:cNvPr id="39" name="Rectangle 38">
            <a:extLst>
              <a:ext uri="{FF2B5EF4-FFF2-40B4-BE49-F238E27FC236}">
                <a16:creationId xmlns:a16="http://schemas.microsoft.com/office/drawing/2014/main" id="{CF8338D0-4861-6F93-2315-EA60A81FCE64}"/>
              </a:ext>
            </a:extLst>
          </p:cNvPr>
          <p:cNvSpPr/>
          <p:nvPr/>
        </p:nvSpPr>
        <p:spPr>
          <a:xfrm>
            <a:off x="2700176" y="866713"/>
            <a:ext cx="1720176" cy="27538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Screening</a:t>
            </a:r>
          </a:p>
        </p:txBody>
      </p:sp>
      <p:sp>
        <p:nvSpPr>
          <p:cNvPr id="22" name="Free-form: Shape 21">
            <a:extLst>
              <a:ext uri="{FF2B5EF4-FFF2-40B4-BE49-F238E27FC236}">
                <a16:creationId xmlns:a16="http://schemas.microsoft.com/office/drawing/2014/main" id="{83ACC4B5-7752-5141-9E44-74404F59ACD1}"/>
              </a:ext>
            </a:extLst>
          </p:cNvPr>
          <p:cNvSpPr/>
          <p:nvPr/>
        </p:nvSpPr>
        <p:spPr>
          <a:xfrm>
            <a:off x="2896303" y="2073120"/>
            <a:ext cx="1360377" cy="550653"/>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Consents </a:t>
            </a:r>
          </a:p>
        </p:txBody>
      </p:sp>
      <p:sp>
        <p:nvSpPr>
          <p:cNvPr id="40" name="Rectangle 39">
            <a:extLst>
              <a:ext uri="{FF2B5EF4-FFF2-40B4-BE49-F238E27FC236}">
                <a16:creationId xmlns:a16="http://schemas.microsoft.com/office/drawing/2014/main" id="{FCE6D392-2DA7-91AE-2C5B-C1B06002F003}"/>
              </a:ext>
            </a:extLst>
          </p:cNvPr>
          <p:cNvSpPr/>
          <p:nvPr/>
        </p:nvSpPr>
        <p:spPr>
          <a:xfrm>
            <a:off x="4542343" y="865464"/>
            <a:ext cx="3621404" cy="27538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Consultation</a:t>
            </a:r>
          </a:p>
        </p:txBody>
      </p:sp>
      <p:sp>
        <p:nvSpPr>
          <p:cNvPr id="23" name="Free-form: Shape 22">
            <a:extLst>
              <a:ext uri="{FF2B5EF4-FFF2-40B4-BE49-F238E27FC236}">
                <a16:creationId xmlns:a16="http://schemas.microsoft.com/office/drawing/2014/main" id="{864EC164-923C-19B0-1173-D238763D4B6D}"/>
              </a:ext>
            </a:extLst>
          </p:cNvPr>
          <p:cNvSpPr/>
          <p:nvPr/>
        </p:nvSpPr>
        <p:spPr>
          <a:xfrm>
            <a:off x="5022552" y="1301921"/>
            <a:ext cx="2781572" cy="932065"/>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a:t>
            </a:r>
          </a:p>
          <a:p>
            <a:pPr marL="0" marR="0" lvl="0" indent="0" algn="ctr" defTabSz="1200150" rtl="0" eaLnBrk="1" fontAlgn="auto" latinLnBrk="0" hangingPunct="1">
              <a:lnSpc>
                <a:spcPct val="90000"/>
              </a:lnSpc>
              <a:spcBef>
                <a:spcPct val="0"/>
              </a:spcBef>
              <a:spcAft>
                <a:spcPct val="35000"/>
              </a:spcAft>
              <a:buClrTx/>
              <a:buSzTx/>
              <a:buFontTx/>
              <a:buNone/>
              <a:tabLst/>
              <a:defRPr/>
            </a:pPr>
            <a:r>
              <a:rPr lang="en-GB" sz="2000">
                <a:solidFill>
                  <a:srgbClr val="000000"/>
                </a:solidFill>
                <a:latin typeface="Calibri" panose="020F0502020204030204" pitchFamily="34" charset="0"/>
                <a:cs typeface="Calibri" panose="020F0502020204030204" pitchFamily="34" charset="0"/>
              </a:rPr>
              <a:t>Technical Review</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Operations, Onshore &amp; Facilities</a:t>
            </a:r>
            <a:endParaRPr kumimoji="0" lang="en-GB"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D55EAD34-38CD-B1A3-2A15-56D4C5822E84}"/>
              </a:ext>
            </a:extLst>
          </p:cNvPr>
          <p:cNvSpPr/>
          <p:nvPr/>
        </p:nvSpPr>
        <p:spPr>
          <a:xfrm>
            <a:off x="5572990" y="2623773"/>
            <a:ext cx="1680696" cy="857724"/>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OPRED</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Environmental Review (Habitats Regs)</a:t>
            </a:r>
          </a:p>
        </p:txBody>
      </p:sp>
      <p:sp>
        <p:nvSpPr>
          <p:cNvPr id="42" name="Rectangle 41">
            <a:extLst>
              <a:ext uri="{FF2B5EF4-FFF2-40B4-BE49-F238E27FC236}">
                <a16:creationId xmlns:a16="http://schemas.microsoft.com/office/drawing/2014/main" id="{80EDB76E-9D06-8BA4-FBD9-9DD5B1EE68D3}"/>
              </a:ext>
            </a:extLst>
          </p:cNvPr>
          <p:cNvSpPr/>
          <p:nvPr/>
        </p:nvSpPr>
        <p:spPr>
          <a:xfrm>
            <a:off x="8281154" y="865464"/>
            <a:ext cx="1984037" cy="27538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Authorisation</a:t>
            </a:r>
          </a:p>
        </p:txBody>
      </p:sp>
      <p:sp>
        <p:nvSpPr>
          <p:cNvPr id="43" name="Free-form: Shape 42">
            <a:extLst>
              <a:ext uri="{FF2B5EF4-FFF2-40B4-BE49-F238E27FC236}">
                <a16:creationId xmlns:a16="http://schemas.microsoft.com/office/drawing/2014/main" id="{B98C50FD-630F-2058-837C-D1059DDE2D4B}"/>
              </a:ext>
            </a:extLst>
          </p:cNvPr>
          <p:cNvSpPr/>
          <p:nvPr/>
        </p:nvSpPr>
        <p:spPr>
          <a:xfrm>
            <a:off x="8590846" y="2072290"/>
            <a:ext cx="1364652" cy="551483"/>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Consents </a:t>
            </a:r>
          </a:p>
        </p:txBody>
      </p:sp>
      <p:cxnSp>
        <p:nvCxnSpPr>
          <p:cNvPr id="37" name="Straight Connector 36">
            <a:extLst>
              <a:ext uri="{FF2B5EF4-FFF2-40B4-BE49-F238E27FC236}">
                <a16:creationId xmlns:a16="http://schemas.microsoft.com/office/drawing/2014/main" id="{2860C2F6-D365-91D7-71C3-B4D47972C37B}"/>
              </a:ext>
              <a:ext uri="{C183D7F6-B498-43B3-948B-1728B52AA6E4}">
                <adec:decorative xmlns:adec="http://schemas.microsoft.com/office/drawing/2017/decorative" val="1"/>
              </a:ext>
            </a:extLst>
          </p:cNvPr>
          <p:cNvCxnSpPr>
            <a:cxnSpLocks/>
          </p:cNvCxnSpPr>
          <p:nvPr/>
        </p:nvCxnSpPr>
        <p:spPr>
          <a:xfrm>
            <a:off x="4542343" y="2319424"/>
            <a:ext cx="3621404" cy="0"/>
          </a:xfrm>
          <a:prstGeom prst="line">
            <a:avLst/>
          </a:prstGeom>
          <a:ln w="12700">
            <a:prstDash val="dashDot"/>
          </a:ln>
        </p:spPr>
        <p:style>
          <a:lnRef idx="1">
            <a:schemeClr val="dk1"/>
          </a:lnRef>
          <a:fillRef idx="0">
            <a:schemeClr val="dk1"/>
          </a:fillRef>
          <a:effectRef idx="0">
            <a:schemeClr val="dk1"/>
          </a:effectRef>
          <a:fontRef idx="minor">
            <a:schemeClr val="tx1"/>
          </a:fontRef>
        </p:style>
      </p:cxnSp>
      <p:sp>
        <p:nvSpPr>
          <p:cNvPr id="12" name="Free-form: Shape 20">
            <a:extLst>
              <a:ext uri="{FF2B5EF4-FFF2-40B4-BE49-F238E27FC236}">
                <a16:creationId xmlns:a16="http://schemas.microsoft.com/office/drawing/2014/main" id="{D8683450-9069-B214-CD7C-DA5E88C5287D}"/>
              </a:ext>
            </a:extLst>
          </p:cNvPr>
          <p:cNvSpPr/>
          <p:nvPr/>
        </p:nvSpPr>
        <p:spPr>
          <a:xfrm rot="16200000">
            <a:off x="1212705" y="4816326"/>
            <a:ext cx="1903654" cy="550474"/>
          </a:xfrm>
          <a:custGeom>
            <a:avLst/>
            <a:gdLst>
              <a:gd name="connsiteX0" fmla="*/ 0 w 3927215"/>
              <a:gd name="connsiteY0" fmla="*/ 0 h 746170"/>
              <a:gd name="connsiteX1" fmla="*/ 3927215 w 3927215"/>
              <a:gd name="connsiteY1" fmla="*/ 0 h 746170"/>
              <a:gd name="connsiteX2" fmla="*/ 3927215 w 3927215"/>
              <a:gd name="connsiteY2" fmla="*/ 746170 h 746170"/>
              <a:gd name="connsiteX3" fmla="*/ 0 w 3927215"/>
              <a:gd name="connsiteY3" fmla="*/ 746170 h 746170"/>
              <a:gd name="connsiteX4" fmla="*/ 0 w 3927215"/>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215" h="746170">
                <a:moveTo>
                  <a:pt x="0" y="0"/>
                </a:moveTo>
                <a:lnTo>
                  <a:pt x="3927215" y="0"/>
                </a:lnTo>
                <a:lnTo>
                  <a:pt x="3927215"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25399" tIns="25400" rIns="25400" bIns="25399"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Vent Consent </a:t>
            </a:r>
          </a:p>
        </p:txBody>
      </p:sp>
      <p:sp>
        <p:nvSpPr>
          <p:cNvPr id="11" name="Rectangle 10">
            <a:extLst>
              <a:ext uri="{FF2B5EF4-FFF2-40B4-BE49-F238E27FC236}">
                <a16:creationId xmlns:a16="http://schemas.microsoft.com/office/drawing/2014/main" id="{C3246968-5CFE-EE83-33C7-FA498EB7D87D}"/>
              </a:ext>
            </a:extLst>
          </p:cNvPr>
          <p:cNvSpPr/>
          <p:nvPr/>
        </p:nvSpPr>
        <p:spPr>
          <a:xfrm>
            <a:off x="2700176" y="3815134"/>
            <a:ext cx="1720176" cy="2555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Screening</a:t>
            </a:r>
          </a:p>
        </p:txBody>
      </p:sp>
      <p:sp>
        <p:nvSpPr>
          <p:cNvPr id="13" name="Free-form: Shape 21">
            <a:extLst>
              <a:ext uri="{FF2B5EF4-FFF2-40B4-BE49-F238E27FC236}">
                <a16:creationId xmlns:a16="http://schemas.microsoft.com/office/drawing/2014/main" id="{B64CFE10-7C26-36A5-7800-E7DFA137C3B2}"/>
              </a:ext>
            </a:extLst>
          </p:cNvPr>
          <p:cNvSpPr/>
          <p:nvPr/>
        </p:nvSpPr>
        <p:spPr>
          <a:xfrm>
            <a:off x="2896303" y="4934510"/>
            <a:ext cx="1360377" cy="510928"/>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Consents </a:t>
            </a:r>
          </a:p>
        </p:txBody>
      </p:sp>
      <p:sp>
        <p:nvSpPr>
          <p:cNvPr id="10" name="Rectangle 9">
            <a:extLst>
              <a:ext uri="{FF2B5EF4-FFF2-40B4-BE49-F238E27FC236}">
                <a16:creationId xmlns:a16="http://schemas.microsoft.com/office/drawing/2014/main" id="{ADF9F85D-5069-6969-5397-404E28F3BFAD}"/>
              </a:ext>
              <a:ext uri="{C183D7F6-B498-43B3-948B-1728B52AA6E4}">
                <adec:decorative xmlns:adec="http://schemas.microsoft.com/office/drawing/2017/decorative" val="0"/>
              </a:ext>
            </a:extLst>
          </p:cNvPr>
          <p:cNvSpPr/>
          <p:nvPr/>
        </p:nvSpPr>
        <p:spPr>
          <a:xfrm>
            <a:off x="4542343" y="3813975"/>
            <a:ext cx="3621404" cy="2555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Consultation</a:t>
            </a:r>
          </a:p>
        </p:txBody>
      </p:sp>
      <p:sp>
        <p:nvSpPr>
          <p:cNvPr id="4" name="Free-form: Shape 3">
            <a:extLst>
              <a:ext uri="{FF2B5EF4-FFF2-40B4-BE49-F238E27FC236}">
                <a16:creationId xmlns:a16="http://schemas.microsoft.com/office/drawing/2014/main" id="{0B542F92-93A4-F9D0-FD66-E36F1B985E33}"/>
              </a:ext>
            </a:extLst>
          </p:cNvPr>
          <p:cNvSpPr/>
          <p:nvPr/>
        </p:nvSpPr>
        <p:spPr>
          <a:xfrm>
            <a:off x="5022552" y="4723941"/>
            <a:ext cx="2781572" cy="932065"/>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a:t>
            </a:r>
          </a:p>
          <a:p>
            <a:pPr marL="0" marR="0" lvl="0" indent="0" algn="ctr" defTabSz="1200150" rtl="0" eaLnBrk="1" fontAlgn="auto" latinLnBrk="0" hangingPunct="1">
              <a:lnSpc>
                <a:spcPct val="90000"/>
              </a:lnSpc>
              <a:spcBef>
                <a:spcPct val="0"/>
              </a:spcBef>
              <a:spcAft>
                <a:spcPct val="35000"/>
              </a:spcAft>
              <a:buClrTx/>
              <a:buSzTx/>
              <a:buFontTx/>
              <a:buNone/>
              <a:tabLst/>
              <a:defRPr/>
            </a:pPr>
            <a:r>
              <a:rPr lang="en-GB" sz="2000">
                <a:solidFill>
                  <a:srgbClr val="000000"/>
                </a:solidFill>
                <a:latin typeface="Calibri" panose="020F0502020204030204" pitchFamily="34" charset="0"/>
                <a:cs typeface="Calibri" panose="020F0502020204030204" pitchFamily="34" charset="0"/>
              </a:rPr>
              <a:t>Technical Review</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Operations, Onshore &amp; Facilities</a:t>
            </a:r>
            <a:endParaRPr kumimoji="0" lang="en-GB" sz="11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EC60706D-DF7D-FFF2-7F94-8B38807011DD}"/>
              </a:ext>
            </a:extLst>
          </p:cNvPr>
          <p:cNvSpPr/>
          <p:nvPr/>
        </p:nvSpPr>
        <p:spPr>
          <a:xfrm>
            <a:off x="8281154" y="3813975"/>
            <a:ext cx="1984037" cy="2555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Authorisation</a:t>
            </a:r>
          </a:p>
        </p:txBody>
      </p:sp>
      <p:sp>
        <p:nvSpPr>
          <p:cNvPr id="31" name="Free-form: Shape 42">
            <a:extLst>
              <a:ext uri="{FF2B5EF4-FFF2-40B4-BE49-F238E27FC236}">
                <a16:creationId xmlns:a16="http://schemas.microsoft.com/office/drawing/2014/main" id="{3C576A47-78E7-6BCE-0BA1-5D5909BE4BFC}"/>
              </a:ext>
            </a:extLst>
          </p:cNvPr>
          <p:cNvSpPr/>
          <p:nvPr/>
        </p:nvSpPr>
        <p:spPr>
          <a:xfrm>
            <a:off x="8590846" y="4947623"/>
            <a:ext cx="1364652" cy="497817"/>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Consents </a:t>
            </a:r>
          </a:p>
        </p:txBody>
      </p:sp>
    </p:spTree>
    <p:extLst>
      <p:ext uri="{BB962C8B-B14F-4D97-AF65-F5344CB8AC3E}">
        <p14:creationId xmlns:p14="http://schemas.microsoft.com/office/powerpoint/2010/main" val="2138791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F19D8-D039-CEF9-BBF4-B2FE0A5C221D}"/>
            </a:ext>
          </a:extLst>
        </p:cNvPr>
        <p:cNvGrpSpPr/>
        <p:nvPr/>
      </p:nvGrpSpPr>
      <p:grpSpPr>
        <a:xfrm>
          <a:off x="0" y="0"/>
          <a:ext cx="0" cy="0"/>
          <a:chOff x="0" y="0"/>
          <a:chExt cx="0" cy="0"/>
        </a:xfrm>
      </p:grpSpPr>
      <p:sp>
        <p:nvSpPr>
          <p:cNvPr id="6" name="Text Placeholder 8">
            <a:extLst>
              <a:ext uri="{FF2B5EF4-FFF2-40B4-BE49-F238E27FC236}">
                <a16:creationId xmlns:a16="http://schemas.microsoft.com/office/drawing/2014/main" id="{2BAC7B37-1D9C-3FF3-78C9-25FA9B469904}"/>
              </a:ext>
              <a:ext uri="{C183D7F6-B498-43B3-948B-1728B52AA6E4}">
                <adec:decorative xmlns:adec="http://schemas.microsoft.com/office/drawing/2017/decorative" val="1"/>
              </a:ext>
            </a:extLst>
          </p:cNvPr>
          <p:cNvSpPr>
            <a:spLocks noGrp="1"/>
          </p:cNvSpPr>
          <p:nvPr>
            <p:ph type="body" sz="quarter" idx="10"/>
          </p:nvPr>
        </p:nvSpPr>
        <p:spPr>
          <a:xfrm>
            <a:off x="0" y="6480649"/>
            <a:ext cx="12192000" cy="368300"/>
          </a:xfrm>
          <a:solidFill>
            <a:srgbClr val="002060"/>
          </a:solidFill>
        </p:spPr>
        <p:txBody>
          <a:bodyPr lIns="91440" tIns="45720" rIns="91440" bIns="45720" anchor="t"/>
          <a:lstStyle/>
          <a:p>
            <a:pPr fontAlgn="base"/>
            <a:r>
              <a:rPr lang="en-GB" sz="1700" b="1">
                <a:latin typeface="Calibri Light" panose="020F0302020204030204" pitchFamily="34" charset="0"/>
                <a:ea typeface="Calibri Light" panose="020F0302020204030204" pitchFamily="34" charset="0"/>
                <a:cs typeface="Calibri Light" panose="020F0302020204030204" pitchFamily="34" charset="0"/>
              </a:rPr>
              <a:t>Flare &amp; Vent Consent  Submission Period: </a:t>
            </a:r>
            <a:r>
              <a:rPr lang="en-GB" sz="1700">
                <a:latin typeface="Calibri Light" panose="020F0302020204030204" pitchFamily="34" charset="0"/>
                <a:ea typeface="Calibri Light" panose="020F0302020204030204" pitchFamily="34" charset="0"/>
                <a:cs typeface="Calibri Light" panose="020F0302020204030204" pitchFamily="34" charset="0"/>
              </a:rPr>
              <a:t>17</a:t>
            </a:r>
            <a:r>
              <a:rPr lang="en-GB" sz="1700" b="1">
                <a:latin typeface="Calibri Light" panose="020F0302020204030204" pitchFamily="34" charset="0"/>
                <a:ea typeface="Calibri Light" panose="020F0302020204030204" pitchFamily="34" charset="0"/>
                <a:cs typeface="Calibri Light" panose="020F0302020204030204" pitchFamily="34" charset="0"/>
              </a:rPr>
              <a:t> Aug - </a:t>
            </a:r>
            <a:r>
              <a:rPr lang="en-GB" sz="1700">
                <a:latin typeface="Calibri Light" panose="020F0302020204030204" pitchFamily="34" charset="0"/>
                <a:ea typeface="Calibri Light" panose="020F0302020204030204" pitchFamily="34" charset="0"/>
                <a:cs typeface="Calibri Light" panose="020F0302020204030204" pitchFamily="34" charset="0"/>
              </a:rPr>
              <a:t>11</a:t>
            </a:r>
            <a:r>
              <a:rPr lang="en-GB" sz="1700" b="1">
                <a:latin typeface="Calibri Light" panose="020F0302020204030204" pitchFamily="34" charset="0"/>
                <a:ea typeface="Calibri Light" panose="020F0302020204030204" pitchFamily="34" charset="0"/>
                <a:cs typeface="Calibri Light" panose="020F0302020204030204" pitchFamily="34" charset="0"/>
              </a:rPr>
              <a:t> Sep                           </a:t>
            </a:r>
            <a:r>
              <a:rPr kumimoji="0" lang="en-GB" sz="1700" b="1" i="0" strike="noStrike" kern="0" cap="none" spc="0" normalizeH="0" baseline="0" noProof="0">
                <a:ln>
                  <a:noFill/>
                </a:ln>
                <a:effectLst/>
                <a:uLnTx/>
                <a:uFillTx/>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Guidance on Applications for Flaring and Venting Consents </a:t>
            </a:r>
            <a:endParaRPr lang="en-GB" sz="1700" b="1" kern="0">
              <a:latin typeface="Calibri Light" panose="020F0302020204030204" pitchFamily="34" charset="0"/>
              <a:ea typeface="Calibri Light" panose="020F0302020204030204" pitchFamily="34" charset="0"/>
              <a:cs typeface="Calibri Light" panose="020F0302020204030204" pitchFamily="34" charset="0"/>
            </a:endParaRPr>
          </a:p>
          <a:p>
            <a:pPr fontAlgn="base"/>
            <a:endParaRPr lang="en-GB" sz="1600" b="1">
              <a:latin typeface="Calibri Light" panose="020F0302020204030204" pitchFamily="34" charset="0"/>
              <a:cs typeface="Calibri Light" panose="020F0302020204030204" pitchFamily="34" charset="0"/>
            </a:endParaRPr>
          </a:p>
          <a:p>
            <a:pPr algn="l"/>
            <a:endParaRPr lang="en-GB"/>
          </a:p>
        </p:txBody>
      </p:sp>
      <p:sp>
        <p:nvSpPr>
          <p:cNvPr id="7" name="Title 6">
            <a:extLst>
              <a:ext uri="{FF2B5EF4-FFF2-40B4-BE49-F238E27FC236}">
                <a16:creationId xmlns:a16="http://schemas.microsoft.com/office/drawing/2014/main" id="{3A24A607-3A31-1839-E26D-352B39C35BF2}"/>
              </a:ext>
            </a:extLst>
          </p:cNvPr>
          <p:cNvSpPr>
            <a:spLocks noGrp="1"/>
          </p:cNvSpPr>
          <p:nvPr>
            <p:ph type="title"/>
          </p:nvPr>
        </p:nvSpPr>
        <p:spPr>
          <a:xfrm>
            <a:off x="646219" y="456424"/>
            <a:ext cx="7095435" cy="501649"/>
          </a:xfrm>
        </p:spPr>
        <p:txBody>
          <a:bodyPr vert="horz" lIns="0" tIns="0" rIns="91440" bIns="45720" rtlCol="0" anchor="t">
            <a:normAutofit fontScale="90000"/>
          </a:bodyPr>
          <a:lstStyle/>
          <a:p>
            <a:pPr defTabSz="914400"/>
            <a:r>
              <a:rPr lang="en-GB" sz="3100">
                <a:latin typeface="Calibri Light" panose="020F0302020204030204" pitchFamily="34" charset="0"/>
                <a:cs typeface="Calibri Light" panose="020F0302020204030204" pitchFamily="34" charset="0"/>
              </a:rPr>
              <a:t>ACE 2027 Flare &amp; Vent Consents</a:t>
            </a:r>
            <a:br>
              <a:rPr lang="en-GB" sz="2400">
                <a:solidFill>
                  <a:srgbClr val="193768"/>
                </a:solidFill>
                <a:latin typeface="Calibri" panose="020F0502020204030204" pitchFamily="34" charset="0"/>
                <a:ea typeface="+mn-ea"/>
                <a:cs typeface="Calibri" panose="020F0502020204030204" pitchFamily="34" charset="0"/>
              </a:rPr>
            </a:br>
            <a:endParaRPr lang="en-GB" sz="2400">
              <a:solidFill>
                <a:srgbClr val="193768"/>
              </a:solidFill>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A0A07429-98EB-F37F-1644-DC5DCA54FB69}"/>
              </a:ext>
            </a:extLst>
          </p:cNvPr>
          <p:cNvSpPr txBox="1"/>
          <p:nvPr/>
        </p:nvSpPr>
        <p:spPr>
          <a:xfrm>
            <a:off x="337273" y="774333"/>
            <a:ext cx="11208508" cy="552039"/>
          </a:xfrm>
          <a:prstGeom prst="rect">
            <a:avLst/>
          </a:pr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fontAlgn="base">
              <a:defRPr sz="1800" b="1">
                <a:solidFill>
                  <a:schemeClr val="lt1"/>
                </a:solidFill>
              </a:defRPr>
            </a:lvl1pPr>
            <a:lvl2pPr marL="265113" lvl="1">
              <a:defRPr sz="2000">
                <a:solidFill>
                  <a:schemeClr val="lt1"/>
                </a:solidFill>
                <a:latin typeface="Calibri" panose="020F0502020204030204" pitchFamily="34" charset="0"/>
                <a:cs typeface="Calibri" panose="020F050202020403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r>
              <a:rPr lang="en-GB"/>
              <a:t>Applications for ACE Flare/Vent consents and short-terms must be submitted using a new application. </a:t>
            </a:r>
          </a:p>
        </p:txBody>
      </p:sp>
      <p:pic>
        <p:nvPicPr>
          <p:cNvPr id="2" name="Picture 1" descr="Field Consents System Screenshot detailing step by step guidance on how to submit a succesful application.">
            <a:extLst>
              <a:ext uri="{FF2B5EF4-FFF2-40B4-BE49-F238E27FC236}">
                <a16:creationId xmlns:a16="http://schemas.microsoft.com/office/drawing/2014/main" id="{A04F2FD8-C021-BEFD-2E94-57367AEA99DD}"/>
              </a:ext>
            </a:extLst>
          </p:cNvPr>
          <p:cNvPicPr>
            <a:picLocks noChangeAspect="1"/>
          </p:cNvPicPr>
          <p:nvPr/>
        </p:nvPicPr>
        <p:blipFill>
          <a:blip r:embed="rId4"/>
          <a:stretch>
            <a:fillRect/>
          </a:stretch>
        </p:blipFill>
        <p:spPr>
          <a:xfrm>
            <a:off x="160193" y="2186755"/>
            <a:ext cx="3804127" cy="2427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Field Consents System Screenshot detailing step by step guidance on how to submit a succesful application.">
            <a:extLst>
              <a:ext uri="{FF2B5EF4-FFF2-40B4-BE49-F238E27FC236}">
                <a16:creationId xmlns:a16="http://schemas.microsoft.com/office/drawing/2014/main" id="{78AC0440-00CC-E672-71E8-581E257A4604}"/>
              </a:ext>
            </a:extLst>
          </p:cNvPr>
          <p:cNvPicPr>
            <a:picLocks noChangeAspect="1"/>
          </p:cNvPicPr>
          <p:nvPr/>
        </p:nvPicPr>
        <p:blipFill>
          <a:blip r:embed="rId5"/>
          <a:stretch>
            <a:fillRect/>
          </a:stretch>
        </p:blipFill>
        <p:spPr>
          <a:xfrm>
            <a:off x="4186660" y="2183604"/>
            <a:ext cx="3818680" cy="24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2" name="Group 21">
            <a:extLst>
              <a:ext uri="{FF2B5EF4-FFF2-40B4-BE49-F238E27FC236}">
                <a16:creationId xmlns:a16="http://schemas.microsoft.com/office/drawing/2014/main" id="{4EEE9FDA-8F46-066A-59C0-CF7ABAB4A884}"/>
              </a:ext>
              <a:ext uri="{C183D7F6-B498-43B3-948B-1728B52AA6E4}">
                <adec:decorative xmlns:adec="http://schemas.microsoft.com/office/drawing/2017/decorative" val="1"/>
              </a:ext>
            </a:extLst>
          </p:cNvPr>
          <p:cNvGrpSpPr/>
          <p:nvPr/>
        </p:nvGrpSpPr>
        <p:grpSpPr>
          <a:xfrm>
            <a:off x="3916800" y="5438418"/>
            <a:ext cx="47880" cy="47880"/>
            <a:chOff x="3916800" y="5438418"/>
            <a:chExt cx="47880" cy="47880"/>
          </a:xfrm>
        </p:grpSpPr>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6345A033-7946-603F-28E3-61B42C2F6C58}"/>
                    </a:ext>
                  </a:extLst>
                </p14:cNvPr>
                <p14:cNvContentPartPr/>
                <p14:nvPr/>
              </p14:nvContentPartPr>
              <p14:xfrm>
                <a:off x="3930120" y="5465778"/>
                <a:ext cx="360" cy="360"/>
              </p14:xfrm>
            </p:contentPart>
          </mc:Choice>
          <mc:Fallback xmlns="">
            <p:pic>
              <p:nvPicPr>
                <p:cNvPr id="14" name="Ink 13">
                  <a:extLst>
                    <a:ext uri="{FF2B5EF4-FFF2-40B4-BE49-F238E27FC236}">
                      <a16:creationId xmlns:a16="http://schemas.microsoft.com/office/drawing/2014/main" id="{6345A033-7946-603F-28E3-61B42C2F6C58}"/>
                    </a:ext>
                  </a:extLst>
                </p:cNvPr>
                <p:cNvPicPr/>
                <p:nvPr/>
              </p:nvPicPr>
              <p:blipFill>
                <a:blip r:embed="rId8"/>
                <a:stretch>
                  <a:fillRect/>
                </a:stretch>
              </p:blipFill>
              <p:spPr>
                <a:xfrm>
                  <a:off x="3894120" y="542977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C60827B8-FD32-2297-BAD8-4F85C02815F6}"/>
                    </a:ext>
                  </a:extLst>
                </p14:cNvPr>
                <p14:cNvContentPartPr/>
                <p14:nvPr/>
              </p14:nvContentPartPr>
              <p14:xfrm>
                <a:off x="3923640" y="5438418"/>
                <a:ext cx="360" cy="360"/>
              </p14:xfrm>
            </p:contentPart>
          </mc:Choice>
          <mc:Fallback xmlns="">
            <p:pic>
              <p:nvPicPr>
                <p:cNvPr id="15" name="Ink 14">
                  <a:extLst>
                    <a:ext uri="{FF2B5EF4-FFF2-40B4-BE49-F238E27FC236}">
                      <a16:creationId xmlns:a16="http://schemas.microsoft.com/office/drawing/2014/main" id="{C60827B8-FD32-2297-BAD8-4F85C02815F6}"/>
                    </a:ext>
                  </a:extLst>
                </p:cNvPr>
                <p:cNvPicPr/>
                <p:nvPr/>
              </p:nvPicPr>
              <p:blipFill>
                <a:blip r:embed="rId8"/>
                <a:stretch>
                  <a:fillRect/>
                </a:stretch>
              </p:blipFill>
              <p:spPr>
                <a:xfrm>
                  <a:off x="3887640" y="540241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E0727C55-1741-8AC7-1E39-96BE236D5913}"/>
                    </a:ext>
                  </a:extLst>
                </p14:cNvPr>
                <p14:cNvContentPartPr/>
                <p14:nvPr/>
              </p14:nvContentPartPr>
              <p14:xfrm>
                <a:off x="3937320" y="5438418"/>
                <a:ext cx="360" cy="360"/>
              </p14:xfrm>
            </p:contentPart>
          </mc:Choice>
          <mc:Fallback xmlns="">
            <p:pic>
              <p:nvPicPr>
                <p:cNvPr id="16" name="Ink 15">
                  <a:extLst>
                    <a:ext uri="{FF2B5EF4-FFF2-40B4-BE49-F238E27FC236}">
                      <a16:creationId xmlns:a16="http://schemas.microsoft.com/office/drawing/2014/main" id="{E0727C55-1741-8AC7-1E39-96BE236D5913}"/>
                    </a:ext>
                  </a:extLst>
                </p:cNvPr>
                <p:cNvPicPr/>
                <p:nvPr/>
              </p:nvPicPr>
              <p:blipFill>
                <a:blip r:embed="rId8"/>
                <a:stretch>
                  <a:fillRect/>
                </a:stretch>
              </p:blipFill>
              <p:spPr>
                <a:xfrm>
                  <a:off x="3901320" y="540241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0DB9ACF0-2B32-7A45-F217-A6B25089C8CF}"/>
                    </a:ext>
                  </a:extLst>
                </p14:cNvPr>
                <p14:cNvContentPartPr/>
                <p14:nvPr/>
              </p14:nvContentPartPr>
              <p14:xfrm>
                <a:off x="3930120" y="5485938"/>
                <a:ext cx="360" cy="360"/>
              </p14:xfrm>
            </p:contentPart>
          </mc:Choice>
          <mc:Fallback xmlns="">
            <p:pic>
              <p:nvPicPr>
                <p:cNvPr id="17" name="Ink 16">
                  <a:extLst>
                    <a:ext uri="{FF2B5EF4-FFF2-40B4-BE49-F238E27FC236}">
                      <a16:creationId xmlns:a16="http://schemas.microsoft.com/office/drawing/2014/main" id="{0DB9ACF0-2B32-7A45-F217-A6B25089C8CF}"/>
                    </a:ext>
                  </a:extLst>
                </p:cNvPr>
                <p:cNvPicPr/>
                <p:nvPr/>
              </p:nvPicPr>
              <p:blipFill>
                <a:blip r:embed="rId8"/>
                <a:stretch>
                  <a:fillRect/>
                </a:stretch>
              </p:blipFill>
              <p:spPr>
                <a:xfrm>
                  <a:off x="3894120" y="544993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042F5C7B-1B13-9659-A19F-133589CDF9FA}"/>
                    </a:ext>
                  </a:extLst>
                </p14:cNvPr>
                <p14:cNvContentPartPr/>
                <p14:nvPr/>
              </p14:nvContentPartPr>
              <p14:xfrm>
                <a:off x="3916800" y="5485938"/>
                <a:ext cx="360" cy="360"/>
              </p14:xfrm>
            </p:contentPart>
          </mc:Choice>
          <mc:Fallback xmlns="">
            <p:pic>
              <p:nvPicPr>
                <p:cNvPr id="19" name="Ink 18">
                  <a:extLst>
                    <a:ext uri="{FF2B5EF4-FFF2-40B4-BE49-F238E27FC236}">
                      <a16:creationId xmlns:a16="http://schemas.microsoft.com/office/drawing/2014/main" id="{042F5C7B-1B13-9659-A19F-133589CDF9FA}"/>
                    </a:ext>
                  </a:extLst>
                </p:cNvPr>
                <p:cNvPicPr/>
                <p:nvPr/>
              </p:nvPicPr>
              <p:blipFill>
                <a:blip r:embed="rId8"/>
                <a:stretch>
                  <a:fillRect/>
                </a:stretch>
              </p:blipFill>
              <p:spPr>
                <a:xfrm>
                  <a:off x="3880800" y="544993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5C910619-D52D-C509-C081-0AE96BC41E1C}"/>
                    </a:ext>
                  </a:extLst>
                </p14:cNvPr>
                <p14:cNvContentPartPr/>
                <p14:nvPr/>
              </p14:nvContentPartPr>
              <p14:xfrm>
                <a:off x="3964320" y="5451738"/>
                <a:ext cx="360" cy="360"/>
              </p14:xfrm>
            </p:contentPart>
          </mc:Choice>
          <mc:Fallback xmlns="">
            <p:pic>
              <p:nvPicPr>
                <p:cNvPr id="21" name="Ink 20">
                  <a:extLst>
                    <a:ext uri="{FF2B5EF4-FFF2-40B4-BE49-F238E27FC236}">
                      <a16:creationId xmlns:a16="http://schemas.microsoft.com/office/drawing/2014/main" id="{5C910619-D52D-C509-C081-0AE96BC41E1C}"/>
                    </a:ext>
                  </a:extLst>
                </p:cNvPr>
                <p:cNvPicPr/>
                <p:nvPr/>
              </p:nvPicPr>
              <p:blipFill>
                <a:blip r:embed="rId8"/>
                <a:stretch>
                  <a:fillRect/>
                </a:stretch>
              </p:blipFill>
              <p:spPr>
                <a:xfrm>
                  <a:off x="3928320" y="5415738"/>
                  <a:ext cx="72000" cy="72000"/>
                </a:xfrm>
                <a:prstGeom prst="rect">
                  <a:avLst/>
                </a:prstGeom>
              </p:spPr>
            </p:pic>
          </mc:Fallback>
        </mc:AlternateContent>
      </p:grpSp>
      <p:pic>
        <p:nvPicPr>
          <p:cNvPr id="3" name="Picture 2" descr="Field Consents System Screenshot detailing step by step guidance on how to submit a succesful application.">
            <a:extLst>
              <a:ext uri="{FF2B5EF4-FFF2-40B4-BE49-F238E27FC236}">
                <a16:creationId xmlns:a16="http://schemas.microsoft.com/office/drawing/2014/main" id="{5BCE6240-7D9E-5878-0A14-AA7500BF5600}"/>
              </a:ext>
            </a:extLst>
          </p:cNvPr>
          <p:cNvPicPr>
            <a:picLocks noChangeAspect="1"/>
          </p:cNvPicPr>
          <p:nvPr/>
        </p:nvPicPr>
        <p:blipFill>
          <a:blip r:embed="rId14"/>
          <a:stretch>
            <a:fillRect/>
          </a:stretch>
        </p:blipFill>
        <p:spPr>
          <a:xfrm>
            <a:off x="8227682" y="2180456"/>
            <a:ext cx="3804127" cy="2439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EAC5FC55-A447-715A-2305-7FE971F79384}"/>
              </a:ext>
              <a:ext uri="{C183D7F6-B498-43B3-948B-1728B52AA6E4}">
                <adec:decorative xmlns:adec="http://schemas.microsoft.com/office/drawing/2017/decorative" val="1"/>
              </a:ext>
            </a:extLst>
          </p:cNvPr>
          <p:cNvSpPr/>
          <p:nvPr/>
        </p:nvSpPr>
        <p:spPr>
          <a:xfrm>
            <a:off x="8301568" y="3865034"/>
            <a:ext cx="86782" cy="973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58FB5C3-0A88-E63E-E9F6-933FA5E84AB4}"/>
              </a:ext>
              <a:ext uri="{C183D7F6-B498-43B3-948B-1728B52AA6E4}">
                <adec:decorative xmlns:adec="http://schemas.microsoft.com/office/drawing/2017/decorative" val="1"/>
              </a:ext>
            </a:extLst>
          </p:cNvPr>
          <p:cNvSpPr/>
          <p:nvPr/>
        </p:nvSpPr>
        <p:spPr>
          <a:xfrm>
            <a:off x="8301568" y="3624792"/>
            <a:ext cx="107420" cy="1169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625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69A3-2DEE-6E52-F27F-8ACC666EE6F5}"/>
              </a:ext>
            </a:extLst>
          </p:cNvPr>
          <p:cNvSpPr>
            <a:spLocks noGrp="1"/>
          </p:cNvSpPr>
          <p:nvPr>
            <p:ph type="title"/>
          </p:nvPr>
        </p:nvSpPr>
        <p:spPr>
          <a:xfrm>
            <a:off x="575733" y="260353"/>
            <a:ext cx="7415742" cy="501649"/>
          </a:xfrm>
        </p:spPr>
        <p:txBody>
          <a:bodyPr/>
          <a:lstStyle/>
          <a:p>
            <a:r>
              <a:rPr lang="en-GB">
                <a:latin typeface="Calibri Light" panose="020F0302020204030204" pitchFamily="34" charset="0"/>
                <a:cs typeface="Calibri Light" panose="020F0302020204030204" pitchFamily="34" charset="0"/>
              </a:rPr>
              <a:t>ACE 2027: F&amp;V Applications must include:</a:t>
            </a:r>
          </a:p>
        </p:txBody>
      </p:sp>
      <p:sp>
        <p:nvSpPr>
          <p:cNvPr id="3" name="Text Placeholder 2">
            <a:extLst>
              <a:ext uri="{FF2B5EF4-FFF2-40B4-BE49-F238E27FC236}">
                <a16:creationId xmlns:a16="http://schemas.microsoft.com/office/drawing/2014/main" id="{DEF5FC0B-9F20-DC84-1E41-085B6B81CE0E}"/>
              </a:ext>
              <a:ext uri="{C183D7F6-B498-43B3-948B-1728B52AA6E4}">
                <adec:decorative xmlns:adec="http://schemas.microsoft.com/office/drawing/2017/decorative" val="1"/>
              </a:ext>
            </a:extLst>
          </p:cNvPr>
          <p:cNvSpPr>
            <a:spLocks noGrp="1"/>
          </p:cNvSpPr>
          <p:nvPr>
            <p:ph type="body" sz="quarter" idx="10"/>
          </p:nvPr>
        </p:nvSpPr>
        <p:spPr>
          <a:solidFill>
            <a:srgbClr val="002060"/>
          </a:solidFill>
        </p:spPr>
        <p:txBody>
          <a:bodyPr/>
          <a:lstStyle/>
          <a:p>
            <a:endParaRPr lang="en-GB"/>
          </a:p>
        </p:txBody>
      </p:sp>
      <p:sp>
        <p:nvSpPr>
          <p:cNvPr id="7" name="Rectangle 6">
            <a:extLst>
              <a:ext uri="{FF2B5EF4-FFF2-40B4-BE49-F238E27FC236}">
                <a16:creationId xmlns:a16="http://schemas.microsoft.com/office/drawing/2014/main" id="{15ECD47D-0AC3-7392-E309-456CC67A4882}"/>
              </a:ext>
              <a:ext uri="{C183D7F6-B498-43B3-948B-1728B52AA6E4}">
                <adec:decorative xmlns:adec="http://schemas.microsoft.com/office/drawing/2017/decorative" val="1"/>
              </a:ext>
            </a:extLst>
          </p:cNvPr>
          <p:cNvSpPr/>
          <p:nvPr/>
        </p:nvSpPr>
        <p:spPr>
          <a:xfrm>
            <a:off x="670326" y="821822"/>
            <a:ext cx="11521674" cy="5214355"/>
          </a:xfrm>
          <a:prstGeom prst="rect">
            <a:avLst/>
          </a:prstGeom>
          <a:ln>
            <a:noFill/>
          </a:ln>
        </p:spPr>
        <p:txBody>
          <a:bodyPr/>
          <a:lstStyle/>
          <a:p>
            <a:endParaRPr lang="en-GB">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09189B82-E85F-764C-BB4F-96DA178FDF92}"/>
              </a:ext>
            </a:extLst>
          </p:cNvPr>
          <p:cNvSpPr/>
          <p:nvPr/>
        </p:nvSpPr>
        <p:spPr>
          <a:xfrm>
            <a:off x="2919870" y="921383"/>
            <a:ext cx="7661913" cy="1008000"/>
          </a:xfrm>
          <a:custGeom>
            <a:avLst/>
            <a:gdLst>
              <a:gd name="connsiteX0" fmla="*/ 0 w 8004857"/>
              <a:gd name="connsiteY0" fmla="*/ 0 h 859569"/>
              <a:gd name="connsiteX1" fmla="*/ 7575073 w 8004857"/>
              <a:gd name="connsiteY1" fmla="*/ 0 h 859569"/>
              <a:gd name="connsiteX2" fmla="*/ 8004857 w 8004857"/>
              <a:gd name="connsiteY2" fmla="*/ 429785 h 859569"/>
              <a:gd name="connsiteX3" fmla="*/ 7575073 w 8004857"/>
              <a:gd name="connsiteY3" fmla="*/ 859569 h 859569"/>
              <a:gd name="connsiteX4" fmla="*/ 0 w 8004857"/>
              <a:gd name="connsiteY4" fmla="*/ 859569 h 859569"/>
              <a:gd name="connsiteX5" fmla="*/ 0 w 8004857"/>
              <a:gd name="connsiteY5" fmla="*/ 0 h 8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857" h="859569">
                <a:moveTo>
                  <a:pt x="8004857" y="859568"/>
                </a:moveTo>
                <a:lnTo>
                  <a:pt x="429784" y="859568"/>
                </a:lnTo>
                <a:lnTo>
                  <a:pt x="0" y="429784"/>
                </a:lnTo>
                <a:lnTo>
                  <a:pt x="429784" y="1"/>
                </a:lnTo>
                <a:lnTo>
                  <a:pt x="8004857" y="1"/>
                </a:lnTo>
                <a:lnTo>
                  <a:pt x="8004857" y="859568"/>
                </a:lnTo>
                <a:close/>
              </a:path>
            </a:pathLst>
          </a:custGeom>
          <a:noFill/>
          <a:ln w="381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8685" tIns="41822" rIns="41821" bIns="41822" numCol="1" spcCol="1270" anchor="ctr" anchorCtr="0">
            <a:noAutofit/>
          </a:bodyPr>
          <a:lstStyle/>
          <a:p>
            <a:pPr marL="0" lvl="0" indent="0" algn="ctr" defTabSz="1066800">
              <a:lnSpc>
                <a:spcPct val="90000"/>
              </a:lnSpc>
              <a:spcBef>
                <a:spcPct val="0"/>
              </a:spcBef>
              <a:spcAft>
                <a:spcPct val="35000"/>
              </a:spcAft>
              <a:buNone/>
            </a:pPr>
            <a:r>
              <a:rPr lang="en-GB" sz="2000" kern="1200">
                <a:solidFill>
                  <a:srgbClr val="193768"/>
                </a:solidFill>
                <a:latin typeface="Calibri" panose="020F0502020204030204" pitchFamily="34" charset="0"/>
                <a:cs typeface="Calibri" panose="020F0502020204030204" pitchFamily="34" charset="0"/>
              </a:rPr>
              <a:t>Any flare and </a:t>
            </a:r>
            <a:r>
              <a:rPr lang="en-GB" sz="2000">
                <a:solidFill>
                  <a:srgbClr val="193768"/>
                </a:solidFill>
                <a:latin typeface="Calibri" panose="020F0502020204030204" pitchFamily="34" charset="0"/>
                <a:cs typeface="Calibri" panose="020F0502020204030204" pitchFamily="34" charset="0"/>
              </a:rPr>
              <a:t>vent applications are submitted via </a:t>
            </a:r>
            <a:br>
              <a:rPr lang="en-GB" sz="2000">
                <a:solidFill>
                  <a:srgbClr val="193768"/>
                </a:solidFill>
                <a:latin typeface="Calibri" panose="020F0502020204030204" pitchFamily="34" charset="0"/>
                <a:cs typeface="Calibri" panose="020F0502020204030204" pitchFamily="34" charset="0"/>
              </a:rPr>
            </a:br>
            <a:r>
              <a:rPr lang="en-GB" sz="2000">
                <a:solidFill>
                  <a:srgbClr val="193768"/>
                </a:solidFill>
                <a:latin typeface="Calibri" panose="020F0502020204030204" pitchFamily="34" charset="0"/>
                <a:cs typeface="Calibri" panose="020F0502020204030204" pitchFamily="34" charset="0"/>
              </a:rPr>
              <a:t>Field Consents System on the Energy Portal (inc. facilities)</a:t>
            </a:r>
            <a:endParaRPr lang="en-GB" sz="2000" kern="1200">
              <a:solidFill>
                <a:srgbClr val="193768"/>
              </a:solidFill>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GB" sz="2000" kern="1200">
                <a:solidFill>
                  <a:srgbClr val="193768"/>
                </a:solidFill>
                <a:latin typeface="Calibri" panose="020F0502020204030204" pitchFamily="34" charset="0"/>
                <a:cs typeface="Calibri" panose="020F0502020204030204" pitchFamily="34" charset="0"/>
              </a:rPr>
              <a:t>Explanation for requested Consent</a:t>
            </a:r>
          </a:p>
        </p:txBody>
      </p:sp>
      <p:sp>
        <p:nvSpPr>
          <p:cNvPr id="19" name="Free-form: Shape 18">
            <a:extLst>
              <a:ext uri="{FF2B5EF4-FFF2-40B4-BE49-F238E27FC236}">
                <a16:creationId xmlns:a16="http://schemas.microsoft.com/office/drawing/2014/main" id="{2242992C-E622-E8D1-91FB-6AA8BF700DFE}"/>
              </a:ext>
            </a:extLst>
          </p:cNvPr>
          <p:cNvSpPr/>
          <p:nvPr/>
        </p:nvSpPr>
        <p:spPr>
          <a:xfrm>
            <a:off x="2910753" y="2229268"/>
            <a:ext cx="7661914" cy="1008000"/>
          </a:xfrm>
          <a:custGeom>
            <a:avLst/>
            <a:gdLst>
              <a:gd name="connsiteX0" fmla="*/ 0 w 8004857"/>
              <a:gd name="connsiteY0" fmla="*/ 0 h 1069169"/>
              <a:gd name="connsiteX1" fmla="*/ 7470273 w 8004857"/>
              <a:gd name="connsiteY1" fmla="*/ 0 h 1069169"/>
              <a:gd name="connsiteX2" fmla="*/ 8004857 w 8004857"/>
              <a:gd name="connsiteY2" fmla="*/ 534585 h 1069169"/>
              <a:gd name="connsiteX3" fmla="*/ 7470273 w 8004857"/>
              <a:gd name="connsiteY3" fmla="*/ 1069169 h 1069169"/>
              <a:gd name="connsiteX4" fmla="*/ 0 w 8004857"/>
              <a:gd name="connsiteY4" fmla="*/ 1069169 h 1069169"/>
              <a:gd name="connsiteX5" fmla="*/ 0 w 8004857"/>
              <a:gd name="connsiteY5" fmla="*/ 0 h 10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857" h="1069169">
                <a:moveTo>
                  <a:pt x="8004857" y="1069168"/>
                </a:moveTo>
                <a:lnTo>
                  <a:pt x="534584" y="1069168"/>
                </a:lnTo>
                <a:lnTo>
                  <a:pt x="0" y="534584"/>
                </a:lnTo>
                <a:lnTo>
                  <a:pt x="534584" y="1"/>
                </a:lnTo>
                <a:lnTo>
                  <a:pt x="8004857" y="1"/>
                </a:lnTo>
                <a:lnTo>
                  <a:pt x="8004857" y="1069168"/>
                </a:lnTo>
                <a:close/>
              </a:path>
            </a:pathLst>
          </a:custGeom>
          <a:noFill/>
          <a:ln w="381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8685" tIns="41822" rIns="41821" bIns="41822"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Forecast requirements reflect delivery of all in-year emissions reduction activities</a:t>
            </a:r>
          </a:p>
        </p:txBody>
      </p:sp>
      <p:sp>
        <p:nvSpPr>
          <p:cNvPr id="14" name="Free-form: Shape 13">
            <a:extLst>
              <a:ext uri="{FF2B5EF4-FFF2-40B4-BE49-F238E27FC236}">
                <a16:creationId xmlns:a16="http://schemas.microsoft.com/office/drawing/2014/main" id="{88E5842E-A706-7E31-D37B-4DA83AFC1EA7}"/>
              </a:ext>
            </a:extLst>
          </p:cNvPr>
          <p:cNvSpPr/>
          <p:nvPr/>
        </p:nvSpPr>
        <p:spPr>
          <a:xfrm>
            <a:off x="2910753" y="3509756"/>
            <a:ext cx="7661914" cy="1152145"/>
          </a:xfrm>
          <a:custGeom>
            <a:avLst/>
            <a:gdLst>
              <a:gd name="connsiteX0" fmla="*/ 0 w 8004857"/>
              <a:gd name="connsiteY0" fmla="*/ 0 h 1352050"/>
              <a:gd name="connsiteX1" fmla="*/ 7328832 w 8004857"/>
              <a:gd name="connsiteY1" fmla="*/ 0 h 1352050"/>
              <a:gd name="connsiteX2" fmla="*/ 8004857 w 8004857"/>
              <a:gd name="connsiteY2" fmla="*/ 676025 h 1352050"/>
              <a:gd name="connsiteX3" fmla="*/ 7328832 w 8004857"/>
              <a:gd name="connsiteY3" fmla="*/ 1352050 h 1352050"/>
              <a:gd name="connsiteX4" fmla="*/ 0 w 8004857"/>
              <a:gd name="connsiteY4" fmla="*/ 1352050 h 1352050"/>
              <a:gd name="connsiteX5" fmla="*/ 0 w 8004857"/>
              <a:gd name="connsiteY5" fmla="*/ 0 h 135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857" h="1352050">
                <a:moveTo>
                  <a:pt x="8004857" y="1352049"/>
                </a:moveTo>
                <a:lnTo>
                  <a:pt x="676025" y="1352049"/>
                </a:lnTo>
                <a:lnTo>
                  <a:pt x="0" y="676025"/>
                </a:lnTo>
                <a:lnTo>
                  <a:pt x="676025" y="1"/>
                </a:lnTo>
                <a:lnTo>
                  <a:pt x="8004857" y="1"/>
                </a:lnTo>
                <a:lnTo>
                  <a:pt x="8004857" y="1352049"/>
                </a:lnTo>
                <a:close/>
              </a:path>
            </a:pathLst>
          </a:custGeom>
          <a:noFill/>
          <a:ln w="381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8685" tIns="41822" rIns="41821" bIns="41822"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      Reported full 12 months Actuals and Requested Consent figures </a:t>
            </a:r>
          </a:p>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(in categories)</a:t>
            </a:r>
          </a:p>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A: Routine,  B: Non routine, C: Safety related</a:t>
            </a:r>
          </a:p>
        </p:txBody>
      </p:sp>
      <p:sp>
        <p:nvSpPr>
          <p:cNvPr id="17" name="Free-form: Shape 16">
            <a:extLst>
              <a:ext uri="{FF2B5EF4-FFF2-40B4-BE49-F238E27FC236}">
                <a16:creationId xmlns:a16="http://schemas.microsoft.com/office/drawing/2014/main" id="{947F97BC-CE40-6CA2-3A8E-7E8CE3B78090}"/>
              </a:ext>
            </a:extLst>
          </p:cNvPr>
          <p:cNvSpPr/>
          <p:nvPr/>
        </p:nvSpPr>
        <p:spPr>
          <a:xfrm>
            <a:off x="2910753" y="4845039"/>
            <a:ext cx="7661913" cy="1008000"/>
          </a:xfrm>
          <a:custGeom>
            <a:avLst/>
            <a:gdLst>
              <a:gd name="connsiteX0" fmla="*/ 0 w 8004857"/>
              <a:gd name="connsiteY0" fmla="*/ 0 h 1069169"/>
              <a:gd name="connsiteX1" fmla="*/ 7470273 w 8004857"/>
              <a:gd name="connsiteY1" fmla="*/ 0 h 1069169"/>
              <a:gd name="connsiteX2" fmla="*/ 8004857 w 8004857"/>
              <a:gd name="connsiteY2" fmla="*/ 534585 h 1069169"/>
              <a:gd name="connsiteX3" fmla="*/ 7470273 w 8004857"/>
              <a:gd name="connsiteY3" fmla="*/ 1069169 h 1069169"/>
              <a:gd name="connsiteX4" fmla="*/ 0 w 8004857"/>
              <a:gd name="connsiteY4" fmla="*/ 1069169 h 1069169"/>
              <a:gd name="connsiteX5" fmla="*/ 0 w 8004857"/>
              <a:gd name="connsiteY5" fmla="*/ 0 h 10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857" h="1069169">
                <a:moveTo>
                  <a:pt x="8004857" y="1069168"/>
                </a:moveTo>
                <a:lnTo>
                  <a:pt x="534584" y="1069168"/>
                </a:lnTo>
                <a:lnTo>
                  <a:pt x="0" y="534584"/>
                </a:lnTo>
                <a:lnTo>
                  <a:pt x="534584" y="1"/>
                </a:lnTo>
                <a:lnTo>
                  <a:pt x="8004857" y="1"/>
                </a:lnTo>
                <a:lnTo>
                  <a:pt x="8004857" y="1069168"/>
                </a:lnTo>
                <a:close/>
              </a:path>
            </a:pathLst>
          </a:custGeom>
          <a:noFill/>
          <a:ln w="381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8685" tIns="41822" rIns="41821" bIns="41822"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Documentation of how the Categorisation was done</a:t>
            </a:r>
          </a:p>
        </p:txBody>
      </p:sp>
      <p:pic>
        <p:nvPicPr>
          <p:cNvPr id="8" name="Graphic 7">
            <a:extLst>
              <a:ext uri="{FF2B5EF4-FFF2-40B4-BE49-F238E27FC236}">
                <a16:creationId xmlns:a16="http://schemas.microsoft.com/office/drawing/2014/main" id="{F2A2F7E7-E206-8276-3253-7766D64F5F3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44213" y="968183"/>
            <a:ext cx="914400" cy="914400"/>
          </a:xfrm>
          <a:prstGeom prst="rect">
            <a:avLst/>
          </a:prstGeom>
        </p:spPr>
      </p:pic>
      <p:pic>
        <p:nvPicPr>
          <p:cNvPr id="10" name="Graphic 9">
            <a:extLst>
              <a:ext uri="{FF2B5EF4-FFF2-40B4-BE49-F238E27FC236}">
                <a16:creationId xmlns:a16="http://schemas.microsoft.com/office/drawing/2014/main" id="{DCE98A0A-04F6-D550-B7DF-07E9EEC84F5E}"/>
              </a:ext>
              <a:ext uri="{C183D7F6-B498-43B3-948B-1728B52AA6E4}">
                <adec:decorative xmlns:adec="http://schemas.microsoft.com/office/drawing/2017/decorative" val="1"/>
              </a:ext>
            </a:extLst>
          </p:cNvPr>
          <p:cNvPicPr>
            <a:picLocks/>
          </p:cNvPicPr>
          <p:nvPr/>
        </p:nvPicPr>
        <p:blipFill>
          <a:blip>
            <a:extLst>
              <a:ext uri="{96DAC541-7B7A-43D3-8B79-37D633B846F1}">
                <asvg:svgBlip xmlns:asvg="http://schemas.microsoft.com/office/drawing/2016/SVG/main" r:embed="rId4"/>
              </a:ext>
            </a:extLst>
          </a:blip>
          <a:stretch>
            <a:fillRect/>
          </a:stretch>
        </p:blipFill>
        <p:spPr>
          <a:xfrm flipH="1">
            <a:off x="1251413" y="3590850"/>
            <a:ext cx="900000" cy="900000"/>
          </a:xfrm>
          <a:prstGeom prst="rect">
            <a:avLst/>
          </a:prstGeom>
        </p:spPr>
      </p:pic>
      <p:pic>
        <p:nvPicPr>
          <p:cNvPr id="13" name="Graphic 12">
            <a:extLst>
              <a:ext uri="{FF2B5EF4-FFF2-40B4-BE49-F238E27FC236}">
                <a16:creationId xmlns:a16="http://schemas.microsoft.com/office/drawing/2014/main" id="{AEEE2AD2-C37D-5BA9-9088-D89FD8D3569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44213" y="4891839"/>
            <a:ext cx="914400" cy="914400"/>
          </a:xfrm>
          <a:prstGeom prst="rect">
            <a:avLst/>
          </a:prstGeom>
        </p:spPr>
      </p:pic>
      <p:pic>
        <p:nvPicPr>
          <p:cNvPr id="15" name="Graphic 14">
            <a:extLst>
              <a:ext uri="{FF2B5EF4-FFF2-40B4-BE49-F238E27FC236}">
                <a16:creationId xmlns:a16="http://schemas.microsoft.com/office/drawing/2014/main" id="{A93B94FB-7433-01E6-90DA-1884F57CFCB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244213" y="2276068"/>
            <a:ext cx="914400" cy="914400"/>
          </a:xfrm>
          <a:prstGeom prst="rect">
            <a:avLst/>
          </a:prstGeom>
        </p:spPr>
      </p:pic>
    </p:spTree>
    <p:extLst>
      <p:ext uri="{BB962C8B-B14F-4D97-AF65-F5344CB8AC3E}">
        <p14:creationId xmlns:p14="http://schemas.microsoft.com/office/powerpoint/2010/main" val="3581226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C821-DC86-4486-AF55-3455A90BDC26}"/>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Why F&amp;V applications are returned:</a:t>
            </a:r>
          </a:p>
        </p:txBody>
      </p:sp>
      <p:sp>
        <p:nvSpPr>
          <p:cNvPr id="3" name="Text Placeholder 2">
            <a:extLst>
              <a:ext uri="{FF2B5EF4-FFF2-40B4-BE49-F238E27FC236}">
                <a16:creationId xmlns:a16="http://schemas.microsoft.com/office/drawing/2014/main" id="{A472CEA4-2FBD-7B24-8BCA-989D243FCB37}"/>
              </a:ext>
            </a:extLst>
          </p:cNvPr>
          <p:cNvSpPr>
            <a:spLocks noGrp="1"/>
          </p:cNvSpPr>
          <p:nvPr>
            <p:ph type="body" sz="quarter" idx="10"/>
          </p:nvPr>
        </p:nvSpPr>
        <p:spPr>
          <a:solidFill>
            <a:srgbClr val="002060"/>
          </a:solidFill>
        </p:spPr>
        <p:txBody>
          <a:bodyPr/>
          <a:lstStyle/>
          <a:p>
            <a:endParaRPr lang="en-GB"/>
          </a:p>
        </p:txBody>
      </p:sp>
      <p:graphicFrame>
        <p:nvGraphicFramePr>
          <p:cNvPr id="8" name="Diagram 7">
            <a:extLst>
              <a:ext uri="{FF2B5EF4-FFF2-40B4-BE49-F238E27FC236}">
                <a16:creationId xmlns:a16="http://schemas.microsoft.com/office/drawing/2014/main" id="{24552EAA-E861-0199-053D-404395ACBF0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5468205"/>
              </p:ext>
            </p:extLst>
          </p:nvPr>
        </p:nvGraphicFramePr>
        <p:xfrm>
          <a:off x="276885" y="932202"/>
          <a:ext cx="7174964" cy="5346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Field Consents System Screenshot detailing step by step guidance on how to submit a succesful application.">
            <a:extLst>
              <a:ext uri="{FF2B5EF4-FFF2-40B4-BE49-F238E27FC236}">
                <a16:creationId xmlns:a16="http://schemas.microsoft.com/office/drawing/2014/main" id="{14588483-9BE0-E4B9-EAED-3159B132B64A}"/>
              </a:ext>
            </a:extLst>
          </p:cNvPr>
          <p:cNvPicPr>
            <a:picLocks noChangeAspect="1"/>
          </p:cNvPicPr>
          <p:nvPr/>
        </p:nvPicPr>
        <p:blipFill>
          <a:blip r:embed="rId8"/>
          <a:stretch>
            <a:fillRect/>
          </a:stretch>
        </p:blipFill>
        <p:spPr>
          <a:xfrm>
            <a:off x="7592670" y="1608532"/>
            <a:ext cx="4246246" cy="3839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911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Onshore</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Graphic 4" descr="An image of an Onshore map ">
            <a:extLst>
              <a:ext uri="{FF2B5EF4-FFF2-40B4-BE49-F238E27FC236}">
                <a16:creationId xmlns:a16="http://schemas.microsoft.com/office/drawing/2014/main" id="{4BB33921-1075-4C5B-2B70-4E2FC717739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88891" y="1080187"/>
            <a:ext cx="3814216" cy="3871358"/>
          </a:xfrm>
          <a:prstGeom prst="rect">
            <a:avLst/>
          </a:prstGeom>
        </p:spPr>
      </p:pic>
    </p:spTree>
    <p:extLst>
      <p:ext uri="{BB962C8B-B14F-4D97-AF65-F5344CB8AC3E}">
        <p14:creationId xmlns:p14="http://schemas.microsoft.com/office/powerpoint/2010/main" val="322185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latin typeface="Calibri Light" panose="020F0302020204030204" pitchFamily="34" charset="0"/>
                <a:cs typeface="Calibri Light" panose="020F0302020204030204" pitchFamily="34" charset="0"/>
              </a:rPr>
              <a:t>Etiquette Expectations</a:t>
            </a:r>
          </a:p>
        </p:txBody>
      </p:sp>
      <p:sp>
        <p:nvSpPr>
          <p:cNvPr id="10" name="Free-form: Shape 9">
            <a:extLst>
              <a:ext uri="{FF2B5EF4-FFF2-40B4-BE49-F238E27FC236}">
                <a16:creationId xmlns:a16="http://schemas.microsoft.com/office/drawing/2014/main" id="{3A9C9B60-98DE-F08B-439E-723FDEB62FBD}"/>
              </a:ext>
            </a:extLst>
          </p:cNvPr>
          <p:cNvSpPr/>
          <p:nvPr/>
        </p:nvSpPr>
        <p:spPr>
          <a:xfrm>
            <a:off x="414189" y="3273318"/>
            <a:ext cx="3471418" cy="1598375"/>
          </a:xfrm>
          <a:custGeom>
            <a:avLst/>
            <a:gdLst>
              <a:gd name="connsiteX0" fmla="*/ 0 w 1839532"/>
              <a:gd name="connsiteY0" fmla="*/ 115546 h 1155456"/>
              <a:gd name="connsiteX1" fmla="*/ 115546 w 1839532"/>
              <a:gd name="connsiteY1" fmla="*/ 0 h 1155456"/>
              <a:gd name="connsiteX2" fmla="*/ 1723986 w 1839532"/>
              <a:gd name="connsiteY2" fmla="*/ 0 h 1155456"/>
              <a:gd name="connsiteX3" fmla="*/ 1839532 w 1839532"/>
              <a:gd name="connsiteY3" fmla="*/ 115546 h 1155456"/>
              <a:gd name="connsiteX4" fmla="*/ 1839532 w 1839532"/>
              <a:gd name="connsiteY4" fmla="*/ 1039910 h 1155456"/>
              <a:gd name="connsiteX5" fmla="*/ 1723986 w 1839532"/>
              <a:gd name="connsiteY5" fmla="*/ 1155456 h 1155456"/>
              <a:gd name="connsiteX6" fmla="*/ 115546 w 1839532"/>
              <a:gd name="connsiteY6" fmla="*/ 1155456 h 1155456"/>
              <a:gd name="connsiteX7" fmla="*/ 0 w 1839532"/>
              <a:gd name="connsiteY7" fmla="*/ 1039910 h 1155456"/>
              <a:gd name="connsiteX8" fmla="*/ 0 w 1839532"/>
              <a:gd name="connsiteY8" fmla="*/ 115546 h 115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9532" h="1155456">
                <a:moveTo>
                  <a:pt x="0" y="115546"/>
                </a:moveTo>
                <a:cubicBezTo>
                  <a:pt x="0" y="51732"/>
                  <a:pt x="51732" y="0"/>
                  <a:pt x="115546" y="0"/>
                </a:cubicBezTo>
                <a:lnTo>
                  <a:pt x="1723986" y="0"/>
                </a:lnTo>
                <a:cubicBezTo>
                  <a:pt x="1787800" y="0"/>
                  <a:pt x="1839532" y="51732"/>
                  <a:pt x="1839532" y="115546"/>
                </a:cubicBezTo>
                <a:lnTo>
                  <a:pt x="1839532" y="1039910"/>
                </a:lnTo>
                <a:cubicBezTo>
                  <a:pt x="1839532" y="1103724"/>
                  <a:pt x="1787800" y="1155456"/>
                  <a:pt x="1723986" y="1155456"/>
                </a:cubicBezTo>
                <a:lnTo>
                  <a:pt x="115546" y="1155456"/>
                </a:lnTo>
                <a:cubicBezTo>
                  <a:pt x="51732" y="1155456"/>
                  <a:pt x="0" y="1103724"/>
                  <a:pt x="0" y="1039910"/>
                </a:cubicBezTo>
                <a:lnTo>
                  <a:pt x="0" y="115546"/>
                </a:lnTo>
                <a:close/>
              </a:path>
            </a:pathLst>
          </a:custGeom>
          <a:solidFill>
            <a:prstClr val="white">
              <a:alpha val="90000"/>
              <a:hueOff val="0"/>
              <a:satOff val="0"/>
              <a:lumOff val="0"/>
              <a:alphaOff val="0"/>
            </a:prstClr>
          </a:solidFill>
          <a:ln w="1905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8132" tIns="56702" rIns="68132" bIns="56702" numCol="1" spcCol="1270" anchor="ctr" anchorCtr="0">
            <a:noAutofit/>
          </a:bodyPr>
          <a:lstStyle/>
          <a:p>
            <a:pPr lvl="0" algn="ctr" defTabSz="800100">
              <a:lnSpc>
                <a:spcPct val="90000"/>
              </a:lnSpc>
              <a:spcBef>
                <a:spcPct val="0"/>
              </a:spcBef>
              <a:spcAft>
                <a:spcPct val="35000"/>
              </a:spcAft>
            </a:pPr>
            <a:r>
              <a:rPr lang="en-GB" sz="2800" b="0" kern="1200">
                <a:solidFill>
                  <a:srgbClr val="193768"/>
                </a:solidFill>
                <a:latin typeface="Calibri" panose="020F0502020204030204" pitchFamily="34" charset="0"/>
                <a:ea typeface="+mn-ea"/>
                <a:cs typeface="Calibri" panose="020F0502020204030204" pitchFamily="34" charset="0"/>
              </a:rPr>
              <a:t>Turn your camera</a:t>
            </a:r>
            <a:endParaRPr lang="en-GB" sz="2800">
              <a:solidFill>
                <a:srgbClr val="193768"/>
              </a:solidFill>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r>
              <a:rPr lang="en-GB" sz="2800" b="1" u="sng" kern="1200">
                <a:solidFill>
                  <a:srgbClr val="193768"/>
                </a:solidFill>
                <a:latin typeface="Calibri" panose="020F0502020204030204" pitchFamily="34" charset="0"/>
                <a:ea typeface="+mn-ea"/>
                <a:cs typeface="Calibri" panose="020F0502020204030204" pitchFamily="34" charset="0"/>
              </a:rPr>
              <a:t>off</a:t>
            </a:r>
            <a:r>
              <a:rPr lang="en-GB" sz="2800" b="0" u="sng" kern="1200">
                <a:solidFill>
                  <a:srgbClr val="193768"/>
                </a:solidFill>
                <a:latin typeface="Calibri" panose="020F0502020204030204" pitchFamily="34" charset="0"/>
                <a:ea typeface="+mn-ea"/>
                <a:cs typeface="Calibri" panose="020F0502020204030204" pitchFamily="34" charset="0"/>
              </a:rPr>
              <a:t> </a:t>
            </a:r>
          </a:p>
        </p:txBody>
      </p:sp>
      <p:sp>
        <p:nvSpPr>
          <p:cNvPr id="14" name="Free-form: Shape 13">
            <a:extLst>
              <a:ext uri="{FF2B5EF4-FFF2-40B4-BE49-F238E27FC236}">
                <a16:creationId xmlns:a16="http://schemas.microsoft.com/office/drawing/2014/main" id="{A0F57439-F4AC-1FCE-9B62-3FB2DC056E18}"/>
              </a:ext>
            </a:extLst>
          </p:cNvPr>
          <p:cNvSpPr/>
          <p:nvPr/>
        </p:nvSpPr>
        <p:spPr>
          <a:xfrm>
            <a:off x="4360290" y="3273323"/>
            <a:ext cx="3471418" cy="1598373"/>
          </a:xfrm>
          <a:custGeom>
            <a:avLst/>
            <a:gdLst>
              <a:gd name="connsiteX0" fmla="*/ 0 w 1839532"/>
              <a:gd name="connsiteY0" fmla="*/ 115546 h 1155456"/>
              <a:gd name="connsiteX1" fmla="*/ 115546 w 1839532"/>
              <a:gd name="connsiteY1" fmla="*/ 0 h 1155456"/>
              <a:gd name="connsiteX2" fmla="*/ 1723986 w 1839532"/>
              <a:gd name="connsiteY2" fmla="*/ 0 h 1155456"/>
              <a:gd name="connsiteX3" fmla="*/ 1839532 w 1839532"/>
              <a:gd name="connsiteY3" fmla="*/ 115546 h 1155456"/>
              <a:gd name="connsiteX4" fmla="*/ 1839532 w 1839532"/>
              <a:gd name="connsiteY4" fmla="*/ 1039910 h 1155456"/>
              <a:gd name="connsiteX5" fmla="*/ 1723986 w 1839532"/>
              <a:gd name="connsiteY5" fmla="*/ 1155456 h 1155456"/>
              <a:gd name="connsiteX6" fmla="*/ 115546 w 1839532"/>
              <a:gd name="connsiteY6" fmla="*/ 1155456 h 1155456"/>
              <a:gd name="connsiteX7" fmla="*/ 0 w 1839532"/>
              <a:gd name="connsiteY7" fmla="*/ 1039910 h 1155456"/>
              <a:gd name="connsiteX8" fmla="*/ 0 w 1839532"/>
              <a:gd name="connsiteY8" fmla="*/ 115546 h 115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9532" h="1155456">
                <a:moveTo>
                  <a:pt x="0" y="115546"/>
                </a:moveTo>
                <a:cubicBezTo>
                  <a:pt x="0" y="51732"/>
                  <a:pt x="51732" y="0"/>
                  <a:pt x="115546" y="0"/>
                </a:cubicBezTo>
                <a:lnTo>
                  <a:pt x="1723986" y="0"/>
                </a:lnTo>
                <a:cubicBezTo>
                  <a:pt x="1787800" y="0"/>
                  <a:pt x="1839532" y="51732"/>
                  <a:pt x="1839532" y="115546"/>
                </a:cubicBezTo>
                <a:lnTo>
                  <a:pt x="1839532" y="1039910"/>
                </a:lnTo>
                <a:cubicBezTo>
                  <a:pt x="1839532" y="1103724"/>
                  <a:pt x="1787800" y="1155456"/>
                  <a:pt x="1723986" y="1155456"/>
                </a:cubicBezTo>
                <a:lnTo>
                  <a:pt x="115546" y="1155456"/>
                </a:lnTo>
                <a:cubicBezTo>
                  <a:pt x="51732" y="1155456"/>
                  <a:pt x="0" y="1103724"/>
                  <a:pt x="0" y="1039910"/>
                </a:cubicBezTo>
                <a:lnTo>
                  <a:pt x="0" y="115546"/>
                </a:lnTo>
                <a:close/>
              </a:path>
            </a:pathLst>
          </a:custGeom>
          <a:solidFill>
            <a:prstClr val="white">
              <a:alpha val="90000"/>
              <a:hueOff val="0"/>
              <a:satOff val="0"/>
              <a:lumOff val="0"/>
              <a:alphaOff val="0"/>
            </a:prstClr>
          </a:solidFill>
          <a:ln w="1905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8132" tIns="56702" rIns="68132" bIns="56702" numCol="1" spcCol="1270" anchor="ctr" anchorCtr="0">
            <a:noAutofit/>
          </a:bodyPr>
          <a:lstStyle/>
          <a:p>
            <a:pPr marL="0" lvl="0" indent="0" algn="ctr" defTabSz="800100">
              <a:lnSpc>
                <a:spcPct val="90000"/>
              </a:lnSpc>
              <a:spcBef>
                <a:spcPct val="0"/>
              </a:spcBef>
              <a:spcAft>
                <a:spcPct val="35000"/>
              </a:spcAft>
              <a:buNone/>
            </a:pPr>
            <a:r>
              <a:rPr lang="en-GB" sz="2800" b="0" i="0" kern="1200" baseline="0">
                <a:latin typeface="Calibri" panose="020F0502020204030204" pitchFamily="34" charset="0"/>
                <a:cs typeface="Calibri" panose="020F0502020204030204" pitchFamily="34" charset="0"/>
              </a:rPr>
              <a:t>Mute your Mic</a:t>
            </a:r>
            <a:endParaRPr lang="en-GB" sz="2800" kern="120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E516CD8D-FBEC-A137-1776-C7688FAB6C4B}"/>
              </a:ext>
            </a:extLst>
          </p:cNvPr>
          <p:cNvSpPr/>
          <p:nvPr/>
        </p:nvSpPr>
        <p:spPr>
          <a:xfrm>
            <a:off x="8306391" y="3273323"/>
            <a:ext cx="3471418" cy="1598370"/>
          </a:xfrm>
          <a:custGeom>
            <a:avLst/>
            <a:gdLst>
              <a:gd name="connsiteX0" fmla="*/ 0 w 1839532"/>
              <a:gd name="connsiteY0" fmla="*/ 115546 h 1155456"/>
              <a:gd name="connsiteX1" fmla="*/ 115546 w 1839532"/>
              <a:gd name="connsiteY1" fmla="*/ 0 h 1155456"/>
              <a:gd name="connsiteX2" fmla="*/ 1723986 w 1839532"/>
              <a:gd name="connsiteY2" fmla="*/ 0 h 1155456"/>
              <a:gd name="connsiteX3" fmla="*/ 1839532 w 1839532"/>
              <a:gd name="connsiteY3" fmla="*/ 115546 h 1155456"/>
              <a:gd name="connsiteX4" fmla="*/ 1839532 w 1839532"/>
              <a:gd name="connsiteY4" fmla="*/ 1039910 h 1155456"/>
              <a:gd name="connsiteX5" fmla="*/ 1723986 w 1839532"/>
              <a:gd name="connsiteY5" fmla="*/ 1155456 h 1155456"/>
              <a:gd name="connsiteX6" fmla="*/ 115546 w 1839532"/>
              <a:gd name="connsiteY6" fmla="*/ 1155456 h 1155456"/>
              <a:gd name="connsiteX7" fmla="*/ 0 w 1839532"/>
              <a:gd name="connsiteY7" fmla="*/ 1039910 h 1155456"/>
              <a:gd name="connsiteX8" fmla="*/ 0 w 1839532"/>
              <a:gd name="connsiteY8" fmla="*/ 115546 h 115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9532" h="1155456">
                <a:moveTo>
                  <a:pt x="0" y="115546"/>
                </a:moveTo>
                <a:cubicBezTo>
                  <a:pt x="0" y="51732"/>
                  <a:pt x="51732" y="0"/>
                  <a:pt x="115546" y="0"/>
                </a:cubicBezTo>
                <a:lnTo>
                  <a:pt x="1723986" y="0"/>
                </a:lnTo>
                <a:cubicBezTo>
                  <a:pt x="1787800" y="0"/>
                  <a:pt x="1839532" y="51732"/>
                  <a:pt x="1839532" y="115546"/>
                </a:cubicBezTo>
                <a:lnTo>
                  <a:pt x="1839532" y="1039910"/>
                </a:lnTo>
                <a:cubicBezTo>
                  <a:pt x="1839532" y="1103724"/>
                  <a:pt x="1787800" y="1155456"/>
                  <a:pt x="1723986" y="1155456"/>
                </a:cubicBezTo>
                <a:lnTo>
                  <a:pt x="115546" y="1155456"/>
                </a:lnTo>
                <a:cubicBezTo>
                  <a:pt x="51732" y="1155456"/>
                  <a:pt x="0" y="1103724"/>
                  <a:pt x="0" y="1039910"/>
                </a:cubicBezTo>
                <a:lnTo>
                  <a:pt x="0" y="115546"/>
                </a:lnTo>
                <a:close/>
              </a:path>
            </a:pathLst>
          </a:custGeom>
          <a:solidFill>
            <a:prstClr val="white">
              <a:alpha val="90000"/>
              <a:hueOff val="0"/>
              <a:satOff val="0"/>
              <a:lumOff val="0"/>
              <a:alphaOff val="0"/>
            </a:prstClr>
          </a:solidFill>
          <a:ln w="1905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8132" tIns="56702" rIns="68132" bIns="56702" numCol="1" spcCol="1270" anchor="ctr" anchorCtr="0">
            <a:noAutofit/>
          </a:bodyPr>
          <a:lstStyle/>
          <a:p>
            <a:pPr marL="0" lvl="0" indent="0" algn="ctr" defTabSz="800100">
              <a:lnSpc>
                <a:spcPct val="90000"/>
              </a:lnSpc>
              <a:spcBef>
                <a:spcPct val="0"/>
              </a:spcBef>
              <a:spcAft>
                <a:spcPct val="35000"/>
              </a:spcAft>
              <a:buNone/>
            </a:pPr>
            <a:r>
              <a:rPr lang="en-GB" sz="2800" b="0" i="0" kern="1200" baseline="0">
                <a:latin typeface="Calibri" panose="020F0502020204030204" pitchFamily="34" charset="0"/>
                <a:cs typeface="Calibri" panose="020F0502020204030204" pitchFamily="34" charset="0"/>
              </a:rPr>
              <a:t>Use the chat to park </a:t>
            </a:r>
            <a:r>
              <a:rPr lang="en-GB" sz="2800" b="0" i="0" kern="1200" baseline="0">
                <a:solidFill>
                  <a:srgbClr val="002060"/>
                </a:solidFill>
                <a:latin typeface="Calibri" panose="020F0502020204030204" pitchFamily="34" charset="0"/>
                <a:ea typeface="+mn-ea"/>
                <a:cs typeface="Calibri" panose="020F0502020204030204" pitchFamily="34" charset="0"/>
              </a:rPr>
              <a:t>questions</a:t>
            </a:r>
            <a:endParaRPr lang="en-GB" sz="2800" kern="12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D91DBB2-A134-40A4-9B8A-98E6608B0673}"/>
              </a:ext>
            </a:extLst>
          </p:cNvPr>
          <p:cNvSpPr txBox="1"/>
          <p:nvPr/>
        </p:nvSpPr>
        <p:spPr>
          <a:xfrm>
            <a:off x="540525" y="5307653"/>
            <a:ext cx="11110949" cy="523220"/>
          </a:xfrm>
          <a:prstGeom prst="rect">
            <a:avLst/>
          </a:prstGeom>
          <a:noFill/>
        </p:spPr>
        <p:txBody>
          <a:bodyPr wrap="square" rtlCol="0">
            <a:spAutoFit/>
          </a:bodyPr>
          <a:lstStyle/>
          <a:p>
            <a:pPr algn="ctr"/>
            <a:r>
              <a:rPr lang="en-GB" sz="2800" b="1">
                <a:solidFill>
                  <a:srgbClr val="FF0000"/>
                </a:solidFill>
                <a:latin typeface="Calibri Light" panose="020F0302020204030204" pitchFamily="34" charset="0"/>
                <a:cs typeface="Calibri Light" panose="020F0302020204030204" pitchFamily="34" charset="0"/>
              </a:rPr>
              <a:t>This meeting is being recorded and will be uploaded to our website </a:t>
            </a:r>
          </a:p>
        </p:txBody>
      </p:sp>
      <p:sp>
        <p:nvSpPr>
          <p:cNvPr id="5" name="Text Placeholder 4">
            <a:extLst>
              <a:ext uri="{FF2B5EF4-FFF2-40B4-BE49-F238E27FC236}">
                <a16:creationId xmlns:a16="http://schemas.microsoft.com/office/drawing/2014/main" id="{1927A750-7D62-BC4D-481F-598D68CDA3E8}"/>
              </a:ext>
              <a:ext uri="{C183D7F6-B498-43B3-948B-1728B52AA6E4}">
                <adec:decorative xmlns:adec="http://schemas.microsoft.com/office/drawing/2017/decorative" val="1"/>
              </a:ext>
            </a:extLst>
          </p:cNvPr>
          <p:cNvSpPr>
            <a:spLocks noGrp="1"/>
          </p:cNvSpPr>
          <p:nvPr>
            <p:ph type="body" sz="quarter" idx="10"/>
          </p:nvPr>
        </p:nvSpPr>
        <p:spPr>
          <a:xfrm>
            <a:off x="0" y="6489702"/>
            <a:ext cx="12192000" cy="368300"/>
          </a:xfrm>
          <a:solidFill>
            <a:srgbClr val="002060"/>
          </a:solidFill>
        </p:spPr>
        <p:txBody>
          <a:bodyPr/>
          <a:lstStyle/>
          <a:p>
            <a:endParaRPr lang="en-GB"/>
          </a:p>
        </p:txBody>
      </p:sp>
      <p:cxnSp>
        <p:nvCxnSpPr>
          <p:cNvPr id="13" name="Straight Connector 12">
            <a:extLst>
              <a:ext uri="{FF2B5EF4-FFF2-40B4-BE49-F238E27FC236}">
                <a16:creationId xmlns:a16="http://schemas.microsoft.com/office/drawing/2014/main" id="{9DBE3015-DAF1-224B-4A5E-E05A80105766}"/>
              </a:ext>
              <a:ext uri="{C183D7F6-B498-43B3-948B-1728B52AA6E4}">
                <adec:decorative xmlns:adec="http://schemas.microsoft.com/office/drawing/2017/decorative" val="1"/>
              </a:ext>
            </a:extLst>
          </p:cNvPr>
          <p:cNvCxnSpPr>
            <a:cxnSpLocks/>
          </p:cNvCxnSpPr>
          <p:nvPr/>
        </p:nvCxnSpPr>
        <p:spPr>
          <a:xfrm>
            <a:off x="1263784" y="3085687"/>
            <a:ext cx="177222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84AB8A7A-6C1A-6EC5-FAD8-7E297A504728}"/>
              </a:ext>
              <a:ext uri="{C183D7F6-B498-43B3-948B-1728B52AA6E4}">
                <adec:decorative xmlns:adec="http://schemas.microsoft.com/office/drawing/2017/decorative" val="1"/>
              </a:ext>
            </a:extLst>
          </p:cNvPr>
          <p:cNvCxnSpPr>
            <a:cxnSpLocks/>
          </p:cNvCxnSpPr>
          <p:nvPr/>
        </p:nvCxnSpPr>
        <p:spPr>
          <a:xfrm>
            <a:off x="9155986" y="3065357"/>
            <a:ext cx="177222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B8753240-37C0-5B6A-9E38-101334572099}"/>
              </a:ext>
              <a:ext uri="{C183D7F6-B498-43B3-948B-1728B52AA6E4}">
                <adec:decorative xmlns:adec="http://schemas.microsoft.com/office/drawing/2017/decorative" val="1"/>
              </a:ext>
            </a:extLst>
          </p:cNvPr>
          <p:cNvCxnSpPr>
            <a:cxnSpLocks/>
          </p:cNvCxnSpPr>
          <p:nvPr/>
        </p:nvCxnSpPr>
        <p:spPr>
          <a:xfrm>
            <a:off x="5209885" y="3071786"/>
            <a:ext cx="1772228" cy="0"/>
          </a:xfrm>
          <a:prstGeom prst="line">
            <a:avLst/>
          </a:prstGeom>
          <a:ln w="38100"/>
        </p:spPr>
        <p:style>
          <a:lnRef idx="3">
            <a:schemeClr val="dk1"/>
          </a:lnRef>
          <a:fillRef idx="0">
            <a:schemeClr val="dk1"/>
          </a:fillRef>
          <a:effectRef idx="2">
            <a:schemeClr val="dk1"/>
          </a:effectRef>
          <a:fontRef idx="minor">
            <a:schemeClr val="tx1"/>
          </a:fontRef>
        </p:style>
      </p:cxnSp>
      <p:pic>
        <p:nvPicPr>
          <p:cNvPr id="6" name="Graphic 5">
            <a:extLst>
              <a:ext uri="{FF2B5EF4-FFF2-40B4-BE49-F238E27FC236}">
                <a16:creationId xmlns:a16="http://schemas.microsoft.com/office/drawing/2014/main" id="{24B35D6F-B01B-C1D6-C1FB-2F57DEC25BF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37984" y="1708844"/>
            <a:ext cx="1316030" cy="1316030"/>
          </a:xfrm>
          <a:prstGeom prst="rect">
            <a:avLst/>
          </a:prstGeom>
        </p:spPr>
      </p:pic>
      <p:pic>
        <p:nvPicPr>
          <p:cNvPr id="11" name="Graphic 10">
            <a:extLst>
              <a:ext uri="{FF2B5EF4-FFF2-40B4-BE49-F238E27FC236}">
                <a16:creationId xmlns:a16="http://schemas.microsoft.com/office/drawing/2014/main" id="{D8A88160-E64F-B0D7-5A5F-127D3C25362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84085" y="1769657"/>
            <a:ext cx="1316030" cy="1316030"/>
          </a:xfrm>
          <a:prstGeom prst="rect">
            <a:avLst/>
          </a:prstGeom>
        </p:spPr>
      </p:pic>
      <p:pic>
        <p:nvPicPr>
          <p:cNvPr id="19" name="Graphic 18">
            <a:extLst>
              <a:ext uri="{FF2B5EF4-FFF2-40B4-BE49-F238E27FC236}">
                <a16:creationId xmlns:a16="http://schemas.microsoft.com/office/drawing/2014/main" id="{68638DAF-5ECE-46A7-D43E-6BBEAFFEFC4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91883" y="1675842"/>
            <a:ext cx="1316030" cy="1316030"/>
          </a:xfrm>
          <a:prstGeom prst="rect">
            <a:avLst/>
          </a:prstGeom>
        </p:spPr>
      </p:pic>
      <p:cxnSp>
        <p:nvCxnSpPr>
          <p:cNvPr id="29" name="Straight Connector 28">
            <a:extLst>
              <a:ext uri="{FF2B5EF4-FFF2-40B4-BE49-F238E27FC236}">
                <a16:creationId xmlns:a16="http://schemas.microsoft.com/office/drawing/2014/main" id="{186B2028-6F7A-6FD2-FA15-0825EDBE5ABC}"/>
              </a:ext>
              <a:ext uri="{C183D7F6-B498-43B3-948B-1728B52AA6E4}">
                <adec:decorative xmlns:adec="http://schemas.microsoft.com/office/drawing/2017/decorative" val="1"/>
              </a:ext>
            </a:extLst>
          </p:cNvPr>
          <p:cNvCxnSpPr>
            <a:cxnSpLocks/>
          </p:cNvCxnSpPr>
          <p:nvPr/>
        </p:nvCxnSpPr>
        <p:spPr>
          <a:xfrm>
            <a:off x="1416183" y="1821565"/>
            <a:ext cx="1467430" cy="102458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3E95B91-8D29-1836-29C0-95F3A1DC16A1}"/>
              </a:ext>
              <a:ext uri="{C183D7F6-B498-43B3-948B-1728B52AA6E4}">
                <adec:decorative xmlns:adec="http://schemas.microsoft.com/office/drawing/2017/decorative" val="1"/>
              </a:ext>
            </a:extLst>
          </p:cNvPr>
          <p:cNvCxnSpPr>
            <a:cxnSpLocks/>
          </p:cNvCxnSpPr>
          <p:nvPr/>
        </p:nvCxnSpPr>
        <p:spPr>
          <a:xfrm>
            <a:off x="5362284" y="1769657"/>
            <a:ext cx="1467430" cy="102458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9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FFDC-E07D-426B-9ADA-4A2149ACA72C}"/>
              </a:ext>
            </a:extLst>
          </p:cNvPr>
          <p:cNvSpPr>
            <a:spLocks noGrp="1"/>
          </p:cNvSpPr>
          <p:nvPr>
            <p:ph type="title"/>
          </p:nvPr>
        </p:nvSpPr>
        <p:spPr>
          <a:xfrm>
            <a:off x="340242" y="303609"/>
            <a:ext cx="7095435" cy="328923"/>
          </a:xfrm>
        </p:spPr>
        <p:txBody>
          <a:bodyPr/>
          <a:lstStyle/>
          <a:p>
            <a:r>
              <a:rPr lang="en-GB">
                <a:latin typeface="Calibri Light" panose="020F0302020204030204" pitchFamily="34" charset="0"/>
                <a:cs typeface="Calibri Light" panose="020F0302020204030204" pitchFamily="34" charset="0"/>
              </a:rPr>
              <a:t>ACE 2027 Onshore</a:t>
            </a:r>
          </a:p>
        </p:txBody>
      </p:sp>
      <p:grpSp>
        <p:nvGrpSpPr>
          <p:cNvPr id="19" name="Group 18" descr="A detailed breakdown of helpful pointers relating to submitting an Onshore application">
            <a:extLst>
              <a:ext uri="{FF2B5EF4-FFF2-40B4-BE49-F238E27FC236}">
                <a16:creationId xmlns:a16="http://schemas.microsoft.com/office/drawing/2014/main" id="{D498CC1B-2665-6EBF-852C-9F6E89E1ADF3}"/>
              </a:ext>
            </a:extLst>
          </p:cNvPr>
          <p:cNvGrpSpPr/>
          <p:nvPr/>
        </p:nvGrpSpPr>
        <p:grpSpPr>
          <a:xfrm>
            <a:off x="340242" y="797442"/>
            <a:ext cx="7358803" cy="5518297"/>
            <a:chOff x="1104763" y="681920"/>
            <a:chExt cx="6006290" cy="5554712"/>
          </a:xfrm>
        </p:grpSpPr>
        <p:sp>
          <p:nvSpPr>
            <p:cNvPr id="20" name="Rectangle 19">
              <a:extLst>
                <a:ext uri="{FF2B5EF4-FFF2-40B4-BE49-F238E27FC236}">
                  <a16:creationId xmlns:a16="http://schemas.microsoft.com/office/drawing/2014/main" id="{48ADBB07-FA04-8834-9069-B0BEF3100984}"/>
                </a:ext>
              </a:extLst>
            </p:cNvPr>
            <p:cNvSpPr/>
            <p:nvPr/>
          </p:nvSpPr>
          <p:spPr>
            <a:xfrm rot="21600000">
              <a:off x="1104763" y="681920"/>
              <a:ext cx="6006289" cy="896786"/>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defTabSz="711200">
                <a:lnSpc>
                  <a:spcPct val="90000"/>
                </a:lnSpc>
                <a:spcBef>
                  <a:spcPct val="0"/>
                </a:spcBef>
                <a:spcAft>
                  <a:spcPct val="35000"/>
                </a:spcAft>
              </a:pPr>
              <a:r>
                <a:rPr lang="en-GB" sz="1800">
                  <a:latin typeface="Calibri"/>
                  <a:ea typeface="Calibri"/>
                  <a:cs typeface="Calibri"/>
                </a:rPr>
                <a:t>At least 55</a:t>
              </a:r>
              <a:r>
                <a:rPr lang="en-GB" sz="1800" kern="1200">
                  <a:latin typeface="Calibri"/>
                  <a:ea typeface="Calibri"/>
                  <a:cs typeface="Calibri"/>
                </a:rPr>
                <a:t> </a:t>
              </a:r>
              <a:r>
                <a:rPr lang="en-GB" sz="1800" i="0" kern="1200">
                  <a:latin typeface="Calibri"/>
                  <a:ea typeface="Calibri"/>
                  <a:cs typeface="Calibri"/>
                </a:rPr>
                <a:t>Onshore applications requiring consent for 2027</a:t>
              </a:r>
              <a:endParaRPr lang="en-GB" sz="1800" kern="1200">
                <a:latin typeface="Calibri"/>
                <a:ea typeface="Calibri"/>
                <a:cs typeface="Calibri"/>
              </a:endParaRPr>
            </a:p>
          </p:txBody>
        </p:sp>
        <p:sp>
          <p:nvSpPr>
            <p:cNvPr id="22" name="Rectangle 21">
              <a:extLst>
                <a:ext uri="{FF2B5EF4-FFF2-40B4-BE49-F238E27FC236}">
                  <a16:creationId xmlns:a16="http://schemas.microsoft.com/office/drawing/2014/main" id="{84339F35-01DD-199C-F456-E8F3A699A3D4}"/>
                </a:ext>
              </a:extLst>
            </p:cNvPr>
            <p:cNvSpPr/>
            <p:nvPr/>
          </p:nvSpPr>
          <p:spPr>
            <a:xfrm rot="21600000">
              <a:off x="1104763" y="1846402"/>
              <a:ext cx="6006289" cy="896786"/>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defTabSz="711200">
                <a:lnSpc>
                  <a:spcPct val="90000"/>
                </a:lnSpc>
                <a:spcBef>
                  <a:spcPct val="0"/>
                </a:spcBef>
                <a:spcAft>
                  <a:spcPct val="35000"/>
                </a:spcAft>
              </a:pPr>
              <a:r>
                <a:rPr lang="en-GB" sz="1800">
                  <a:latin typeface="Calibri" panose="020F0502020204030204" pitchFamily="34" charset="0"/>
                  <a:cs typeface="Calibri" panose="020F0502020204030204" pitchFamily="34" charset="0"/>
                </a:rPr>
                <a:t>Will follow the same schedule as Offshore consents</a:t>
              </a:r>
            </a:p>
          </p:txBody>
        </p:sp>
        <p:sp>
          <p:nvSpPr>
            <p:cNvPr id="24" name="Rectangle 23">
              <a:extLst>
                <a:ext uri="{FF2B5EF4-FFF2-40B4-BE49-F238E27FC236}">
                  <a16:creationId xmlns:a16="http://schemas.microsoft.com/office/drawing/2014/main" id="{C6F5D975-12A6-CFC0-3B94-B676C81693E8}"/>
                </a:ext>
              </a:extLst>
            </p:cNvPr>
            <p:cNvSpPr/>
            <p:nvPr/>
          </p:nvSpPr>
          <p:spPr>
            <a:xfrm rot="21600000">
              <a:off x="1104763" y="3010884"/>
              <a:ext cx="6006289" cy="896785"/>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8" bIns="53339" numCol="1" spcCol="1270" anchor="ctr" anchorCtr="0">
              <a:noAutofit/>
            </a:bodyPr>
            <a:lstStyle/>
            <a:p>
              <a:pPr algn="ctr" defTabSz="711200">
                <a:lnSpc>
                  <a:spcPct val="90000"/>
                </a:lnSpc>
                <a:spcBef>
                  <a:spcPct val="0"/>
                </a:spcBef>
                <a:spcAft>
                  <a:spcPct val="35000"/>
                </a:spcAft>
              </a:pPr>
              <a:r>
                <a:rPr lang="en-GB" sz="1800" kern="1200">
                  <a:latin typeface="Calibri"/>
                  <a:ea typeface="Calibri"/>
                  <a:cs typeface="Calibri"/>
                </a:rPr>
                <a:t>Following government commitment to Net </a:t>
              </a:r>
              <a:r>
                <a:rPr lang="en-GB" sz="1800">
                  <a:latin typeface="Calibri"/>
                  <a:ea typeface="Calibri"/>
                  <a:cs typeface="Calibri"/>
                </a:rPr>
                <a:t>Z</a:t>
              </a:r>
              <a:r>
                <a:rPr lang="en-GB" sz="1800" kern="1200">
                  <a:latin typeface="Calibri"/>
                  <a:ea typeface="Calibri"/>
                  <a:cs typeface="Calibri"/>
                </a:rPr>
                <a:t>ero and reducing waste of hydrocarbons, </a:t>
              </a:r>
              <a:r>
                <a:rPr lang="en-GB" sz="1800">
                  <a:latin typeface="Calibri"/>
                  <a:ea typeface="Calibri"/>
                  <a:cs typeface="Calibri"/>
                </a:rPr>
                <a:t>we are only accepting annual</a:t>
              </a:r>
              <a:r>
                <a:rPr lang="en-GB" sz="1800" kern="1200">
                  <a:latin typeface="Calibri"/>
                  <a:ea typeface="Calibri"/>
                  <a:cs typeface="Calibri"/>
                </a:rPr>
                <a:t> </a:t>
              </a:r>
              <a:r>
                <a:rPr lang="en-GB" sz="1800" i="0" kern="1200">
                  <a:latin typeface="Calibri"/>
                  <a:ea typeface="Calibri"/>
                  <a:cs typeface="Calibri"/>
                </a:rPr>
                <a:t>F&amp;V</a:t>
              </a:r>
              <a:r>
                <a:rPr lang="en-GB" sz="1800" kern="1200">
                  <a:latin typeface="Calibri"/>
                  <a:ea typeface="Calibri"/>
                  <a:cs typeface="Calibri"/>
                </a:rPr>
                <a:t> consents</a:t>
              </a:r>
              <a:r>
                <a:rPr lang="en-GB" sz="1800">
                  <a:latin typeface="Calibri"/>
                  <a:ea typeface="Calibri"/>
                  <a:cs typeface="Calibri"/>
                </a:rPr>
                <a:t> </a:t>
              </a:r>
              <a:r>
                <a:rPr lang="en-GB" sz="1800" kern="1200">
                  <a:latin typeface="Calibri"/>
                  <a:ea typeface="Calibri"/>
                  <a:cs typeface="Calibri"/>
                </a:rPr>
                <a:t>on the new system</a:t>
              </a:r>
              <a:r>
                <a:rPr lang="en-GB" sz="1800">
                  <a:latin typeface="Calibri"/>
                  <a:ea typeface="Calibri"/>
                  <a:cs typeface="Calibri"/>
                </a:rPr>
                <a:t> going forward</a:t>
              </a:r>
              <a:endParaRPr lang="en-GB" sz="1800" kern="1200">
                <a:latin typeface="Calibri"/>
                <a:ea typeface="Calibri"/>
                <a:cs typeface="Calibri"/>
              </a:endParaRPr>
            </a:p>
          </p:txBody>
        </p:sp>
        <p:sp>
          <p:nvSpPr>
            <p:cNvPr id="26" name="Rectangle 25">
              <a:extLst>
                <a:ext uri="{FF2B5EF4-FFF2-40B4-BE49-F238E27FC236}">
                  <a16:creationId xmlns:a16="http://schemas.microsoft.com/office/drawing/2014/main" id="{4CDD6F6A-657E-7305-E73D-7531B85478D6}"/>
                </a:ext>
              </a:extLst>
            </p:cNvPr>
            <p:cNvSpPr/>
            <p:nvPr/>
          </p:nvSpPr>
          <p:spPr>
            <a:xfrm rot="21600000">
              <a:off x="1104763" y="4175365"/>
              <a:ext cx="6006289" cy="896785"/>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8" bIns="53339" numCol="1" spcCol="1270" anchor="ctr" anchorCtr="0">
              <a:noAutofit/>
            </a:bodyPr>
            <a:lstStyle/>
            <a:p>
              <a:pPr algn="ctr" defTabSz="711200">
                <a:lnSpc>
                  <a:spcPct val="90000"/>
                </a:lnSpc>
                <a:spcBef>
                  <a:spcPct val="0"/>
                </a:spcBef>
                <a:spcAft>
                  <a:spcPct val="35000"/>
                </a:spcAft>
              </a:pPr>
              <a:r>
                <a:rPr lang="en-GB" sz="1800">
                  <a:latin typeface="Calibri"/>
                  <a:cs typeface="Calibri"/>
                </a:rPr>
                <a:t>We</a:t>
              </a:r>
              <a:r>
                <a:rPr lang="en-GB" sz="1800" kern="1200">
                  <a:latin typeface="Calibri"/>
                  <a:cs typeface="Calibri"/>
                </a:rPr>
                <a:t> </a:t>
              </a:r>
              <a:r>
                <a:rPr lang="en-GB" sz="1800">
                  <a:latin typeface="Calibri"/>
                  <a:cs typeface="Calibri"/>
                </a:rPr>
                <a:t>require </a:t>
              </a:r>
              <a:r>
                <a:rPr lang="en-GB" sz="1800" kern="1200">
                  <a:latin typeface="Calibri"/>
                  <a:cs typeface="Calibri"/>
                </a:rPr>
                <a:t>FDPA if requesting further </a:t>
              </a:r>
              <a:r>
                <a:rPr lang="en-GB" sz="1800">
                  <a:solidFill>
                    <a:srgbClr val="002060"/>
                  </a:solidFill>
                  <a:latin typeface="Calibri"/>
                  <a:cs typeface="Calibri"/>
                </a:rPr>
                <a:t>P</a:t>
              </a:r>
              <a:r>
                <a:rPr lang="en-GB" sz="1800" kern="1200">
                  <a:solidFill>
                    <a:srgbClr val="002060"/>
                  </a:solidFill>
                  <a:latin typeface="Calibri"/>
                  <a:cs typeface="Calibri"/>
                </a:rPr>
                <a:t>roduction</a:t>
              </a:r>
              <a:r>
                <a:rPr lang="en-GB" sz="1800" kern="1200">
                  <a:latin typeface="Calibri"/>
                  <a:cs typeface="Calibri"/>
                </a:rPr>
                <a:t> consent</a:t>
              </a:r>
            </a:p>
          </p:txBody>
        </p:sp>
        <p:sp>
          <p:nvSpPr>
            <p:cNvPr id="28" name="Rectangle 27">
              <a:extLst>
                <a:ext uri="{FF2B5EF4-FFF2-40B4-BE49-F238E27FC236}">
                  <a16:creationId xmlns:a16="http://schemas.microsoft.com/office/drawing/2014/main" id="{4EAB9C66-4AFA-49E8-7660-D0D713C6A1D3}"/>
                </a:ext>
              </a:extLst>
            </p:cNvPr>
            <p:cNvSpPr/>
            <p:nvPr/>
          </p:nvSpPr>
          <p:spPr>
            <a:xfrm rot="21600000">
              <a:off x="1104763" y="5339847"/>
              <a:ext cx="6006290" cy="896785"/>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9" bIns="53340" numCol="1" spcCol="1270" anchor="ctr" anchorCtr="0">
              <a:noAutofit/>
            </a:bodyPr>
            <a:lstStyle/>
            <a:p>
              <a:pPr marL="0" lvl="0" indent="0" algn="ctr" defTabSz="711200">
                <a:lnSpc>
                  <a:spcPct val="90000"/>
                </a:lnSpc>
                <a:spcBef>
                  <a:spcPct val="0"/>
                </a:spcBef>
                <a:spcAft>
                  <a:spcPct val="35000"/>
                </a:spcAft>
                <a:buNone/>
              </a:pPr>
              <a:r>
                <a:rPr lang="en-GB" sz="1800" i="0" kern="1200">
                  <a:latin typeface="Calibri" panose="020F0502020204030204" pitchFamily="34" charset="0"/>
                  <a:cs typeface="Calibri" panose="020F0502020204030204" pitchFamily="34" charset="0"/>
                </a:rPr>
                <a:t>Well stewardship continuing with focus on </a:t>
              </a:r>
              <a:r>
                <a:rPr lang="en-GB" sz="1800" kern="1200">
                  <a:solidFill>
                    <a:srgbClr val="002060"/>
                  </a:solidFill>
                  <a:latin typeface="Calibri" panose="020F0502020204030204" pitchFamily="34" charset="0"/>
                  <a:cs typeface="Calibri" panose="020F0502020204030204" pitchFamily="34" charset="0"/>
                </a:rPr>
                <a:t>wells</a:t>
              </a:r>
              <a:r>
                <a:rPr lang="en-GB" sz="1800" i="0" kern="1200">
                  <a:latin typeface="Calibri" panose="020F0502020204030204" pitchFamily="34" charset="0"/>
                  <a:cs typeface="Calibri" panose="020F0502020204030204" pitchFamily="34" charset="0"/>
                </a:rPr>
                <a:t> within fields that are not being actively used</a:t>
              </a:r>
              <a:endParaRPr lang="en-GB" sz="1800" kern="120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DB7E9E48-B66D-41E7-891D-E9C20DFD2A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24015" y="1251725"/>
            <a:ext cx="3646818" cy="4967335"/>
          </a:xfrm>
          <a:prstGeom prst="rect">
            <a:avLst/>
          </a:prstGeom>
          <a:ln w="28575">
            <a:solidFill>
              <a:srgbClr val="193768"/>
            </a:solidFill>
          </a:ln>
        </p:spPr>
      </p:pic>
      <p:sp>
        <p:nvSpPr>
          <p:cNvPr id="4" name="Text Placeholder 8">
            <a:extLst>
              <a:ext uri="{FF2B5EF4-FFF2-40B4-BE49-F238E27FC236}">
                <a16:creationId xmlns:a16="http://schemas.microsoft.com/office/drawing/2014/main" id="{85E283C0-C074-C5B5-4944-67D6BE03FD02}"/>
              </a:ext>
            </a:extLst>
          </p:cNvPr>
          <p:cNvSpPr>
            <a:spLocks noGrp="1"/>
          </p:cNvSpPr>
          <p:nvPr>
            <p:ph type="body" sz="quarter" idx="10"/>
          </p:nvPr>
        </p:nvSpPr>
        <p:spPr>
          <a:xfrm>
            <a:off x="0" y="6480649"/>
            <a:ext cx="12192000" cy="368300"/>
          </a:xfrm>
          <a:solidFill>
            <a:schemeClr val="bg1"/>
          </a:solidFill>
        </p:spPr>
        <p:txBody>
          <a:bodyPr lIns="91440" tIns="45720" rIns="91440" bIns="45720" anchor="t"/>
          <a:lstStyle/>
          <a:p>
            <a:endParaRPr lang="en-GB"/>
          </a:p>
        </p:txBody>
      </p:sp>
    </p:spTree>
    <p:extLst>
      <p:ext uri="{BB962C8B-B14F-4D97-AF65-F5344CB8AC3E}">
        <p14:creationId xmlns:p14="http://schemas.microsoft.com/office/powerpoint/2010/main" val="2951872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38DFCB9B-D747-BA49-9ECE-B7F46C94DFD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95420D0-9A76-0355-BCFD-E08857EDC29C}"/>
              </a:ext>
            </a:extLst>
          </p:cNvPr>
          <p:cNvSpPr>
            <a:spLocks noGrp="1"/>
          </p:cNvSpPr>
          <p:nvPr>
            <p:ph type="title" idx="4294967295"/>
          </p:nvPr>
        </p:nvSpPr>
        <p:spPr>
          <a:xfrm>
            <a:off x="503764"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1219140">
              <a:spcBef>
                <a:spcPts val="1333"/>
              </a:spcBef>
              <a:defRPr/>
            </a:pPr>
            <a:r>
              <a:rPr lang="en-GB" sz="6600" b="0" spc="-267">
                <a:solidFill>
                  <a:srgbClr val="FFFFFF"/>
                </a:solidFill>
                <a:latin typeface="Calibri Light"/>
                <a:ea typeface="Calibri Light"/>
                <a:cs typeface="Calibri Light"/>
              </a:rPr>
              <a:t>Facilities</a:t>
            </a:r>
            <a:br>
              <a:rPr lang="en-GB" sz="6600" b="0" spc="-267">
                <a:solidFill>
                  <a:srgbClr val="FFFFFF"/>
                </a:solidFill>
                <a:latin typeface="Calibri Light"/>
                <a:ea typeface="Calibri Light"/>
                <a:cs typeface="Calibri Light"/>
              </a:rPr>
            </a:br>
            <a:r>
              <a:rPr lang="en-GB" sz="4000" spc="-267">
                <a:solidFill>
                  <a:srgbClr val="FFFFFF"/>
                </a:solidFill>
                <a:latin typeface="Calibri Light"/>
                <a:ea typeface="Calibri Light"/>
                <a:cs typeface="Calibri Light"/>
              </a:rPr>
              <a:t>(Terminals)</a:t>
            </a:r>
            <a:endParaRPr kumimoji="0" lang="en-GB" sz="4800" b="0" i="0" u="non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05C787E-3CA7-54CF-243C-9FD00C4E71A0}"/>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6" name="Graphic 1" descr="An image of a Terminal/Facility in relation to the Annual Consents Exercise">
            <a:extLst>
              <a:ext uri="{FF2B5EF4-FFF2-40B4-BE49-F238E27FC236}">
                <a16:creationId xmlns:a16="http://schemas.microsoft.com/office/drawing/2014/main" id="{E7F84D8A-EABD-7642-16FD-1054C2CF80B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411916" y="1400371"/>
            <a:ext cx="5368165" cy="2877428"/>
          </a:xfrm>
          <a:prstGeom prst="rect">
            <a:avLst/>
          </a:prstGeom>
        </p:spPr>
      </p:pic>
    </p:spTree>
    <p:extLst>
      <p:ext uri="{BB962C8B-B14F-4D97-AF65-F5344CB8AC3E}">
        <p14:creationId xmlns:p14="http://schemas.microsoft.com/office/powerpoint/2010/main" val="3763626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7C77-CF8B-058D-F854-6CE083BC4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69345-4AFE-57DC-CE5D-1CFA44E25D31}"/>
              </a:ext>
            </a:extLst>
          </p:cNvPr>
          <p:cNvSpPr>
            <a:spLocks noGrp="1"/>
          </p:cNvSpPr>
          <p:nvPr>
            <p:ph type="title"/>
          </p:nvPr>
        </p:nvSpPr>
        <p:spPr>
          <a:xfrm>
            <a:off x="575733" y="260353"/>
            <a:ext cx="7415742" cy="501649"/>
          </a:xfrm>
        </p:spPr>
        <p:txBody>
          <a:bodyPr/>
          <a:lstStyle/>
          <a:p>
            <a:r>
              <a:rPr lang="en-GB">
                <a:latin typeface="Calibri Light" panose="020F0302020204030204" pitchFamily="34" charset="0"/>
                <a:cs typeface="Calibri Light" panose="020F0302020204030204" pitchFamily="34" charset="0"/>
              </a:rPr>
              <a:t>ACE 2027: Consents for Facilities – Key Messages</a:t>
            </a:r>
          </a:p>
        </p:txBody>
      </p:sp>
      <p:sp>
        <p:nvSpPr>
          <p:cNvPr id="3" name="Text Placeholder 2">
            <a:extLst>
              <a:ext uri="{FF2B5EF4-FFF2-40B4-BE49-F238E27FC236}">
                <a16:creationId xmlns:a16="http://schemas.microsoft.com/office/drawing/2014/main" id="{FCBD9991-D5FD-E938-BAAC-E0AD066CCDCD}"/>
              </a:ext>
            </a:extLst>
          </p:cNvPr>
          <p:cNvSpPr>
            <a:spLocks noGrp="1"/>
          </p:cNvSpPr>
          <p:nvPr>
            <p:ph type="body" sz="quarter" idx="10"/>
          </p:nvPr>
        </p:nvSpPr>
        <p:spPr>
          <a:xfrm>
            <a:off x="-56798" y="6499729"/>
            <a:ext cx="12192000" cy="368300"/>
          </a:xfrm>
          <a:solidFill>
            <a:srgbClr val="002060"/>
          </a:solidFill>
        </p:spPr>
        <p:txBody>
          <a:bodyPr/>
          <a:lstStyle/>
          <a:p>
            <a:endParaRPr lang="en-GB"/>
          </a:p>
        </p:txBody>
      </p:sp>
      <p:grpSp>
        <p:nvGrpSpPr>
          <p:cNvPr id="4" name="Group 3" descr="A breakdown of key messages for Facilities related applications">
            <a:extLst>
              <a:ext uri="{FF2B5EF4-FFF2-40B4-BE49-F238E27FC236}">
                <a16:creationId xmlns:a16="http://schemas.microsoft.com/office/drawing/2014/main" id="{34E5610F-2204-091E-CCBC-39D6F21E80A5}"/>
              </a:ext>
            </a:extLst>
          </p:cNvPr>
          <p:cNvGrpSpPr/>
          <p:nvPr/>
        </p:nvGrpSpPr>
        <p:grpSpPr>
          <a:xfrm>
            <a:off x="575735" y="1496169"/>
            <a:ext cx="10010205" cy="3865659"/>
            <a:chOff x="944491" y="1311791"/>
            <a:chExt cx="9159106" cy="3358613"/>
          </a:xfrm>
        </p:grpSpPr>
        <p:sp>
          <p:nvSpPr>
            <p:cNvPr id="7" name="Free-form: Shape 6">
              <a:extLst>
                <a:ext uri="{FF2B5EF4-FFF2-40B4-BE49-F238E27FC236}">
                  <a16:creationId xmlns:a16="http://schemas.microsoft.com/office/drawing/2014/main" id="{DDB3401D-5D68-837B-0D73-74559D8D119F}"/>
                </a:ext>
              </a:extLst>
            </p:cNvPr>
            <p:cNvSpPr/>
            <p:nvPr/>
          </p:nvSpPr>
          <p:spPr>
            <a:xfrm>
              <a:off x="2384864" y="1311791"/>
              <a:ext cx="7718733" cy="864000"/>
            </a:xfrm>
            <a:custGeom>
              <a:avLst/>
              <a:gdLst>
                <a:gd name="connsiteX0" fmla="*/ 0 w 7756504"/>
                <a:gd name="connsiteY0" fmla="*/ 0 h 1018210"/>
                <a:gd name="connsiteX1" fmla="*/ 7247399 w 7756504"/>
                <a:gd name="connsiteY1" fmla="*/ 0 h 1018210"/>
                <a:gd name="connsiteX2" fmla="*/ 7756504 w 7756504"/>
                <a:gd name="connsiteY2" fmla="*/ 509105 h 1018210"/>
                <a:gd name="connsiteX3" fmla="*/ 7247399 w 7756504"/>
                <a:gd name="connsiteY3" fmla="*/ 1018210 h 1018210"/>
                <a:gd name="connsiteX4" fmla="*/ 0 w 7756504"/>
                <a:gd name="connsiteY4" fmla="*/ 1018210 h 1018210"/>
                <a:gd name="connsiteX5" fmla="*/ 0 w 7756504"/>
                <a:gd name="connsiteY5" fmla="*/ 0 h 10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504" h="1018210">
                  <a:moveTo>
                    <a:pt x="7756504" y="1018209"/>
                  </a:moveTo>
                  <a:lnTo>
                    <a:pt x="509105" y="1018209"/>
                  </a:lnTo>
                  <a:lnTo>
                    <a:pt x="0" y="509105"/>
                  </a:lnTo>
                  <a:lnTo>
                    <a:pt x="509105" y="1"/>
                  </a:lnTo>
                  <a:lnTo>
                    <a:pt x="7756504" y="1"/>
                  </a:lnTo>
                  <a:lnTo>
                    <a:pt x="7756504" y="1018209"/>
                  </a:lnTo>
                  <a:close/>
                </a:path>
              </a:pathLst>
            </a:custGeom>
            <a:noFill/>
            <a:ln w="127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8345" tIns="41822" rIns="41821" bIns="41823"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ea typeface="Calibri"/>
                  <a:cs typeface="Calibri" panose="020F0502020204030204" pitchFamily="34" charset="0"/>
                </a:rPr>
                <a:t>Applications will be raised and 2027 consents issued through the</a:t>
              </a:r>
            </a:p>
            <a:p>
              <a:pPr algn="ctr" defTabSz="1066800">
                <a:lnSpc>
                  <a:spcPct val="90000"/>
                </a:lnSpc>
                <a:spcBef>
                  <a:spcPct val="0"/>
                </a:spcBef>
                <a:spcAft>
                  <a:spcPct val="35000"/>
                </a:spcAft>
              </a:pPr>
              <a:r>
                <a:rPr lang="en-GB" sz="2000">
                  <a:solidFill>
                    <a:srgbClr val="193768"/>
                  </a:solidFill>
                  <a:latin typeface="Calibri" panose="020F0502020204030204" pitchFamily="34" charset="0"/>
                  <a:ea typeface="Calibri"/>
                  <a:cs typeface="Calibri" panose="020F0502020204030204" pitchFamily="34" charset="0"/>
                </a:rPr>
                <a:t>Field Consents system on the Energy Portal</a:t>
              </a:r>
              <a:endParaRPr lang="en-GB" sz="2000" kern="1200">
                <a:solidFill>
                  <a:srgbClr val="193768"/>
                </a:solidFill>
                <a:latin typeface="Calibri" panose="020F0502020204030204" pitchFamily="34" charset="0"/>
                <a:ea typeface="Calibri"/>
                <a:cs typeface="Calibri" panose="020F0502020204030204" pitchFamily="34" charset="0"/>
              </a:endParaRPr>
            </a:p>
          </p:txBody>
        </p:sp>
        <p:sp>
          <p:nvSpPr>
            <p:cNvPr id="9" name="Free-form: Shape 8">
              <a:extLst>
                <a:ext uri="{FF2B5EF4-FFF2-40B4-BE49-F238E27FC236}">
                  <a16:creationId xmlns:a16="http://schemas.microsoft.com/office/drawing/2014/main" id="{24DBF165-17F4-E828-6CD2-F9D783B3BB84}"/>
                </a:ext>
              </a:extLst>
            </p:cNvPr>
            <p:cNvSpPr/>
            <p:nvPr/>
          </p:nvSpPr>
          <p:spPr>
            <a:xfrm>
              <a:off x="2384864" y="3806404"/>
              <a:ext cx="7718733" cy="864000"/>
            </a:xfrm>
            <a:custGeom>
              <a:avLst/>
              <a:gdLst>
                <a:gd name="connsiteX0" fmla="*/ 0 w 7756504"/>
                <a:gd name="connsiteY0" fmla="*/ 0 h 1168959"/>
                <a:gd name="connsiteX1" fmla="*/ 7172025 w 7756504"/>
                <a:gd name="connsiteY1" fmla="*/ 0 h 1168959"/>
                <a:gd name="connsiteX2" fmla="*/ 7756504 w 7756504"/>
                <a:gd name="connsiteY2" fmla="*/ 584480 h 1168959"/>
                <a:gd name="connsiteX3" fmla="*/ 7172025 w 7756504"/>
                <a:gd name="connsiteY3" fmla="*/ 1168959 h 1168959"/>
                <a:gd name="connsiteX4" fmla="*/ 0 w 7756504"/>
                <a:gd name="connsiteY4" fmla="*/ 1168959 h 1168959"/>
                <a:gd name="connsiteX5" fmla="*/ 0 w 7756504"/>
                <a:gd name="connsiteY5" fmla="*/ 0 h 116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504" h="1168959">
                  <a:moveTo>
                    <a:pt x="7756504" y="1168958"/>
                  </a:moveTo>
                  <a:lnTo>
                    <a:pt x="584479" y="1168958"/>
                  </a:lnTo>
                  <a:lnTo>
                    <a:pt x="0" y="584479"/>
                  </a:lnTo>
                  <a:lnTo>
                    <a:pt x="584479" y="1"/>
                  </a:lnTo>
                  <a:lnTo>
                    <a:pt x="7756504" y="1"/>
                  </a:lnTo>
                  <a:lnTo>
                    <a:pt x="7756504" y="1168958"/>
                  </a:lnTo>
                  <a:close/>
                </a:path>
              </a:pathLst>
            </a:custGeom>
            <a:noFill/>
            <a:ln w="127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9868" tIns="91441" rIns="170688" bIns="91441"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ea typeface="Calibri"/>
                  <a:cs typeface="Calibri" panose="020F0502020204030204" pitchFamily="34" charset="0"/>
                </a:rPr>
                <a:t>Payment required at the time of application submission</a:t>
              </a:r>
            </a:p>
            <a:p>
              <a:pPr algn="ctr" defTabSz="1066800">
                <a:lnSpc>
                  <a:spcPct val="90000"/>
                </a:lnSpc>
                <a:spcBef>
                  <a:spcPct val="0"/>
                </a:spcBef>
                <a:spcAft>
                  <a:spcPct val="35000"/>
                </a:spcAft>
              </a:pPr>
              <a:r>
                <a:rPr lang="en-GB" sz="2000" b="1" kern="1200">
                  <a:solidFill>
                    <a:srgbClr val="193768"/>
                  </a:solidFill>
                  <a:latin typeface="Calibri" panose="020F0502020204030204" pitchFamily="34" charset="0"/>
                  <a:ea typeface="Calibri"/>
                  <a:cs typeface="Calibri" panose="020F0502020204030204" pitchFamily="34" charset="0"/>
                </a:rPr>
                <a:t>Revision fees introduced in April 2026</a:t>
              </a:r>
            </a:p>
          </p:txBody>
        </p:sp>
        <p:pic>
          <p:nvPicPr>
            <p:cNvPr id="26" name="Graphic 25" descr="List with solid fill">
              <a:extLst>
                <a:ext uri="{FF2B5EF4-FFF2-40B4-BE49-F238E27FC236}">
                  <a16:creationId xmlns:a16="http://schemas.microsoft.com/office/drawing/2014/main" id="{9D0025B9-DE29-E185-A1B3-E03AB2E29C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4640" y="2500539"/>
              <a:ext cx="914400" cy="914400"/>
            </a:xfrm>
            <a:prstGeom prst="rect">
              <a:avLst/>
            </a:prstGeom>
          </p:spPr>
        </p:pic>
        <p:pic>
          <p:nvPicPr>
            <p:cNvPr id="29" name="Graphic 56">
              <a:extLst>
                <a:ext uri="{FF2B5EF4-FFF2-40B4-BE49-F238E27FC236}">
                  <a16:creationId xmlns:a16="http://schemas.microsoft.com/office/drawing/2014/main" id="{BF3B1078-557E-4158-9839-6C194F4A04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76072" y="1412044"/>
              <a:ext cx="791537" cy="663494"/>
            </a:xfrm>
            <a:prstGeom prst="rect">
              <a:avLst/>
            </a:prstGeom>
          </p:spPr>
        </p:pic>
        <p:sp>
          <p:nvSpPr>
            <p:cNvPr id="5" name="Free-form: Shape 11">
              <a:extLst>
                <a:ext uri="{FF2B5EF4-FFF2-40B4-BE49-F238E27FC236}">
                  <a16:creationId xmlns:a16="http://schemas.microsoft.com/office/drawing/2014/main" id="{63C43438-52AE-1508-58D1-F6C92BC15D49}"/>
                </a:ext>
              </a:extLst>
            </p:cNvPr>
            <p:cNvSpPr/>
            <p:nvPr/>
          </p:nvSpPr>
          <p:spPr>
            <a:xfrm>
              <a:off x="2347093" y="2525739"/>
              <a:ext cx="7756504" cy="864000"/>
            </a:xfrm>
            <a:custGeom>
              <a:avLst/>
              <a:gdLst>
                <a:gd name="connsiteX0" fmla="*/ 0 w 7756504"/>
                <a:gd name="connsiteY0" fmla="*/ 0 h 924385"/>
                <a:gd name="connsiteX1" fmla="*/ 7294312 w 7756504"/>
                <a:gd name="connsiteY1" fmla="*/ 0 h 924385"/>
                <a:gd name="connsiteX2" fmla="*/ 7756504 w 7756504"/>
                <a:gd name="connsiteY2" fmla="*/ 462193 h 924385"/>
                <a:gd name="connsiteX3" fmla="*/ 7294312 w 7756504"/>
                <a:gd name="connsiteY3" fmla="*/ 924385 h 924385"/>
                <a:gd name="connsiteX4" fmla="*/ 0 w 7756504"/>
                <a:gd name="connsiteY4" fmla="*/ 924385 h 924385"/>
                <a:gd name="connsiteX5" fmla="*/ 0 w 7756504"/>
                <a:gd name="connsiteY5" fmla="*/ 0 h 92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504" h="924385">
                  <a:moveTo>
                    <a:pt x="7756504" y="924384"/>
                  </a:moveTo>
                  <a:lnTo>
                    <a:pt x="462192" y="924384"/>
                  </a:lnTo>
                  <a:lnTo>
                    <a:pt x="0" y="462192"/>
                  </a:lnTo>
                  <a:lnTo>
                    <a:pt x="462192" y="1"/>
                  </a:lnTo>
                  <a:lnTo>
                    <a:pt x="7756504" y="1"/>
                  </a:lnTo>
                  <a:lnTo>
                    <a:pt x="7756504" y="924384"/>
                  </a:lnTo>
                  <a:close/>
                </a:path>
              </a:pathLst>
            </a:custGeom>
            <a:noFill/>
            <a:ln w="127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8724" tIns="91441" rIns="170688" bIns="91440"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ea typeface="Calibri"/>
                  <a:cs typeface="Calibri" panose="020F0502020204030204" pitchFamily="34" charset="0"/>
                </a:rPr>
                <a:t>Application requirements outlined on slide for Flaring and Venting apply to Facilities</a:t>
              </a:r>
              <a:endParaRPr lang="en-GB" sz="2000" kern="1200">
                <a:solidFill>
                  <a:srgbClr val="193768"/>
                </a:solidFill>
                <a:latin typeface="Calibri" panose="020F0502020204030204" pitchFamily="34" charset="0"/>
                <a:ea typeface="Calibri"/>
                <a:cs typeface="Calibri" panose="020F0502020204030204" pitchFamily="34" charset="0"/>
              </a:endParaRPr>
            </a:p>
          </p:txBody>
        </p:sp>
        <p:pic>
          <p:nvPicPr>
            <p:cNvPr id="18" name="Picture 17">
              <a:extLst>
                <a:ext uri="{FF2B5EF4-FFF2-40B4-BE49-F238E27FC236}">
                  <a16:creationId xmlns:a16="http://schemas.microsoft.com/office/drawing/2014/main" id="{2ECFA5AC-E9E2-AA66-8CFB-51FFA255F9B3}"/>
                </a:ext>
              </a:extLst>
            </p:cNvPr>
            <p:cNvPicPr>
              <a:picLocks noChangeAspect="1"/>
            </p:cNvPicPr>
            <p:nvPr/>
          </p:nvPicPr>
          <p:blipFill rotWithShape="1">
            <a:blip r:embed="rId5"/>
            <a:srcRect b="31201"/>
            <a:stretch/>
          </p:blipFill>
          <p:spPr>
            <a:xfrm>
              <a:off x="944491" y="3839940"/>
              <a:ext cx="1054699" cy="796928"/>
            </a:xfrm>
            <a:prstGeom prst="rect">
              <a:avLst/>
            </a:prstGeom>
          </p:spPr>
        </p:pic>
      </p:grpSp>
    </p:spTree>
    <p:extLst>
      <p:ext uri="{BB962C8B-B14F-4D97-AF65-F5344CB8AC3E}">
        <p14:creationId xmlns:p14="http://schemas.microsoft.com/office/powerpoint/2010/main" val="3999012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B1861-1909-3685-06A8-A5199A130A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153069-38A0-A71D-5744-7CE5E30EE228}"/>
              </a:ext>
              <a:ext uri="{C183D7F6-B498-43B3-948B-1728B52AA6E4}">
                <adec:decorative xmlns:adec="http://schemas.microsoft.com/office/drawing/2017/decorative" val="1"/>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Text Placeholder 3">
            <a:extLst>
              <a:ext uri="{FF2B5EF4-FFF2-40B4-BE49-F238E27FC236}">
                <a16:creationId xmlns:a16="http://schemas.microsoft.com/office/drawing/2014/main" id="{4893BC17-3284-C35F-054B-0DDDC49A683E}"/>
              </a:ext>
            </a:extLst>
          </p:cNvPr>
          <p:cNvSpPr txBox="1">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Calibri Light"/>
                <a:ea typeface="Calibri Light"/>
                <a:cs typeface="Calibri Light"/>
              </a:rPr>
              <a:t>Investigations &amp; Enforcement</a:t>
            </a:r>
          </a:p>
        </p:txBody>
      </p:sp>
      <p:pic>
        <p:nvPicPr>
          <p:cNvPr id="6" name="Graphic 5">
            <a:extLst>
              <a:ext uri="{FF2B5EF4-FFF2-40B4-BE49-F238E27FC236}">
                <a16:creationId xmlns:a16="http://schemas.microsoft.com/office/drawing/2014/main" id="{1C0D0101-0940-F488-09FA-8E656CEC1159}"/>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36718" y="1080187"/>
            <a:ext cx="3725749" cy="3986150"/>
          </a:xfrm>
          <a:prstGeom prst="rect">
            <a:avLst/>
          </a:prstGeom>
        </p:spPr>
      </p:pic>
    </p:spTree>
    <p:extLst>
      <p:ext uri="{BB962C8B-B14F-4D97-AF65-F5344CB8AC3E}">
        <p14:creationId xmlns:p14="http://schemas.microsoft.com/office/powerpoint/2010/main" val="2726542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5F7B6-B4B9-8CEE-6D08-E4FAC6275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CA9B5-14D3-5206-5247-00E783861D10}"/>
              </a:ext>
            </a:extLst>
          </p:cNvPr>
          <p:cNvSpPr>
            <a:spLocks noGrp="1"/>
          </p:cNvSpPr>
          <p:nvPr>
            <p:ph type="title"/>
          </p:nvPr>
        </p:nvSpPr>
        <p:spPr>
          <a:xfrm>
            <a:off x="575733" y="260353"/>
            <a:ext cx="7415742" cy="501649"/>
          </a:xfrm>
        </p:spPr>
        <p:txBody>
          <a:bodyPr/>
          <a:lstStyle/>
          <a:p>
            <a:r>
              <a:rPr lang="en-GB" dirty="0">
                <a:latin typeface="Calibri Light" panose="020F0302020204030204" pitchFamily="34" charset="0"/>
                <a:cs typeface="Calibri Light" panose="020F0302020204030204" pitchFamily="34" charset="0"/>
              </a:rPr>
              <a:t>Investigations &amp; Enforcement  </a:t>
            </a:r>
            <a:endParaRPr lang="en-GB" dirty="0">
              <a:solidFill>
                <a:srgbClr val="FFFFFF"/>
              </a:solidFill>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74E43BA9-DEAF-AF1D-BC6E-61F0EECAFD15}"/>
              </a:ext>
              <a:ext uri="{C183D7F6-B498-43B3-948B-1728B52AA6E4}">
                <adec:decorative xmlns:adec="http://schemas.microsoft.com/office/drawing/2017/decorative" val="1"/>
              </a:ext>
            </a:extLst>
          </p:cNvPr>
          <p:cNvSpPr>
            <a:spLocks noGrp="1"/>
          </p:cNvSpPr>
          <p:nvPr>
            <p:ph type="body" sz="quarter" idx="10"/>
          </p:nvPr>
        </p:nvSpPr>
        <p:spPr>
          <a:xfrm>
            <a:off x="-56798" y="6499729"/>
            <a:ext cx="12192000" cy="368300"/>
          </a:xfrm>
          <a:solidFill>
            <a:srgbClr val="002060"/>
          </a:solidFill>
        </p:spPr>
        <p:txBody>
          <a:bodyPr/>
          <a:lstStyle/>
          <a:p>
            <a:pPr>
              <a:lnSpc>
                <a:spcPts val="2175"/>
              </a:lnSpc>
            </a:pPr>
            <a:r>
              <a:rPr lang="en-GB" sz="1700">
                <a:latin typeface="Calibri Light" panose="020F0302020204030204" pitchFamily="34" charset="0"/>
                <a:ea typeface="Calibri Light" panose="020F0302020204030204" pitchFamily="34" charset="0"/>
                <a:cs typeface="Calibri Light" panose="020F0302020204030204" pitchFamily="34" charset="0"/>
              </a:rPr>
              <a:t>The NSTA Sanction Procedure is available on our website - </a:t>
            </a:r>
            <a:r>
              <a:rPr lang="en-GB" sz="1700">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Sanction Procedure</a:t>
            </a:r>
            <a:endParaRPr lang="en-GB" sz="17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D47DEABF-552A-A62F-7F02-340535A6575D}"/>
              </a:ext>
            </a:extLst>
          </p:cNvPr>
          <p:cNvSpPr/>
          <p:nvPr/>
        </p:nvSpPr>
        <p:spPr>
          <a:xfrm>
            <a:off x="575733" y="797442"/>
            <a:ext cx="7123311" cy="890907"/>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defTabSz="711200">
              <a:lnSpc>
                <a:spcPct val="90000"/>
              </a:lnSpc>
              <a:spcBef>
                <a:spcPct val="0"/>
              </a:spcBef>
              <a:spcAft>
                <a:spcPct val="35000"/>
              </a:spcAft>
            </a:pPr>
            <a:r>
              <a:rPr lang="en-GB" sz="1800">
                <a:latin typeface="Calibri" panose="020F0502020204030204" pitchFamily="34" charset="0"/>
                <a:cs typeface="Calibri" panose="020F0502020204030204" pitchFamily="34" charset="0"/>
              </a:rPr>
              <a:t>Demonstrate proactivity in your consent management</a:t>
            </a:r>
            <a:endParaRPr lang="en-US" sz="180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C8D7831-B1C6-5DA5-F300-0646F67CBCCB}"/>
              </a:ext>
            </a:extLst>
          </p:cNvPr>
          <p:cNvSpPr/>
          <p:nvPr/>
        </p:nvSpPr>
        <p:spPr>
          <a:xfrm>
            <a:off x="575733" y="1954290"/>
            <a:ext cx="7123311" cy="890907"/>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defTabSz="711200">
              <a:lnSpc>
                <a:spcPct val="90000"/>
              </a:lnSpc>
              <a:spcBef>
                <a:spcPct val="0"/>
              </a:spcBef>
              <a:spcAft>
                <a:spcPct val="35000"/>
              </a:spcAft>
            </a:pPr>
            <a:r>
              <a:rPr lang="en-GB" sz="1800">
                <a:latin typeface="Calibri" panose="020F0502020204030204" pitchFamily="34" charset="0"/>
                <a:cs typeface="Calibri" panose="020F0502020204030204" pitchFamily="34" charset="0"/>
              </a:rPr>
              <a:t>Should you be referred to I&amp;E you will be expected to demonstrate effective monitoring and tracking</a:t>
            </a:r>
          </a:p>
        </p:txBody>
      </p:sp>
      <p:sp>
        <p:nvSpPr>
          <p:cNvPr id="23" name="Rectangle 22">
            <a:extLst>
              <a:ext uri="{FF2B5EF4-FFF2-40B4-BE49-F238E27FC236}">
                <a16:creationId xmlns:a16="http://schemas.microsoft.com/office/drawing/2014/main" id="{B2BD8A42-7C44-7EDF-4545-B590C0F590AD}"/>
              </a:ext>
            </a:extLst>
          </p:cNvPr>
          <p:cNvSpPr/>
          <p:nvPr/>
        </p:nvSpPr>
        <p:spPr>
          <a:xfrm>
            <a:off x="575732" y="3111136"/>
            <a:ext cx="7123312" cy="890907"/>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a:lnSpc>
                <a:spcPts val="2175"/>
              </a:lnSpc>
            </a:pPr>
            <a:r>
              <a:rPr lang="en-GB" sz="1800">
                <a:latin typeface="Calibri" panose="020F0502020204030204" pitchFamily="34" charset="0"/>
                <a:cs typeface="Calibri" panose="020F0502020204030204" pitchFamily="34" charset="0"/>
              </a:rPr>
              <a:t>In the event of an unplanned event or where a breach is anticipated - engage early with the NSTA</a:t>
            </a:r>
          </a:p>
        </p:txBody>
      </p:sp>
      <p:sp>
        <p:nvSpPr>
          <p:cNvPr id="15" name="Rectangle 14">
            <a:extLst>
              <a:ext uri="{FF2B5EF4-FFF2-40B4-BE49-F238E27FC236}">
                <a16:creationId xmlns:a16="http://schemas.microsoft.com/office/drawing/2014/main" id="{F5D79F00-82B4-4B57-AE14-6241F6826DF7}"/>
              </a:ext>
            </a:extLst>
          </p:cNvPr>
          <p:cNvSpPr/>
          <p:nvPr/>
        </p:nvSpPr>
        <p:spPr>
          <a:xfrm>
            <a:off x="575733" y="4267985"/>
            <a:ext cx="7123311" cy="890906"/>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8" bIns="53339" numCol="1" spcCol="1270" anchor="ctr" anchorCtr="0">
            <a:noAutofit/>
          </a:bodyPr>
          <a:lstStyle/>
          <a:p>
            <a:pPr algn="ctr">
              <a:lnSpc>
                <a:spcPts val="2175"/>
              </a:lnSpc>
            </a:pPr>
            <a:r>
              <a:rPr lang="en-GB" sz="1800">
                <a:latin typeface="Calibri" panose="020F0502020204030204" pitchFamily="34" charset="0"/>
                <a:cs typeface="Calibri" panose="020F0502020204030204" pitchFamily="34" charset="0"/>
              </a:rPr>
              <a:t>The majority of breaches are occurring in Q3/Q4 and are often reported months after or are identified by the NSTA Consents Team and not the Responsible Operator</a:t>
            </a:r>
            <a:endParaRPr lang="en-US" sz="180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A0915B39-4262-10E0-D93C-8A83A38582D6}"/>
              </a:ext>
            </a:extLst>
          </p:cNvPr>
          <p:cNvSpPr/>
          <p:nvPr/>
        </p:nvSpPr>
        <p:spPr>
          <a:xfrm>
            <a:off x="575733" y="5424833"/>
            <a:ext cx="7123312" cy="890906"/>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9" bIns="53340" numCol="1" spcCol="1270" anchor="ctr" anchorCtr="0">
            <a:noAutofit/>
          </a:bodyPr>
          <a:lstStyle/>
          <a:p>
            <a:pPr algn="ctr" defTabSz="711200">
              <a:lnSpc>
                <a:spcPct val="90000"/>
              </a:lnSpc>
              <a:spcBef>
                <a:spcPct val="0"/>
              </a:spcBef>
              <a:spcAft>
                <a:spcPct val="35000"/>
              </a:spcAft>
            </a:pPr>
            <a:r>
              <a:rPr lang="en-GB" sz="1800">
                <a:latin typeface="Calibri" panose="020F0502020204030204" pitchFamily="34" charset="0"/>
                <a:cs typeface="Calibri" panose="020F0502020204030204" pitchFamily="34" charset="0"/>
              </a:rPr>
              <a:t>A reminder that when considering the level of fine imposed for a breach of a flaring or venting consent that occurs after 1 January 2025, the starting figure will be £500,000</a:t>
            </a:r>
            <a:r>
              <a:rPr lang="en-US" sz="1800">
                <a:latin typeface="Calibri" panose="020F0502020204030204" pitchFamily="34" charset="0"/>
                <a:cs typeface="Calibri" panose="020F0502020204030204" pitchFamily="34" charset="0"/>
              </a:rPr>
              <a:t>​</a:t>
            </a:r>
          </a:p>
        </p:txBody>
      </p:sp>
      <p:pic>
        <p:nvPicPr>
          <p:cNvPr id="8" name="Picture 7" descr="A screenshot of an email letter sent to Industry in December 2024">
            <a:extLst>
              <a:ext uri="{FF2B5EF4-FFF2-40B4-BE49-F238E27FC236}">
                <a16:creationId xmlns:a16="http://schemas.microsoft.com/office/drawing/2014/main" id="{660346AD-0C92-45EF-ED6E-5E8FDE5A0F24}"/>
              </a:ext>
            </a:extLst>
          </p:cNvPr>
          <p:cNvPicPr>
            <a:picLocks noChangeAspect="1"/>
          </p:cNvPicPr>
          <p:nvPr/>
        </p:nvPicPr>
        <p:blipFill>
          <a:blip r:embed="rId4"/>
          <a:stretch>
            <a:fillRect/>
          </a:stretch>
        </p:blipFill>
        <p:spPr>
          <a:xfrm>
            <a:off x="7907165" y="1191577"/>
            <a:ext cx="4019848" cy="4810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3762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Key Messages</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30832"/>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9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9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9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26974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B7C0D-846C-0E7C-89C7-411A16C56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0A5C7-60B2-EAC7-1CA6-55DEE3A7CAA4}"/>
              </a:ext>
            </a:extLst>
          </p:cNvPr>
          <p:cNvSpPr>
            <a:spLocks noGrp="1"/>
          </p:cNvSpPr>
          <p:nvPr>
            <p:ph type="title"/>
          </p:nvPr>
        </p:nvSpPr>
        <p:spPr>
          <a:xfrm>
            <a:off x="615794" y="308046"/>
            <a:ext cx="7095435" cy="501649"/>
          </a:xfrm>
        </p:spPr>
        <p:txBody>
          <a:bodyPr vert="horz" lIns="0" tIns="0" rIns="91440" bIns="45720" rtlCol="0" anchor="t">
            <a:normAutofit/>
          </a:bodyPr>
          <a:lstStyle/>
          <a:p>
            <a:r>
              <a:rPr lang="en-GB" b="1">
                <a:solidFill>
                  <a:srgbClr val="193768"/>
                </a:solidFill>
                <a:latin typeface="Calibri Light" panose="020F0302020204030204" pitchFamily="34" charset="0"/>
                <a:ea typeface="+mn-ea"/>
                <a:cs typeface="Calibri Light" panose="020F0302020204030204" pitchFamily="34" charset="0"/>
              </a:rPr>
              <a:t>Key Messages - Dates &amp; Deadlines</a:t>
            </a:r>
          </a:p>
        </p:txBody>
      </p:sp>
      <p:graphicFrame>
        <p:nvGraphicFramePr>
          <p:cNvPr id="14" name="Diagram 13" descr="Key Dates and Deadlines displayed in a graphic">
            <a:extLst>
              <a:ext uri="{FF2B5EF4-FFF2-40B4-BE49-F238E27FC236}">
                <a16:creationId xmlns:a16="http://schemas.microsoft.com/office/drawing/2014/main" id="{13483499-92B8-4CA4-B4BB-4EF872A1613B}"/>
              </a:ext>
            </a:extLst>
          </p:cNvPr>
          <p:cNvGraphicFramePr/>
          <p:nvPr>
            <p:extLst>
              <p:ext uri="{D42A27DB-BD31-4B8C-83A1-F6EECF244321}">
                <p14:modId xmlns:p14="http://schemas.microsoft.com/office/powerpoint/2010/main" val="3584597186"/>
              </p:ext>
            </p:extLst>
          </p:nvPr>
        </p:nvGraphicFramePr>
        <p:xfrm>
          <a:off x="615794" y="809695"/>
          <a:ext cx="11144852" cy="4592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8">
            <a:extLst>
              <a:ext uri="{FF2B5EF4-FFF2-40B4-BE49-F238E27FC236}">
                <a16:creationId xmlns:a16="http://schemas.microsoft.com/office/drawing/2014/main" id="{5D5A96AF-D835-8936-F960-939815781BDF}"/>
              </a:ext>
            </a:extLst>
          </p:cNvPr>
          <p:cNvSpPr>
            <a:spLocks noGrp="1"/>
          </p:cNvSpPr>
          <p:nvPr>
            <p:ph type="body" sz="quarter" idx="10"/>
          </p:nvPr>
        </p:nvSpPr>
        <p:spPr>
          <a:xfrm>
            <a:off x="0" y="6489702"/>
            <a:ext cx="12192000" cy="368300"/>
          </a:xfrm>
          <a:solidFill>
            <a:srgbClr val="002060"/>
          </a:solidFill>
        </p:spPr>
        <p:txBody>
          <a:bodyPr/>
          <a:lstStyle/>
          <a:p>
            <a:r>
              <a:rPr lang="en-GB" sz="1700" b="0">
                <a:latin typeface="Calibri Light" panose="020F0302020204030204" pitchFamily="34" charset="0"/>
                <a:ea typeface="Calibri Light" panose="020F0302020204030204" pitchFamily="34" charset="0"/>
                <a:cs typeface="Calibri Light" panose="020F0302020204030204" pitchFamily="34" charset="0"/>
              </a:rPr>
              <a:t>Own the process of securing your consents, they are prerequisites to ‘getting’ petroleum </a:t>
            </a:r>
          </a:p>
          <a:p>
            <a:endParaRPr lang="en-GB"/>
          </a:p>
        </p:txBody>
      </p:sp>
    </p:spTree>
    <p:extLst>
      <p:ext uri="{BB962C8B-B14F-4D97-AF65-F5344CB8AC3E}">
        <p14:creationId xmlns:p14="http://schemas.microsoft.com/office/powerpoint/2010/main" val="3347703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ED5B-A789-45C7-E01C-EDB24D30A2B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85E7993-5D1E-A9B6-3FCB-4C6EC0393500}"/>
              </a:ext>
              <a:ext uri="{C183D7F6-B498-43B3-948B-1728B52AA6E4}">
                <adec:decorative xmlns:adec="http://schemas.microsoft.com/office/drawing/2017/decorative" val="1"/>
              </a:ext>
            </a:extLst>
          </p:cNvPr>
          <p:cNvSpPr/>
          <p:nvPr/>
        </p:nvSpPr>
        <p:spPr>
          <a:xfrm>
            <a:off x="6356024" y="1423782"/>
            <a:ext cx="5040000" cy="48456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8E877C-FDB4-AC69-5FEC-ECEA6762D3B0}"/>
              </a:ext>
              <a:ext uri="{C183D7F6-B498-43B3-948B-1728B52AA6E4}">
                <adec:decorative xmlns:adec="http://schemas.microsoft.com/office/drawing/2017/decorative" val="1"/>
              </a:ext>
            </a:extLst>
          </p:cNvPr>
          <p:cNvSpPr/>
          <p:nvPr/>
        </p:nvSpPr>
        <p:spPr>
          <a:xfrm>
            <a:off x="691375" y="1402964"/>
            <a:ext cx="5040000" cy="48456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53E1C1DA-8A25-A843-D19D-0DF98B28881D}"/>
              </a:ext>
            </a:extLst>
          </p:cNvPr>
          <p:cNvSpPr>
            <a:spLocks noGrp="1"/>
          </p:cNvSpPr>
          <p:nvPr>
            <p:ph type="title"/>
          </p:nvPr>
        </p:nvSpPr>
        <p:spPr>
          <a:xfrm>
            <a:off x="691375" y="233542"/>
            <a:ext cx="7450667" cy="501649"/>
          </a:xfrm>
        </p:spPr>
        <p:txBody>
          <a:bodyPr lIns="0" tIns="0" rIns="91440" bIns="45720" anchor="t">
            <a:normAutofit/>
          </a:bodyPr>
          <a:lstStyle/>
          <a:p>
            <a:r>
              <a:rPr lang="en-GB">
                <a:latin typeface="Calibri Light" panose="020F0302020204030204" pitchFamily="34" charset="0"/>
                <a:cs typeface="Calibri Light" panose="020F0302020204030204" pitchFamily="34" charset="0"/>
              </a:rPr>
              <a:t>Key Messages – Process and Information</a:t>
            </a:r>
          </a:p>
        </p:txBody>
      </p:sp>
      <p:sp>
        <p:nvSpPr>
          <p:cNvPr id="19" name="Rectangle 18">
            <a:extLst>
              <a:ext uri="{FF2B5EF4-FFF2-40B4-BE49-F238E27FC236}">
                <a16:creationId xmlns:a16="http://schemas.microsoft.com/office/drawing/2014/main" id="{D566DC8C-74F3-2666-20D3-AB75CB3E8D70}"/>
              </a:ext>
            </a:extLst>
          </p:cNvPr>
          <p:cNvSpPr/>
          <p:nvPr/>
        </p:nvSpPr>
        <p:spPr>
          <a:xfrm>
            <a:off x="691375" y="967989"/>
            <a:ext cx="5040000" cy="434975"/>
          </a:xfrm>
          <a:prstGeom prst="rect">
            <a:avLst/>
          </a:prstGeom>
          <a:solidFill>
            <a:schemeClr val="bg1"/>
          </a:solidFill>
          <a:ln w="19050"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algn="ctr" defTabSz="444500">
              <a:lnSpc>
                <a:spcPct val="90000"/>
              </a:lnSpc>
              <a:spcBef>
                <a:spcPct val="0"/>
              </a:spcBef>
              <a:spcAft>
                <a:spcPct val="35000"/>
              </a:spcAft>
            </a:pPr>
            <a:r>
              <a:rPr lang="en-GB" sz="2800" b="1">
                <a:solidFill>
                  <a:srgbClr val="FFFFFF"/>
                </a:solidFill>
                <a:latin typeface="Calibri Light" panose="020F0302020204030204" pitchFamily="34" charset="0"/>
                <a:cs typeface="Calibri Light" panose="020F0302020204030204" pitchFamily="34" charset="0"/>
              </a:rPr>
              <a:t>Process</a:t>
            </a:r>
          </a:p>
        </p:txBody>
      </p:sp>
      <p:sp>
        <p:nvSpPr>
          <p:cNvPr id="22" name="Rectangle 21">
            <a:extLst>
              <a:ext uri="{FF2B5EF4-FFF2-40B4-BE49-F238E27FC236}">
                <a16:creationId xmlns:a16="http://schemas.microsoft.com/office/drawing/2014/main" id="{69822610-7835-EC98-F38D-83775007CA9F}"/>
              </a:ext>
            </a:extLst>
          </p:cNvPr>
          <p:cNvSpPr/>
          <p:nvPr/>
        </p:nvSpPr>
        <p:spPr>
          <a:xfrm>
            <a:off x="1942233" y="1701867"/>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445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Revisions</a:t>
            </a:r>
            <a:r>
              <a:rPr lang="en-US" sz="1600" kern="1200">
                <a:latin typeface="Calibri" panose="020F0502020204030204" pitchFamily="34" charset="0"/>
                <a:cs typeface="Calibri" panose="020F0502020204030204" pitchFamily="34" charset="0"/>
              </a:rPr>
              <a:t> to </a:t>
            </a:r>
            <a:r>
              <a:rPr lang="en-US" sz="1600" kern="1200">
                <a:solidFill>
                  <a:srgbClr val="002060"/>
                </a:solidFill>
                <a:latin typeface="Calibri" panose="020F0502020204030204" pitchFamily="34" charset="0"/>
                <a:cs typeface="Calibri" panose="020F0502020204030204" pitchFamily="34" charset="0"/>
              </a:rPr>
              <a:t>current</a:t>
            </a:r>
            <a:r>
              <a:rPr lang="en-US" sz="1600" kern="1200">
                <a:latin typeface="Calibri" panose="020F0502020204030204" pitchFamily="34" charset="0"/>
                <a:cs typeface="Calibri" panose="020F0502020204030204" pitchFamily="34" charset="0"/>
              </a:rPr>
              <a:t> consents are to be submitted </a:t>
            </a:r>
            <a:r>
              <a:rPr lang="en-US" sz="1600" b="1" kern="1200">
                <a:latin typeface="Calibri" panose="020F0502020204030204" pitchFamily="34" charset="0"/>
                <a:cs typeface="Calibri" panose="020F0502020204030204" pitchFamily="34" charset="0"/>
              </a:rPr>
              <a:t>before</a:t>
            </a:r>
            <a:r>
              <a:rPr lang="en-US" sz="1600" kern="1200">
                <a:latin typeface="Calibri" panose="020F0502020204030204" pitchFamily="34" charset="0"/>
                <a:cs typeface="Calibri" panose="020F0502020204030204" pitchFamily="34" charset="0"/>
              </a:rPr>
              <a:t> applications for the </a:t>
            </a:r>
            <a:r>
              <a:rPr lang="en-US" sz="1600" b="1" kern="1200">
                <a:latin typeface="Calibri" panose="020F0502020204030204" pitchFamily="34" charset="0"/>
                <a:cs typeface="Calibri" panose="020F0502020204030204" pitchFamily="34" charset="0"/>
              </a:rPr>
              <a:t>new</a:t>
            </a:r>
            <a:r>
              <a:rPr lang="en-US" sz="1600" kern="1200">
                <a:latin typeface="Calibri" panose="020F0502020204030204" pitchFamily="34" charset="0"/>
                <a:cs typeface="Calibri" panose="020F0502020204030204" pitchFamily="34" charset="0"/>
              </a:rPr>
              <a:t> consent</a:t>
            </a:r>
            <a:endParaRPr lang="en-GB" sz="1600" kern="120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EB23BCD-5B3B-C2A7-7AF0-F738E97A773F}"/>
              </a:ext>
            </a:extLst>
          </p:cNvPr>
          <p:cNvSpPr/>
          <p:nvPr/>
        </p:nvSpPr>
        <p:spPr>
          <a:xfrm>
            <a:off x="1942233" y="2801290"/>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00050">
              <a:lnSpc>
                <a:spcPct val="90000"/>
              </a:lnSpc>
              <a:spcBef>
                <a:spcPct val="0"/>
              </a:spcBef>
              <a:spcAft>
                <a:spcPct val="35000"/>
              </a:spcAft>
              <a:buNone/>
            </a:pPr>
            <a:r>
              <a:rPr lang="en-US" sz="1600" kern="1200">
                <a:solidFill>
                  <a:srgbClr val="002060"/>
                </a:solidFill>
                <a:latin typeface="Calibri" panose="020F0502020204030204" pitchFamily="34" charset="0"/>
                <a:cs typeface="Calibri" panose="020F0502020204030204" pitchFamily="34" charset="0"/>
              </a:rPr>
              <a:t>Promptly respond to NSTA requests and comments</a:t>
            </a:r>
            <a:endParaRPr lang="en-GB" sz="1600" kern="1200">
              <a:solidFill>
                <a:srgbClr val="002060"/>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35F61C14-7397-E2B4-0C22-C462AD8EB3FB}"/>
              </a:ext>
            </a:extLst>
          </p:cNvPr>
          <p:cNvSpPr/>
          <p:nvPr/>
        </p:nvSpPr>
        <p:spPr>
          <a:xfrm>
            <a:off x="1942233" y="3927606"/>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00050">
              <a:lnSpc>
                <a:spcPct val="90000"/>
              </a:lnSpc>
              <a:spcBef>
                <a:spcPct val="0"/>
              </a:spcBef>
              <a:spcAft>
                <a:spcPct val="35000"/>
              </a:spcAft>
              <a:buNone/>
            </a:pPr>
            <a:r>
              <a:rPr lang="en-GB" sz="1600" kern="1200">
                <a:solidFill>
                  <a:srgbClr val="002060"/>
                </a:solidFill>
                <a:latin typeface="Calibri" panose="020F0502020204030204" pitchFamily="34" charset="0"/>
                <a:cs typeface="Calibri" panose="020F0502020204030204" pitchFamily="34" charset="0"/>
              </a:rPr>
              <a:t>Engage early with </a:t>
            </a:r>
            <a:r>
              <a:rPr lang="en-GB" sz="1600">
                <a:solidFill>
                  <a:srgbClr val="002060"/>
                </a:solidFill>
                <a:latin typeface="Calibri" panose="020F0502020204030204" pitchFamily="34" charset="0"/>
                <a:cs typeface="Calibri" panose="020F0502020204030204" pitchFamily="34" charset="0"/>
              </a:rPr>
              <a:t>OPRED</a:t>
            </a:r>
            <a:r>
              <a:rPr lang="en-GB" sz="1600" kern="1200">
                <a:solidFill>
                  <a:srgbClr val="002060"/>
                </a:solidFill>
                <a:latin typeface="Calibri" panose="020F0502020204030204" pitchFamily="34" charset="0"/>
                <a:cs typeface="Calibri" panose="020F0502020204030204" pitchFamily="34" charset="0"/>
              </a:rPr>
              <a:t> EMT</a:t>
            </a:r>
          </a:p>
        </p:txBody>
      </p:sp>
      <p:sp>
        <p:nvSpPr>
          <p:cNvPr id="12" name="Rectangle 11">
            <a:extLst>
              <a:ext uri="{FF2B5EF4-FFF2-40B4-BE49-F238E27FC236}">
                <a16:creationId xmlns:a16="http://schemas.microsoft.com/office/drawing/2014/main" id="{5184E65A-D67D-640B-9B98-A5645A72AE5F}"/>
              </a:ext>
            </a:extLst>
          </p:cNvPr>
          <p:cNvSpPr/>
          <p:nvPr/>
        </p:nvSpPr>
        <p:spPr>
          <a:xfrm>
            <a:off x="1942233" y="5048583"/>
            <a:ext cx="3600000" cy="972000"/>
          </a:xfrm>
          <a:prstGeom prst="rect">
            <a:avLst/>
          </a:prstGeom>
          <a:noFill/>
          <a:ln w="9525">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8936" tIns="68892" rIns="101911" bIns="68892" numCol="1" spcCol="1270" anchor="ctr" anchorCtr="0">
            <a:noAutofit/>
          </a:bodyPr>
          <a:lstStyle/>
          <a:p>
            <a:pPr marL="0" lvl="0" indent="0" algn="ctr" defTabSz="444500">
              <a:lnSpc>
                <a:spcPct val="90000"/>
              </a:lnSpc>
              <a:spcBef>
                <a:spcPct val="0"/>
              </a:spcBef>
              <a:spcAft>
                <a:spcPct val="35000"/>
              </a:spcAft>
              <a:buNone/>
            </a:pPr>
            <a:r>
              <a:rPr lang="en-GB" sz="1600" kern="1200">
                <a:latin typeface="Calibri" panose="020F0502020204030204" pitchFamily="34" charset="0"/>
                <a:cs typeface="Calibri" panose="020F0502020204030204" pitchFamily="34" charset="0"/>
              </a:rPr>
              <a:t>U</a:t>
            </a:r>
            <a:r>
              <a:rPr lang="en-GB" sz="1600" i="0" kern="1200">
                <a:latin typeface="Calibri" panose="020F0502020204030204" pitchFamily="34" charset="0"/>
                <a:cs typeface="Calibri" panose="020F0502020204030204" pitchFamily="34" charset="0"/>
              </a:rPr>
              <a:t>nable to meet deadlines? </a:t>
            </a:r>
          </a:p>
          <a:p>
            <a:pPr marL="0" lvl="0" indent="0" algn="ctr" defTabSz="444500">
              <a:lnSpc>
                <a:spcPct val="90000"/>
              </a:lnSpc>
              <a:spcBef>
                <a:spcPct val="0"/>
              </a:spcBef>
              <a:spcAft>
                <a:spcPct val="35000"/>
              </a:spcAft>
              <a:buNone/>
            </a:pPr>
            <a:r>
              <a:rPr lang="en-GB" sz="1600" kern="1200">
                <a:latin typeface="Calibri" panose="020F0502020204030204" pitchFamily="34" charset="0"/>
                <a:cs typeface="Calibri" panose="020F0502020204030204" pitchFamily="34" charset="0"/>
              </a:rPr>
              <a:t>E</a:t>
            </a:r>
            <a:r>
              <a:rPr lang="en-GB" sz="1600" i="0" kern="1200">
                <a:latin typeface="Calibri" panose="020F0502020204030204" pitchFamily="34" charset="0"/>
                <a:cs typeface="Calibri" panose="020F0502020204030204" pitchFamily="34" charset="0"/>
              </a:rPr>
              <a:t>mail </a:t>
            </a:r>
            <a:r>
              <a:rPr lang="en-GB" sz="1600" i="0" u="sng" kern="1200">
                <a:latin typeface="Calibri" panose="020F0502020204030204" pitchFamily="34" charset="0"/>
                <a:cs typeface="Calibri" panose="020F0502020204030204" pitchFamily="34" charset="0"/>
              </a:rPr>
              <a:t>consents@nstauthority.co.uk</a:t>
            </a:r>
            <a:r>
              <a:rPr lang="en-GB" sz="1600" i="0" kern="1200">
                <a:latin typeface="Calibri" panose="020F0502020204030204" pitchFamily="34" charset="0"/>
                <a:cs typeface="Calibri" panose="020F0502020204030204" pitchFamily="34" charset="0"/>
              </a:rPr>
              <a:t> with background info</a:t>
            </a:r>
            <a:endParaRPr lang="en-GB" sz="1600" kern="1200">
              <a:latin typeface="Calibri" panose="020F0502020204030204" pitchFamily="34" charset="0"/>
              <a:cs typeface="Calibri" panose="020F0502020204030204" pitchFamily="34" charset="0"/>
            </a:endParaRPr>
          </a:p>
        </p:txBody>
      </p:sp>
      <p:sp>
        <p:nvSpPr>
          <p:cNvPr id="4" name="Text Placeholder 8">
            <a:extLst>
              <a:ext uri="{FF2B5EF4-FFF2-40B4-BE49-F238E27FC236}">
                <a16:creationId xmlns:a16="http://schemas.microsoft.com/office/drawing/2014/main" id="{8EE0B85B-6BC0-4CE1-A207-8325F515ADF4}"/>
              </a:ext>
              <a:ext uri="{C183D7F6-B498-43B3-948B-1728B52AA6E4}">
                <adec:decorative xmlns:adec="http://schemas.microsoft.com/office/drawing/2017/decorative" val="1"/>
              </a:ext>
            </a:extLst>
          </p:cNvPr>
          <p:cNvSpPr>
            <a:spLocks noGrp="1"/>
          </p:cNvSpPr>
          <p:nvPr>
            <p:ph type="body" sz="quarter" idx="10"/>
          </p:nvPr>
        </p:nvSpPr>
        <p:spPr>
          <a:xfrm>
            <a:off x="0" y="6489702"/>
            <a:ext cx="12192000" cy="368300"/>
          </a:xfrm>
          <a:solidFill>
            <a:srgbClr val="002060"/>
          </a:solidFill>
        </p:spPr>
        <p:txBody>
          <a:bodyPr/>
          <a:lstStyle/>
          <a:p>
            <a:endParaRPr lang="en-GB"/>
          </a:p>
        </p:txBody>
      </p:sp>
      <p:pic>
        <p:nvPicPr>
          <p:cNvPr id="30" name="Graphic 29">
            <a:extLst>
              <a:ext uri="{FF2B5EF4-FFF2-40B4-BE49-F238E27FC236}">
                <a16:creationId xmlns:a16="http://schemas.microsoft.com/office/drawing/2014/main" id="{58B3EE7B-61BC-077C-C64F-E0D01410A97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41654" y="3441086"/>
            <a:ext cx="828000" cy="852015"/>
          </a:xfrm>
          <a:prstGeom prst="rect">
            <a:avLst/>
          </a:prstGeom>
        </p:spPr>
      </p:pic>
      <p:pic>
        <p:nvPicPr>
          <p:cNvPr id="34" name="Graphic 33">
            <a:extLst>
              <a:ext uri="{FF2B5EF4-FFF2-40B4-BE49-F238E27FC236}">
                <a16:creationId xmlns:a16="http://schemas.microsoft.com/office/drawing/2014/main" id="{2FCDE5F4-90CD-7FCF-108A-EA082E169D2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1635" y="2960323"/>
            <a:ext cx="653934" cy="653934"/>
          </a:xfrm>
          <a:prstGeom prst="rect">
            <a:avLst/>
          </a:prstGeom>
        </p:spPr>
      </p:pic>
      <p:pic>
        <p:nvPicPr>
          <p:cNvPr id="45" name="Graphic 251">
            <a:extLst>
              <a:ext uri="{FF2B5EF4-FFF2-40B4-BE49-F238E27FC236}">
                <a16:creationId xmlns:a16="http://schemas.microsoft.com/office/drawing/2014/main" id="{8FDC70C4-0AA8-81A7-B484-C17F621C56B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21454" y="5193476"/>
            <a:ext cx="695936" cy="671332"/>
          </a:xfrm>
          <a:prstGeom prst="rect">
            <a:avLst/>
          </a:prstGeom>
        </p:spPr>
      </p:pic>
      <p:grpSp>
        <p:nvGrpSpPr>
          <p:cNvPr id="52" name="Group 51">
            <a:extLst>
              <a:ext uri="{FF2B5EF4-FFF2-40B4-BE49-F238E27FC236}">
                <a16:creationId xmlns:a16="http://schemas.microsoft.com/office/drawing/2014/main" id="{8A88D41F-2BBB-F8F9-6EF4-80248E24C99B}"/>
              </a:ext>
              <a:ext uri="{C183D7F6-B498-43B3-948B-1728B52AA6E4}">
                <adec:decorative xmlns:adec="http://schemas.microsoft.com/office/drawing/2017/decorative" val="1"/>
              </a:ext>
            </a:extLst>
          </p:cNvPr>
          <p:cNvGrpSpPr/>
          <p:nvPr/>
        </p:nvGrpSpPr>
        <p:grpSpPr>
          <a:xfrm>
            <a:off x="906871" y="1881697"/>
            <a:ext cx="749164" cy="575830"/>
            <a:chOff x="6567596" y="5165713"/>
            <a:chExt cx="640202" cy="601548"/>
          </a:xfrm>
        </p:grpSpPr>
        <p:sp>
          <p:nvSpPr>
            <p:cNvPr id="53" name="Freeform: Shape 73">
              <a:extLst>
                <a:ext uri="{FF2B5EF4-FFF2-40B4-BE49-F238E27FC236}">
                  <a16:creationId xmlns:a16="http://schemas.microsoft.com/office/drawing/2014/main" id="{5EC23294-2ECD-5711-A97E-3CF907EB4B65}"/>
                </a:ext>
              </a:extLst>
            </p:cNvPr>
            <p:cNvSpPr/>
            <p:nvPr/>
          </p:nvSpPr>
          <p:spPr>
            <a:xfrm>
              <a:off x="6567596" y="5165713"/>
              <a:ext cx="640202" cy="601548"/>
            </a:xfrm>
            <a:custGeom>
              <a:avLst/>
              <a:gdLst>
                <a:gd name="connsiteX0" fmla="*/ 0 w 640202"/>
                <a:gd name="connsiteY0" fmla="*/ 601548 h 601548"/>
                <a:gd name="connsiteX1" fmla="*/ 640202 w 640202"/>
                <a:gd name="connsiteY1" fmla="*/ 601548 h 601548"/>
                <a:gd name="connsiteX2" fmla="*/ 640202 w 640202"/>
                <a:gd name="connsiteY2" fmla="*/ 0 h 601548"/>
                <a:gd name="connsiteX3" fmla="*/ 0 w 640202"/>
                <a:gd name="connsiteY3" fmla="*/ 0 h 601548"/>
                <a:gd name="connsiteX4" fmla="*/ 0 w 640202"/>
                <a:gd name="connsiteY4" fmla="*/ 601548 h 601548"/>
                <a:gd name="connsiteX5" fmla="*/ 18522 w 640202"/>
                <a:gd name="connsiteY5" fmla="*/ 18522 h 601548"/>
                <a:gd name="connsiteX6" fmla="*/ 621681 w 640202"/>
                <a:gd name="connsiteY6" fmla="*/ 18522 h 601548"/>
                <a:gd name="connsiteX7" fmla="*/ 621681 w 640202"/>
                <a:gd name="connsiteY7" fmla="*/ 60396 h 601548"/>
                <a:gd name="connsiteX8" fmla="*/ 18522 w 640202"/>
                <a:gd name="connsiteY8" fmla="*/ 60396 h 601548"/>
                <a:gd name="connsiteX9" fmla="*/ 18522 w 640202"/>
                <a:gd name="connsiteY9" fmla="*/ 18522 h 601548"/>
                <a:gd name="connsiteX10" fmla="*/ 18522 w 640202"/>
                <a:gd name="connsiteY10" fmla="*/ 78113 h 601548"/>
                <a:gd name="connsiteX11" fmla="*/ 621681 w 640202"/>
                <a:gd name="connsiteY11" fmla="*/ 78113 h 601548"/>
                <a:gd name="connsiteX12" fmla="*/ 621681 w 640202"/>
                <a:gd name="connsiteY12" fmla="*/ 579805 h 601548"/>
                <a:gd name="connsiteX13" fmla="*/ 529073 w 640202"/>
                <a:gd name="connsiteY13" fmla="*/ 579805 h 601548"/>
                <a:gd name="connsiteX14" fmla="*/ 529073 w 640202"/>
                <a:gd name="connsiteY14" fmla="*/ 588664 h 601548"/>
                <a:gd name="connsiteX15" fmla="*/ 511356 w 640202"/>
                <a:gd name="connsiteY15" fmla="*/ 588664 h 601548"/>
                <a:gd name="connsiteX16" fmla="*/ 511356 w 640202"/>
                <a:gd name="connsiteY16" fmla="*/ 579805 h 601548"/>
                <a:gd name="connsiteX17" fmla="*/ 18522 w 640202"/>
                <a:gd name="connsiteY17" fmla="*/ 579805 h 601548"/>
                <a:gd name="connsiteX18" fmla="*/ 18522 w 640202"/>
                <a:gd name="connsiteY18" fmla="*/ 78113 h 6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202" h="601548">
                  <a:moveTo>
                    <a:pt x="0" y="601548"/>
                  </a:moveTo>
                  <a:lnTo>
                    <a:pt x="640202" y="601548"/>
                  </a:lnTo>
                  <a:lnTo>
                    <a:pt x="640202" y="0"/>
                  </a:lnTo>
                  <a:lnTo>
                    <a:pt x="0" y="0"/>
                  </a:lnTo>
                  <a:lnTo>
                    <a:pt x="0" y="601548"/>
                  </a:lnTo>
                  <a:close/>
                  <a:moveTo>
                    <a:pt x="18522" y="18522"/>
                  </a:moveTo>
                  <a:lnTo>
                    <a:pt x="621681" y="18522"/>
                  </a:lnTo>
                  <a:lnTo>
                    <a:pt x="621681" y="60396"/>
                  </a:lnTo>
                  <a:lnTo>
                    <a:pt x="18522" y="60396"/>
                  </a:lnTo>
                  <a:lnTo>
                    <a:pt x="18522" y="18522"/>
                  </a:lnTo>
                  <a:close/>
                  <a:moveTo>
                    <a:pt x="18522" y="78113"/>
                  </a:moveTo>
                  <a:lnTo>
                    <a:pt x="621681" y="78113"/>
                  </a:lnTo>
                  <a:lnTo>
                    <a:pt x="621681" y="579805"/>
                  </a:lnTo>
                  <a:lnTo>
                    <a:pt x="529073" y="579805"/>
                  </a:lnTo>
                  <a:lnTo>
                    <a:pt x="529073" y="588664"/>
                  </a:lnTo>
                  <a:lnTo>
                    <a:pt x="511356" y="588664"/>
                  </a:lnTo>
                  <a:lnTo>
                    <a:pt x="511356" y="579805"/>
                  </a:lnTo>
                  <a:lnTo>
                    <a:pt x="18522" y="579805"/>
                  </a:lnTo>
                  <a:lnTo>
                    <a:pt x="18522" y="78113"/>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4" name="Freeform: Shape 74">
              <a:extLst>
                <a:ext uri="{FF2B5EF4-FFF2-40B4-BE49-F238E27FC236}">
                  <a16:creationId xmlns:a16="http://schemas.microsoft.com/office/drawing/2014/main" id="{02264B62-DCC3-0C14-BA8E-E0F0590C3176}"/>
                </a:ext>
              </a:extLst>
            </p:cNvPr>
            <p:cNvSpPr/>
            <p:nvPr/>
          </p:nvSpPr>
          <p:spPr>
            <a:xfrm>
              <a:off x="6653761" y="5196314"/>
              <a:ext cx="48317" cy="18521"/>
            </a:xfrm>
            <a:custGeom>
              <a:avLst/>
              <a:gdLst>
                <a:gd name="connsiteX0" fmla="*/ 0 w 48317"/>
                <a:gd name="connsiteY0" fmla="*/ 0 h 18521"/>
                <a:gd name="connsiteX1" fmla="*/ 48317 w 48317"/>
                <a:gd name="connsiteY1" fmla="*/ 0 h 18521"/>
                <a:gd name="connsiteX2" fmla="*/ 48317 w 48317"/>
                <a:gd name="connsiteY2" fmla="*/ 18522 h 18521"/>
                <a:gd name="connsiteX3" fmla="*/ 0 w 48317"/>
                <a:gd name="connsiteY3" fmla="*/ 18522 h 18521"/>
              </a:gdLst>
              <a:ahLst/>
              <a:cxnLst>
                <a:cxn ang="0">
                  <a:pos x="connsiteX0" y="connsiteY0"/>
                </a:cxn>
                <a:cxn ang="0">
                  <a:pos x="connsiteX1" y="connsiteY1"/>
                </a:cxn>
                <a:cxn ang="0">
                  <a:pos x="connsiteX2" y="connsiteY2"/>
                </a:cxn>
                <a:cxn ang="0">
                  <a:pos x="connsiteX3" y="connsiteY3"/>
                </a:cxn>
              </a:cxnLst>
              <a:rect l="l" t="t" r="r" b="b"/>
              <a:pathLst>
                <a:path w="48317" h="18521">
                  <a:moveTo>
                    <a:pt x="0" y="0"/>
                  </a:moveTo>
                  <a:lnTo>
                    <a:pt x="48317" y="0"/>
                  </a:lnTo>
                  <a:lnTo>
                    <a:pt x="48317"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5" name="Freeform: Shape 75">
              <a:extLst>
                <a:ext uri="{FF2B5EF4-FFF2-40B4-BE49-F238E27FC236}">
                  <a16:creationId xmlns:a16="http://schemas.microsoft.com/office/drawing/2014/main" id="{77B9F834-F338-F87B-48B7-99C5C93ED8E6}"/>
                </a:ext>
              </a:extLst>
            </p:cNvPr>
            <p:cNvSpPr/>
            <p:nvPr/>
          </p:nvSpPr>
          <p:spPr>
            <a:xfrm>
              <a:off x="7097474" y="5196314"/>
              <a:ext cx="24158" cy="18521"/>
            </a:xfrm>
            <a:custGeom>
              <a:avLst/>
              <a:gdLst>
                <a:gd name="connsiteX0" fmla="*/ 0 w 24158"/>
                <a:gd name="connsiteY0" fmla="*/ 0 h 18521"/>
                <a:gd name="connsiteX1" fmla="*/ 24159 w 24158"/>
                <a:gd name="connsiteY1" fmla="*/ 0 h 18521"/>
                <a:gd name="connsiteX2" fmla="*/ 24159 w 24158"/>
                <a:gd name="connsiteY2" fmla="*/ 18522 h 18521"/>
                <a:gd name="connsiteX3" fmla="*/ 0 w 24158"/>
                <a:gd name="connsiteY3" fmla="*/ 18522 h 18521"/>
              </a:gdLst>
              <a:ahLst/>
              <a:cxnLst>
                <a:cxn ang="0">
                  <a:pos x="connsiteX0" y="connsiteY0"/>
                </a:cxn>
                <a:cxn ang="0">
                  <a:pos x="connsiteX1" y="connsiteY1"/>
                </a:cxn>
                <a:cxn ang="0">
                  <a:pos x="connsiteX2" y="connsiteY2"/>
                </a:cxn>
                <a:cxn ang="0">
                  <a:pos x="connsiteX3" y="connsiteY3"/>
                </a:cxn>
              </a:cxnLst>
              <a:rect l="l" t="t" r="r" b="b"/>
              <a:pathLst>
                <a:path w="24158" h="18521">
                  <a:moveTo>
                    <a:pt x="0" y="0"/>
                  </a:moveTo>
                  <a:lnTo>
                    <a:pt x="24159" y="0"/>
                  </a:lnTo>
                  <a:lnTo>
                    <a:pt x="24159"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6" name="Freeform: Shape 76">
              <a:extLst>
                <a:ext uri="{FF2B5EF4-FFF2-40B4-BE49-F238E27FC236}">
                  <a16:creationId xmlns:a16="http://schemas.microsoft.com/office/drawing/2014/main" id="{7019A3B1-A574-9AB7-CCBB-03DA662D71D8}"/>
                </a:ext>
              </a:extLst>
            </p:cNvPr>
            <p:cNvSpPr/>
            <p:nvPr/>
          </p:nvSpPr>
          <p:spPr>
            <a:xfrm>
              <a:off x="7067678" y="5196314"/>
              <a:ext cx="24158" cy="18521"/>
            </a:xfrm>
            <a:custGeom>
              <a:avLst/>
              <a:gdLst>
                <a:gd name="connsiteX0" fmla="*/ 0 w 24158"/>
                <a:gd name="connsiteY0" fmla="*/ 0 h 18521"/>
                <a:gd name="connsiteX1" fmla="*/ 24159 w 24158"/>
                <a:gd name="connsiteY1" fmla="*/ 0 h 18521"/>
                <a:gd name="connsiteX2" fmla="*/ 24159 w 24158"/>
                <a:gd name="connsiteY2" fmla="*/ 18522 h 18521"/>
                <a:gd name="connsiteX3" fmla="*/ 0 w 24158"/>
                <a:gd name="connsiteY3" fmla="*/ 18522 h 18521"/>
              </a:gdLst>
              <a:ahLst/>
              <a:cxnLst>
                <a:cxn ang="0">
                  <a:pos x="connsiteX0" y="connsiteY0"/>
                </a:cxn>
                <a:cxn ang="0">
                  <a:pos x="connsiteX1" y="connsiteY1"/>
                </a:cxn>
                <a:cxn ang="0">
                  <a:pos x="connsiteX2" y="connsiteY2"/>
                </a:cxn>
                <a:cxn ang="0">
                  <a:pos x="connsiteX3" y="connsiteY3"/>
                </a:cxn>
              </a:cxnLst>
              <a:rect l="l" t="t" r="r" b="b"/>
              <a:pathLst>
                <a:path w="24158" h="18521">
                  <a:moveTo>
                    <a:pt x="0" y="0"/>
                  </a:moveTo>
                  <a:lnTo>
                    <a:pt x="24159" y="0"/>
                  </a:lnTo>
                  <a:lnTo>
                    <a:pt x="24159"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7" name="Freeform: Shape 77">
              <a:extLst>
                <a:ext uri="{FF2B5EF4-FFF2-40B4-BE49-F238E27FC236}">
                  <a16:creationId xmlns:a16="http://schemas.microsoft.com/office/drawing/2014/main" id="{9859719A-A4A8-BDBC-E17C-489A6B570890}"/>
                </a:ext>
              </a:extLst>
            </p:cNvPr>
            <p:cNvSpPr/>
            <p:nvPr/>
          </p:nvSpPr>
          <p:spPr>
            <a:xfrm>
              <a:off x="7038688" y="5196314"/>
              <a:ext cx="24158" cy="18521"/>
            </a:xfrm>
            <a:custGeom>
              <a:avLst/>
              <a:gdLst>
                <a:gd name="connsiteX0" fmla="*/ 0 w 24158"/>
                <a:gd name="connsiteY0" fmla="*/ 0 h 18521"/>
                <a:gd name="connsiteX1" fmla="*/ 24159 w 24158"/>
                <a:gd name="connsiteY1" fmla="*/ 0 h 18521"/>
                <a:gd name="connsiteX2" fmla="*/ 24159 w 24158"/>
                <a:gd name="connsiteY2" fmla="*/ 18522 h 18521"/>
                <a:gd name="connsiteX3" fmla="*/ 0 w 24158"/>
                <a:gd name="connsiteY3" fmla="*/ 18522 h 18521"/>
              </a:gdLst>
              <a:ahLst/>
              <a:cxnLst>
                <a:cxn ang="0">
                  <a:pos x="connsiteX0" y="connsiteY0"/>
                </a:cxn>
                <a:cxn ang="0">
                  <a:pos x="connsiteX1" y="connsiteY1"/>
                </a:cxn>
                <a:cxn ang="0">
                  <a:pos x="connsiteX2" y="connsiteY2"/>
                </a:cxn>
                <a:cxn ang="0">
                  <a:pos x="connsiteX3" y="connsiteY3"/>
                </a:cxn>
              </a:cxnLst>
              <a:rect l="l" t="t" r="r" b="b"/>
              <a:pathLst>
                <a:path w="24158" h="18521">
                  <a:moveTo>
                    <a:pt x="0" y="0"/>
                  </a:moveTo>
                  <a:lnTo>
                    <a:pt x="24159" y="0"/>
                  </a:lnTo>
                  <a:lnTo>
                    <a:pt x="24159"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8" name="Freeform: Shape 78">
              <a:extLst>
                <a:ext uri="{FF2B5EF4-FFF2-40B4-BE49-F238E27FC236}">
                  <a16:creationId xmlns:a16="http://schemas.microsoft.com/office/drawing/2014/main" id="{2E02536F-A7AA-DE94-2C63-6D1AEDBF7D06}"/>
                </a:ext>
              </a:extLst>
            </p:cNvPr>
            <p:cNvSpPr/>
            <p:nvPr/>
          </p:nvSpPr>
          <p:spPr>
            <a:xfrm>
              <a:off x="6805155" y="5321939"/>
              <a:ext cx="325335" cy="61201"/>
            </a:xfrm>
            <a:custGeom>
              <a:avLst/>
              <a:gdLst>
                <a:gd name="connsiteX0" fmla="*/ 0 w 325335"/>
                <a:gd name="connsiteY0" fmla="*/ 61202 h 61201"/>
                <a:gd name="connsiteX1" fmla="*/ 325335 w 325335"/>
                <a:gd name="connsiteY1" fmla="*/ 61202 h 61201"/>
                <a:gd name="connsiteX2" fmla="*/ 325335 w 325335"/>
                <a:gd name="connsiteY2" fmla="*/ 0 h 61201"/>
                <a:gd name="connsiteX3" fmla="*/ 0 w 325335"/>
                <a:gd name="connsiteY3" fmla="*/ 0 h 61201"/>
                <a:gd name="connsiteX4" fmla="*/ 0 w 325335"/>
                <a:gd name="connsiteY4" fmla="*/ 61202 h 61201"/>
                <a:gd name="connsiteX5" fmla="*/ 18522 w 325335"/>
                <a:gd name="connsiteY5" fmla="*/ 18522 h 61201"/>
                <a:gd name="connsiteX6" fmla="*/ 306814 w 325335"/>
                <a:gd name="connsiteY6" fmla="*/ 18522 h 61201"/>
                <a:gd name="connsiteX7" fmla="*/ 306814 w 325335"/>
                <a:gd name="connsiteY7" fmla="*/ 43485 h 61201"/>
                <a:gd name="connsiteX8" fmla="*/ 18522 w 325335"/>
                <a:gd name="connsiteY8" fmla="*/ 43485 h 61201"/>
                <a:gd name="connsiteX9" fmla="*/ 18522 w 325335"/>
                <a:gd name="connsiteY9" fmla="*/ 18522 h 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35" h="61201">
                  <a:moveTo>
                    <a:pt x="0" y="61202"/>
                  </a:moveTo>
                  <a:lnTo>
                    <a:pt x="325335" y="61202"/>
                  </a:lnTo>
                  <a:lnTo>
                    <a:pt x="325335" y="0"/>
                  </a:lnTo>
                  <a:lnTo>
                    <a:pt x="0" y="0"/>
                  </a:lnTo>
                  <a:lnTo>
                    <a:pt x="0" y="61202"/>
                  </a:lnTo>
                  <a:close/>
                  <a:moveTo>
                    <a:pt x="18522" y="18522"/>
                  </a:moveTo>
                  <a:lnTo>
                    <a:pt x="306814" y="18522"/>
                  </a:lnTo>
                  <a:lnTo>
                    <a:pt x="306814" y="43485"/>
                  </a:lnTo>
                  <a:lnTo>
                    <a:pt x="18522" y="43485"/>
                  </a:lnTo>
                  <a:lnTo>
                    <a:pt x="18522"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9" name="Freeform: Shape 79">
              <a:extLst>
                <a:ext uri="{FF2B5EF4-FFF2-40B4-BE49-F238E27FC236}">
                  <a16:creationId xmlns:a16="http://schemas.microsoft.com/office/drawing/2014/main" id="{82A4D860-2859-D486-CFC7-B65948372BBA}"/>
                </a:ext>
              </a:extLst>
            </p:cNvPr>
            <p:cNvSpPr/>
            <p:nvPr/>
          </p:nvSpPr>
          <p:spPr>
            <a:xfrm>
              <a:off x="6805155" y="5396025"/>
              <a:ext cx="325335" cy="61201"/>
            </a:xfrm>
            <a:custGeom>
              <a:avLst/>
              <a:gdLst>
                <a:gd name="connsiteX0" fmla="*/ 0 w 325335"/>
                <a:gd name="connsiteY0" fmla="*/ 61202 h 61201"/>
                <a:gd name="connsiteX1" fmla="*/ 325335 w 325335"/>
                <a:gd name="connsiteY1" fmla="*/ 61202 h 61201"/>
                <a:gd name="connsiteX2" fmla="*/ 325335 w 325335"/>
                <a:gd name="connsiteY2" fmla="*/ 0 h 61201"/>
                <a:gd name="connsiteX3" fmla="*/ 0 w 325335"/>
                <a:gd name="connsiteY3" fmla="*/ 0 h 61201"/>
                <a:gd name="connsiteX4" fmla="*/ 0 w 325335"/>
                <a:gd name="connsiteY4" fmla="*/ 61202 h 61201"/>
                <a:gd name="connsiteX5" fmla="*/ 18522 w 325335"/>
                <a:gd name="connsiteY5" fmla="*/ 18522 h 61201"/>
                <a:gd name="connsiteX6" fmla="*/ 306814 w 325335"/>
                <a:gd name="connsiteY6" fmla="*/ 18522 h 61201"/>
                <a:gd name="connsiteX7" fmla="*/ 306814 w 325335"/>
                <a:gd name="connsiteY7" fmla="*/ 43485 h 61201"/>
                <a:gd name="connsiteX8" fmla="*/ 18522 w 325335"/>
                <a:gd name="connsiteY8" fmla="*/ 43485 h 61201"/>
                <a:gd name="connsiteX9" fmla="*/ 18522 w 325335"/>
                <a:gd name="connsiteY9" fmla="*/ 18522 h 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35" h="61201">
                  <a:moveTo>
                    <a:pt x="0" y="61202"/>
                  </a:moveTo>
                  <a:lnTo>
                    <a:pt x="325335" y="61202"/>
                  </a:lnTo>
                  <a:lnTo>
                    <a:pt x="325335" y="0"/>
                  </a:lnTo>
                  <a:lnTo>
                    <a:pt x="0" y="0"/>
                  </a:lnTo>
                  <a:lnTo>
                    <a:pt x="0" y="61202"/>
                  </a:lnTo>
                  <a:close/>
                  <a:moveTo>
                    <a:pt x="18522" y="18522"/>
                  </a:moveTo>
                  <a:lnTo>
                    <a:pt x="306814" y="18522"/>
                  </a:lnTo>
                  <a:lnTo>
                    <a:pt x="306814" y="43485"/>
                  </a:lnTo>
                  <a:lnTo>
                    <a:pt x="18522" y="43485"/>
                  </a:lnTo>
                  <a:lnTo>
                    <a:pt x="18522"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0" name="Freeform: Shape 80">
              <a:extLst>
                <a:ext uri="{FF2B5EF4-FFF2-40B4-BE49-F238E27FC236}">
                  <a16:creationId xmlns:a16="http://schemas.microsoft.com/office/drawing/2014/main" id="{84825D92-AF3B-A183-D52C-C8ACC739754F}"/>
                </a:ext>
              </a:extLst>
            </p:cNvPr>
            <p:cNvSpPr/>
            <p:nvPr/>
          </p:nvSpPr>
          <p:spPr>
            <a:xfrm>
              <a:off x="6805155" y="5470111"/>
              <a:ext cx="325335" cy="61201"/>
            </a:xfrm>
            <a:custGeom>
              <a:avLst/>
              <a:gdLst>
                <a:gd name="connsiteX0" fmla="*/ 325335 w 325335"/>
                <a:gd name="connsiteY0" fmla="*/ 0 h 61201"/>
                <a:gd name="connsiteX1" fmla="*/ 0 w 325335"/>
                <a:gd name="connsiteY1" fmla="*/ 0 h 61201"/>
                <a:gd name="connsiteX2" fmla="*/ 0 w 325335"/>
                <a:gd name="connsiteY2" fmla="*/ 61202 h 61201"/>
                <a:gd name="connsiteX3" fmla="*/ 325335 w 325335"/>
                <a:gd name="connsiteY3" fmla="*/ 61202 h 61201"/>
                <a:gd name="connsiteX4" fmla="*/ 325335 w 325335"/>
                <a:gd name="connsiteY4" fmla="*/ 0 h 61201"/>
                <a:gd name="connsiteX5" fmla="*/ 306814 w 325335"/>
                <a:gd name="connsiteY5" fmla="*/ 42680 h 61201"/>
                <a:gd name="connsiteX6" fmla="*/ 18522 w 325335"/>
                <a:gd name="connsiteY6" fmla="*/ 42680 h 61201"/>
                <a:gd name="connsiteX7" fmla="*/ 18522 w 325335"/>
                <a:gd name="connsiteY7" fmla="*/ 17716 h 61201"/>
                <a:gd name="connsiteX8" fmla="*/ 306814 w 325335"/>
                <a:gd name="connsiteY8" fmla="*/ 17716 h 61201"/>
                <a:gd name="connsiteX9" fmla="*/ 306814 w 325335"/>
                <a:gd name="connsiteY9" fmla="*/ 42680 h 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35" h="61201">
                  <a:moveTo>
                    <a:pt x="325335" y="0"/>
                  </a:moveTo>
                  <a:lnTo>
                    <a:pt x="0" y="0"/>
                  </a:lnTo>
                  <a:lnTo>
                    <a:pt x="0" y="61202"/>
                  </a:lnTo>
                  <a:lnTo>
                    <a:pt x="325335" y="61202"/>
                  </a:lnTo>
                  <a:lnTo>
                    <a:pt x="325335" y="0"/>
                  </a:lnTo>
                  <a:close/>
                  <a:moveTo>
                    <a:pt x="306814" y="42680"/>
                  </a:moveTo>
                  <a:lnTo>
                    <a:pt x="18522" y="42680"/>
                  </a:lnTo>
                  <a:lnTo>
                    <a:pt x="18522" y="17716"/>
                  </a:lnTo>
                  <a:lnTo>
                    <a:pt x="306814" y="17716"/>
                  </a:lnTo>
                  <a:lnTo>
                    <a:pt x="306814" y="42680"/>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1" name="Freeform: Shape 81">
              <a:extLst>
                <a:ext uri="{FF2B5EF4-FFF2-40B4-BE49-F238E27FC236}">
                  <a16:creationId xmlns:a16="http://schemas.microsoft.com/office/drawing/2014/main" id="{BE317334-8BCC-A9A4-9BE0-EE1C4072BBFA}"/>
                </a:ext>
              </a:extLst>
            </p:cNvPr>
            <p:cNvSpPr/>
            <p:nvPr/>
          </p:nvSpPr>
          <p:spPr>
            <a:xfrm>
              <a:off x="6653761" y="5321939"/>
              <a:ext cx="124013" cy="18521"/>
            </a:xfrm>
            <a:custGeom>
              <a:avLst/>
              <a:gdLst>
                <a:gd name="connsiteX0" fmla="*/ 0 w 124013"/>
                <a:gd name="connsiteY0" fmla="*/ 0 h 18521"/>
                <a:gd name="connsiteX1" fmla="*/ 124014 w 124013"/>
                <a:gd name="connsiteY1" fmla="*/ 0 h 18521"/>
                <a:gd name="connsiteX2" fmla="*/ 124014 w 124013"/>
                <a:gd name="connsiteY2" fmla="*/ 18522 h 18521"/>
                <a:gd name="connsiteX3" fmla="*/ 0 w 124013"/>
                <a:gd name="connsiteY3" fmla="*/ 18522 h 18521"/>
              </a:gdLst>
              <a:ahLst/>
              <a:cxnLst>
                <a:cxn ang="0">
                  <a:pos x="connsiteX0" y="connsiteY0"/>
                </a:cxn>
                <a:cxn ang="0">
                  <a:pos x="connsiteX1" y="connsiteY1"/>
                </a:cxn>
                <a:cxn ang="0">
                  <a:pos x="connsiteX2" y="connsiteY2"/>
                </a:cxn>
                <a:cxn ang="0">
                  <a:pos x="connsiteX3" y="connsiteY3"/>
                </a:cxn>
              </a:cxnLst>
              <a:rect l="l" t="t" r="r" b="b"/>
              <a:pathLst>
                <a:path w="124013" h="18521">
                  <a:moveTo>
                    <a:pt x="0" y="0"/>
                  </a:moveTo>
                  <a:lnTo>
                    <a:pt x="124014" y="0"/>
                  </a:lnTo>
                  <a:lnTo>
                    <a:pt x="124014"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2" name="Freeform: Shape 82">
              <a:extLst>
                <a:ext uri="{FF2B5EF4-FFF2-40B4-BE49-F238E27FC236}">
                  <a16:creationId xmlns:a16="http://schemas.microsoft.com/office/drawing/2014/main" id="{7F1FD2B4-4BE0-6C9F-7033-AF30E5DC5648}"/>
                </a:ext>
              </a:extLst>
            </p:cNvPr>
            <p:cNvSpPr/>
            <p:nvPr/>
          </p:nvSpPr>
          <p:spPr>
            <a:xfrm>
              <a:off x="6653761" y="5396025"/>
              <a:ext cx="124013" cy="18521"/>
            </a:xfrm>
            <a:custGeom>
              <a:avLst/>
              <a:gdLst>
                <a:gd name="connsiteX0" fmla="*/ 0 w 124013"/>
                <a:gd name="connsiteY0" fmla="*/ 0 h 18521"/>
                <a:gd name="connsiteX1" fmla="*/ 124014 w 124013"/>
                <a:gd name="connsiteY1" fmla="*/ 0 h 18521"/>
                <a:gd name="connsiteX2" fmla="*/ 124014 w 124013"/>
                <a:gd name="connsiteY2" fmla="*/ 18522 h 18521"/>
                <a:gd name="connsiteX3" fmla="*/ 0 w 124013"/>
                <a:gd name="connsiteY3" fmla="*/ 18522 h 18521"/>
              </a:gdLst>
              <a:ahLst/>
              <a:cxnLst>
                <a:cxn ang="0">
                  <a:pos x="connsiteX0" y="connsiteY0"/>
                </a:cxn>
                <a:cxn ang="0">
                  <a:pos x="connsiteX1" y="connsiteY1"/>
                </a:cxn>
                <a:cxn ang="0">
                  <a:pos x="connsiteX2" y="connsiteY2"/>
                </a:cxn>
                <a:cxn ang="0">
                  <a:pos x="connsiteX3" y="connsiteY3"/>
                </a:cxn>
              </a:cxnLst>
              <a:rect l="l" t="t" r="r" b="b"/>
              <a:pathLst>
                <a:path w="124013" h="18521">
                  <a:moveTo>
                    <a:pt x="0" y="0"/>
                  </a:moveTo>
                  <a:lnTo>
                    <a:pt x="124014" y="0"/>
                  </a:lnTo>
                  <a:lnTo>
                    <a:pt x="124014"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3" name="Freeform: Shape 83">
              <a:extLst>
                <a:ext uri="{FF2B5EF4-FFF2-40B4-BE49-F238E27FC236}">
                  <a16:creationId xmlns:a16="http://schemas.microsoft.com/office/drawing/2014/main" id="{53D2679D-FB88-A622-F5A2-B8D5E148AB21}"/>
                </a:ext>
              </a:extLst>
            </p:cNvPr>
            <p:cNvSpPr/>
            <p:nvPr/>
          </p:nvSpPr>
          <p:spPr>
            <a:xfrm>
              <a:off x="6653761" y="5470111"/>
              <a:ext cx="124013" cy="18521"/>
            </a:xfrm>
            <a:custGeom>
              <a:avLst/>
              <a:gdLst>
                <a:gd name="connsiteX0" fmla="*/ 0 w 124013"/>
                <a:gd name="connsiteY0" fmla="*/ 0 h 18521"/>
                <a:gd name="connsiteX1" fmla="*/ 124014 w 124013"/>
                <a:gd name="connsiteY1" fmla="*/ 0 h 18521"/>
                <a:gd name="connsiteX2" fmla="*/ 124014 w 124013"/>
                <a:gd name="connsiteY2" fmla="*/ 18522 h 18521"/>
                <a:gd name="connsiteX3" fmla="*/ 0 w 124013"/>
                <a:gd name="connsiteY3" fmla="*/ 18522 h 18521"/>
              </a:gdLst>
              <a:ahLst/>
              <a:cxnLst>
                <a:cxn ang="0">
                  <a:pos x="connsiteX0" y="connsiteY0"/>
                </a:cxn>
                <a:cxn ang="0">
                  <a:pos x="connsiteX1" y="connsiteY1"/>
                </a:cxn>
                <a:cxn ang="0">
                  <a:pos x="connsiteX2" y="connsiteY2"/>
                </a:cxn>
                <a:cxn ang="0">
                  <a:pos x="connsiteX3" y="connsiteY3"/>
                </a:cxn>
              </a:cxnLst>
              <a:rect l="l" t="t" r="r" b="b"/>
              <a:pathLst>
                <a:path w="124013" h="18521">
                  <a:moveTo>
                    <a:pt x="0" y="0"/>
                  </a:moveTo>
                  <a:lnTo>
                    <a:pt x="124014" y="0"/>
                  </a:lnTo>
                  <a:lnTo>
                    <a:pt x="124014"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4" name="Freeform: Shape 84">
              <a:extLst>
                <a:ext uri="{FF2B5EF4-FFF2-40B4-BE49-F238E27FC236}">
                  <a16:creationId xmlns:a16="http://schemas.microsoft.com/office/drawing/2014/main" id="{E9C9CFD0-5B61-EF94-2A61-7FB34196A7CB}"/>
                </a:ext>
              </a:extLst>
            </p:cNvPr>
            <p:cNvSpPr/>
            <p:nvPr/>
          </p:nvSpPr>
          <p:spPr>
            <a:xfrm>
              <a:off x="6724627" y="5551445"/>
              <a:ext cx="325335" cy="81333"/>
            </a:xfrm>
            <a:custGeom>
              <a:avLst/>
              <a:gdLst>
                <a:gd name="connsiteX0" fmla="*/ 0 w 325335"/>
                <a:gd name="connsiteY0" fmla="*/ 81334 h 81333"/>
                <a:gd name="connsiteX1" fmla="*/ 143341 w 325335"/>
                <a:gd name="connsiteY1" fmla="*/ 81334 h 81333"/>
                <a:gd name="connsiteX2" fmla="*/ 143341 w 325335"/>
                <a:gd name="connsiteY2" fmla="*/ 62812 h 81333"/>
                <a:gd name="connsiteX3" fmla="*/ 18522 w 325335"/>
                <a:gd name="connsiteY3" fmla="*/ 62812 h 81333"/>
                <a:gd name="connsiteX4" fmla="*/ 18522 w 325335"/>
                <a:gd name="connsiteY4" fmla="*/ 18522 h 81333"/>
                <a:gd name="connsiteX5" fmla="*/ 306814 w 325335"/>
                <a:gd name="connsiteY5" fmla="*/ 18522 h 81333"/>
                <a:gd name="connsiteX6" fmla="*/ 306814 w 325335"/>
                <a:gd name="connsiteY6" fmla="*/ 62812 h 81333"/>
                <a:gd name="connsiteX7" fmla="*/ 291513 w 325335"/>
                <a:gd name="connsiteY7" fmla="*/ 62812 h 81333"/>
                <a:gd name="connsiteX8" fmla="*/ 291513 w 325335"/>
                <a:gd name="connsiteY8" fmla="*/ 81334 h 81333"/>
                <a:gd name="connsiteX9" fmla="*/ 325335 w 325335"/>
                <a:gd name="connsiteY9" fmla="*/ 81334 h 81333"/>
                <a:gd name="connsiteX10" fmla="*/ 325335 w 325335"/>
                <a:gd name="connsiteY10" fmla="*/ 0 h 81333"/>
                <a:gd name="connsiteX11" fmla="*/ 0 w 325335"/>
                <a:gd name="connsiteY11" fmla="*/ 0 h 8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335" h="81333">
                  <a:moveTo>
                    <a:pt x="0" y="81334"/>
                  </a:moveTo>
                  <a:lnTo>
                    <a:pt x="143341" y="81334"/>
                  </a:lnTo>
                  <a:lnTo>
                    <a:pt x="143341" y="62812"/>
                  </a:lnTo>
                  <a:lnTo>
                    <a:pt x="18522" y="62812"/>
                  </a:lnTo>
                  <a:lnTo>
                    <a:pt x="18522" y="18522"/>
                  </a:lnTo>
                  <a:lnTo>
                    <a:pt x="306814" y="18522"/>
                  </a:lnTo>
                  <a:lnTo>
                    <a:pt x="306814" y="62812"/>
                  </a:lnTo>
                  <a:lnTo>
                    <a:pt x="291513" y="62812"/>
                  </a:lnTo>
                  <a:lnTo>
                    <a:pt x="291513" y="81334"/>
                  </a:lnTo>
                  <a:lnTo>
                    <a:pt x="325335" y="81334"/>
                  </a:lnTo>
                  <a:lnTo>
                    <a:pt x="325335" y="0"/>
                  </a:lnTo>
                  <a:lnTo>
                    <a:pt x="0" y="0"/>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5" name="Freeform: Shape 85">
              <a:extLst>
                <a:ext uri="{FF2B5EF4-FFF2-40B4-BE49-F238E27FC236}">
                  <a16:creationId xmlns:a16="http://schemas.microsoft.com/office/drawing/2014/main" id="{9DD9A5A6-3FA9-70C0-2F33-0A4CFFA11DDF}"/>
                </a:ext>
              </a:extLst>
            </p:cNvPr>
            <p:cNvSpPr/>
            <p:nvPr/>
          </p:nvSpPr>
          <p:spPr>
            <a:xfrm>
              <a:off x="6653761" y="5268790"/>
              <a:ext cx="467065" cy="18521"/>
            </a:xfrm>
            <a:custGeom>
              <a:avLst/>
              <a:gdLst>
                <a:gd name="connsiteX0" fmla="*/ 0 w 467065"/>
                <a:gd name="connsiteY0" fmla="*/ 0 h 18521"/>
                <a:gd name="connsiteX1" fmla="*/ 467066 w 467065"/>
                <a:gd name="connsiteY1" fmla="*/ 0 h 18521"/>
                <a:gd name="connsiteX2" fmla="*/ 467066 w 467065"/>
                <a:gd name="connsiteY2" fmla="*/ 18522 h 18521"/>
                <a:gd name="connsiteX3" fmla="*/ 0 w 467065"/>
                <a:gd name="connsiteY3" fmla="*/ 18522 h 18521"/>
              </a:gdLst>
              <a:ahLst/>
              <a:cxnLst>
                <a:cxn ang="0">
                  <a:pos x="connsiteX0" y="connsiteY0"/>
                </a:cxn>
                <a:cxn ang="0">
                  <a:pos x="connsiteX1" y="connsiteY1"/>
                </a:cxn>
                <a:cxn ang="0">
                  <a:pos x="connsiteX2" y="connsiteY2"/>
                </a:cxn>
                <a:cxn ang="0">
                  <a:pos x="connsiteX3" y="connsiteY3"/>
                </a:cxn>
              </a:cxnLst>
              <a:rect l="l" t="t" r="r" b="b"/>
              <a:pathLst>
                <a:path w="467065" h="18521">
                  <a:moveTo>
                    <a:pt x="0" y="0"/>
                  </a:moveTo>
                  <a:lnTo>
                    <a:pt x="467066" y="0"/>
                  </a:lnTo>
                  <a:lnTo>
                    <a:pt x="467066"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6" name="Freeform: Shape 86">
              <a:extLst>
                <a:ext uri="{FF2B5EF4-FFF2-40B4-BE49-F238E27FC236}">
                  <a16:creationId xmlns:a16="http://schemas.microsoft.com/office/drawing/2014/main" id="{C3571251-5E24-23C3-9425-9C9A045F4908}"/>
                </a:ext>
              </a:extLst>
            </p:cNvPr>
            <p:cNvSpPr/>
            <p:nvPr/>
          </p:nvSpPr>
          <p:spPr>
            <a:xfrm>
              <a:off x="6881657" y="5575604"/>
              <a:ext cx="156225" cy="157030"/>
            </a:xfrm>
            <a:custGeom>
              <a:avLst/>
              <a:gdLst>
                <a:gd name="connsiteX0" fmla="*/ 119988 w 156225"/>
                <a:gd name="connsiteY0" fmla="*/ 36238 h 157030"/>
                <a:gd name="connsiteX1" fmla="*/ 0 w 156225"/>
                <a:gd name="connsiteY1" fmla="*/ 0 h 157030"/>
                <a:gd name="connsiteX2" fmla="*/ 36238 w 156225"/>
                <a:gd name="connsiteY2" fmla="*/ 119987 h 157030"/>
                <a:gd name="connsiteX3" fmla="*/ 62812 w 156225"/>
                <a:gd name="connsiteY3" fmla="*/ 93413 h 157030"/>
                <a:gd name="connsiteX4" fmla="*/ 126430 w 156225"/>
                <a:gd name="connsiteY4" fmla="*/ 157031 h 157030"/>
                <a:gd name="connsiteX5" fmla="*/ 156225 w 156225"/>
                <a:gd name="connsiteY5" fmla="*/ 127235 h 157030"/>
                <a:gd name="connsiteX6" fmla="*/ 92608 w 156225"/>
                <a:gd name="connsiteY6" fmla="*/ 63618 h 157030"/>
                <a:gd name="connsiteX7" fmla="*/ 119988 w 156225"/>
                <a:gd name="connsiteY7" fmla="*/ 36238 h 157030"/>
                <a:gd name="connsiteX8" fmla="*/ 131262 w 156225"/>
                <a:gd name="connsiteY8" fmla="*/ 126430 h 157030"/>
                <a:gd name="connsiteX9" fmla="*/ 127235 w 156225"/>
                <a:gd name="connsiteY9" fmla="*/ 130456 h 157030"/>
                <a:gd name="connsiteX10" fmla="*/ 63618 w 156225"/>
                <a:gd name="connsiteY10" fmla="*/ 66839 h 157030"/>
                <a:gd name="connsiteX11" fmla="*/ 45901 w 156225"/>
                <a:gd name="connsiteY11" fmla="*/ 84555 h 157030"/>
                <a:gd name="connsiteX12" fmla="*/ 28185 w 156225"/>
                <a:gd name="connsiteY12" fmla="*/ 27380 h 157030"/>
                <a:gd name="connsiteX13" fmla="*/ 85360 w 156225"/>
                <a:gd name="connsiteY13" fmla="*/ 45096 h 157030"/>
                <a:gd name="connsiteX14" fmla="*/ 67644 w 156225"/>
                <a:gd name="connsiteY14" fmla="*/ 62812 h 157030"/>
                <a:gd name="connsiteX15" fmla="*/ 131262 w 156225"/>
                <a:gd name="connsiteY15" fmla="*/ 126430 h 15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225" h="157030">
                  <a:moveTo>
                    <a:pt x="119988" y="36238"/>
                  </a:moveTo>
                  <a:lnTo>
                    <a:pt x="0" y="0"/>
                  </a:lnTo>
                  <a:lnTo>
                    <a:pt x="36238" y="119987"/>
                  </a:lnTo>
                  <a:lnTo>
                    <a:pt x="62812" y="93413"/>
                  </a:lnTo>
                  <a:lnTo>
                    <a:pt x="126430" y="157031"/>
                  </a:lnTo>
                  <a:lnTo>
                    <a:pt x="156225" y="127235"/>
                  </a:lnTo>
                  <a:lnTo>
                    <a:pt x="92608" y="63618"/>
                  </a:lnTo>
                  <a:lnTo>
                    <a:pt x="119988" y="36238"/>
                  </a:lnTo>
                  <a:close/>
                  <a:moveTo>
                    <a:pt x="131262" y="126430"/>
                  </a:moveTo>
                  <a:lnTo>
                    <a:pt x="127235" y="130456"/>
                  </a:lnTo>
                  <a:lnTo>
                    <a:pt x="63618" y="66839"/>
                  </a:lnTo>
                  <a:lnTo>
                    <a:pt x="45901" y="84555"/>
                  </a:lnTo>
                  <a:lnTo>
                    <a:pt x="28185" y="27380"/>
                  </a:lnTo>
                  <a:lnTo>
                    <a:pt x="85360" y="45096"/>
                  </a:lnTo>
                  <a:lnTo>
                    <a:pt x="67644" y="62812"/>
                  </a:lnTo>
                  <a:lnTo>
                    <a:pt x="131262" y="126430"/>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grpSp>
      <p:pic>
        <p:nvPicPr>
          <p:cNvPr id="13" name="Graphic 12">
            <a:extLst>
              <a:ext uri="{FF2B5EF4-FFF2-40B4-BE49-F238E27FC236}">
                <a16:creationId xmlns:a16="http://schemas.microsoft.com/office/drawing/2014/main" id="{08E39699-40CB-D39A-B40C-95B21D4F616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498454" y="5076423"/>
            <a:ext cx="914400" cy="914400"/>
          </a:xfrm>
          <a:prstGeom prst="rect">
            <a:avLst/>
          </a:prstGeom>
        </p:spPr>
      </p:pic>
      <p:pic>
        <p:nvPicPr>
          <p:cNvPr id="11" name="Graphic 10">
            <a:extLst>
              <a:ext uri="{FF2B5EF4-FFF2-40B4-BE49-F238E27FC236}">
                <a16:creationId xmlns:a16="http://schemas.microsoft.com/office/drawing/2014/main" id="{24AA933B-9EA5-0B64-2914-D0765F54415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12222" y="3956406"/>
            <a:ext cx="914400" cy="914400"/>
          </a:xfrm>
          <a:prstGeom prst="rect">
            <a:avLst/>
          </a:prstGeom>
        </p:spPr>
      </p:pic>
      <p:sp>
        <p:nvSpPr>
          <p:cNvPr id="9" name="Rectangle 8">
            <a:extLst>
              <a:ext uri="{FF2B5EF4-FFF2-40B4-BE49-F238E27FC236}">
                <a16:creationId xmlns:a16="http://schemas.microsoft.com/office/drawing/2014/main" id="{F79B3062-7CE5-57BA-C346-4A7942DE9D86}"/>
              </a:ext>
            </a:extLst>
          </p:cNvPr>
          <p:cNvSpPr/>
          <p:nvPr/>
        </p:nvSpPr>
        <p:spPr>
          <a:xfrm>
            <a:off x="6356024" y="974558"/>
            <a:ext cx="5040000" cy="434975"/>
          </a:xfrm>
          <a:prstGeom prst="rect">
            <a:avLst/>
          </a:prstGeom>
          <a:solidFill>
            <a:schemeClr val="bg1"/>
          </a:solidFill>
          <a:ln w="19050"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algn="ctr" defTabSz="444500">
              <a:lnSpc>
                <a:spcPct val="90000"/>
              </a:lnSpc>
              <a:spcBef>
                <a:spcPct val="0"/>
              </a:spcBef>
              <a:spcAft>
                <a:spcPct val="35000"/>
              </a:spcAft>
            </a:pPr>
            <a:r>
              <a:rPr lang="en-GB" sz="2800" b="1">
                <a:solidFill>
                  <a:srgbClr val="FFFFFF"/>
                </a:solidFill>
                <a:latin typeface="Calibri Light" panose="020F0302020204030204" pitchFamily="34" charset="0"/>
                <a:cs typeface="Calibri Light" panose="020F0302020204030204" pitchFamily="34" charset="0"/>
              </a:rPr>
              <a:t>Information</a:t>
            </a:r>
          </a:p>
        </p:txBody>
      </p:sp>
      <p:sp>
        <p:nvSpPr>
          <p:cNvPr id="24" name="Rectangle 23">
            <a:extLst>
              <a:ext uri="{FF2B5EF4-FFF2-40B4-BE49-F238E27FC236}">
                <a16:creationId xmlns:a16="http://schemas.microsoft.com/office/drawing/2014/main" id="{17B8F885-B3CF-2525-729B-DF4FF55A4269}"/>
              </a:ext>
            </a:extLst>
          </p:cNvPr>
          <p:cNvSpPr/>
          <p:nvPr/>
        </p:nvSpPr>
        <p:spPr>
          <a:xfrm>
            <a:off x="7596760" y="1686384"/>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2" numCol="1" spcCol="1270" anchor="ctr" anchorCtr="0">
            <a:noAutofit/>
          </a:bodyPr>
          <a:lstStyle/>
          <a:p>
            <a:pPr marL="0" lvl="0" indent="0" algn="ctr" defTabSz="577850">
              <a:lnSpc>
                <a:spcPct val="90000"/>
              </a:lnSpc>
              <a:spcBef>
                <a:spcPct val="0"/>
              </a:spcBef>
              <a:spcAft>
                <a:spcPct val="35000"/>
              </a:spcAft>
              <a:buNone/>
            </a:pPr>
            <a:r>
              <a:rPr lang="en-GB" sz="1600">
                <a:solidFill>
                  <a:srgbClr val="002060"/>
                </a:solidFill>
                <a:latin typeface="Calibri" panose="020F0502020204030204" pitchFamily="34" charset="0"/>
                <a:cs typeface="Calibri" panose="020F0502020204030204" pitchFamily="34" charset="0"/>
              </a:rPr>
              <a:t>C</a:t>
            </a:r>
            <a:r>
              <a:rPr lang="en-GB" sz="1600" kern="1200">
                <a:solidFill>
                  <a:srgbClr val="002060"/>
                </a:solidFill>
                <a:latin typeface="Calibri" panose="020F0502020204030204" pitchFamily="34" charset="0"/>
                <a:cs typeface="Calibri" panose="020F0502020204030204" pitchFamily="34" charset="0"/>
              </a:rPr>
              <a:t>harge remains for withdrawing wrong application &amp; for submitting the new correct application </a:t>
            </a:r>
          </a:p>
        </p:txBody>
      </p:sp>
      <p:sp>
        <p:nvSpPr>
          <p:cNvPr id="16" name="Rectangle 15">
            <a:extLst>
              <a:ext uri="{FF2B5EF4-FFF2-40B4-BE49-F238E27FC236}">
                <a16:creationId xmlns:a16="http://schemas.microsoft.com/office/drawing/2014/main" id="{9A492CB4-EFE4-0D0D-90C6-F0A8881CA942}"/>
              </a:ext>
            </a:extLst>
          </p:cNvPr>
          <p:cNvSpPr/>
          <p:nvPr/>
        </p:nvSpPr>
        <p:spPr>
          <a:xfrm>
            <a:off x="7596760" y="3381093"/>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00050">
              <a:lnSpc>
                <a:spcPct val="90000"/>
              </a:lnSpc>
              <a:spcBef>
                <a:spcPct val="0"/>
              </a:spcBef>
              <a:spcAft>
                <a:spcPct val="35000"/>
              </a:spcAft>
              <a:buNone/>
            </a:pPr>
            <a:r>
              <a:rPr lang="en-GB" sz="1600" kern="1200">
                <a:solidFill>
                  <a:srgbClr val="002060"/>
                </a:solidFill>
                <a:latin typeface="Calibri" panose="020F0502020204030204" pitchFamily="34" charset="0"/>
                <a:cs typeface="Calibri" panose="020F0502020204030204" pitchFamily="34" charset="0"/>
              </a:rPr>
              <a:t>Minimum of two working contacts in each role in the Field Consents system</a:t>
            </a:r>
          </a:p>
        </p:txBody>
      </p:sp>
      <p:sp>
        <p:nvSpPr>
          <p:cNvPr id="7" name="Rectangle 6">
            <a:extLst>
              <a:ext uri="{FF2B5EF4-FFF2-40B4-BE49-F238E27FC236}">
                <a16:creationId xmlns:a16="http://schemas.microsoft.com/office/drawing/2014/main" id="{7BF91C3E-87EC-2DD8-7190-B61185BDF6ED}"/>
              </a:ext>
            </a:extLst>
          </p:cNvPr>
          <p:cNvSpPr/>
          <p:nvPr/>
        </p:nvSpPr>
        <p:spPr>
          <a:xfrm>
            <a:off x="7596760" y="5047623"/>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00050">
              <a:lnSpc>
                <a:spcPct val="90000"/>
              </a:lnSpc>
              <a:spcBef>
                <a:spcPct val="0"/>
              </a:spcBef>
              <a:spcAft>
                <a:spcPct val="35000"/>
              </a:spcAft>
              <a:buNone/>
            </a:pPr>
            <a:r>
              <a:rPr lang="en-GB" sz="1600" kern="1200">
                <a:solidFill>
                  <a:srgbClr val="002060"/>
                </a:solidFill>
                <a:latin typeface="Calibri" panose="020F0502020204030204" pitchFamily="34" charset="0"/>
                <a:cs typeface="Calibri" panose="020F0502020204030204" pitchFamily="34" charset="0"/>
              </a:rPr>
              <a:t>Pay up front for application by credit/debit card</a:t>
            </a:r>
          </a:p>
        </p:txBody>
      </p:sp>
      <p:pic>
        <p:nvPicPr>
          <p:cNvPr id="14" name="Graphic 13">
            <a:extLst>
              <a:ext uri="{FF2B5EF4-FFF2-40B4-BE49-F238E27FC236}">
                <a16:creationId xmlns:a16="http://schemas.microsoft.com/office/drawing/2014/main" id="{3A2C74E4-0849-12F7-F7E8-99B64B9EFC6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663992" y="1880722"/>
            <a:ext cx="583324" cy="583324"/>
          </a:xfrm>
          <a:prstGeom prst="rect">
            <a:avLst/>
          </a:prstGeom>
        </p:spPr>
      </p:pic>
    </p:spTree>
    <p:extLst>
      <p:ext uri="{BB962C8B-B14F-4D97-AF65-F5344CB8AC3E}">
        <p14:creationId xmlns:p14="http://schemas.microsoft.com/office/powerpoint/2010/main" val="121183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796F9-7B38-BC32-B94C-9F57E66EFCE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6B8EA8-F81E-9EF2-EBD5-1339654A6728}"/>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Q&amp;A</a:t>
            </a:r>
          </a:p>
        </p:txBody>
      </p:sp>
    </p:spTree>
    <p:extLst>
      <p:ext uri="{BB962C8B-B14F-4D97-AF65-F5344CB8AC3E}">
        <p14:creationId xmlns:p14="http://schemas.microsoft.com/office/powerpoint/2010/main" val="1354912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72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Thank You</a:t>
            </a:r>
          </a:p>
        </p:txBody>
      </p:sp>
    </p:spTree>
    <p:extLst>
      <p:ext uri="{BB962C8B-B14F-4D97-AF65-F5344CB8AC3E}">
        <p14:creationId xmlns:p14="http://schemas.microsoft.com/office/powerpoint/2010/main" val="303357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spc="-267">
                <a:solidFill>
                  <a:srgbClr val="FFFFFF"/>
                </a:solidFill>
                <a:latin typeface="Calibri Light" panose="020F0302020204030204" pitchFamily="34" charset="0"/>
                <a:ea typeface="+mn-ea"/>
                <a:cs typeface="Calibri Light" panose="020F0302020204030204" pitchFamily="34" charset="0"/>
              </a:rPr>
              <a:t>What is ACE?</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 uri="{C183D7F6-B498-43B3-948B-1728B52AA6E4}">
                <adec:decorative xmlns:adec="http://schemas.microsoft.com/office/drawing/2017/decorative" val="1"/>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53959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56070-A26A-0401-5389-CD21B83DD2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CD4D1B-5422-547B-B30A-12BD47ECE719}"/>
              </a:ext>
            </a:extLst>
          </p:cNvPr>
          <p:cNvSpPr>
            <a:spLocks noGrp="1"/>
          </p:cNvSpPr>
          <p:nvPr>
            <p:ph type="title"/>
          </p:nvPr>
        </p:nvSpPr>
        <p:spPr/>
        <p:txBody>
          <a:bodyPr>
            <a:normAutofit/>
          </a:bodyPr>
          <a:lstStyle/>
          <a:p>
            <a:r>
              <a:rPr lang="en-GB" b="1">
                <a:latin typeface="Calibri Light" panose="020F0302020204030204" pitchFamily="34" charset="0"/>
                <a:cs typeface="Calibri Light" panose="020F0302020204030204" pitchFamily="34" charset="0"/>
              </a:rPr>
              <a:t>Annual Consents Exercise</a:t>
            </a:r>
          </a:p>
        </p:txBody>
      </p:sp>
      <p:sp>
        <p:nvSpPr>
          <p:cNvPr id="5" name="Text Placeholder 4">
            <a:extLst>
              <a:ext uri="{FF2B5EF4-FFF2-40B4-BE49-F238E27FC236}">
                <a16:creationId xmlns:a16="http://schemas.microsoft.com/office/drawing/2014/main" id="{3B4168C6-81E9-068B-BA19-61C55C223239}"/>
              </a:ext>
              <a:ext uri="{C183D7F6-B498-43B3-948B-1728B52AA6E4}">
                <adec:decorative xmlns:adec="http://schemas.microsoft.com/office/drawing/2017/decorative" val="1"/>
              </a:ext>
            </a:extLst>
          </p:cNvPr>
          <p:cNvSpPr>
            <a:spLocks noGrp="1"/>
          </p:cNvSpPr>
          <p:nvPr>
            <p:ph type="body" sz="quarter" idx="10"/>
          </p:nvPr>
        </p:nvSpPr>
        <p:spPr>
          <a:xfrm>
            <a:off x="0" y="6489702"/>
            <a:ext cx="12192000" cy="368300"/>
          </a:xfrm>
          <a:solidFill>
            <a:srgbClr val="002060"/>
          </a:solidFill>
        </p:spPr>
        <p:txBody>
          <a:bodyPr/>
          <a:lstStyle/>
          <a:p>
            <a:endParaRPr lang="en-GB">
              <a:solidFill>
                <a:schemeClr val="bg1"/>
              </a:solidFill>
            </a:endParaRPr>
          </a:p>
        </p:txBody>
      </p:sp>
      <p:grpSp>
        <p:nvGrpSpPr>
          <p:cNvPr id="7" name="Group 6" descr="Slide showing the framework for the Annual Consents Exercise">
            <a:extLst>
              <a:ext uri="{FF2B5EF4-FFF2-40B4-BE49-F238E27FC236}">
                <a16:creationId xmlns:a16="http://schemas.microsoft.com/office/drawing/2014/main" id="{A8B0001B-5808-8235-D51C-D60563F0DAC3}"/>
              </a:ext>
            </a:extLst>
          </p:cNvPr>
          <p:cNvGrpSpPr/>
          <p:nvPr/>
        </p:nvGrpSpPr>
        <p:grpSpPr>
          <a:xfrm>
            <a:off x="499081" y="1515154"/>
            <a:ext cx="11193837" cy="3501256"/>
            <a:chOff x="471055" y="1486379"/>
            <a:chExt cx="11193837" cy="3501256"/>
          </a:xfrm>
        </p:grpSpPr>
        <p:graphicFrame>
          <p:nvGraphicFramePr>
            <p:cNvPr id="8" name="Diagram 7">
              <a:extLst>
                <a:ext uri="{FF2B5EF4-FFF2-40B4-BE49-F238E27FC236}">
                  <a16:creationId xmlns:a16="http://schemas.microsoft.com/office/drawing/2014/main" id="{DB54D93B-B476-40BE-1714-4C82F9A3ACA4}"/>
                </a:ext>
              </a:extLst>
            </p:cNvPr>
            <p:cNvGraphicFramePr/>
            <p:nvPr>
              <p:extLst>
                <p:ext uri="{D42A27DB-BD31-4B8C-83A1-F6EECF244321}">
                  <p14:modId xmlns:p14="http://schemas.microsoft.com/office/powerpoint/2010/main" val="2809558627"/>
                </p:ext>
              </p:extLst>
            </p:nvPr>
          </p:nvGraphicFramePr>
          <p:xfrm>
            <a:off x="471055" y="3490620"/>
            <a:ext cx="11193837" cy="149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C597D771-7FAE-B31C-3985-D52EC1AAE937}"/>
                </a:ext>
              </a:extLst>
            </p:cNvPr>
            <p:cNvPicPr>
              <a:picLocks noChangeAspect="1"/>
            </p:cNvPicPr>
            <p:nvPr/>
          </p:nvPicPr>
          <p:blipFill>
            <a:blip r:embed="rId8"/>
            <a:stretch>
              <a:fillRect/>
            </a:stretch>
          </p:blipFill>
          <p:spPr>
            <a:xfrm>
              <a:off x="5262209" y="1584073"/>
              <a:ext cx="1611528" cy="1619505"/>
            </a:xfrm>
            <a:prstGeom prst="rect">
              <a:avLst/>
            </a:prstGeom>
            <a:noFill/>
            <a:ln w="9525" cap="flat">
              <a:noFill/>
              <a:prstDash val="solid"/>
              <a:miter/>
            </a:ln>
          </p:spPr>
        </p:pic>
        <p:pic>
          <p:nvPicPr>
            <p:cNvPr id="12" name="Picture 11">
              <a:extLst>
                <a:ext uri="{FF2B5EF4-FFF2-40B4-BE49-F238E27FC236}">
                  <a16:creationId xmlns:a16="http://schemas.microsoft.com/office/drawing/2014/main" id="{670202C2-CAE2-50CC-D3ED-2169C79F8654}"/>
                </a:ext>
              </a:extLst>
            </p:cNvPr>
            <p:cNvPicPr>
              <a:picLocks noChangeAspect="1"/>
            </p:cNvPicPr>
            <p:nvPr/>
          </p:nvPicPr>
          <p:blipFill>
            <a:blip r:embed="rId9"/>
            <a:stretch>
              <a:fillRect/>
            </a:stretch>
          </p:blipFill>
          <p:spPr>
            <a:xfrm>
              <a:off x="9495993" y="1486379"/>
              <a:ext cx="1375436" cy="1881001"/>
            </a:xfrm>
            <a:prstGeom prst="rect">
              <a:avLst/>
            </a:prstGeom>
            <a:noFill/>
            <a:ln w="9525" cap="flat">
              <a:noFill/>
              <a:prstDash val="solid"/>
              <a:miter/>
            </a:ln>
          </p:spPr>
        </p:pic>
        <p:grpSp>
          <p:nvGrpSpPr>
            <p:cNvPr id="15" name="Group 14" descr="Compliance/expertise">
              <a:extLst>
                <a:ext uri="{FF2B5EF4-FFF2-40B4-BE49-F238E27FC236}">
                  <a16:creationId xmlns:a16="http://schemas.microsoft.com/office/drawing/2014/main" id="{422D0F84-BEE6-C701-5270-7C727C99D60A}"/>
                </a:ext>
              </a:extLst>
            </p:cNvPr>
            <p:cNvGrpSpPr/>
            <p:nvPr/>
          </p:nvGrpSpPr>
          <p:grpSpPr>
            <a:xfrm>
              <a:off x="1127807" y="1592623"/>
              <a:ext cx="1375436" cy="1630966"/>
              <a:chOff x="4393093" y="3173447"/>
              <a:chExt cx="1055913" cy="1323393"/>
            </a:xfrm>
          </p:grpSpPr>
          <p:sp>
            <p:nvSpPr>
              <p:cNvPr id="17" name="TextBox 50">
                <a:extLst>
                  <a:ext uri="{FF2B5EF4-FFF2-40B4-BE49-F238E27FC236}">
                    <a16:creationId xmlns:a16="http://schemas.microsoft.com/office/drawing/2014/main" id="{262F5DDC-31BC-8EA9-7EE0-9C1DFCE031C5}"/>
                  </a:ext>
                </a:extLst>
              </p:cNvPr>
              <p:cNvSpPr txBox="1"/>
              <p:nvPr/>
            </p:nvSpPr>
            <p:spPr>
              <a:xfrm>
                <a:off x="4393093" y="4197158"/>
                <a:ext cx="1055913" cy="299682"/>
              </a:xfrm>
              <a:prstGeom prst="rect">
                <a:avLst/>
              </a:prstGeom>
              <a:noFill/>
            </p:spPr>
            <p:txBody>
              <a:bodyPr wrap="square" lIns="0" tIns="0" rIns="0" bIns="0"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E8E8E8">
                        <a:lumMod val="50000"/>
                      </a:srgbClr>
                    </a:solidFill>
                    <a:effectLst/>
                    <a:uLnTx/>
                    <a:uFillTx/>
                    <a:latin typeface="Calibri" panose="020F0502020204030204" pitchFamily="34" charset="0"/>
                    <a:cs typeface="Calibri" panose="020F0502020204030204" pitchFamily="34" charset="0"/>
                  </a:rPr>
                  <a:t>Compliance/ Expertise</a:t>
                </a:r>
              </a:p>
            </p:txBody>
          </p:sp>
          <p:pic>
            <p:nvPicPr>
              <p:cNvPr id="21" name="Graphic 232">
                <a:extLst>
                  <a:ext uri="{FF2B5EF4-FFF2-40B4-BE49-F238E27FC236}">
                    <a16:creationId xmlns:a16="http://schemas.microsoft.com/office/drawing/2014/main" id="{A5B6BEC8-D9F4-ABD5-2036-9FEE7EF655C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467085" y="3173447"/>
                <a:ext cx="907929" cy="928487"/>
              </a:xfrm>
              <a:prstGeom prst="rect">
                <a:avLst/>
              </a:prstGeom>
            </p:spPr>
          </p:pic>
        </p:grpSp>
      </p:grpSp>
    </p:spTree>
    <p:extLst>
      <p:ext uri="{BB962C8B-B14F-4D97-AF65-F5344CB8AC3E}">
        <p14:creationId xmlns:p14="http://schemas.microsoft.com/office/powerpoint/2010/main" val="241112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D0694-64AD-1956-1E95-EF0FFD892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A9BB7-3834-65DD-4AD3-52B6350367A2}"/>
              </a:ext>
            </a:extLst>
          </p:cNvPr>
          <p:cNvSpPr>
            <a:spLocks noGrp="1"/>
          </p:cNvSpPr>
          <p:nvPr>
            <p:ph type="title"/>
          </p:nvPr>
        </p:nvSpPr>
        <p:spPr/>
        <p:txBody>
          <a:bodyPr/>
          <a:lstStyle/>
          <a:p>
            <a:r>
              <a:rPr lang="en-GB" b="1">
                <a:cs typeface="Calibri Light"/>
              </a:rPr>
              <a:t>Annual Consents Exercise Project Team</a:t>
            </a:r>
            <a:endParaRPr lang="en-GB" b="1"/>
          </a:p>
        </p:txBody>
      </p:sp>
      <p:sp>
        <p:nvSpPr>
          <p:cNvPr id="4" name="Text Placeholder 2">
            <a:extLst>
              <a:ext uri="{FF2B5EF4-FFF2-40B4-BE49-F238E27FC236}">
                <a16:creationId xmlns:a16="http://schemas.microsoft.com/office/drawing/2014/main" id="{9F91585D-3BC7-64A3-DFD1-E59919185841}"/>
              </a:ext>
            </a:extLst>
          </p:cNvPr>
          <p:cNvSpPr>
            <a:spLocks noGrp="1"/>
          </p:cNvSpPr>
          <p:nvPr>
            <p:ph type="body" sz="quarter" idx="10"/>
          </p:nvPr>
        </p:nvSpPr>
        <p:spPr>
          <a:xfrm>
            <a:off x="0" y="6489700"/>
            <a:ext cx="12192000" cy="368300"/>
          </a:xfrm>
          <a:solidFill>
            <a:srgbClr val="002060"/>
          </a:solidFill>
          <a:ln>
            <a:solidFill>
              <a:srgbClr val="193768"/>
            </a:solidFill>
          </a:ln>
        </p:spPr>
        <p:txBody>
          <a:bodyPr>
            <a:normAutofit/>
          </a:bodyPr>
          <a:lstStyle/>
          <a:p>
            <a:r>
              <a:rPr lang="en-GB" sz="1700" b="0">
                <a:solidFill>
                  <a:schemeClr val="bg1"/>
                </a:solidFill>
                <a:latin typeface="+mj-lt"/>
                <a:hlinkClick r:id="rId3">
                  <a:extLst>
                    <a:ext uri="{A12FA001-AC4F-418D-AE19-62706E023703}">
                      <ahyp:hlinkClr xmlns:ahyp="http://schemas.microsoft.com/office/drawing/2018/hyperlinkcolor" val="tx"/>
                    </a:ext>
                  </a:extLst>
                </a:hlinkClick>
              </a:rPr>
              <a:t>consents@nstauthority.co.uk</a:t>
            </a:r>
            <a:r>
              <a:rPr lang="en-GB" sz="1700" b="0">
                <a:solidFill>
                  <a:schemeClr val="bg1"/>
                </a:solidFill>
                <a:latin typeface="+mj-lt"/>
              </a:rPr>
              <a:t> </a:t>
            </a:r>
          </a:p>
        </p:txBody>
      </p:sp>
      <p:graphicFrame>
        <p:nvGraphicFramePr>
          <p:cNvPr id="3" name="Diagram 2" descr="NSTA and DESNZ Organogram">
            <a:extLst>
              <a:ext uri="{FF2B5EF4-FFF2-40B4-BE49-F238E27FC236}">
                <a16:creationId xmlns:a16="http://schemas.microsoft.com/office/drawing/2014/main" id="{BDDE57E8-EC10-893D-0269-84FC2913D9FF}"/>
              </a:ext>
            </a:extLst>
          </p:cNvPr>
          <p:cNvGraphicFramePr/>
          <p:nvPr>
            <p:extLst>
              <p:ext uri="{D42A27DB-BD31-4B8C-83A1-F6EECF244321}">
                <p14:modId xmlns:p14="http://schemas.microsoft.com/office/powerpoint/2010/main" val="3239770957"/>
              </p:ext>
            </p:extLst>
          </p:nvPr>
        </p:nvGraphicFramePr>
        <p:xfrm>
          <a:off x="575733" y="941632"/>
          <a:ext cx="11046442" cy="5262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841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C5E4-ADA5-8919-55C8-51D6B95B8C53}"/>
              </a:ext>
            </a:extLst>
          </p:cNvPr>
          <p:cNvSpPr>
            <a:spLocks noGrp="1"/>
          </p:cNvSpPr>
          <p:nvPr>
            <p:ph type="title"/>
          </p:nvPr>
        </p:nvSpPr>
        <p:spPr/>
        <p:txBody>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Consents Organogram</a:t>
            </a:r>
          </a:p>
        </p:txBody>
      </p:sp>
      <p:sp>
        <p:nvSpPr>
          <p:cNvPr id="9" name="TextBox 8">
            <a:extLst>
              <a:ext uri="{FF2B5EF4-FFF2-40B4-BE49-F238E27FC236}">
                <a16:creationId xmlns:a16="http://schemas.microsoft.com/office/drawing/2014/main" id="{6BED58B0-8A7F-F44E-5AAE-BE1C633AAA36}"/>
              </a:ext>
            </a:extLst>
          </p:cNvPr>
          <p:cNvSpPr txBox="1"/>
          <p:nvPr/>
        </p:nvSpPr>
        <p:spPr>
          <a:xfrm>
            <a:off x="575733" y="1183153"/>
            <a:ext cx="1742925" cy="362041"/>
          </a:xfrm>
          <a:prstGeom prst="rect">
            <a:avLst/>
          </a:prstGeom>
          <a:solidFill>
            <a:srgbClr val="FFF1BB"/>
          </a:solidFill>
          <a:ln w="25400" cap="flat" cmpd="sng" algn="ctr">
            <a:solidFill>
              <a:srgbClr val="002060"/>
            </a:solidFill>
            <a:prstDash val="solid"/>
            <a:miter lim="800000"/>
          </a:ln>
          <a:effectLst/>
        </p:spPr>
        <p:txBody>
          <a:bodyPr spcFirstLastPara="0" vert="horz" wrap="square" lIns="10478" tIns="10478" rIns="10478" bIns="77671" numCol="1" spcCol="1270" anchor="b" anchorCtr="0">
            <a:noAutofit/>
          </a:bodyPr>
          <a:lstStyle>
            <a:defPPr>
              <a:defRPr lang="en-US"/>
            </a:defPPr>
            <a:lvl1pPr algn="ctr" defTabSz="733369">
              <a:lnSpc>
                <a:spcPct val="90000"/>
              </a:lnSpc>
              <a:spcBef>
                <a:spcPct val="0"/>
              </a:spcBef>
              <a:spcAft>
                <a:spcPct val="35000"/>
              </a:spcAft>
              <a:defRPr sz="1600">
                <a:solidFill>
                  <a:prstClr val="black">
                    <a:hueOff val="0"/>
                    <a:satOff val="0"/>
                    <a:lumOff val="0"/>
                    <a:alphaOff val="0"/>
                  </a:prstClr>
                </a:solidFill>
                <a:latin typeface="Calibri Light" panose="020F0302020204030204" pitchFamily="34" charset="0"/>
                <a:cs typeface="Calibri Light" panose="020F0302020204030204" pitchFamily="34" charset="0"/>
              </a:defRPr>
            </a:lvl1pPr>
          </a:lstStyle>
          <a:p>
            <a:r>
              <a:rPr lang="en-GB"/>
              <a:t>ACE Consents</a:t>
            </a:r>
          </a:p>
        </p:txBody>
      </p:sp>
      <p:sp>
        <p:nvSpPr>
          <p:cNvPr id="10" name="TextBox 9">
            <a:extLst>
              <a:ext uri="{FF2B5EF4-FFF2-40B4-BE49-F238E27FC236}">
                <a16:creationId xmlns:a16="http://schemas.microsoft.com/office/drawing/2014/main" id="{1F4F4ACE-99D1-A72C-20F5-A45AF9A9DBBE}"/>
              </a:ext>
            </a:extLst>
          </p:cNvPr>
          <p:cNvSpPr txBox="1"/>
          <p:nvPr/>
        </p:nvSpPr>
        <p:spPr>
          <a:xfrm>
            <a:off x="575733" y="1732517"/>
            <a:ext cx="1742923" cy="368300"/>
          </a:xfrm>
          <a:prstGeom prst="rect">
            <a:avLst/>
          </a:prstGeom>
          <a:solidFill>
            <a:srgbClr val="BBDEDE"/>
          </a:solidFill>
          <a:ln w="25400" cap="flat" cmpd="sng" algn="ctr">
            <a:solidFill>
              <a:srgbClr val="002060"/>
            </a:solidFill>
            <a:prstDash val="solid"/>
            <a:miter lim="800000"/>
          </a:ln>
          <a:effectLst/>
        </p:spPr>
        <p:txBody>
          <a:bodyPr spcFirstLastPara="0" vert="horz" wrap="square" lIns="10478" tIns="10478" rIns="10478" bIns="77671" numCol="1" spcCol="1270" anchor="b" anchorCtr="0">
            <a:noAutofit/>
          </a:bodyPr>
          <a:lstStyle>
            <a:defPPr>
              <a:defRPr lang="en-US"/>
            </a:defPPr>
            <a:lvl1pPr algn="ctr" defTabSz="733369">
              <a:lnSpc>
                <a:spcPct val="90000"/>
              </a:lnSpc>
              <a:spcBef>
                <a:spcPct val="0"/>
              </a:spcBef>
              <a:spcAft>
                <a:spcPct val="35000"/>
              </a:spcAft>
              <a:defRPr sz="1600">
                <a:solidFill>
                  <a:prstClr val="black">
                    <a:hueOff val="0"/>
                    <a:satOff val="0"/>
                    <a:lumOff val="0"/>
                    <a:alphaOff val="0"/>
                  </a:prstClr>
                </a:solidFill>
                <a:latin typeface="Calibri Light" panose="020F0302020204030204" pitchFamily="34" charset="0"/>
                <a:cs typeface="Calibri Light" panose="020F0302020204030204" pitchFamily="34" charset="0"/>
              </a:defRPr>
            </a:lvl1pPr>
          </a:lstStyle>
          <a:p>
            <a:r>
              <a:rPr lang="en-GB"/>
              <a:t>Revisions</a:t>
            </a:r>
          </a:p>
        </p:txBody>
      </p:sp>
      <p:graphicFrame>
        <p:nvGraphicFramePr>
          <p:cNvPr id="8" name="Diagram 7" descr="Jenni Whitfield&#10;Consents Team Lead&#10;&#10;&#10;Malcolm Cowie&#10;Principal Case Manager&#10;&#10;&#10;Andrew Carle&#10;Senior Case Manager&#10;&#10;&#10;Terri Kelbie&#10;Case Manager&#10;&#10;&#10;Alice Chainey&#10;Case Manager&#10;&#10;&#10;Patrycja Kupniewska&#10;Case Manager&#10;&#10;&#10;June Wallace&#10;Case Officer&#10;&#10;&#10;Christabel Osunde&#10;Case Officer">
            <a:extLst>
              <a:ext uri="{FF2B5EF4-FFF2-40B4-BE49-F238E27FC236}">
                <a16:creationId xmlns:a16="http://schemas.microsoft.com/office/drawing/2014/main" id="{04E922A6-4568-A3E5-1F28-EFADE50A3992}"/>
              </a:ext>
            </a:extLst>
          </p:cNvPr>
          <p:cNvGraphicFramePr/>
          <p:nvPr>
            <p:extLst>
              <p:ext uri="{D42A27DB-BD31-4B8C-83A1-F6EECF244321}">
                <p14:modId xmlns:p14="http://schemas.microsoft.com/office/powerpoint/2010/main" val="2101659785"/>
              </p:ext>
            </p:extLst>
          </p:nvPr>
        </p:nvGraphicFramePr>
        <p:xfrm>
          <a:off x="1781908" y="949325"/>
          <a:ext cx="8897816" cy="535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2">
            <a:extLst>
              <a:ext uri="{FF2B5EF4-FFF2-40B4-BE49-F238E27FC236}">
                <a16:creationId xmlns:a16="http://schemas.microsoft.com/office/drawing/2014/main" id="{1448B07B-80C4-16FC-54D4-A2016B689880}"/>
              </a:ext>
            </a:extLst>
          </p:cNvPr>
          <p:cNvSpPr>
            <a:spLocks noGrp="1"/>
          </p:cNvSpPr>
          <p:nvPr>
            <p:ph type="body" sz="quarter" idx="10"/>
          </p:nvPr>
        </p:nvSpPr>
        <p:spPr>
          <a:xfrm>
            <a:off x="0" y="6489700"/>
            <a:ext cx="12192000" cy="368300"/>
          </a:xfrm>
          <a:solidFill>
            <a:srgbClr val="002060"/>
          </a:solidFill>
          <a:ln>
            <a:solidFill>
              <a:srgbClr val="193768"/>
            </a:solidFill>
          </a:ln>
        </p:spPr>
        <p:txBody>
          <a:bodyPr>
            <a:normAutofit/>
          </a:bodyPr>
          <a:lstStyle/>
          <a:p>
            <a:r>
              <a:rPr lang="en-GB" sz="1700" b="0">
                <a:solidFill>
                  <a:schemeClr val="bg1"/>
                </a:solidFill>
                <a:latin typeface="+mj-lt"/>
                <a:hlinkClick r:id="rId8">
                  <a:extLst>
                    <a:ext uri="{A12FA001-AC4F-418D-AE19-62706E023703}">
                      <ahyp:hlinkClr xmlns:ahyp="http://schemas.microsoft.com/office/drawing/2018/hyperlinkcolor" val="tx"/>
                    </a:ext>
                  </a:extLst>
                </a:hlinkClick>
              </a:rPr>
              <a:t>consents@nstauthority.co.uk</a:t>
            </a:r>
            <a:r>
              <a:rPr lang="en-GB" sz="1700" b="0">
                <a:solidFill>
                  <a:schemeClr val="bg1"/>
                </a:solidFill>
                <a:latin typeface="+mj-lt"/>
              </a:rPr>
              <a:t> </a:t>
            </a:r>
          </a:p>
        </p:txBody>
      </p:sp>
    </p:spTree>
    <p:extLst>
      <p:ext uri="{BB962C8B-B14F-4D97-AF65-F5344CB8AC3E}">
        <p14:creationId xmlns:p14="http://schemas.microsoft.com/office/powerpoint/2010/main" val="396745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0ECB4-7A2F-0D50-8D1F-934CE2EB1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D2F58-45EB-2565-C0B5-52917237CA09}"/>
              </a:ext>
            </a:extLst>
          </p:cNvPr>
          <p:cNvSpPr>
            <a:spLocks noGrp="1"/>
          </p:cNvSpPr>
          <p:nvPr>
            <p:ph type="title"/>
          </p:nvPr>
        </p:nvSpPr>
        <p:spPr/>
        <p:txBody>
          <a:bodyPr/>
          <a:lstStyle/>
          <a:p>
            <a:r>
              <a:rPr lang="en-GB" b="1">
                <a:solidFill>
                  <a:srgbClr val="193768"/>
                </a:solidFill>
                <a:latin typeface="Calibri Light" panose="020F0302020204030204" pitchFamily="34" charset="0"/>
                <a:ea typeface="Calibri Light" panose="020F0302020204030204" pitchFamily="34" charset="0"/>
                <a:cs typeface="Calibri Light" panose="020F0302020204030204" pitchFamily="34" charset="0"/>
              </a:rPr>
              <a:t>ACE 2026 Overview</a:t>
            </a:r>
          </a:p>
        </p:txBody>
      </p:sp>
      <p:sp>
        <p:nvSpPr>
          <p:cNvPr id="4" name="Text Placeholder 2">
            <a:extLst>
              <a:ext uri="{FF2B5EF4-FFF2-40B4-BE49-F238E27FC236}">
                <a16:creationId xmlns:a16="http://schemas.microsoft.com/office/drawing/2014/main" id="{12133923-EA57-4825-7DE1-F59A6446E68D}"/>
              </a:ext>
            </a:extLst>
          </p:cNvPr>
          <p:cNvSpPr>
            <a:spLocks noGrp="1"/>
          </p:cNvSpPr>
          <p:nvPr>
            <p:ph type="body" sz="quarter" idx="10"/>
          </p:nvPr>
        </p:nvSpPr>
        <p:spPr>
          <a:xfrm>
            <a:off x="0" y="6489700"/>
            <a:ext cx="12192000" cy="368300"/>
          </a:xfrm>
          <a:solidFill>
            <a:srgbClr val="002060"/>
          </a:solidFill>
          <a:ln>
            <a:solidFill>
              <a:srgbClr val="193768"/>
            </a:solidFill>
          </a:ln>
        </p:spPr>
        <p:txBody>
          <a:bodyPr>
            <a:normAutofit/>
          </a:bodyPr>
          <a:lstStyle/>
          <a:p>
            <a:r>
              <a:rPr lang="en-GB" sz="1700">
                <a:solidFill>
                  <a:schemeClr val="bg1"/>
                </a:solidFill>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consents@nstauthority.co.uk</a:t>
            </a:r>
            <a:r>
              <a:rPr lang="en-GB" sz="17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a:t>
            </a:r>
          </a:p>
        </p:txBody>
      </p:sp>
      <p:grpSp>
        <p:nvGrpSpPr>
          <p:cNvPr id="14" name="Group 13">
            <a:extLst>
              <a:ext uri="{FF2B5EF4-FFF2-40B4-BE49-F238E27FC236}">
                <a16:creationId xmlns:a16="http://schemas.microsoft.com/office/drawing/2014/main" id="{4659869C-C0EF-BF7D-54FA-BB90A869D78A}"/>
              </a:ext>
              <a:ext uri="{C183D7F6-B498-43B3-948B-1728B52AA6E4}">
                <adec:decorative xmlns:adec="http://schemas.microsoft.com/office/drawing/2017/decorative" val="1"/>
              </a:ext>
            </a:extLst>
          </p:cNvPr>
          <p:cNvGrpSpPr/>
          <p:nvPr/>
        </p:nvGrpSpPr>
        <p:grpSpPr>
          <a:xfrm>
            <a:off x="768127" y="1037893"/>
            <a:ext cx="5421239" cy="4782214"/>
            <a:chOff x="212431" y="1796772"/>
            <a:chExt cx="4957725" cy="4412713"/>
          </a:xfrm>
        </p:grpSpPr>
        <p:graphicFrame>
          <p:nvGraphicFramePr>
            <p:cNvPr id="15" name="Chart 14">
              <a:extLst>
                <a:ext uri="{FF2B5EF4-FFF2-40B4-BE49-F238E27FC236}">
                  <a16:creationId xmlns:a16="http://schemas.microsoft.com/office/drawing/2014/main" id="{4D0BE7BD-F5F3-FE0B-AC2D-3E8A422855B7}"/>
                </a:ext>
              </a:extLst>
            </p:cNvPr>
            <p:cNvGraphicFramePr/>
            <p:nvPr>
              <p:extLst>
                <p:ext uri="{D42A27DB-BD31-4B8C-83A1-F6EECF244321}">
                  <p14:modId xmlns:p14="http://schemas.microsoft.com/office/powerpoint/2010/main" val="2192015348"/>
                </p:ext>
              </p:extLst>
            </p:nvPr>
          </p:nvGraphicFramePr>
          <p:xfrm>
            <a:off x="212431" y="1796772"/>
            <a:ext cx="3228602" cy="4412713"/>
          </p:xfrm>
          <a:graphic>
            <a:graphicData uri="http://schemas.openxmlformats.org/drawingml/2006/chart">
              <c:chart xmlns:c="http://schemas.openxmlformats.org/drawingml/2006/chart" xmlns:r="http://schemas.openxmlformats.org/officeDocument/2006/relationships" r:id="rId4"/>
            </a:graphicData>
          </a:graphic>
        </p:graphicFrame>
        <p:sp>
          <p:nvSpPr>
            <p:cNvPr id="16" name="Right Brace 15">
              <a:extLst>
                <a:ext uri="{FF2B5EF4-FFF2-40B4-BE49-F238E27FC236}">
                  <a16:creationId xmlns:a16="http://schemas.microsoft.com/office/drawing/2014/main" id="{B39D7A62-37FA-2648-CA38-C5CF8A767F4C}"/>
                </a:ext>
              </a:extLst>
            </p:cNvPr>
            <p:cNvSpPr/>
            <p:nvPr/>
          </p:nvSpPr>
          <p:spPr>
            <a:xfrm>
              <a:off x="3331534" y="2242050"/>
              <a:ext cx="301255" cy="2002289"/>
            </a:xfrm>
            <a:prstGeom prst="rightBrace">
              <a:avLst/>
            </a:prstGeom>
            <a:no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 name="Right Brace 16">
              <a:extLst>
                <a:ext uri="{FF2B5EF4-FFF2-40B4-BE49-F238E27FC236}">
                  <a16:creationId xmlns:a16="http://schemas.microsoft.com/office/drawing/2014/main" id="{04C0B964-AA88-B695-B5A6-8A8264DAF1EC}"/>
                </a:ext>
              </a:extLst>
            </p:cNvPr>
            <p:cNvSpPr/>
            <p:nvPr/>
          </p:nvSpPr>
          <p:spPr>
            <a:xfrm>
              <a:off x="3331535" y="4244340"/>
              <a:ext cx="301256" cy="1294663"/>
            </a:xfrm>
            <a:prstGeom prst="rightBrace">
              <a:avLst/>
            </a:prstGeom>
            <a:noFill/>
            <a:ln w="63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FD2EEB5-3BE6-C3FE-C2E9-68DED5E1BA29}"/>
                </a:ext>
              </a:extLst>
            </p:cNvPr>
            <p:cNvSpPr txBox="1"/>
            <p:nvPr/>
          </p:nvSpPr>
          <p:spPr>
            <a:xfrm>
              <a:off x="3632789" y="3086997"/>
              <a:ext cx="1537367" cy="539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405888"/>
                  </a:solidFill>
                  <a:effectLst/>
                  <a:uLnTx/>
                  <a:uFillTx/>
                  <a:latin typeface="Calibri" panose="020F0502020204030204" pitchFamily="34" charset="0"/>
                  <a:ea typeface="Calibri" panose="020F0502020204030204" pitchFamily="34" charset="0"/>
                  <a:cs typeface="Calibri" panose="020F0502020204030204" pitchFamily="34" charset="0"/>
                </a:rPr>
                <a:t>96% Flare &amp; Vent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405888"/>
                  </a:solidFill>
                  <a:effectLst/>
                  <a:uLnTx/>
                  <a:uFillTx/>
                  <a:latin typeface="Calibri" panose="020F0502020204030204" pitchFamily="34" charset="0"/>
                  <a:ea typeface="Calibri" panose="020F0502020204030204" pitchFamily="34" charset="0"/>
                  <a:cs typeface="Calibri" panose="020F0502020204030204" pitchFamily="34" charset="0"/>
                </a:rPr>
                <a:t>Received On Time</a:t>
              </a:r>
            </a:p>
          </p:txBody>
        </p:sp>
        <p:sp>
          <p:nvSpPr>
            <p:cNvPr id="19" name="TextBox 18">
              <a:extLst>
                <a:ext uri="{FF2B5EF4-FFF2-40B4-BE49-F238E27FC236}">
                  <a16:creationId xmlns:a16="http://schemas.microsoft.com/office/drawing/2014/main" id="{082BE578-D024-60CA-46D1-9EED407D4B37}"/>
                </a:ext>
              </a:extLst>
            </p:cNvPr>
            <p:cNvSpPr txBox="1"/>
            <p:nvPr/>
          </p:nvSpPr>
          <p:spPr>
            <a:xfrm>
              <a:off x="3632788" y="4735473"/>
              <a:ext cx="1537367" cy="5395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405888"/>
                  </a:solidFill>
                  <a:effectLst/>
                  <a:uLnTx/>
                  <a:uFillTx/>
                  <a:latin typeface="Calibri" panose="020F0502020204030204" pitchFamily="34" charset="0"/>
                  <a:ea typeface="Calibri" panose="020F0502020204030204" pitchFamily="34" charset="0"/>
                  <a:cs typeface="Calibri" panose="020F0502020204030204" pitchFamily="34" charset="0"/>
                </a:rPr>
                <a:t>88% Production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405888"/>
                  </a:solidFill>
                  <a:effectLst/>
                  <a:uLnTx/>
                  <a:uFillTx/>
                  <a:latin typeface="Calibri" panose="020F0502020204030204" pitchFamily="34" charset="0"/>
                  <a:ea typeface="Calibri" panose="020F0502020204030204" pitchFamily="34" charset="0"/>
                  <a:cs typeface="Calibri" panose="020F0502020204030204" pitchFamily="34" charset="0"/>
                </a:rPr>
                <a:t>Received On Time</a:t>
              </a:r>
            </a:p>
          </p:txBody>
        </p:sp>
      </p:grpSp>
      <p:graphicFrame>
        <p:nvGraphicFramePr>
          <p:cNvPr id="20" name="Chart 19">
            <a:extLst>
              <a:ext uri="{FF2B5EF4-FFF2-40B4-BE49-F238E27FC236}">
                <a16:creationId xmlns:a16="http://schemas.microsoft.com/office/drawing/2014/main" id="{DA7DF600-10EF-952D-34BB-31E24BB9D1B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313577232"/>
              </p:ext>
            </p:extLst>
          </p:nvPr>
        </p:nvGraphicFramePr>
        <p:xfrm>
          <a:off x="6849843" y="1115009"/>
          <a:ext cx="4574030" cy="4627981"/>
        </p:xfrm>
        <a:graphic>
          <a:graphicData uri="http://schemas.openxmlformats.org/drawingml/2006/chart">
            <c:chart xmlns:c="http://schemas.openxmlformats.org/drawingml/2006/chart" xmlns:r="http://schemas.openxmlformats.org/officeDocument/2006/relationships" r:id="rId5"/>
          </a:graphicData>
        </a:graphic>
      </p:graphicFrame>
      <p:sp>
        <p:nvSpPr>
          <p:cNvPr id="21" name="Right Brace 20">
            <a:extLst>
              <a:ext uri="{FF2B5EF4-FFF2-40B4-BE49-F238E27FC236}">
                <a16:creationId xmlns:a16="http://schemas.microsoft.com/office/drawing/2014/main" id="{FF3588C4-EE3C-F4A1-D2D5-57CC6689BE4D}"/>
              </a:ext>
              <a:ext uri="{C183D7F6-B498-43B3-948B-1728B52AA6E4}">
                <adec:decorative xmlns:adec="http://schemas.microsoft.com/office/drawing/2017/decorative" val="1"/>
              </a:ext>
            </a:extLst>
          </p:cNvPr>
          <p:cNvSpPr/>
          <p:nvPr/>
        </p:nvSpPr>
        <p:spPr>
          <a:xfrm>
            <a:off x="4178843" y="1528882"/>
            <a:ext cx="329421" cy="2161527"/>
          </a:xfrm>
          <a:prstGeom prst="rightBrace">
            <a:avLst/>
          </a:prstGeom>
          <a:noFill/>
          <a:ln w="63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54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Annual Consents Exercise 2027</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143762820"/>
      </p:ext>
    </p:extLst>
  </p:cSld>
  <p:clrMapOvr>
    <a:masterClrMapping/>
  </p:clrMapOvr>
</p:sld>
</file>

<file path=ppt/theme/theme1.xml><?xml version="1.0" encoding="utf-8"?>
<a:theme xmlns:a="http://schemas.openxmlformats.org/drawingml/2006/main" name="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GA_Master_template_16:9">
  <a:themeElements>
    <a:clrScheme name="T0 2022">
      <a:dk1>
        <a:sysClr val="windowText" lastClr="000000"/>
      </a:dk1>
      <a:lt1>
        <a:sysClr val="window" lastClr="FFFFFF"/>
      </a:lt1>
      <a:dk2>
        <a:srgbClr val="002E6D"/>
      </a:dk2>
      <a:lt2>
        <a:srgbClr val="E7E6E6"/>
      </a:lt2>
      <a:accent1>
        <a:srgbClr val="56687A"/>
      </a:accent1>
      <a:accent2>
        <a:srgbClr val="009FE2"/>
      </a:accent2>
      <a:accent3>
        <a:srgbClr val="CF0C71"/>
      </a:accent3>
      <a:accent4>
        <a:srgbClr val="AABCCD"/>
      </a:accent4>
      <a:accent5>
        <a:srgbClr val="008624"/>
      </a:accent5>
      <a:accent6>
        <a:srgbClr val="8531A5"/>
      </a:accent6>
      <a:hlink>
        <a:srgbClr val="0065A2"/>
      </a:hlink>
      <a:folHlink>
        <a:srgbClr val="776C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er Zero theme 2022" id="{7F47193E-4148-4996-B798-C49560555E64}" vid="{7E7409AC-B4E0-482A-9D7B-DEB347F024E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E04036B6FEAB4C834B124021612B6A" ma:contentTypeVersion="27" ma:contentTypeDescription="Create a new document." ma:contentTypeScope="" ma:versionID="199b1d98b95057ef1785ad72f885428e">
  <xsd:schema xmlns:xsd="http://www.w3.org/2001/XMLSchema" xmlns:xs="http://www.w3.org/2001/XMLSchema" xmlns:p="http://schemas.microsoft.com/office/2006/metadata/properties" xmlns:ns2="03c2aa2a-3bd2-4e2d-9874-b99356c97bdc" xmlns:ns3="9be45aec-f122-432c-a096-83ee12d526cc" targetNamespace="http://schemas.microsoft.com/office/2006/metadata/properties" ma:root="true" ma:fieldsID="4674a3734dd7b5c01c62d30744b58f82" ns2:_="" ns3:_="">
    <xsd:import namespace="03c2aa2a-3bd2-4e2d-9874-b99356c97bdc"/>
    <xsd:import namespace="9be45aec-f122-432c-a096-83ee12d526cc"/>
    <xsd:element name="properties">
      <xsd:complexType>
        <xsd:sequence>
          <xsd:element name="documentManagement">
            <xsd:complexType>
              <xsd:all>
                <xsd:element ref="ns2:Identifier" minOccurs="0"/>
                <xsd:element ref="ns2:fa6d2108ab3c46c1ad0fef0c5bd8d42a" minOccurs="0"/>
                <xsd:element ref="ns3:TaxCatchAll"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element ref="ns2:MediaServiceSearchProperties" minOccurs="0"/>
                <xsd:element ref="ns2:Licence_x0020_Number" minOccurs="0"/>
                <xsd:element ref="ns2:EventEndDate" minOccurs="0"/>
                <xsd:element ref="ns2:g5c6c3627ccc43c0bf021c16fe6585b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2aa2a-3bd2-4e2d-9874-b99356c97bdc" elementFormDefault="qualified">
    <xsd:import namespace="http://schemas.microsoft.com/office/2006/documentManagement/types"/>
    <xsd:import namespace="http://schemas.microsoft.com/office/infopath/2007/PartnerControls"/>
    <xsd:element name="Identifier" ma:index="4" nillable="true" ma:displayName="Identifier" ma:format="Dropdown" ma:internalName="Identifier" ma:readOnly="false">
      <xsd:simpleType>
        <xsd:restriction base="dms:Text">
          <xsd:maxLength value="255"/>
        </xsd:restriction>
      </xsd:simpleType>
    </xsd:element>
    <xsd:element name="fa6d2108ab3c46c1ad0fef0c5bd8d42a" ma:index="9" nillable="true" ma:taxonomy="true" ma:internalName="fa6d2108ab3c46c1ad0fef0c5bd8d42a" ma:taxonomyFieldName="Category" ma:displayName="Category" ma:readOnly="false" ma:default="" ma:fieldId="{fa6d2108-ab3c-46c1-ad0f-ef0c5bd8d42a}" ma:sspId="3110710f-af1f-4457-9596-69bff0e43749" ma:termSetId="3bd2ad5e-fa11-40ed-9055-1d7cb20b531b"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hidden="true" ma:internalName="MediaServiceKeyPoints"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hidden="true" ma:internalName="MediaLengthInSeconds" ma:readOnly="true">
      <xsd:simpleType>
        <xsd:restriction base="dms:Unknown"/>
      </xsd:simpleType>
    </xsd:element>
    <xsd:element name="MediaServiceAutoTags" ma:index="19" nillable="true" ma:displayName="Tags" ma:hidden="true" ma:internalName="MediaServiceAutoTags" ma:readOnly="true">
      <xsd:simpleType>
        <xsd:restriction base="dms:Text"/>
      </xsd:simpleType>
    </xsd:element>
    <xsd:element name="MediaServiceOCR" ma:index="20" nillable="true" ma:displayName="Extracted Text" ma:hidden="true" ma:internalName="MediaServiceOCR"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hidden="true"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Licence_x0020_Number" ma:index="29" nillable="true" ma:displayName="Licence Number" ma:hidden="true" ma:internalName="Licence_x0020_Number" ma:readOnly="false">
      <xsd:simpleType>
        <xsd:restriction base="dms:Text">
          <xsd:maxLength value="255"/>
        </xsd:restriction>
      </xsd:simpleType>
    </xsd:element>
    <xsd:element name="EventEndDate" ma:index="30" nillable="true" ma:displayName="Event End Date" ma:format="DateOnly" ma:hidden="true" ma:internalName="EventEndDate" ma:readOnly="false">
      <xsd:simpleType>
        <xsd:restriction base="dms:DateTime"/>
      </xsd:simpleType>
    </xsd:element>
    <xsd:element name="g5c6c3627ccc43c0bf021c16fe6585b1" ma:index="32" nillable="true" ma:taxonomy="true" ma:internalName="g5c6c3627ccc43c0bf021c16fe6585b1" ma:taxonomyFieldName="ACE_x0020_2025" ma:displayName="ACE 2025" ma:default="" ma:fieldId="{05c6c362-7ccc-43c0-bf02-1c16fe6585b1}" ma:sspId="3110710f-af1f-4457-9596-69bff0e43749" ma:termSetId="3bd2ad5e-fa11-40ed-9055-1d7cb20b531b" ma:anchorId="d41cb1f5-51b5-4f68-8a0a-9631a1bdfc4f"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e45aec-f122-432c-a096-83ee12d526c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1e20e8a-d332-4bce-9ca1-623ba39f5385}" ma:internalName="TaxCatchAll" ma:readOnly="false" ma:showField="CatchAllData" ma:web="9be45aec-f122-432c-a096-83ee12d526cc">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e45aec-f122-432c-a096-83ee12d526cc">
      <Value>13</Value>
    </TaxCatchAll>
    <fa6d2108ab3c46c1ad0fef0c5bd8d42a xmlns="03c2aa2a-3bd2-4e2d-9874-b99356c97bdc">
      <Terms xmlns="http://schemas.microsoft.com/office/infopath/2007/PartnerControls">
        <TermInfo xmlns="http://schemas.microsoft.com/office/infopath/2007/PartnerControls">
          <TermName xmlns="http://schemas.microsoft.com/office/infopath/2007/PartnerControls">Field Consents</TermName>
          <TermId xmlns="http://schemas.microsoft.com/office/infopath/2007/PartnerControls">d41cb1f5-51b5-4f68-8a0a-9631a1bdfc4f</TermId>
        </TermInfo>
      </Terms>
    </fa6d2108ab3c46c1ad0fef0c5bd8d42a>
    <SharedWithUsers xmlns="9be45aec-f122-432c-a096-83ee12d526cc">
      <UserInfo>
        <DisplayName>Angie McTavish (North Sea Transition Authority)</DisplayName>
        <AccountId>19</AccountId>
        <AccountType/>
      </UserInfo>
      <UserInfo>
        <DisplayName>Alan Stewart (North Sea Transition Authority)</DisplayName>
        <AccountId>301</AccountId>
        <AccountType/>
      </UserInfo>
      <UserInfo>
        <DisplayName>Andrew Jones (North Sea Transition Authority)</DisplayName>
        <AccountId>37</AccountId>
        <AccountType/>
      </UserInfo>
      <UserInfo>
        <DisplayName>Malcolm Cowie (North Sea Transition Authority)</DisplayName>
        <AccountId>17</AccountId>
        <AccountType/>
      </UserInfo>
      <UserInfo>
        <DisplayName>David Reaich (North Sea Transition Authority)</DisplayName>
        <AccountId>1059</AccountId>
        <AccountType/>
      </UserInfo>
      <UserInfo>
        <DisplayName>Katharine Barney (North Sea Transition Authority)</DisplayName>
        <AccountId>560</AccountId>
        <AccountType/>
      </UserInfo>
      <UserInfo>
        <DisplayName>Mark Lammey (North Sea Transition Authority)</DisplayName>
        <AccountId>418</AccountId>
        <AccountType/>
      </UserInfo>
      <UserInfo>
        <DisplayName>Hedvig Ljungerud (North Sea Transition Authority)</DisplayName>
        <AccountId>130</AccountId>
        <AccountType/>
      </UserInfo>
      <UserInfo>
        <DisplayName>Tom Wheeler (North Sea Transition Authority)</DisplayName>
        <AccountId>125</AccountId>
        <AccountType/>
      </UserInfo>
      <UserInfo>
        <DisplayName>Niki Obiwulu (North Sea Transition Authority)</DisplayName>
        <AccountId>279</AccountId>
        <AccountType/>
      </UserInfo>
      <UserInfo>
        <DisplayName>Alice Chainey (North Sea Transition Authority)</DisplayName>
        <AccountId>1195</AccountId>
        <AccountType/>
      </UserInfo>
      <UserInfo>
        <DisplayName>Jane de Lozey (North Sea Transition Authority)</DisplayName>
        <AccountId>112</AccountId>
        <AccountType/>
      </UserInfo>
      <UserInfo>
        <DisplayName>Robert White (North Sea Transition Authority)</DisplayName>
        <AccountId>21</AccountId>
        <AccountType/>
      </UserInfo>
      <UserInfo>
        <DisplayName>Samuel Brooke-Barnett (North Sea Transition Authority)</DisplayName>
        <AccountId>715</AccountId>
        <AccountType/>
      </UserInfo>
      <UserInfo>
        <DisplayName>Andrew Carle (North Sea Transition Authority)</DisplayName>
        <AccountId>15</AccountId>
        <AccountType/>
      </UserInfo>
      <UserInfo>
        <DisplayName>Graeme Will (North Sea Transition Authority)</DisplayName>
        <AccountId>44</AccountId>
        <AccountType/>
      </UserInfo>
      <UserInfo>
        <DisplayName>Patrycja Kupniewska (North Sea Transition Authority)</DisplayName>
        <AccountId>810</AccountId>
        <AccountType/>
      </UserInfo>
      <UserInfo>
        <DisplayName>Jenni Whitfield (North Sea Transition Authority)</DisplayName>
        <AccountId>23</AccountId>
        <AccountType/>
      </UserInfo>
      <UserInfo>
        <DisplayName>Alan Poole (North Sea Transition Authority)</DisplayName>
        <AccountId>73</AccountId>
        <AccountType/>
      </UserInfo>
      <UserInfo>
        <DisplayName>Kelsey Tymms (North Sea Transition Authority)</DisplayName>
        <AccountId>75</AccountId>
        <AccountType/>
      </UserInfo>
    </SharedWithUsers>
    <lcf76f155ced4ddcb4097134ff3c332f xmlns="03c2aa2a-3bd2-4e2d-9874-b99356c97bdc">
      <Terms xmlns="http://schemas.microsoft.com/office/infopath/2007/PartnerControls"/>
    </lcf76f155ced4ddcb4097134ff3c332f>
    <Identifier xmlns="03c2aa2a-3bd2-4e2d-9874-b99356c97bdc" xsi:nil="true"/>
    <Licence_x0020_Number xmlns="03c2aa2a-3bd2-4e2d-9874-b99356c97bdc" xsi:nil="true"/>
    <EventEndDate xmlns="03c2aa2a-3bd2-4e2d-9874-b99356c97bdc" xsi:nil="true"/>
    <g5c6c3627ccc43c0bf021c16fe6585b1 xmlns="03c2aa2a-3bd2-4e2d-9874-b99356c97bdc">
      <Terms xmlns="http://schemas.microsoft.com/office/infopath/2007/PartnerControls"/>
    </g5c6c3627ccc43c0bf021c16fe6585b1>
  </documentManagement>
</p:properties>
</file>

<file path=customXml/itemProps1.xml><?xml version="1.0" encoding="utf-8"?>
<ds:datastoreItem xmlns:ds="http://schemas.openxmlformats.org/officeDocument/2006/customXml" ds:itemID="{012F7BEC-0467-472C-AF85-FDA9B8294269}">
  <ds:schemaRefs>
    <ds:schemaRef ds:uri="03c2aa2a-3bd2-4e2d-9874-b99356c97bdc"/>
    <ds:schemaRef ds:uri="9be45aec-f122-432c-a096-83ee12d52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F38FF8-A9D9-484C-AF4C-9F76ACA449FC}">
  <ds:schemaRefs>
    <ds:schemaRef ds:uri="http://schemas.microsoft.com/sharepoint/v3/contenttype/forms"/>
  </ds:schemaRefs>
</ds:datastoreItem>
</file>

<file path=customXml/itemProps3.xml><?xml version="1.0" encoding="utf-8"?>
<ds:datastoreItem xmlns:ds="http://schemas.openxmlformats.org/officeDocument/2006/customXml" ds:itemID="{F7F37655-D062-4C28-936D-15121D0744BD}">
  <ds:schemaRefs>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9be45aec-f122-432c-a096-83ee12d526cc"/>
    <ds:schemaRef ds:uri="03c2aa2a-3bd2-4e2d-9874-b99356c97bdc"/>
    <ds:schemaRef ds:uri="http://purl.org/dc/elements/1.1/"/>
  </ds:schemaRefs>
</ds:datastoreItem>
</file>

<file path=docMetadata/LabelInfo.xml><?xml version="1.0" encoding="utf-8"?>
<clbl:labelList xmlns:clbl="http://schemas.microsoft.com/office/2020/mipLabelMetadata">
  <clbl:label id="{e681c59d-868e-4887-80fa-ce36f1f21b0f}" enabled="0" method="" siteId="{e681c59d-868e-4887-80fa-ce36f1f21b0f}" removed="1"/>
</clbl:labelList>
</file>

<file path=docProps/app.xml><?xml version="1.0" encoding="utf-8"?>
<Properties xmlns="http://schemas.openxmlformats.org/officeDocument/2006/extended-properties" xmlns:vt="http://schemas.openxmlformats.org/officeDocument/2006/docPropsVTypes">
  <Template/>
  <TotalTime>13</TotalTime>
  <Words>2212</Words>
  <Application>Microsoft Office PowerPoint</Application>
  <PresentationFormat>Widescreen</PresentationFormat>
  <Paragraphs>331</Paragraphs>
  <Slides>39</Slides>
  <Notes>39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39</vt:i4>
      </vt:variant>
    </vt:vector>
  </HeadingPairs>
  <TitlesOfParts>
    <vt:vector size="51" baseType="lpstr">
      <vt:lpstr>Aptos</vt:lpstr>
      <vt:lpstr>Aptos Display</vt:lpstr>
      <vt:lpstr>Arial</vt:lpstr>
      <vt:lpstr>Calibri</vt:lpstr>
      <vt:lpstr>Calibri Light</vt:lpstr>
      <vt:lpstr>Wingdings</vt:lpstr>
      <vt:lpstr>OGA_Master_template_16:9</vt:lpstr>
      <vt:lpstr>Custom Design</vt:lpstr>
      <vt:lpstr>Office Theme</vt:lpstr>
      <vt:lpstr>1_office theme</vt:lpstr>
      <vt:lpstr>1_OGA_Master_template_16:9</vt:lpstr>
      <vt:lpstr>5_OGA_Master_template_16:9</vt:lpstr>
      <vt:lpstr>Annual Consents Exercise (ACE) 2027</vt:lpstr>
      <vt:lpstr>Annual Consents Exercise (ACE) 2027 </vt:lpstr>
      <vt:lpstr>Etiquette Expectations</vt:lpstr>
      <vt:lpstr>What is ACE?</vt:lpstr>
      <vt:lpstr>Annual Consents Exercise</vt:lpstr>
      <vt:lpstr>Annual Consents Exercise Project Team</vt:lpstr>
      <vt:lpstr>Consents Organogram</vt:lpstr>
      <vt:lpstr>ACE 2026 Overview</vt:lpstr>
      <vt:lpstr>Annual Consents Exercise 2027</vt:lpstr>
      <vt:lpstr>Dates &amp; Deadlines</vt:lpstr>
      <vt:lpstr>Production</vt:lpstr>
      <vt:lpstr>ACE 2027 Production Consents</vt:lpstr>
      <vt:lpstr>ACE 2027 Production Consents  </vt:lpstr>
      <vt:lpstr>Application rationale - definitions</vt:lpstr>
      <vt:lpstr>Production rationale – flow chart</vt:lpstr>
      <vt:lpstr>OPRED</vt:lpstr>
      <vt:lpstr>ACE 2027: OPRED – Production &amp; Projects</vt:lpstr>
      <vt:lpstr>Production Consents </vt:lpstr>
      <vt:lpstr>ACE 2027: OPRED – What is a Project?</vt:lpstr>
      <vt:lpstr>Activities which may result in a change to production or an extension of the development and production consent within a regulation 3 ‘project’ </vt:lpstr>
      <vt:lpstr>In relation to production this would mean that: </vt:lpstr>
      <vt:lpstr>Key Takeaways</vt:lpstr>
      <vt:lpstr>Questions?</vt:lpstr>
      <vt:lpstr>Flare &amp; Vent</vt:lpstr>
      <vt:lpstr>Flare &amp; Vent Applications</vt:lpstr>
      <vt:lpstr>ACE 2027 Flare &amp; Vent Consents </vt:lpstr>
      <vt:lpstr>ACE 2027: F&amp;V Applications must include:</vt:lpstr>
      <vt:lpstr>Why F&amp;V applications are returned:</vt:lpstr>
      <vt:lpstr>Onshore</vt:lpstr>
      <vt:lpstr>ACE 2027 Onshore</vt:lpstr>
      <vt:lpstr>Facilities (Terminals)</vt:lpstr>
      <vt:lpstr>ACE 2027: Consents for Facilities – Key Messages</vt:lpstr>
      <vt:lpstr>Investigations &amp; Enforcement</vt:lpstr>
      <vt:lpstr>Investigations &amp; Enforcement  </vt:lpstr>
      <vt:lpstr>Key Messages</vt:lpstr>
      <vt:lpstr>Key Messages - Dates &amp; Deadlines</vt:lpstr>
      <vt:lpstr>Key Messages – Process and Information</vt:lpstr>
      <vt:lpstr>Q&amp;A</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Mark Lammey (North Sea Transition Authority)</cp:lastModifiedBy>
  <cp:revision>3</cp:revision>
  <cp:lastPrinted>2023-06-09T09:44:37Z</cp:lastPrinted>
  <dcterms:created xsi:type="dcterms:W3CDTF">2016-10-17T11:59:42Z</dcterms:created>
  <dcterms:modified xsi:type="dcterms:W3CDTF">2026-06-26T13:15:44Z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0x010100FAE04036B6FEAB4C834B124021612B6A</vt:lpwstr>
  </property>
  <property fmtid="{D5CDD505-2E9C-101B-9397-08002B2CF9AE}" pid="6" name="Category">
    <vt:lpwstr>13;#Field Consents|d41cb1f5-51b5-4f68-8a0a-9631a1bdfc4f</vt:lpwstr>
  </property>
  <property fmtid="{D5CDD505-2E9C-101B-9397-08002B2CF9AE}" pid="7" name="_dlc_DocIdItemGuid">
    <vt:lpwstr>0af1a297-ddc1-4dd1-816e-b22803648b0a</vt:lpwstr>
  </property>
  <property fmtid="{D5CDD505-2E9C-101B-9397-08002B2CF9AE}" pid="8" name="MediaServiceImageTags">
    <vt:lpwstr/>
  </property>
  <property fmtid="{D5CDD505-2E9C-101B-9397-08002B2CF9AE}" pid="9" name="ACE_x0020_2025">
    <vt:lpwstr/>
  </property>
  <property fmtid="{D5CDD505-2E9C-101B-9397-08002B2CF9AE}" pid="10" name="ACE 2025">
    <vt:lpwstr/>
  </property>
</Properties>
</file>