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5" r:id="rId5"/>
    <p:sldMasterId id="2147483700" r:id="rId6"/>
  </p:sldMasterIdLst>
  <p:notesMasterIdLst>
    <p:notesMasterId r:id="rId19"/>
  </p:notesMasterIdLst>
  <p:handoutMasterIdLst>
    <p:handoutMasterId r:id="rId20"/>
  </p:handoutMasterIdLst>
  <p:sldIdLst>
    <p:sldId id="279" r:id="rId7"/>
    <p:sldId id="274" r:id="rId8"/>
    <p:sldId id="258" r:id="rId9"/>
    <p:sldId id="278" r:id="rId10"/>
    <p:sldId id="283" r:id="rId11"/>
    <p:sldId id="261" r:id="rId12"/>
    <p:sldId id="281" r:id="rId13"/>
    <p:sldId id="282" r:id="rId14"/>
    <p:sldId id="266" r:id="rId15"/>
    <p:sldId id="275" r:id="rId16"/>
    <p:sldId id="262" r:id="rId17"/>
    <p:sldId id="280" r:id="rId18"/>
  </p:sldIdLst>
  <p:sldSz cx="12192000" cy="6858000"/>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393" userDrawn="1">
          <p15:clr>
            <a:srgbClr val="A4A3A4"/>
          </p15:clr>
        </p15:guide>
        <p15:guide id="3" orient="horz" pos="3203" userDrawn="1">
          <p15:clr>
            <a:srgbClr val="A4A3A4"/>
          </p15:clr>
        </p15:guide>
        <p15:guide id="4" orient="horz" pos="26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52F"/>
    <a:srgbClr val="A85C00"/>
    <a:srgbClr val="1A7AA0"/>
    <a:srgbClr val="007EAE"/>
    <a:srgbClr val="0065A2"/>
    <a:srgbClr val="676768"/>
    <a:srgbClr val="777777"/>
    <a:srgbClr val="0096F2"/>
    <a:srgbClr val="AB2009"/>
    <a:srgbClr val="03A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3792" autoAdjust="0"/>
  </p:normalViewPr>
  <p:slideViewPr>
    <p:cSldViewPr snapToGrid="0" showGuides="1">
      <p:cViewPr varScale="1">
        <p:scale>
          <a:sx n="100" d="100"/>
          <a:sy n="100" d="100"/>
        </p:scale>
        <p:origin x="120" y="396"/>
      </p:cViewPr>
      <p:guideLst>
        <p:guide orient="horz" pos="391"/>
        <p:guide pos="393"/>
        <p:guide orient="horz" pos="3203"/>
        <p:guide orient="horz" pos="2659"/>
      </p:guideLst>
    </p:cSldViewPr>
  </p:slideViewPr>
  <p:outlineViewPr>
    <p:cViewPr>
      <p:scale>
        <a:sx n="33" d="100"/>
        <a:sy n="33" d="100"/>
      </p:scale>
      <p:origin x="0" y="-18392"/>
    </p:cViewPr>
  </p:outlineViewPr>
  <p:notesTextViewPr>
    <p:cViewPr>
      <p:scale>
        <a:sx n="1" d="1"/>
        <a:sy n="1" d="1"/>
      </p:scale>
      <p:origin x="0" y="0"/>
    </p:cViewPr>
  </p:notesTextViewPr>
  <p:notesViewPr>
    <p:cSldViewPr snapToGrid="0">
      <p:cViewPr varScale="1">
        <p:scale>
          <a:sx n="48" d="100"/>
          <a:sy n="48" d="100"/>
        </p:scale>
        <p:origin x="1932"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40F3D-7BF6-4ABA-B6EE-BA052DAC6AE3}" type="doc">
      <dgm:prSet loTypeId="urn:microsoft.com/office/officeart/2005/8/layout/process2" loCatId="process" qsTypeId="urn:microsoft.com/office/officeart/2005/8/quickstyle/simple1" qsCatId="simple" csTypeId="urn:microsoft.com/office/officeart/2005/8/colors/accent1_2" csCatId="accent1" phldr="1"/>
      <dgm:spPr/>
    </dgm:pt>
    <dgm:pt modelId="{9BAA698B-AA56-412F-9383-6078D259C1FA}">
      <dgm:prSet/>
      <dgm:spPr>
        <a:solidFill>
          <a:srgbClr val="676768"/>
        </a:solidFill>
      </dgm:spPr>
      <dgm:t>
        <a:bodyPr/>
        <a:lstStyle/>
        <a:p>
          <a:endParaRPr lang="en-GB"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B3FA949-5ECA-467D-9E29-6B8FCA55A4B2}" type="parTrans" cxnId="{B5C43BEC-BA4B-4F62-AF69-50774BBDDCD3}">
      <dgm:prSet/>
      <dgm:spPr/>
      <dgm:t>
        <a:bodyPr/>
        <a:lstStyle/>
        <a:p>
          <a:endParaRPr lang="en-GB"/>
        </a:p>
      </dgm:t>
    </dgm:pt>
    <dgm:pt modelId="{AAD42828-C079-4459-A09B-160A88A970FE}" type="sibTrans" cxnId="{B5C43BEC-BA4B-4F62-AF69-50774BBDDCD3}">
      <dgm:prSet/>
      <dgm:spPr/>
      <dgm:t>
        <a:bodyPr/>
        <a:lstStyle/>
        <a:p>
          <a:endParaRPr lang="en-GB"/>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DDC1AE6-BFAB-4440-9FB3-2CB2C5E66EB8}">
      <dgm:prSet/>
      <dgm:spPr>
        <a:solidFill>
          <a:srgbClr val="676768"/>
        </a:solidFill>
      </dgm:spPr>
      <dgm:t>
        <a:bodyPr/>
        <a:lstStyle/>
        <a:p>
          <a:endParaRPr lang="en-GB"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89640FE-3CDE-4A19-8723-29C611A739B0}" type="parTrans" cxnId="{278EC474-7C7F-43B1-A374-C9C76F8319AC}">
      <dgm:prSet/>
      <dgm:spPr/>
      <dgm:t>
        <a:bodyPr/>
        <a:lstStyle/>
        <a:p>
          <a:endParaRPr lang="en-GB"/>
        </a:p>
      </dgm:t>
    </dgm:pt>
    <dgm:pt modelId="{2ECEC5F3-9811-43FD-BBA4-DBA0B554334C}" type="sibTrans" cxnId="{278EC474-7C7F-43B1-A374-C9C76F8319AC}">
      <dgm:prSet/>
      <dgm:spPr/>
      <dgm:t>
        <a:bodyPr/>
        <a:lstStyle/>
        <a:p>
          <a:endParaRPr lang="en-GB"/>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9882270-BF42-461B-A2E7-06E0A22608F7}">
      <dgm:prSet/>
      <dgm:spPr>
        <a:solidFill>
          <a:srgbClr val="676768"/>
        </a:solidFill>
      </dgm:spPr>
      <dgm:t>
        <a:bodyPr/>
        <a:lstStyle/>
        <a:p>
          <a:endParaRPr lang="en-GB"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F2AD91A-559D-475D-9D70-69E219A2B28D}" type="parTrans" cxnId="{11EA5B9A-EC8A-4AD6-9F2E-F1448446E2ED}">
      <dgm:prSet/>
      <dgm:spPr/>
      <dgm:t>
        <a:bodyPr/>
        <a:lstStyle/>
        <a:p>
          <a:endParaRPr lang="en-GB"/>
        </a:p>
      </dgm:t>
    </dgm:pt>
    <dgm:pt modelId="{EA29D316-C5D6-401A-96B7-91996D21CB1A}" type="sibTrans" cxnId="{11EA5B9A-EC8A-4AD6-9F2E-F1448446E2ED}">
      <dgm:prSet/>
      <dgm:spPr/>
      <dgm:t>
        <a:bodyPr/>
        <a:lstStyle/>
        <a:p>
          <a:endParaRPr lang="en-GB"/>
        </a:p>
      </dgm:t>
    </dgm:pt>
    <dgm:pt modelId="{F4BA117C-2BE5-45A7-8453-BCDC855C3C88}" type="pres">
      <dgm:prSet presAssocID="{7AC40F3D-7BF6-4ABA-B6EE-BA052DAC6AE3}" presName="linearFlow" presStyleCnt="0">
        <dgm:presLayoutVars>
          <dgm:resizeHandles val="exact"/>
        </dgm:presLayoutVars>
      </dgm:prSet>
      <dgm:spPr/>
    </dgm:pt>
    <dgm:pt modelId="{06E1C62B-999D-4213-A4D3-1F4264CFE8C1}" type="pres">
      <dgm:prSet presAssocID="{9BAA698B-AA56-412F-9383-6078D259C1FA}" presName="node" presStyleLbl="node1" presStyleIdx="0" presStyleCnt="3" custLinFactNeighborX="-12973" custLinFactNeighborY="62139">
        <dgm:presLayoutVars>
          <dgm:bulletEnabled val="1"/>
        </dgm:presLayoutVars>
      </dgm:prSet>
      <dgm:spPr/>
    </dgm:pt>
    <dgm:pt modelId="{BCE1E1EC-1ADD-4D0F-A987-3FE176E61658}" type="pres">
      <dgm:prSet presAssocID="{AAD42828-C079-4459-A09B-160A88A970FE}" presName="sibTrans" presStyleLbl="sibTrans2D1" presStyleIdx="0" presStyleCnt="2"/>
      <dgm:spPr/>
    </dgm:pt>
    <dgm:pt modelId="{DFB657BB-047C-4EF9-8F7B-E87BD60985F2}" type="pres">
      <dgm:prSet presAssocID="{AAD42828-C079-4459-A09B-160A88A970FE}" presName="connectorText" presStyleLbl="sibTrans2D1" presStyleIdx="0" presStyleCnt="2"/>
      <dgm:spPr/>
    </dgm:pt>
    <dgm:pt modelId="{6DB70743-A386-48F6-B693-DD0EC150AB45}" type="pres">
      <dgm:prSet presAssocID="{7DDC1AE6-BFAB-4440-9FB3-2CB2C5E66EB8}" presName="node" presStyleLbl="node1" presStyleIdx="1" presStyleCnt="3" custLinFactNeighborX="-12985" custLinFactNeighborY="28178">
        <dgm:presLayoutVars>
          <dgm:bulletEnabled val="1"/>
        </dgm:presLayoutVars>
      </dgm:prSet>
      <dgm:spPr/>
    </dgm:pt>
    <dgm:pt modelId="{B8B9495B-10DE-47B9-9AF1-56C93166C36B}" type="pres">
      <dgm:prSet presAssocID="{2ECEC5F3-9811-43FD-BBA4-DBA0B554334C}" presName="sibTrans" presStyleLbl="sibTrans2D1" presStyleIdx="1" presStyleCnt="2" custAng="229314" custLinFactNeighborX="-10802"/>
      <dgm:spPr/>
    </dgm:pt>
    <dgm:pt modelId="{3358D3E5-0013-4632-9E49-791FFBE80DF7}" type="pres">
      <dgm:prSet presAssocID="{2ECEC5F3-9811-43FD-BBA4-DBA0B554334C}" presName="connectorText" presStyleLbl="sibTrans2D1" presStyleIdx="1" presStyleCnt="2"/>
      <dgm:spPr/>
    </dgm:pt>
    <dgm:pt modelId="{B8150E55-1D77-464E-B31E-8C7FA08FBDD5}" type="pres">
      <dgm:prSet presAssocID="{F9882270-BF42-461B-A2E7-06E0A22608F7}" presName="node" presStyleLbl="node1" presStyleIdx="2" presStyleCnt="3" custLinFactNeighborX="-9005">
        <dgm:presLayoutVars>
          <dgm:bulletEnabled val="1"/>
        </dgm:presLayoutVars>
      </dgm:prSet>
      <dgm:spPr/>
    </dgm:pt>
  </dgm:ptLst>
  <dgm:cxnLst>
    <dgm:cxn modelId="{2E37D901-F1C2-440E-9E18-5EA46C3F0099}" type="presOf" srcId="{2ECEC5F3-9811-43FD-BBA4-DBA0B554334C}" destId="{3358D3E5-0013-4632-9E49-791FFBE80DF7}" srcOrd="1" destOrd="0" presId="urn:microsoft.com/office/officeart/2005/8/layout/process2"/>
    <dgm:cxn modelId="{F6E1621A-13D4-4133-A0A8-8F729B4D07AE}" type="presOf" srcId="{AAD42828-C079-4459-A09B-160A88A970FE}" destId="{BCE1E1EC-1ADD-4D0F-A987-3FE176E61658}" srcOrd="0" destOrd="0" presId="urn:microsoft.com/office/officeart/2005/8/layout/process2"/>
    <dgm:cxn modelId="{278EC474-7C7F-43B1-A374-C9C76F8319AC}" srcId="{7AC40F3D-7BF6-4ABA-B6EE-BA052DAC6AE3}" destId="{7DDC1AE6-BFAB-4440-9FB3-2CB2C5E66EB8}" srcOrd="1" destOrd="0" parTransId="{789640FE-3CDE-4A19-8723-29C611A739B0}" sibTransId="{2ECEC5F3-9811-43FD-BBA4-DBA0B554334C}"/>
    <dgm:cxn modelId="{11EA5B9A-EC8A-4AD6-9F2E-F1448446E2ED}" srcId="{7AC40F3D-7BF6-4ABA-B6EE-BA052DAC6AE3}" destId="{F9882270-BF42-461B-A2E7-06E0A22608F7}" srcOrd="2" destOrd="0" parTransId="{1F2AD91A-559D-475D-9D70-69E219A2B28D}" sibTransId="{EA29D316-C5D6-401A-96B7-91996D21CB1A}"/>
    <dgm:cxn modelId="{D27A12A2-30F9-4D59-BADC-ECC6D05A9F2A}" type="presOf" srcId="{7AC40F3D-7BF6-4ABA-B6EE-BA052DAC6AE3}" destId="{F4BA117C-2BE5-45A7-8453-BCDC855C3C88}" srcOrd="0" destOrd="0" presId="urn:microsoft.com/office/officeart/2005/8/layout/process2"/>
    <dgm:cxn modelId="{A23402A7-C99B-4F3C-8C49-DAEF13437B9B}" type="presOf" srcId="{F9882270-BF42-461B-A2E7-06E0A22608F7}" destId="{B8150E55-1D77-464E-B31E-8C7FA08FBDD5}" srcOrd="0" destOrd="0" presId="urn:microsoft.com/office/officeart/2005/8/layout/process2"/>
    <dgm:cxn modelId="{04EDEFB5-D37E-4901-85AC-681D0B34BF5A}" type="presOf" srcId="{9BAA698B-AA56-412F-9383-6078D259C1FA}" destId="{06E1C62B-999D-4213-A4D3-1F4264CFE8C1}" srcOrd="0" destOrd="0" presId="urn:microsoft.com/office/officeart/2005/8/layout/process2"/>
    <dgm:cxn modelId="{A6EADBB6-D89A-4F52-B1FA-9C2EFE6D67F8}" type="presOf" srcId="{2ECEC5F3-9811-43FD-BBA4-DBA0B554334C}" destId="{B8B9495B-10DE-47B9-9AF1-56C93166C36B}" srcOrd="0" destOrd="0" presId="urn:microsoft.com/office/officeart/2005/8/layout/process2"/>
    <dgm:cxn modelId="{0D7F58BC-0212-4756-8DF1-946D0B7F71A4}" type="presOf" srcId="{AAD42828-C079-4459-A09B-160A88A970FE}" destId="{DFB657BB-047C-4EF9-8F7B-E87BD60985F2}" srcOrd="1" destOrd="0" presId="urn:microsoft.com/office/officeart/2005/8/layout/process2"/>
    <dgm:cxn modelId="{CE9DC3DF-885B-41AD-82E7-29074A1BDA22}" type="presOf" srcId="{7DDC1AE6-BFAB-4440-9FB3-2CB2C5E66EB8}" destId="{6DB70743-A386-48F6-B693-DD0EC150AB45}" srcOrd="0" destOrd="0" presId="urn:microsoft.com/office/officeart/2005/8/layout/process2"/>
    <dgm:cxn modelId="{B5C43BEC-BA4B-4F62-AF69-50774BBDDCD3}" srcId="{7AC40F3D-7BF6-4ABA-B6EE-BA052DAC6AE3}" destId="{9BAA698B-AA56-412F-9383-6078D259C1FA}" srcOrd="0" destOrd="0" parTransId="{DB3FA949-5ECA-467D-9E29-6B8FCA55A4B2}" sibTransId="{AAD42828-C079-4459-A09B-160A88A970FE}"/>
    <dgm:cxn modelId="{B812B61C-D1FC-4D59-A394-2015FD77B4C5}" type="presParOf" srcId="{F4BA117C-2BE5-45A7-8453-BCDC855C3C88}" destId="{06E1C62B-999D-4213-A4D3-1F4264CFE8C1}" srcOrd="0" destOrd="0" presId="urn:microsoft.com/office/officeart/2005/8/layout/process2"/>
    <dgm:cxn modelId="{64AED8BA-9964-43CF-ABB5-6ECB6624E9AE}" type="presParOf" srcId="{F4BA117C-2BE5-45A7-8453-BCDC855C3C88}" destId="{BCE1E1EC-1ADD-4D0F-A987-3FE176E61658}" srcOrd="1" destOrd="0" presId="urn:microsoft.com/office/officeart/2005/8/layout/process2"/>
    <dgm:cxn modelId="{27AAFB34-DD4F-48B3-B847-F29E4956263F}" type="presParOf" srcId="{BCE1E1EC-1ADD-4D0F-A987-3FE176E61658}" destId="{DFB657BB-047C-4EF9-8F7B-E87BD60985F2}" srcOrd="0" destOrd="0" presId="urn:microsoft.com/office/officeart/2005/8/layout/process2"/>
    <dgm:cxn modelId="{52B1B010-DDFB-4B3C-BC52-8F26FDFFE2E4}" type="presParOf" srcId="{F4BA117C-2BE5-45A7-8453-BCDC855C3C88}" destId="{6DB70743-A386-48F6-B693-DD0EC150AB45}" srcOrd="2" destOrd="0" presId="urn:microsoft.com/office/officeart/2005/8/layout/process2"/>
    <dgm:cxn modelId="{6749A52E-8B08-4A33-AF3E-66F97F37271E}" type="presParOf" srcId="{F4BA117C-2BE5-45A7-8453-BCDC855C3C88}" destId="{B8B9495B-10DE-47B9-9AF1-56C93166C36B}" srcOrd="3" destOrd="0" presId="urn:microsoft.com/office/officeart/2005/8/layout/process2"/>
    <dgm:cxn modelId="{CFF2AFBA-AD3B-40C5-B924-AE1F18980CF6}" type="presParOf" srcId="{B8B9495B-10DE-47B9-9AF1-56C93166C36B}" destId="{3358D3E5-0013-4632-9E49-791FFBE80DF7}" srcOrd="0" destOrd="0" presId="urn:microsoft.com/office/officeart/2005/8/layout/process2"/>
    <dgm:cxn modelId="{2182548A-4C5B-4799-BC78-372C6AF50FDF}" type="presParOf" srcId="{F4BA117C-2BE5-45A7-8453-BCDC855C3C88}" destId="{B8150E55-1D77-464E-B31E-8C7FA08FBDD5}"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79992F-976B-4164-8835-DD5637839576}" type="doc">
      <dgm:prSet loTypeId="urn:microsoft.com/office/officeart/2008/layout/CircleAccentTimeline" loCatId="process" qsTypeId="urn:microsoft.com/office/officeart/2005/8/quickstyle/simple5" qsCatId="simple" csTypeId="urn:microsoft.com/office/officeart/2005/8/colors/colorful1" csCatId="colorful" phldr="1"/>
      <dgm:spPr/>
      <dgm:t>
        <a:bodyPr/>
        <a:lstStyle/>
        <a:p>
          <a:endParaRPr lang="en-US"/>
        </a:p>
      </dgm:t>
    </dgm:pt>
    <dgm:pt modelId="{E82ABEC4-8FBB-4A73-B6FF-4141157F2499}">
      <dgm:prSet phldrT="[Text]" custT="1"/>
      <dgm:spPr/>
      <dgm:t>
        <a:bodyPr/>
        <a:lstStyle/>
        <a:p>
          <a:endParaRPr lang="en-US" sz="1200" dirty="0">
            <a:solidFill>
              <a:schemeClr val="tx1">
                <a:lumMod val="65000"/>
                <a:lumOff val="35000"/>
              </a:schemeClr>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B1C86B8-C8DB-4B47-B800-6862F2D49128}" type="parTrans" cxnId="{79F2EF14-538D-42CC-AD67-FEE61641C03F}">
      <dgm:prSet/>
      <dgm:spPr/>
      <dgm:t>
        <a:bodyPr/>
        <a:lstStyle/>
        <a:p>
          <a:endParaRPr lang="en-US" sz="1400">
            <a:latin typeface="Arial" panose="020B0604020202020204" pitchFamily="34" charset="0"/>
            <a:cs typeface="Arial" panose="020B0604020202020204" pitchFamily="34" charset="0"/>
          </a:endParaRPr>
        </a:p>
      </dgm:t>
    </dgm:pt>
    <dgm:pt modelId="{B51A991B-7A1A-4D56-B7A8-5CE4FF70FE8E}" type="sibTrans" cxnId="{79F2EF14-538D-42CC-AD67-FEE61641C03F}">
      <dgm:prSet/>
      <dgm:spPr/>
      <dgm:t>
        <a:bodyPr/>
        <a:lstStyle/>
        <a:p>
          <a:endParaRPr lang="en-US" sz="1400">
            <a:latin typeface="Arial" panose="020B0604020202020204" pitchFamily="34" charset="0"/>
            <a:cs typeface="Arial" panose="020B0604020202020204" pitchFamily="34" charset="0"/>
          </a:endParaRPr>
        </a:p>
      </dgm:t>
    </dgm:pt>
    <dgm:pt modelId="{BE664217-0C29-4C36-B5FF-89E688D5E7E2}">
      <dgm:prSet phldrT="[Text]" custT="1"/>
      <dgm:spPr/>
      <dgm:t>
        <a:bodyPr/>
        <a:lstStyle/>
        <a:p>
          <a:endParaRPr lang="en-US" sz="1400" b="1" dirty="0">
            <a:solidFill>
              <a:srgbClr val="0065A2"/>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3507311-BF79-4725-AD53-54C2B81668EB}" type="parTrans" cxnId="{8FD392E7-4934-47EB-A87D-D0C5BD613719}">
      <dgm:prSet/>
      <dgm:spPr/>
      <dgm:t>
        <a:bodyPr/>
        <a:lstStyle/>
        <a:p>
          <a:endParaRPr lang="en-US" sz="1400">
            <a:latin typeface="Arial" panose="020B0604020202020204" pitchFamily="34" charset="0"/>
            <a:cs typeface="Arial" panose="020B0604020202020204" pitchFamily="34" charset="0"/>
          </a:endParaRPr>
        </a:p>
      </dgm:t>
    </dgm:pt>
    <dgm:pt modelId="{D9594043-DA0A-457B-BD67-89D68CB5271E}" type="sibTrans" cxnId="{8FD392E7-4934-47EB-A87D-D0C5BD613719}">
      <dgm:prSet/>
      <dgm:spPr/>
      <dgm:t>
        <a:bodyPr/>
        <a:lstStyle/>
        <a:p>
          <a:endParaRPr lang="en-US" sz="1400">
            <a:latin typeface="Arial" panose="020B0604020202020204" pitchFamily="34" charset="0"/>
            <a:cs typeface="Arial" panose="020B0604020202020204" pitchFamily="34" charset="0"/>
          </a:endParaRPr>
        </a:p>
      </dgm:t>
    </dgm:pt>
    <dgm:pt modelId="{26C62CC1-F6DD-416B-8CB6-0CE4AEDEFA76}">
      <dgm:prSet phldrT="[Text]" custT="1"/>
      <dgm:spPr/>
      <dgm:t>
        <a:bodyPr/>
        <a:lstStyle/>
        <a:p>
          <a:endParaRPr lang="en-US" sz="1200" dirty="0">
            <a:solidFill>
              <a:schemeClr val="tx1">
                <a:lumMod val="65000"/>
                <a:lumOff val="35000"/>
              </a:schemeClr>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5188715-E087-4431-9DF4-600829A9DEFC}" type="parTrans" cxnId="{FE3F352E-0305-45D6-BD5D-F72D3DE9FA06}">
      <dgm:prSet/>
      <dgm:spPr/>
      <dgm:t>
        <a:bodyPr/>
        <a:lstStyle/>
        <a:p>
          <a:endParaRPr lang="en-US" sz="1400">
            <a:latin typeface="Arial" panose="020B0604020202020204" pitchFamily="34" charset="0"/>
            <a:cs typeface="Arial" panose="020B0604020202020204" pitchFamily="34" charset="0"/>
          </a:endParaRPr>
        </a:p>
      </dgm:t>
    </dgm:pt>
    <dgm:pt modelId="{D808F272-16E6-4DA1-B79C-99D8F860F170}" type="sibTrans" cxnId="{FE3F352E-0305-45D6-BD5D-F72D3DE9FA06}">
      <dgm:prSet/>
      <dgm:spPr/>
      <dgm:t>
        <a:bodyPr/>
        <a:lstStyle/>
        <a:p>
          <a:endParaRPr lang="en-US" sz="1400">
            <a:latin typeface="Arial" panose="020B0604020202020204" pitchFamily="34" charset="0"/>
            <a:cs typeface="Arial" panose="020B0604020202020204" pitchFamily="34" charset="0"/>
          </a:endParaRPr>
        </a:p>
      </dgm:t>
    </dgm:pt>
    <dgm:pt modelId="{F6409DDA-131F-4960-AD34-6E5B1B487D2B}">
      <dgm:prSet phldrT="[Text]" custT="1"/>
      <dgm:spPr/>
      <dgm:t>
        <a:bodyPr/>
        <a:lstStyle/>
        <a:p>
          <a:endParaRPr lang="en-US" sz="1400" b="1" dirty="0">
            <a:solidFill>
              <a:srgbClr val="0065A2"/>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9FC366F-4574-43CA-A9A5-CAE5279A364A}" type="parTrans" cxnId="{266424CD-4C21-48D5-B903-7D23B1FE7005}">
      <dgm:prSet/>
      <dgm:spPr/>
      <dgm:t>
        <a:bodyPr/>
        <a:lstStyle/>
        <a:p>
          <a:endParaRPr lang="en-US" sz="1400">
            <a:latin typeface="Arial" panose="020B0604020202020204" pitchFamily="34" charset="0"/>
            <a:cs typeface="Arial" panose="020B0604020202020204" pitchFamily="34" charset="0"/>
          </a:endParaRPr>
        </a:p>
      </dgm:t>
    </dgm:pt>
    <dgm:pt modelId="{FB18C0A8-02B4-4845-B14D-999F673B987B}" type="sibTrans" cxnId="{266424CD-4C21-48D5-B903-7D23B1FE7005}">
      <dgm:prSet/>
      <dgm:spPr/>
      <dgm:t>
        <a:bodyPr/>
        <a:lstStyle/>
        <a:p>
          <a:endParaRPr lang="en-US" sz="1400">
            <a:latin typeface="Arial" panose="020B0604020202020204" pitchFamily="34" charset="0"/>
            <a:cs typeface="Arial" panose="020B0604020202020204" pitchFamily="34" charset="0"/>
          </a:endParaRPr>
        </a:p>
      </dgm:t>
    </dgm:pt>
    <dgm:pt modelId="{B0607DA0-8A30-466C-93DD-B4BD3123857A}">
      <dgm:prSet phldrT="[Text]" custT="1"/>
      <dgm:spPr/>
      <dgm:t>
        <a:bodyPr/>
        <a:lstStyle/>
        <a:p>
          <a:endParaRPr lang="en-US" sz="1200" dirty="0">
            <a:solidFill>
              <a:schemeClr val="tx1">
                <a:lumMod val="65000"/>
                <a:lumOff val="35000"/>
              </a:schemeClr>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81BFA6D-F0A1-47BA-9C82-A7E4EFE804E4}" type="parTrans" cxnId="{65AECDCB-9F05-484D-9B71-C36ECDBEB2CD}">
      <dgm:prSet/>
      <dgm:spPr/>
      <dgm:t>
        <a:bodyPr/>
        <a:lstStyle/>
        <a:p>
          <a:endParaRPr lang="en-US" sz="1400">
            <a:latin typeface="Arial" panose="020B0604020202020204" pitchFamily="34" charset="0"/>
            <a:cs typeface="Arial" panose="020B0604020202020204" pitchFamily="34" charset="0"/>
          </a:endParaRPr>
        </a:p>
      </dgm:t>
    </dgm:pt>
    <dgm:pt modelId="{9E246764-89A9-4228-BC1D-79E34183AC89}" type="sibTrans" cxnId="{65AECDCB-9F05-484D-9B71-C36ECDBEB2CD}">
      <dgm:prSet/>
      <dgm:spPr/>
      <dgm:t>
        <a:bodyPr/>
        <a:lstStyle/>
        <a:p>
          <a:endParaRPr lang="en-US" sz="1400">
            <a:latin typeface="Arial" panose="020B0604020202020204" pitchFamily="34" charset="0"/>
            <a:cs typeface="Arial" panose="020B0604020202020204" pitchFamily="34" charset="0"/>
          </a:endParaRPr>
        </a:p>
      </dgm:t>
    </dgm:pt>
    <dgm:pt modelId="{A8CCD781-2D3D-4E4A-BF4E-27E324DBDAB4}">
      <dgm:prSet phldrT="[Text]" custT="1"/>
      <dgm:spPr/>
      <dgm:t>
        <a:bodyPr/>
        <a:lstStyle/>
        <a:p>
          <a:endParaRPr lang="en-US" sz="1400" b="1" dirty="0">
            <a:solidFill>
              <a:srgbClr val="0065A2"/>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63BDBD6-B156-42FE-A1CB-B74C21DBB3A3}" type="parTrans" cxnId="{07CA8F50-2733-42E9-A062-88BDCCF38EEB}">
      <dgm:prSet/>
      <dgm:spPr/>
      <dgm:t>
        <a:bodyPr/>
        <a:lstStyle/>
        <a:p>
          <a:endParaRPr lang="en-US" sz="1400">
            <a:latin typeface="Arial" panose="020B0604020202020204" pitchFamily="34" charset="0"/>
            <a:cs typeface="Arial" panose="020B0604020202020204" pitchFamily="34" charset="0"/>
          </a:endParaRPr>
        </a:p>
      </dgm:t>
    </dgm:pt>
    <dgm:pt modelId="{E444CAD4-4EE2-4BEC-8528-6BDE892FFB82}" type="sibTrans" cxnId="{07CA8F50-2733-42E9-A062-88BDCCF38EEB}">
      <dgm:prSet/>
      <dgm:spPr/>
      <dgm:t>
        <a:bodyPr/>
        <a:lstStyle/>
        <a:p>
          <a:endParaRPr lang="en-US" sz="1400">
            <a:latin typeface="Arial" panose="020B0604020202020204" pitchFamily="34" charset="0"/>
            <a:cs typeface="Arial" panose="020B0604020202020204" pitchFamily="34" charset="0"/>
          </a:endParaRPr>
        </a:p>
      </dgm:t>
    </dgm:pt>
    <dgm:pt modelId="{C82F5647-CB86-45C4-8646-2E1BC10C6A25}">
      <dgm:prSet phldrT="[Text]" custT="1"/>
      <dgm:spPr/>
      <dgm:t>
        <a:bodyPr/>
        <a:lstStyle/>
        <a:p>
          <a:endParaRPr lang="en-US" sz="1200" dirty="0">
            <a:solidFill>
              <a:schemeClr val="tx1">
                <a:lumMod val="65000"/>
                <a:lumOff val="35000"/>
              </a:schemeClr>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E64E698-FCDE-4745-B394-93A1B0F1762C}" type="parTrans" cxnId="{6997AB98-A14A-40C9-AB4D-55FC52EDD0BE}">
      <dgm:prSet/>
      <dgm:spPr/>
      <dgm:t>
        <a:bodyPr/>
        <a:lstStyle/>
        <a:p>
          <a:endParaRPr lang="en-US" sz="1400">
            <a:latin typeface="Arial" panose="020B0604020202020204" pitchFamily="34" charset="0"/>
            <a:cs typeface="Arial" panose="020B0604020202020204" pitchFamily="34" charset="0"/>
          </a:endParaRPr>
        </a:p>
      </dgm:t>
    </dgm:pt>
    <dgm:pt modelId="{A6A10452-8F2C-4135-864F-3DB1ADE51CC8}" type="sibTrans" cxnId="{6997AB98-A14A-40C9-AB4D-55FC52EDD0BE}">
      <dgm:prSet/>
      <dgm:spPr/>
      <dgm:t>
        <a:bodyPr/>
        <a:lstStyle/>
        <a:p>
          <a:endParaRPr lang="en-US" sz="1400">
            <a:latin typeface="Arial" panose="020B0604020202020204" pitchFamily="34" charset="0"/>
            <a:cs typeface="Arial" panose="020B0604020202020204" pitchFamily="34" charset="0"/>
          </a:endParaRPr>
        </a:p>
      </dgm:t>
    </dgm:pt>
    <dgm:pt modelId="{BA7C65F9-9393-4952-9977-90357EA4FFFA}">
      <dgm:prSet phldrT="[Text]" custT="1"/>
      <dgm:spPr/>
      <dgm:t>
        <a:bodyPr/>
        <a:lstStyle/>
        <a:p>
          <a:endParaRPr lang="en-US" sz="1400" b="1" dirty="0">
            <a:solidFill>
              <a:srgbClr val="0065A2"/>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E9BA459-E6FE-4A89-8948-E34F44C8F014}" type="parTrans" cxnId="{5C950D60-7EE4-4360-89BE-E04FC36E10AA}">
      <dgm:prSet/>
      <dgm:spPr/>
      <dgm:t>
        <a:bodyPr/>
        <a:lstStyle/>
        <a:p>
          <a:endParaRPr lang="en-US" sz="1400">
            <a:latin typeface="Arial" panose="020B0604020202020204" pitchFamily="34" charset="0"/>
            <a:cs typeface="Arial" panose="020B0604020202020204" pitchFamily="34" charset="0"/>
          </a:endParaRPr>
        </a:p>
      </dgm:t>
    </dgm:pt>
    <dgm:pt modelId="{9C2758BA-D8B9-4A2D-81F9-E7C6ACA31B8E}" type="sibTrans" cxnId="{5C950D60-7EE4-4360-89BE-E04FC36E10AA}">
      <dgm:prSet/>
      <dgm:spPr/>
      <dgm:t>
        <a:bodyPr/>
        <a:lstStyle/>
        <a:p>
          <a:endParaRPr lang="en-US" sz="1400">
            <a:latin typeface="Arial" panose="020B0604020202020204" pitchFamily="34" charset="0"/>
            <a:cs typeface="Arial" panose="020B0604020202020204" pitchFamily="34" charset="0"/>
          </a:endParaRPr>
        </a:p>
      </dgm:t>
    </dgm:pt>
    <dgm:pt modelId="{D98A6613-9069-459C-9FFC-819673E0E244}">
      <dgm:prSet phldrT="[Text]" custT="1"/>
      <dgm:spPr/>
      <dgm:t>
        <a:bodyPr/>
        <a:lstStyle/>
        <a:p>
          <a:endParaRPr lang="en-US" sz="1200" dirty="0">
            <a:solidFill>
              <a:schemeClr val="tx1">
                <a:lumMod val="65000"/>
                <a:lumOff val="35000"/>
              </a:schemeClr>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8A7CE0E-8922-45FF-9B05-8B16C987789E}" type="parTrans" cxnId="{0472A48C-2430-4B1D-A080-44AAB0E3A2A2}">
      <dgm:prSet/>
      <dgm:spPr/>
      <dgm:t>
        <a:bodyPr/>
        <a:lstStyle/>
        <a:p>
          <a:endParaRPr lang="en-US" sz="1400">
            <a:latin typeface="Arial" panose="020B0604020202020204" pitchFamily="34" charset="0"/>
            <a:cs typeface="Arial" panose="020B0604020202020204" pitchFamily="34" charset="0"/>
          </a:endParaRPr>
        </a:p>
      </dgm:t>
    </dgm:pt>
    <dgm:pt modelId="{0E5F4A62-D060-4DBB-BDA3-107B0DC8F5F7}" type="sibTrans" cxnId="{0472A48C-2430-4B1D-A080-44AAB0E3A2A2}">
      <dgm:prSet/>
      <dgm:spPr/>
      <dgm:t>
        <a:bodyPr/>
        <a:lstStyle/>
        <a:p>
          <a:endParaRPr lang="en-US" sz="1400">
            <a:latin typeface="Arial" panose="020B0604020202020204" pitchFamily="34" charset="0"/>
            <a:cs typeface="Arial" panose="020B0604020202020204" pitchFamily="34" charset="0"/>
          </a:endParaRPr>
        </a:p>
      </dgm:t>
    </dgm:pt>
    <dgm:pt modelId="{D1B3B90A-CDD0-4384-989B-7F8441454473}">
      <dgm:prSet phldrT="[Text]" custT="1"/>
      <dgm:spPr/>
      <dgm:t>
        <a:bodyPr/>
        <a:lstStyle/>
        <a:p>
          <a:endParaRPr lang="en-US" sz="1400" b="1" dirty="0">
            <a:solidFill>
              <a:srgbClr val="0065A2"/>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46AB4D0-9BD2-4E57-A08B-C5BC6773C2C5}" type="parTrans" cxnId="{9E35607F-E13D-4E51-B252-A7E108333E2F}">
      <dgm:prSet/>
      <dgm:spPr/>
      <dgm:t>
        <a:bodyPr/>
        <a:lstStyle/>
        <a:p>
          <a:endParaRPr lang="en-US" sz="1400">
            <a:latin typeface="Arial" panose="020B0604020202020204" pitchFamily="34" charset="0"/>
            <a:cs typeface="Arial" panose="020B0604020202020204" pitchFamily="34" charset="0"/>
          </a:endParaRPr>
        </a:p>
      </dgm:t>
    </dgm:pt>
    <dgm:pt modelId="{549F16BB-6455-4092-B224-D49E693EA880}" type="sibTrans" cxnId="{9E35607F-E13D-4E51-B252-A7E108333E2F}">
      <dgm:prSet/>
      <dgm:spPr/>
      <dgm:t>
        <a:bodyPr/>
        <a:lstStyle/>
        <a:p>
          <a:endParaRPr lang="en-US" sz="1400">
            <a:latin typeface="Arial" panose="020B0604020202020204" pitchFamily="34" charset="0"/>
            <a:cs typeface="Arial" panose="020B0604020202020204" pitchFamily="34" charset="0"/>
          </a:endParaRPr>
        </a:p>
      </dgm:t>
    </dgm:pt>
    <dgm:pt modelId="{14B603FC-AF94-47BB-AEF9-194DDBB1FFFE}">
      <dgm:prSet phldrT="[Text]" custT="1"/>
      <dgm:spPr/>
      <dgm:t>
        <a:bodyPr/>
        <a:lstStyle/>
        <a:p>
          <a:endParaRPr lang="en-US" sz="1400" b="1" dirty="0">
            <a:solidFill>
              <a:srgbClr val="0065A2"/>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413D75C-1048-49D8-A0A5-4A6B9741868C}" type="parTrans" cxnId="{7DD959D7-7373-43C5-980C-23737C8F57F6}">
      <dgm:prSet/>
      <dgm:spPr/>
      <dgm:t>
        <a:bodyPr/>
        <a:lstStyle/>
        <a:p>
          <a:endParaRPr lang="en-US" sz="1400">
            <a:latin typeface="Arial" panose="020B0604020202020204" pitchFamily="34" charset="0"/>
            <a:cs typeface="Arial" panose="020B0604020202020204" pitchFamily="34" charset="0"/>
          </a:endParaRPr>
        </a:p>
      </dgm:t>
    </dgm:pt>
    <dgm:pt modelId="{A9FDEF7F-A769-46C7-8D6D-CF18866C6A0F}" type="sibTrans" cxnId="{7DD959D7-7373-43C5-980C-23737C8F57F6}">
      <dgm:prSet/>
      <dgm:spPr/>
      <dgm:t>
        <a:bodyPr/>
        <a:lstStyle/>
        <a:p>
          <a:endParaRPr lang="en-US" sz="1400">
            <a:latin typeface="Arial" panose="020B0604020202020204" pitchFamily="34" charset="0"/>
            <a:cs typeface="Arial" panose="020B0604020202020204" pitchFamily="34" charset="0"/>
          </a:endParaRPr>
        </a:p>
      </dgm:t>
    </dgm:pt>
    <dgm:pt modelId="{66A074E0-EBAB-4BE5-9127-BAFE1139E04A}">
      <dgm:prSet phldrT="[Text]" custT="1"/>
      <dgm:spPr/>
      <dgm:t>
        <a:bodyPr/>
        <a:lstStyle/>
        <a:p>
          <a:endParaRPr lang="en-US" sz="1200" dirty="0">
            <a:solidFill>
              <a:schemeClr val="tx1">
                <a:lumMod val="65000"/>
                <a:lumOff val="35000"/>
              </a:schemeClr>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506BFE1-074D-40CA-A990-30828157E204}" type="parTrans" cxnId="{0D6D9A9F-1162-434C-8459-86C089941DF7}">
      <dgm:prSet/>
      <dgm:spPr/>
      <dgm:t>
        <a:bodyPr/>
        <a:lstStyle/>
        <a:p>
          <a:endParaRPr lang="en-US" sz="1400">
            <a:latin typeface="Arial" panose="020B0604020202020204" pitchFamily="34" charset="0"/>
            <a:cs typeface="Arial" panose="020B0604020202020204" pitchFamily="34" charset="0"/>
          </a:endParaRPr>
        </a:p>
      </dgm:t>
    </dgm:pt>
    <dgm:pt modelId="{24F9FD9F-5673-43A3-8B19-A0669C5771F9}" type="sibTrans" cxnId="{0D6D9A9F-1162-434C-8459-86C089941DF7}">
      <dgm:prSet/>
      <dgm:spPr/>
      <dgm:t>
        <a:bodyPr/>
        <a:lstStyle/>
        <a:p>
          <a:endParaRPr lang="en-US" sz="1400">
            <a:latin typeface="Arial" panose="020B0604020202020204" pitchFamily="34" charset="0"/>
            <a:cs typeface="Arial" panose="020B0604020202020204" pitchFamily="34" charset="0"/>
          </a:endParaRPr>
        </a:p>
      </dgm:t>
    </dgm:pt>
    <dgm:pt modelId="{09AB9FFB-9C6E-4DA3-A555-57B807581F5D}">
      <dgm:prSet phldrT="[Text]" custT="1"/>
      <dgm:spPr/>
      <dgm:t>
        <a:bodyPr/>
        <a:lstStyle/>
        <a:p>
          <a:pPr>
            <a:spcAft>
              <a:spcPts val="0"/>
            </a:spcAft>
          </a:pPr>
          <a:endParaRPr lang="en-US" sz="1400" b="1" dirty="0">
            <a:solidFill>
              <a:srgbClr val="0065A2"/>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7DBD515-E51A-4C48-AA57-DE791D9BB92D}" type="parTrans" cxnId="{08C148B5-36A3-4DB9-BCFA-58F50FC18668}">
      <dgm:prSet/>
      <dgm:spPr/>
      <dgm:t>
        <a:bodyPr/>
        <a:lstStyle/>
        <a:p>
          <a:endParaRPr lang="en-US" sz="1400">
            <a:latin typeface="Arial" panose="020B0604020202020204" pitchFamily="34" charset="0"/>
            <a:cs typeface="Arial" panose="020B0604020202020204" pitchFamily="34" charset="0"/>
          </a:endParaRPr>
        </a:p>
      </dgm:t>
    </dgm:pt>
    <dgm:pt modelId="{10E1E557-B8A7-49BA-9E5B-F19D463F0073}" type="sibTrans" cxnId="{08C148B5-36A3-4DB9-BCFA-58F50FC18668}">
      <dgm:prSet/>
      <dgm:spPr/>
      <dgm:t>
        <a:bodyPr/>
        <a:lstStyle/>
        <a:p>
          <a:endParaRPr lang="en-US" sz="1400">
            <a:latin typeface="Arial" panose="020B0604020202020204" pitchFamily="34" charset="0"/>
            <a:cs typeface="Arial" panose="020B0604020202020204" pitchFamily="34" charset="0"/>
          </a:endParaRPr>
        </a:p>
      </dgm:t>
    </dgm:pt>
    <dgm:pt modelId="{A9237AAC-243C-4066-B5D8-A3EDE0A008F5}">
      <dgm:prSet phldrT="[Text]" custT="1"/>
      <dgm:spPr/>
      <dgm:t>
        <a:bodyPr/>
        <a:lstStyle/>
        <a:p>
          <a:r>
            <a:rPr lang="en-US" sz="1200" dirty="0">
              <a:solidFill>
                <a:schemeClr val="tx1">
                  <a:lumMod val="65000"/>
                  <a:lumOff val="35000"/>
                </a:schemeClr>
              </a:solidFill>
              <a:latin typeface="Arial" panose="020B0604020202020204" pitchFamily="34" charset="0"/>
              <a:cs typeface="Arial" panose="020B0604020202020204" pitchFamily="34" charset="0"/>
            </a:rPr>
            <a:t>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3E0EE86-9D97-4ADE-87E0-4A38816B0486}" type="parTrans" cxnId="{D955D1F8-1013-4BD5-A3E8-0976974FA499}">
      <dgm:prSet/>
      <dgm:spPr/>
      <dgm:t>
        <a:bodyPr/>
        <a:lstStyle/>
        <a:p>
          <a:endParaRPr lang="en-US" sz="1400">
            <a:latin typeface="Arial" panose="020B0604020202020204" pitchFamily="34" charset="0"/>
            <a:cs typeface="Arial" panose="020B0604020202020204" pitchFamily="34" charset="0"/>
          </a:endParaRPr>
        </a:p>
      </dgm:t>
    </dgm:pt>
    <dgm:pt modelId="{313451A5-0364-4A46-81EF-BF4DAE8F2FEF}" type="sibTrans" cxnId="{D955D1F8-1013-4BD5-A3E8-0976974FA499}">
      <dgm:prSet/>
      <dgm:spPr/>
      <dgm:t>
        <a:bodyPr/>
        <a:lstStyle/>
        <a:p>
          <a:endParaRPr lang="en-US" sz="1400">
            <a:latin typeface="Arial" panose="020B0604020202020204" pitchFamily="34" charset="0"/>
            <a:cs typeface="Arial" panose="020B0604020202020204" pitchFamily="34" charset="0"/>
          </a:endParaRPr>
        </a:p>
      </dgm:t>
    </dgm:pt>
    <dgm:pt modelId="{7723506D-9A5C-4EAD-8FBF-AA2F2B585C71}">
      <dgm:prSet phldrT="[Text]" custT="1"/>
      <dgm:spPr/>
      <dgm:t>
        <a:bodyPr/>
        <a:lstStyle/>
        <a:p>
          <a:endParaRPr lang="en-US" sz="1400" b="1" dirty="0">
            <a:solidFill>
              <a:srgbClr val="0065A2"/>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CA0977F-4C9C-47E1-8FCC-8CA66CC7253C}" type="sibTrans" cxnId="{1735C9F5-B7A9-4963-9D7B-1E30266AC581}">
      <dgm:prSet/>
      <dgm:spPr/>
      <dgm:t>
        <a:bodyPr/>
        <a:lstStyle/>
        <a:p>
          <a:endParaRPr lang="en-US" sz="1400">
            <a:latin typeface="Arial" panose="020B0604020202020204" pitchFamily="34" charset="0"/>
            <a:cs typeface="Arial" panose="020B0604020202020204" pitchFamily="34" charset="0"/>
          </a:endParaRPr>
        </a:p>
      </dgm:t>
    </dgm:pt>
    <dgm:pt modelId="{B937FE3F-A53D-4D6C-BA1A-7809A6FEAF41}" type="parTrans" cxnId="{1735C9F5-B7A9-4963-9D7B-1E30266AC581}">
      <dgm:prSet/>
      <dgm:spPr/>
      <dgm:t>
        <a:bodyPr/>
        <a:lstStyle/>
        <a:p>
          <a:endParaRPr lang="en-US" sz="1400">
            <a:latin typeface="Arial" panose="020B0604020202020204" pitchFamily="34" charset="0"/>
            <a:cs typeface="Arial" panose="020B0604020202020204" pitchFamily="34" charset="0"/>
          </a:endParaRPr>
        </a:p>
      </dgm:t>
    </dgm:pt>
    <dgm:pt modelId="{09CCB95B-52FB-4498-BE20-4DC8A13B2A89}" type="pres">
      <dgm:prSet presAssocID="{B479992F-976B-4164-8835-DD5637839576}" presName="Name0" presStyleCnt="0">
        <dgm:presLayoutVars>
          <dgm:dir/>
        </dgm:presLayoutVars>
      </dgm:prSet>
      <dgm:spPr/>
    </dgm:pt>
    <dgm:pt modelId="{4BB31C9F-B612-4961-ABCD-3C606F3FF1B0}" type="pres">
      <dgm:prSet presAssocID="{7723506D-9A5C-4EAD-8FBF-AA2F2B585C71}" presName="parComposite" presStyleCnt="0"/>
      <dgm:spPr/>
    </dgm:pt>
    <dgm:pt modelId="{97F4296A-D998-4A45-83C3-F1D1C66DD479}" type="pres">
      <dgm:prSet presAssocID="{7723506D-9A5C-4EAD-8FBF-AA2F2B585C71}" presName="parBigCircle" presStyleLbl="node0" presStyleIdx="0" presStyleCnt="8"/>
      <dgm:spPr>
        <a:gradFill rotWithShape="0">
          <a:gsLst>
            <a:gs pos="0">
              <a:srgbClr val="00AEEF"/>
            </a:gs>
            <a:gs pos="100000">
              <a:srgbClr val="0065A2"/>
            </a:gs>
          </a:gsLst>
          <a:lin ang="5400000" scaled="0"/>
        </a:gradFill>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91CFC37-B59F-49AB-9900-63CFA5EF20F4}" type="pres">
      <dgm:prSet presAssocID="{7723506D-9A5C-4EAD-8FBF-AA2F2B585C71}" presName="parTx" presStyleLbl="revTx" presStyleIdx="0" presStyleCnt="22"/>
      <dgm:spPr/>
    </dgm:pt>
    <dgm:pt modelId="{66A7F0B9-BDEB-49FF-B8E8-FAAD0B03B93B}" type="pres">
      <dgm:prSet presAssocID="{7723506D-9A5C-4EAD-8FBF-AA2F2B585C71}" presName="bSpace" presStyleCnt="0"/>
      <dgm:spPr/>
    </dgm:pt>
    <dgm:pt modelId="{4A498FC4-9CB7-4829-B0ED-70DF13C940FE}" type="pres">
      <dgm:prSet presAssocID="{7723506D-9A5C-4EAD-8FBF-AA2F2B585C71}" presName="parBackupNorm" presStyleCnt="0"/>
      <dgm:spPr/>
    </dgm:pt>
    <dgm:pt modelId="{17C135DD-D896-4B47-92C9-D2B1EB28183A}" type="pres">
      <dgm:prSet presAssocID="{FCA0977F-4C9C-47E1-8FCC-8CA66CC7253C}" presName="parSpace" presStyleCnt="0"/>
      <dgm:spPr/>
    </dgm:pt>
    <dgm:pt modelId="{6A95A284-8B39-468E-8988-26DE505A1B56}" type="pres">
      <dgm:prSet presAssocID="{E82ABEC4-8FBB-4A73-B6FF-4141157F2499}" presName="desBackupLeftNorm" presStyleCnt="0"/>
      <dgm:spPr/>
    </dgm:pt>
    <dgm:pt modelId="{B61E33BD-CFF0-4425-9ADB-AD0D0222546A}" type="pres">
      <dgm:prSet presAssocID="{E82ABEC4-8FBB-4A73-B6FF-4141157F2499}" presName="desComposite" presStyleCnt="0"/>
      <dgm:spPr/>
    </dgm:pt>
    <dgm:pt modelId="{46E76132-61F5-4094-98FE-2B32C533BAB8}" type="pres">
      <dgm:prSet presAssocID="{E82ABEC4-8FBB-4A73-B6FF-4141157F2499}" presName="desCircle" presStyleLbl="node1" presStyleIdx="0" presStyleCnt="7" custLinFactNeighborX="-8006" custLinFactNeighborY="-499"/>
      <dgm:spPr>
        <a:gradFill rotWithShape="0">
          <a:gsLst>
            <a:gs pos="0">
              <a:schemeClr val="accent2">
                <a:hueOff val="0"/>
                <a:satOff val="0"/>
                <a:lumOff val="0"/>
                <a:alphaOff val="0"/>
                <a:satMod val="103000"/>
                <a:lumMod val="102000"/>
                <a:tint val="94000"/>
              </a:schemeClr>
            </a:gs>
            <a:gs pos="100000">
              <a:schemeClr val="accent2">
                <a:hueOff val="0"/>
                <a:satOff val="0"/>
                <a:lumOff val="0"/>
                <a:alphaOff val="0"/>
                <a:lumMod val="99000"/>
                <a:satMod val="120000"/>
                <a:shade val="78000"/>
              </a:schemeClr>
            </a:gs>
          </a:gsLst>
        </a:gradFill>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C186475-4E96-47C0-8BB9-6983F06211EB}" type="pres">
      <dgm:prSet presAssocID="{E82ABEC4-8FBB-4A73-B6FF-4141157F2499}" presName="chTx" presStyleLbl="revTx" presStyleIdx="1" presStyleCnt="22" custLinFactNeighborX="2248" custLinFactNeighborY="3481"/>
      <dgm:spPr/>
    </dgm:pt>
    <dgm:pt modelId="{03FC7D62-4689-49DA-AE37-448FF4947F65}" type="pres">
      <dgm:prSet presAssocID="{E82ABEC4-8FBB-4A73-B6FF-4141157F2499}" presName="desTx" presStyleLbl="revTx" presStyleIdx="2" presStyleCnt="22">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791D7BF-9D56-4C8B-A5F7-A893BC806B5D}" type="pres">
      <dgm:prSet presAssocID="{E82ABEC4-8FBB-4A73-B6FF-4141157F2499}" presName="desBackupRightNorm" presStyleCnt="0"/>
      <dgm:spPr/>
    </dgm:pt>
    <dgm:pt modelId="{999A3BB9-F4AF-4599-9994-841A3A6807F1}" type="pres">
      <dgm:prSet presAssocID="{B51A991B-7A1A-4D56-B7A8-5CE4FF70FE8E}" presName="desSpace" presStyleCnt="0"/>
      <dgm:spPr/>
    </dgm:pt>
    <dgm:pt modelId="{85CA1B41-7037-4FB9-A185-4C20C5E4FEEB}" type="pres">
      <dgm:prSet presAssocID="{BE664217-0C29-4C36-B5FF-89E688D5E7E2}" presName="parComposite" presStyleCnt="0"/>
      <dgm:spPr/>
    </dgm:pt>
    <dgm:pt modelId="{5F4C40B8-29BB-459A-BEEE-015DF78AC43C}" type="pres">
      <dgm:prSet presAssocID="{BE664217-0C29-4C36-B5FF-89E688D5E7E2}" presName="parBigCircle" presStyleLbl="node0" presStyleIdx="1" presStyleCnt="8" custLinFactNeighborX="-8311" custLinFactNeighborY="-1222"/>
      <dgm:spPr>
        <a:xfrm>
          <a:off x="1346097" y="2509317"/>
          <a:ext cx="846181" cy="846181"/>
        </a:xfrm>
        <a:prstGeom prst="donut">
          <a:avLst>
            <a:gd name="adj" fmla="val 20000"/>
          </a:avLst>
        </a:prstGeom>
        <a:gradFill rotWithShape="0">
          <a:gsLst>
            <a:gs pos="0">
              <a:srgbClr val="00AEEF"/>
            </a:gs>
            <a:gs pos="100000">
              <a:srgbClr val="0065A2"/>
            </a:gs>
          </a:gsLst>
          <a:lin ang="5400000" scaled="0"/>
        </a:gradFill>
        <a:ln>
          <a:noFill/>
        </a:ln>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066399E-D4D1-4D54-8C99-85245D7F557D}" type="pres">
      <dgm:prSet presAssocID="{BE664217-0C29-4C36-B5FF-89E688D5E7E2}" presName="parTx" presStyleLbl="revTx" presStyleIdx="3" presStyleCnt="22" custLinFactNeighborX="-4862" custLinFactNeighborY="-1506"/>
      <dgm:spPr/>
    </dgm:pt>
    <dgm:pt modelId="{60E1676D-97C1-437F-89B2-E03F28B87E0E}" type="pres">
      <dgm:prSet presAssocID="{BE664217-0C29-4C36-B5FF-89E688D5E7E2}" presName="bSpace" presStyleCnt="0"/>
      <dgm:spPr/>
    </dgm:pt>
    <dgm:pt modelId="{B2BB3ED3-6F1E-4A1D-BE59-4FEDB4117380}" type="pres">
      <dgm:prSet presAssocID="{BE664217-0C29-4C36-B5FF-89E688D5E7E2}" presName="parBackupNorm" presStyleCnt="0"/>
      <dgm:spPr/>
    </dgm:pt>
    <dgm:pt modelId="{D1FC9637-3C8C-47F9-B3E7-EAF405D35BC9}" type="pres">
      <dgm:prSet presAssocID="{D9594043-DA0A-457B-BD67-89D68CB5271E}" presName="parSpace" presStyleCnt="0"/>
      <dgm:spPr/>
    </dgm:pt>
    <dgm:pt modelId="{F62C2D22-859A-416B-894D-7F772612C2B0}" type="pres">
      <dgm:prSet presAssocID="{26C62CC1-F6DD-416B-8CB6-0CE4AEDEFA76}" presName="desBackupLeftNorm" presStyleCnt="0"/>
      <dgm:spPr/>
    </dgm:pt>
    <dgm:pt modelId="{42B22CDC-F676-4B27-9308-3F95D6314906}" type="pres">
      <dgm:prSet presAssocID="{26C62CC1-F6DD-416B-8CB6-0CE4AEDEFA76}" presName="desComposite" presStyleCnt="0"/>
      <dgm:spPr/>
    </dgm:pt>
    <dgm:pt modelId="{4CB52CBE-D756-4A84-9DAD-341E24A8B0E6}" type="pres">
      <dgm:prSet presAssocID="{26C62CC1-F6DD-416B-8CB6-0CE4AEDEFA76}" presName="desCircle" presStyleLbl="node1" presStyleIdx="1" presStyleCnt="7" custLinFactNeighborX="-28021" custLinFactNeighborY="-499"/>
      <dgm:spPr>
        <a:gradFill rotWithShape="0">
          <a:gsLst>
            <a:gs pos="0">
              <a:srgbClr val="BCB800"/>
            </a:gs>
            <a:gs pos="100000">
              <a:srgbClr val="9A9500"/>
            </a:gs>
          </a:gsLst>
          <a:lin ang="5400000" scaled="0"/>
        </a:gradFill>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3E5A793-D8C2-439E-9008-84556FE6700A}" type="pres">
      <dgm:prSet presAssocID="{26C62CC1-F6DD-416B-8CB6-0CE4AEDEFA76}" presName="chTx" presStyleLbl="revTx" presStyleIdx="4" presStyleCnt="22" custLinFactNeighborX="-8618" custLinFactNeighborY="11645"/>
      <dgm:spPr/>
    </dgm:pt>
    <dgm:pt modelId="{030EF0B5-5E97-4A21-BAC5-4C76BE7E16F7}" type="pres">
      <dgm:prSet presAssocID="{26C62CC1-F6DD-416B-8CB6-0CE4AEDEFA76}" presName="desTx" presStyleLbl="revTx" presStyleIdx="5" presStyleCnt="22">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F3E60E9-7861-4ABD-8DDA-19BDC9E74203}" type="pres">
      <dgm:prSet presAssocID="{26C62CC1-F6DD-416B-8CB6-0CE4AEDEFA76}" presName="desBackupRightNorm" presStyleCnt="0"/>
      <dgm:spPr/>
    </dgm:pt>
    <dgm:pt modelId="{CE254DED-EF06-41FE-80F6-E518C7E472FE}" type="pres">
      <dgm:prSet presAssocID="{D808F272-16E6-4DA1-B79C-99D8F860F170}" presName="desSpace" presStyleCnt="0"/>
      <dgm:spPr/>
    </dgm:pt>
    <dgm:pt modelId="{72AA37D1-3370-4D48-BDA1-0A4CCB282017}" type="pres">
      <dgm:prSet presAssocID="{F6409DDA-131F-4960-AD34-6E5B1B487D2B}" presName="parComposite" presStyleCnt="0"/>
      <dgm:spPr/>
    </dgm:pt>
    <dgm:pt modelId="{8F4B7473-3D89-4AC8-933B-05DBF0C877EE}" type="pres">
      <dgm:prSet presAssocID="{F6409DDA-131F-4960-AD34-6E5B1B487D2B}" presName="parBigCircle" presStyleLbl="node0" presStyleIdx="2" presStyleCnt="8" custLinFactNeighborX="40539" custLinFactNeighborY="479"/>
      <dgm:spPr>
        <a:xfrm>
          <a:off x="3172335" y="2523710"/>
          <a:ext cx="846181" cy="846181"/>
        </a:xfrm>
        <a:prstGeom prst="donut">
          <a:avLst>
            <a:gd name="adj" fmla="val 20000"/>
          </a:avLst>
        </a:prstGeom>
        <a:gradFill rotWithShape="0">
          <a:gsLst>
            <a:gs pos="0">
              <a:srgbClr val="00AEEF"/>
            </a:gs>
            <a:gs pos="100000">
              <a:srgbClr val="0065A2"/>
            </a:gs>
          </a:gsLst>
          <a:lin ang="5400000" scaled="0"/>
        </a:gradFill>
        <a:ln>
          <a:noFill/>
        </a:ln>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38F63DF-871C-43D5-887F-5446A7DADDF4}" type="pres">
      <dgm:prSet presAssocID="{F6409DDA-131F-4960-AD34-6E5B1B487D2B}" presName="parTx" presStyleLbl="revTx" presStyleIdx="6" presStyleCnt="22" custLinFactNeighborX="36095" custLinFactNeighborY="-4518"/>
      <dgm:spPr/>
    </dgm:pt>
    <dgm:pt modelId="{0F044922-8669-45D0-8A6B-56E8606581D7}" type="pres">
      <dgm:prSet presAssocID="{F6409DDA-131F-4960-AD34-6E5B1B487D2B}" presName="bSpace" presStyleCnt="0"/>
      <dgm:spPr/>
    </dgm:pt>
    <dgm:pt modelId="{0BDB7009-C471-4024-9D90-B738B6265ABC}" type="pres">
      <dgm:prSet presAssocID="{F6409DDA-131F-4960-AD34-6E5B1B487D2B}" presName="parBackupNorm" presStyleCnt="0"/>
      <dgm:spPr/>
    </dgm:pt>
    <dgm:pt modelId="{8EC4FAAE-FAAD-461E-8391-2F00F4962F27}" type="pres">
      <dgm:prSet presAssocID="{FB18C0A8-02B4-4845-B14D-999F673B987B}" presName="parSpace" presStyleCnt="0"/>
      <dgm:spPr/>
    </dgm:pt>
    <dgm:pt modelId="{B98D8C85-A593-4531-8E38-D6AE6B5397A9}" type="pres">
      <dgm:prSet presAssocID="{B0607DA0-8A30-466C-93DD-B4BD3123857A}" presName="desBackupLeftNorm" presStyleCnt="0"/>
      <dgm:spPr/>
    </dgm:pt>
    <dgm:pt modelId="{03121BE4-6017-4DA2-AE48-B5ACCC2E75DB}" type="pres">
      <dgm:prSet presAssocID="{B0607DA0-8A30-466C-93DD-B4BD3123857A}" presName="desComposite" presStyleCnt="0"/>
      <dgm:spPr/>
    </dgm:pt>
    <dgm:pt modelId="{5BF2A7E3-1ED8-4DEC-81F5-E229C470724E}" type="pres">
      <dgm:prSet presAssocID="{B0607DA0-8A30-466C-93DD-B4BD3123857A}" presName="desCircle" presStyleLbl="node1" presStyleIdx="2" presStyleCnt="7" custLinFactX="-100000" custLinFactNeighborX="-136178" custLinFactNeighborY="923"/>
      <dgm:spPr>
        <a:gradFill rotWithShape="0">
          <a:gsLst>
            <a:gs pos="0">
              <a:schemeClr val="accent4">
                <a:hueOff val="0"/>
                <a:satOff val="0"/>
                <a:lumOff val="0"/>
                <a:alphaOff val="0"/>
                <a:satMod val="103000"/>
                <a:lumMod val="102000"/>
                <a:tint val="94000"/>
              </a:schemeClr>
            </a:gs>
            <a:gs pos="100000">
              <a:schemeClr val="accent4">
                <a:hueOff val="0"/>
                <a:satOff val="0"/>
                <a:lumOff val="0"/>
                <a:alphaOff val="0"/>
                <a:lumMod val="99000"/>
                <a:satMod val="120000"/>
                <a:shade val="78000"/>
              </a:schemeClr>
            </a:gs>
          </a:gsLst>
        </a:gradFill>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14726B7-ADE5-4251-8709-FEC701A11D80}" type="pres">
      <dgm:prSet presAssocID="{B0607DA0-8A30-466C-93DD-B4BD3123857A}" presName="chTx" presStyleLbl="revTx" presStyleIdx="7" presStyleCnt="22" custLinFactX="-19134" custLinFactNeighborX="-100000" custLinFactNeighborY="11645"/>
      <dgm:spPr/>
    </dgm:pt>
    <dgm:pt modelId="{EB879B05-2D40-4588-8037-A694F1615BD6}" type="pres">
      <dgm:prSet presAssocID="{B0607DA0-8A30-466C-93DD-B4BD3123857A}" presName="desTx" presStyleLbl="revTx" presStyleIdx="8" presStyleCnt="22">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FEE6667-D4A2-4A2F-8C3E-92D0ED24FAA6}" type="pres">
      <dgm:prSet presAssocID="{B0607DA0-8A30-466C-93DD-B4BD3123857A}" presName="desBackupRightNorm" presStyleCnt="0"/>
      <dgm:spPr/>
    </dgm:pt>
    <dgm:pt modelId="{F6256244-7EA7-42CB-8655-87223A75B908}" type="pres">
      <dgm:prSet presAssocID="{9E246764-89A9-4228-BC1D-79E34183AC89}" presName="desSpace" presStyleCnt="0"/>
      <dgm:spPr/>
    </dgm:pt>
    <dgm:pt modelId="{29FE8B6A-27F9-422F-A26A-FBEA9865B722}" type="pres">
      <dgm:prSet presAssocID="{A8CCD781-2D3D-4E4A-BF4E-27E324DBDAB4}" presName="parComposite" presStyleCnt="0"/>
      <dgm:spPr/>
    </dgm:pt>
    <dgm:pt modelId="{3BB74AEF-8906-4E0B-8C08-C2829F080F20}" type="pres">
      <dgm:prSet presAssocID="{A8CCD781-2D3D-4E4A-BF4E-27E324DBDAB4}" presName="parBigCircle" presStyleLbl="node0" presStyleIdx="3" presStyleCnt="8" custLinFactNeighborX="34634" custLinFactNeighborY="1442"/>
      <dgm:spPr>
        <a:xfrm>
          <a:off x="4535247" y="2531859"/>
          <a:ext cx="846181" cy="846181"/>
        </a:xfrm>
        <a:prstGeom prst="donut">
          <a:avLst>
            <a:gd name="adj" fmla="val 20000"/>
          </a:avLst>
        </a:prstGeom>
        <a:gradFill rotWithShape="0">
          <a:gsLst>
            <a:gs pos="0">
              <a:srgbClr val="00AEEF"/>
            </a:gs>
            <a:gs pos="100000">
              <a:srgbClr val="0065A2"/>
            </a:gs>
          </a:gsLst>
          <a:lin ang="5400000" scaled="0"/>
        </a:gradFill>
        <a:ln>
          <a:noFill/>
        </a:ln>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D92014F-C2CA-4C60-8095-36D6CC6F6649}" type="pres">
      <dgm:prSet presAssocID="{A8CCD781-2D3D-4E4A-BF4E-27E324DBDAB4}" presName="parTx" presStyleLbl="revTx" presStyleIdx="9" presStyleCnt="22" custLinFactNeighborX="34862" custLinFactNeighborY="-3012"/>
      <dgm:spPr/>
    </dgm:pt>
    <dgm:pt modelId="{5D64F4E5-E186-471C-AA00-A042974E39F3}" type="pres">
      <dgm:prSet presAssocID="{A8CCD781-2D3D-4E4A-BF4E-27E324DBDAB4}" presName="bSpace" presStyleCnt="0"/>
      <dgm:spPr/>
    </dgm:pt>
    <dgm:pt modelId="{7E295636-FFDB-476B-B64D-AF9AEC2C85BB}" type="pres">
      <dgm:prSet presAssocID="{A8CCD781-2D3D-4E4A-BF4E-27E324DBDAB4}" presName="parBackupNorm" presStyleCnt="0"/>
      <dgm:spPr/>
    </dgm:pt>
    <dgm:pt modelId="{F5A2D04D-978C-45D6-BD15-EF5EC4288353}" type="pres">
      <dgm:prSet presAssocID="{E444CAD4-4EE2-4BEC-8528-6BDE892FFB82}" presName="parSpace" presStyleCnt="0"/>
      <dgm:spPr/>
    </dgm:pt>
    <dgm:pt modelId="{F3FF7A43-8DE3-4C4F-ADBE-8D29B71C7431}" type="pres">
      <dgm:prSet presAssocID="{C82F5647-CB86-45C4-8646-2E1BC10C6A25}" presName="desBackupLeftNorm" presStyleCnt="0"/>
      <dgm:spPr/>
    </dgm:pt>
    <dgm:pt modelId="{450CE748-7A08-4F82-A0B1-3F7145E91D71}" type="pres">
      <dgm:prSet presAssocID="{C82F5647-CB86-45C4-8646-2E1BC10C6A25}" presName="desComposite" presStyleCnt="0"/>
      <dgm:spPr/>
    </dgm:pt>
    <dgm:pt modelId="{B4E3C0B4-B62D-42B5-A71E-AB846C59E1D6}" type="pres">
      <dgm:prSet presAssocID="{C82F5647-CB86-45C4-8646-2E1BC10C6A25}" presName="desCircle" presStyleLbl="node1" presStyleIdx="3" presStyleCnt="7" custLinFactNeighborX="55104" custLinFactNeighborY="923"/>
      <dgm:spPr>
        <a:gradFill rotWithShape="0">
          <a:gsLst>
            <a:gs pos="0">
              <a:srgbClr val="00D6CC"/>
            </a:gs>
            <a:gs pos="100000">
              <a:srgbClr val="00B8B0"/>
            </a:gs>
          </a:gsLst>
          <a:lin ang="5400000" scaled="0"/>
        </a:gradFill>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CF9B2AC-05C4-478D-B49D-B36E92ADBF52}" type="pres">
      <dgm:prSet presAssocID="{C82F5647-CB86-45C4-8646-2E1BC10C6A25}" presName="chTx" presStyleLbl="revTx" presStyleIdx="10" presStyleCnt="22" custLinFactX="-25773" custLinFactNeighborX="-100000" custLinFactNeighborY="11645"/>
      <dgm:spPr/>
    </dgm:pt>
    <dgm:pt modelId="{58118E49-C16E-448A-BF77-547D6FE59F7C}" type="pres">
      <dgm:prSet presAssocID="{C82F5647-CB86-45C4-8646-2E1BC10C6A25}" presName="desTx" presStyleLbl="revTx" presStyleIdx="11" presStyleCnt="22">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91BCE3B-E130-489C-9FF1-EC5E11F85678}" type="pres">
      <dgm:prSet presAssocID="{C82F5647-CB86-45C4-8646-2E1BC10C6A25}" presName="desBackupRightNorm" presStyleCnt="0"/>
      <dgm:spPr/>
    </dgm:pt>
    <dgm:pt modelId="{53B02E7F-24E8-4AFB-846A-D2C528A5EE9C}" type="pres">
      <dgm:prSet presAssocID="{A6A10452-8F2C-4135-864F-3DB1ADE51CC8}" presName="desSpace" presStyleCnt="0"/>
      <dgm:spPr/>
    </dgm:pt>
    <dgm:pt modelId="{30BA0B9E-87F4-44C1-A2CF-6758B9B1426B}" type="pres">
      <dgm:prSet presAssocID="{BA7C65F9-9393-4952-9977-90357EA4FFFA}" presName="parComposite" presStyleCnt="0"/>
      <dgm:spPr/>
    </dgm:pt>
    <dgm:pt modelId="{0E3A1E7F-6138-414B-9DA3-FB8A5A01A5C4}" type="pres">
      <dgm:prSet presAssocID="{BA7C65F9-9393-4952-9977-90357EA4FFFA}" presName="parBigCircle" presStyleLbl="node0" presStyleIdx="4" presStyleCnt="8" custLinFactNeighborX="23457" custLinFactNeighborY="479"/>
      <dgm:spPr>
        <a:xfrm>
          <a:off x="5853547" y="2523710"/>
          <a:ext cx="846181" cy="846181"/>
        </a:xfrm>
        <a:prstGeom prst="donut">
          <a:avLst>
            <a:gd name="adj" fmla="val 20000"/>
          </a:avLst>
        </a:prstGeom>
        <a:gradFill rotWithShape="0">
          <a:gsLst>
            <a:gs pos="0">
              <a:srgbClr val="00AEEF"/>
            </a:gs>
            <a:gs pos="100000">
              <a:srgbClr val="0065A2"/>
            </a:gs>
          </a:gsLst>
          <a:lin ang="5400000" scaled="0"/>
        </a:gradFill>
        <a:ln>
          <a:noFill/>
        </a:ln>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142ABC3-0641-459F-8853-8DC27A5DBC2D}" type="pres">
      <dgm:prSet presAssocID="{BA7C65F9-9393-4952-9977-90357EA4FFFA}" presName="parTx" presStyleLbl="revTx" presStyleIdx="12" presStyleCnt="22" custLinFactNeighborX="21518" custLinFactNeighborY="-1506"/>
      <dgm:spPr/>
    </dgm:pt>
    <dgm:pt modelId="{DFA92F67-1D14-41D2-B7E9-60F708D4FA6C}" type="pres">
      <dgm:prSet presAssocID="{BA7C65F9-9393-4952-9977-90357EA4FFFA}" presName="bSpace" presStyleCnt="0"/>
      <dgm:spPr/>
    </dgm:pt>
    <dgm:pt modelId="{318691B0-0691-49C9-A6D5-702BFA55B93D}" type="pres">
      <dgm:prSet presAssocID="{BA7C65F9-9393-4952-9977-90357EA4FFFA}" presName="parBackupNorm" presStyleCnt="0"/>
      <dgm:spPr/>
    </dgm:pt>
    <dgm:pt modelId="{361825EC-2A77-4B2D-9D70-A6F4A6AF3A91}" type="pres">
      <dgm:prSet presAssocID="{9C2758BA-D8B9-4A2D-81F9-E7C6ACA31B8E}" presName="parSpace" presStyleCnt="0"/>
      <dgm:spPr/>
    </dgm:pt>
    <dgm:pt modelId="{8219663F-35B7-4B0A-9976-EC6B940D64D0}" type="pres">
      <dgm:prSet presAssocID="{D98A6613-9069-459C-9FFC-819673E0E244}" presName="desBackupLeftNorm" presStyleCnt="0"/>
      <dgm:spPr/>
    </dgm:pt>
    <dgm:pt modelId="{CDADAAC7-0BCD-48E2-9B78-E1DBC26AF501}" type="pres">
      <dgm:prSet presAssocID="{D98A6613-9069-459C-9FFC-819673E0E244}" presName="desComposite" presStyleCnt="0"/>
      <dgm:spPr/>
    </dgm:pt>
    <dgm:pt modelId="{D4208B4C-03C1-4297-AAA5-1BD667379DB0}" type="pres">
      <dgm:prSet presAssocID="{D98A6613-9069-459C-9FFC-819673E0E244}" presName="desCircle" presStyleLbl="node1" presStyleIdx="4" presStyleCnt="7" custLinFactNeighborX="43398" custLinFactNeighborY="923"/>
      <dgm:spPr>
        <a:gradFill rotWithShape="0">
          <a:gsLst>
            <a:gs pos="0">
              <a:srgbClr val="5CBD57"/>
            </a:gs>
            <a:gs pos="100000">
              <a:srgbClr val="48A842"/>
            </a:gs>
          </a:gsLst>
          <a:lin ang="5400000" scaled="0"/>
        </a:gradFill>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9FE781B-9A30-465B-B694-80FE612F05E8}" type="pres">
      <dgm:prSet presAssocID="{D98A6613-9069-459C-9FFC-819673E0E244}" presName="chTx" presStyleLbl="revTx" presStyleIdx="13" presStyleCnt="22" custLinFactNeighborX="30709" custLinFactNeighborY="6687"/>
      <dgm:spPr/>
    </dgm:pt>
    <dgm:pt modelId="{9E7A139E-306D-45DE-88D6-79F8F039A7A3}" type="pres">
      <dgm:prSet presAssocID="{D98A6613-9069-459C-9FFC-819673E0E244}" presName="desTx" presStyleLbl="revTx" presStyleIdx="14" presStyleCnt="22">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7FA324A-2D76-4994-9B39-440DFEB3A59E}" type="pres">
      <dgm:prSet presAssocID="{D98A6613-9069-459C-9FFC-819673E0E244}" presName="desBackupRightNorm" presStyleCnt="0"/>
      <dgm:spPr/>
    </dgm:pt>
    <dgm:pt modelId="{C6121529-D657-4B0E-B641-F9FF6B699025}" type="pres">
      <dgm:prSet presAssocID="{0E5F4A62-D060-4DBB-BDA3-107B0DC8F5F7}" presName="desSpace" presStyleCnt="0"/>
      <dgm:spPr/>
    </dgm:pt>
    <dgm:pt modelId="{B92CE9FC-378E-4219-B072-303A1554D926}" type="pres">
      <dgm:prSet presAssocID="{D1B3B90A-CDD0-4384-989B-7F8441454473}" presName="parComposite" presStyleCnt="0"/>
      <dgm:spPr/>
    </dgm:pt>
    <dgm:pt modelId="{2F9AEE69-6639-4111-B548-5E9C7DFDDE72}" type="pres">
      <dgm:prSet presAssocID="{D1B3B90A-CDD0-4384-989B-7F8441454473}" presName="parBigCircle" presStyleLbl="node0" presStyleIdx="5" presStyleCnt="8" custLinFactNeighborX="19409" custLinFactNeighborY="479"/>
      <dgm:spPr>
        <a:xfrm>
          <a:off x="7232172" y="2523710"/>
          <a:ext cx="846181" cy="846181"/>
        </a:xfrm>
        <a:prstGeom prst="donut">
          <a:avLst>
            <a:gd name="adj" fmla="val 20000"/>
          </a:avLst>
        </a:prstGeom>
        <a:gradFill rotWithShape="0">
          <a:gsLst>
            <a:gs pos="0">
              <a:srgbClr val="00AEEF"/>
            </a:gs>
            <a:gs pos="100000">
              <a:srgbClr val="0065A2"/>
            </a:gs>
          </a:gsLst>
          <a:lin ang="5400000" scaled="0"/>
        </a:gradFill>
        <a:ln>
          <a:noFill/>
        </a:ln>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8F47AB7-7AC3-4521-9BA8-822B559813BE}" type="pres">
      <dgm:prSet presAssocID="{D1B3B90A-CDD0-4384-989B-7F8441454473}" presName="parTx" presStyleLbl="revTx" presStyleIdx="15" presStyleCnt="22" custLinFactNeighborX="17075" custLinFactNeighborY="-2259"/>
      <dgm:spPr/>
    </dgm:pt>
    <dgm:pt modelId="{DC9BC9FA-8A01-4253-BAAB-01098DA3CCE0}" type="pres">
      <dgm:prSet presAssocID="{D1B3B90A-CDD0-4384-989B-7F8441454473}" presName="bSpace" presStyleCnt="0"/>
      <dgm:spPr/>
    </dgm:pt>
    <dgm:pt modelId="{A67E6333-B6BC-464E-8BC1-4F9B2CE7DEE0}" type="pres">
      <dgm:prSet presAssocID="{D1B3B90A-CDD0-4384-989B-7F8441454473}" presName="parBackupNorm" presStyleCnt="0"/>
      <dgm:spPr/>
    </dgm:pt>
    <dgm:pt modelId="{929CA391-BEF2-48F5-A2FF-00ED8F3C43FE}" type="pres">
      <dgm:prSet presAssocID="{549F16BB-6455-4092-B224-D49E693EA880}" presName="parSpace" presStyleCnt="0"/>
      <dgm:spPr/>
    </dgm:pt>
    <dgm:pt modelId="{70C80E9D-4674-4ACA-A668-BAE3710AB5B5}" type="pres">
      <dgm:prSet presAssocID="{14B603FC-AF94-47BB-AEF9-194DDBB1FFFE}" presName="parComposite" presStyleCnt="0"/>
      <dgm:spPr/>
    </dgm:pt>
    <dgm:pt modelId="{60C59761-3003-416B-8B0A-36868820F328}" type="pres">
      <dgm:prSet presAssocID="{14B603FC-AF94-47BB-AEF9-194DDBB1FFFE}" presName="parBigCircle" presStyleLbl="node0" presStyleIdx="6" presStyleCnt="8" custLinFactNeighborX="64237" custLinFactNeighborY="-6945"/>
      <dgm:spPr>
        <a:xfrm>
          <a:off x="8521485" y="2460890"/>
          <a:ext cx="846181" cy="846181"/>
        </a:xfrm>
        <a:prstGeom prst="donut">
          <a:avLst>
            <a:gd name="adj" fmla="val 20000"/>
          </a:avLst>
        </a:prstGeom>
        <a:gradFill rotWithShape="0">
          <a:gsLst>
            <a:gs pos="0">
              <a:srgbClr val="00AEEF"/>
            </a:gs>
            <a:gs pos="100000">
              <a:srgbClr val="0065A2"/>
            </a:gs>
          </a:gsLst>
          <a:lin ang="5400000" scaled="0"/>
        </a:gradFill>
        <a:ln>
          <a:noFill/>
        </a:ln>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7F7F6EC-5A29-4942-98F5-77499ABB768E}" type="pres">
      <dgm:prSet presAssocID="{14B603FC-AF94-47BB-AEF9-194DDBB1FFFE}" presName="parTx" presStyleLbl="revTx" presStyleIdx="16" presStyleCnt="22" custLinFactNeighborX="65156" custLinFactNeighborY="-7763"/>
      <dgm:spPr/>
    </dgm:pt>
    <dgm:pt modelId="{ABB014BE-6794-4058-BE77-DF007CB17D78}" type="pres">
      <dgm:prSet presAssocID="{14B603FC-AF94-47BB-AEF9-194DDBB1FFFE}" presName="bSpace" presStyleCnt="0"/>
      <dgm:spPr/>
    </dgm:pt>
    <dgm:pt modelId="{CFD9D298-ADCD-45E5-8174-933F408CCB80}" type="pres">
      <dgm:prSet presAssocID="{14B603FC-AF94-47BB-AEF9-194DDBB1FFFE}" presName="parBackupNorm" presStyleCnt="0"/>
      <dgm:spPr/>
    </dgm:pt>
    <dgm:pt modelId="{2FEA794E-68C6-4033-AC79-BD57D1FFB6CD}" type="pres">
      <dgm:prSet presAssocID="{A9FDEF7F-A769-46C7-8D6D-CF18866C6A0F}" presName="parSpace" presStyleCnt="0"/>
      <dgm:spPr/>
    </dgm:pt>
    <dgm:pt modelId="{B8DD61BB-C098-4FD1-A814-0963926AD339}" type="pres">
      <dgm:prSet presAssocID="{66A074E0-EBAB-4BE5-9127-BAFE1139E04A}" presName="desBackupLeftNorm" presStyleCnt="0"/>
      <dgm:spPr/>
    </dgm:pt>
    <dgm:pt modelId="{55C1202F-2961-4F37-8E3C-2EF1064B033E}" type="pres">
      <dgm:prSet presAssocID="{66A074E0-EBAB-4BE5-9127-BAFE1139E04A}" presName="desComposite" presStyleCnt="0"/>
      <dgm:spPr/>
    </dgm:pt>
    <dgm:pt modelId="{821CE35A-40DA-4C8B-A6EC-3E6693AF1CB5}" type="pres">
      <dgm:prSet presAssocID="{66A074E0-EBAB-4BE5-9127-BAFE1139E04A}" presName="desCircle" presStyleLbl="node1" presStyleIdx="5" presStyleCnt="7" custLinFactX="16088" custLinFactNeighborX="100000" custLinFactNeighborY="-11207"/>
      <dgm:spPr>
        <a:gradFill rotWithShape="0">
          <a:gsLst>
            <a:gs pos="0">
              <a:srgbClr val="EE853E"/>
            </a:gs>
            <a:gs pos="100000">
              <a:schemeClr val="accent2">
                <a:lumMod val="75000"/>
              </a:schemeClr>
            </a:gs>
          </a:gsLst>
          <a:lin ang="5400000" scaled="0"/>
        </a:gradFill>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C359C8C-1D6F-4262-965C-8E6393CA69A7}" type="pres">
      <dgm:prSet presAssocID="{66A074E0-EBAB-4BE5-9127-BAFE1139E04A}" presName="chTx" presStyleLbl="revTx" presStyleIdx="17" presStyleCnt="22" custLinFactNeighborX="66310" custLinFactNeighborY="3812"/>
      <dgm:spPr/>
    </dgm:pt>
    <dgm:pt modelId="{9B2378C0-5943-4C71-9DE9-976A9926DF33}" type="pres">
      <dgm:prSet presAssocID="{66A074E0-EBAB-4BE5-9127-BAFE1139E04A}" presName="desTx" presStyleLbl="revTx" presStyleIdx="18" presStyleCnt="22">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003C202-FD7E-4CFC-8C62-2D7BCE035DCB}" type="pres">
      <dgm:prSet presAssocID="{66A074E0-EBAB-4BE5-9127-BAFE1139E04A}" presName="desBackupRightNorm" presStyleCnt="0"/>
      <dgm:spPr/>
    </dgm:pt>
    <dgm:pt modelId="{9AB0141A-C883-44FD-847C-AC2E17D328B7}" type="pres">
      <dgm:prSet presAssocID="{24F9FD9F-5673-43A3-8B19-A0669C5771F9}" presName="desSpace" presStyleCnt="0"/>
      <dgm:spPr/>
    </dgm:pt>
    <dgm:pt modelId="{CA1469E5-CCD6-4F06-8811-568D78499651}" type="pres">
      <dgm:prSet presAssocID="{09AB9FFB-9C6E-4DA3-A555-57B807581F5D}" presName="parComposite" presStyleCnt="0"/>
      <dgm:spPr/>
    </dgm:pt>
    <dgm:pt modelId="{09467381-890D-48AF-8ED8-19B494F603DC}" type="pres">
      <dgm:prSet presAssocID="{09AB9FFB-9C6E-4DA3-A555-57B807581F5D}" presName="parBigCircle" presStyleLbl="node0" presStyleIdx="7" presStyleCnt="8" custLinFactNeighborX="56101" custLinFactNeighborY="-7908"/>
      <dgm:spPr>
        <a:xfrm>
          <a:off x="9865518" y="2452741"/>
          <a:ext cx="846181" cy="846181"/>
        </a:xfrm>
        <a:prstGeom prst="donut">
          <a:avLst>
            <a:gd name="adj" fmla="val 20000"/>
          </a:avLst>
        </a:prstGeom>
        <a:gradFill rotWithShape="0">
          <a:gsLst>
            <a:gs pos="0">
              <a:srgbClr val="00AEEF"/>
            </a:gs>
            <a:gs pos="100000">
              <a:srgbClr val="0065A2"/>
            </a:gs>
          </a:gsLst>
          <a:lin ang="5400000" scaled="0"/>
        </a:gradFill>
        <a:ln>
          <a:noFill/>
        </a:ln>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4A52936-AC17-4565-9B1B-EDA709CD837B}" type="pres">
      <dgm:prSet presAssocID="{09AB9FFB-9C6E-4DA3-A555-57B807581F5D}" presName="parTx" presStyleLbl="revTx" presStyleIdx="19" presStyleCnt="22" custLinFactNeighborX="47651" custLinFactNeighborY="-8282"/>
      <dgm:spPr/>
    </dgm:pt>
    <dgm:pt modelId="{21361C0D-9825-47B8-9650-A63C16A7229C}" type="pres">
      <dgm:prSet presAssocID="{09AB9FFB-9C6E-4DA3-A555-57B807581F5D}" presName="bSpace" presStyleCnt="0"/>
      <dgm:spPr/>
    </dgm:pt>
    <dgm:pt modelId="{B9F49F35-E4B7-41E2-A012-87CE0E91E715}" type="pres">
      <dgm:prSet presAssocID="{09AB9FFB-9C6E-4DA3-A555-57B807581F5D}" presName="parBackupNorm" presStyleCnt="0"/>
      <dgm:spPr/>
    </dgm:pt>
    <dgm:pt modelId="{30AFD047-8504-4613-8DFB-67E2DB718598}" type="pres">
      <dgm:prSet presAssocID="{10E1E557-B8A7-49BA-9E5B-F19D463F0073}" presName="parSpace" presStyleCnt="0"/>
      <dgm:spPr/>
    </dgm:pt>
    <dgm:pt modelId="{13956D8E-8FFF-4F92-B972-50E7E0594965}" type="pres">
      <dgm:prSet presAssocID="{A9237AAC-243C-4066-B5D8-A3EDE0A008F5}" presName="desBackupLeftNorm" presStyleCnt="0"/>
      <dgm:spPr/>
    </dgm:pt>
    <dgm:pt modelId="{035BDD41-F2F9-4EE9-9A8A-A66A9B9D8F22}" type="pres">
      <dgm:prSet presAssocID="{A9237AAC-243C-4066-B5D8-A3EDE0A008F5}" presName="desComposite" presStyleCnt="0"/>
      <dgm:spPr/>
    </dgm:pt>
    <dgm:pt modelId="{7BA1767B-5FEC-48C8-BC33-B945A5BF10EC}" type="pres">
      <dgm:prSet presAssocID="{A9237AAC-243C-4066-B5D8-A3EDE0A008F5}" presName="desCircle" presStyleLbl="node1" presStyleIdx="6" presStyleCnt="7" custLinFactNeighborX="98074" custLinFactNeighborY="-13208"/>
      <dgm:spPr>
        <a:gradFill rotWithShape="0">
          <a:gsLst>
            <a:gs pos="0">
              <a:srgbClr val="93969B"/>
            </a:gs>
            <a:gs pos="100000">
              <a:srgbClr val="63666A"/>
            </a:gs>
          </a:gsLst>
          <a:lin ang="5400000" scaled="0"/>
        </a:gradFill>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A2A0DD9-2815-4A70-9B94-038FA27F1A85}" type="pres">
      <dgm:prSet presAssocID="{A9237AAC-243C-4066-B5D8-A3EDE0A008F5}" presName="chTx" presStyleLbl="revTx" presStyleIdx="20" presStyleCnt="22" custLinFactNeighborX="64063" custLinFactNeighborY="3812"/>
      <dgm:spPr/>
    </dgm:pt>
    <dgm:pt modelId="{B20A9F0D-F12D-4699-BE90-D1E8D9112C72}" type="pres">
      <dgm:prSet presAssocID="{A9237AAC-243C-4066-B5D8-A3EDE0A008F5}" presName="desTx" presStyleLbl="revTx" presStyleIdx="21" presStyleCnt="22">
        <dgm:presLayoutVars>
          <dgm:bulletEnabled val="1"/>
        </dgm:presLayoutVars>
      </dgm:prSe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067C760-32EA-49F7-AE42-821F16B15725}" type="pres">
      <dgm:prSet presAssocID="{A9237AAC-243C-4066-B5D8-A3EDE0A008F5}" presName="desBackupRightNorm" presStyleCnt="0"/>
      <dgm:spPr/>
    </dgm:pt>
    <dgm:pt modelId="{2547D48C-DF0A-4D2D-8ED6-47806E216B5E}" type="pres">
      <dgm:prSet presAssocID="{313451A5-0364-4A46-81EF-BF4DAE8F2FEF}" presName="desSpace" presStyleCnt="0"/>
      <dgm:spPr/>
    </dgm:pt>
  </dgm:ptLst>
  <dgm:cxnLst>
    <dgm:cxn modelId="{8EFB7505-057A-4342-955A-D310504F60DC}" type="presOf" srcId="{BE664217-0C29-4C36-B5FF-89E688D5E7E2}" destId="{8066399E-D4D1-4D54-8C99-85245D7F557D}" srcOrd="0" destOrd="0" presId="urn:microsoft.com/office/officeart/2008/layout/CircleAccentTimeline"/>
    <dgm:cxn modelId="{4707C70F-1863-4374-B3A3-32647CC6208B}" type="presOf" srcId="{F6409DDA-131F-4960-AD34-6E5B1B487D2B}" destId="{338F63DF-871C-43D5-887F-5446A7DADDF4}" srcOrd="0" destOrd="0" presId="urn:microsoft.com/office/officeart/2008/layout/CircleAccentTimeline"/>
    <dgm:cxn modelId="{79F2EF14-538D-42CC-AD67-FEE61641C03F}" srcId="{7723506D-9A5C-4EAD-8FBF-AA2F2B585C71}" destId="{E82ABEC4-8FBB-4A73-B6FF-4141157F2499}" srcOrd="0" destOrd="0" parTransId="{0B1C86B8-C8DB-4B47-B800-6862F2D49128}" sibTransId="{B51A991B-7A1A-4D56-B7A8-5CE4FF70FE8E}"/>
    <dgm:cxn modelId="{21DB6416-D374-4972-85FB-B21B78CEECAC}" type="presOf" srcId="{B479992F-976B-4164-8835-DD5637839576}" destId="{09CCB95B-52FB-4498-BE20-4DC8A13B2A89}" srcOrd="0" destOrd="0" presId="urn:microsoft.com/office/officeart/2008/layout/CircleAccentTimeline"/>
    <dgm:cxn modelId="{09FAAD1D-CD30-4995-9830-786B1B319489}" type="presOf" srcId="{A9237AAC-243C-4066-B5D8-A3EDE0A008F5}" destId="{8A2A0DD9-2815-4A70-9B94-038FA27F1A85}" srcOrd="0" destOrd="0" presId="urn:microsoft.com/office/officeart/2008/layout/CircleAccentTimeline"/>
    <dgm:cxn modelId="{FE3F352E-0305-45D6-BD5D-F72D3DE9FA06}" srcId="{BE664217-0C29-4C36-B5FF-89E688D5E7E2}" destId="{26C62CC1-F6DD-416B-8CB6-0CE4AEDEFA76}" srcOrd="0" destOrd="0" parTransId="{35188715-E087-4431-9DF4-600829A9DEFC}" sibTransId="{D808F272-16E6-4DA1-B79C-99D8F860F170}"/>
    <dgm:cxn modelId="{5C950D60-7EE4-4360-89BE-E04FC36E10AA}" srcId="{B479992F-976B-4164-8835-DD5637839576}" destId="{BA7C65F9-9393-4952-9977-90357EA4FFFA}" srcOrd="4" destOrd="0" parTransId="{1E9BA459-E6FE-4A89-8948-E34F44C8F014}" sibTransId="{9C2758BA-D8B9-4A2D-81F9-E7C6ACA31B8E}"/>
    <dgm:cxn modelId="{6AF7114A-5AA9-4243-A072-42212B6F9D3F}" type="presOf" srcId="{14B603FC-AF94-47BB-AEF9-194DDBB1FFFE}" destId="{D7F7F6EC-5A29-4942-98F5-77499ABB768E}" srcOrd="0" destOrd="0" presId="urn:microsoft.com/office/officeart/2008/layout/CircleAccentTimeline"/>
    <dgm:cxn modelId="{9616E94B-3E8A-48B7-B70A-3D7D29E448F5}" type="presOf" srcId="{E82ABEC4-8FBB-4A73-B6FF-4141157F2499}" destId="{9C186475-4E96-47C0-8BB9-6983F06211EB}" srcOrd="0" destOrd="0" presId="urn:microsoft.com/office/officeart/2008/layout/CircleAccentTimeline"/>
    <dgm:cxn modelId="{07CA8F50-2733-42E9-A062-88BDCCF38EEB}" srcId="{B479992F-976B-4164-8835-DD5637839576}" destId="{A8CCD781-2D3D-4E4A-BF4E-27E324DBDAB4}" srcOrd="3" destOrd="0" parTransId="{663BDBD6-B156-42FE-A1CB-B74C21DBB3A3}" sibTransId="{E444CAD4-4EE2-4BEC-8528-6BDE892FFB82}"/>
    <dgm:cxn modelId="{38A89876-0593-4BE7-9E38-4AFB3352F14F}" type="presOf" srcId="{09AB9FFB-9C6E-4DA3-A555-57B807581F5D}" destId="{64A52936-AC17-4565-9B1B-EDA709CD837B}" srcOrd="0" destOrd="0" presId="urn:microsoft.com/office/officeart/2008/layout/CircleAccentTimeline"/>
    <dgm:cxn modelId="{9E35607F-E13D-4E51-B252-A7E108333E2F}" srcId="{B479992F-976B-4164-8835-DD5637839576}" destId="{D1B3B90A-CDD0-4384-989B-7F8441454473}" srcOrd="5" destOrd="0" parTransId="{346AB4D0-9BD2-4E57-A08B-C5BC6773C2C5}" sibTransId="{549F16BB-6455-4092-B224-D49E693EA880}"/>
    <dgm:cxn modelId="{0472A48C-2430-4B1D-A080-44AAB0E3A2A2}" srcId="{BA7C65F9-9393-4952-9977-90357EA4FFFA}" destId="{D98A6613-9069-459C-9FFC-819673E0E244}" srcOrd="0" destOrd="0" parTransId="{98A7CE0E-8922-45FF-9B05-8B16C987789E}" sibTransId="{0E5F4A62-D060-4DBB-BDA3-107B0DC8F5F7}"/>
    <dgm:cxn modelId="{6997AB98-A14A-40C9-AB4D-55FC52EDD0BE}" srcId="{A8CCD781-2D3D-4E4A-BF4E-27E324DBDAB4}" destId="{C82F5647-CB86-45C4-8646-2E1BC10C6A25}" srcOrd="0" destOrd="0" parTransId="{8E64E698-FCDE-4745-B394-93A1B0F1762C}" sibTransId="{A6A10452-8F2C-4135-864F-3DB1ADE51CC8}"/>
    <dgm:cxn modelId="{C269099E-ABC4-4986-8C3A-E878A3C0B041}" type="presOf" srcId="{26C62CC1-F6DD-416B-8CB6-0CE4AEDEFA76}" destId="{03E5A793-D8C2-439E-9008-84556FE6700A}" srcOrd="0" destOrd="0" presId="urn:microsoft.com/office/officeart/2008/layout/CircleAccentTimeline"/>
    <dgm:cxn modelId="{1901DA9E-CD8F-4BFC-B582-0D0C47857C96}" type="presOf" srcId="{C82F5647-CB86-45C4-8646-2E1BC10C6A25}" destId="{4CF9B2AC-05C4-478D-B49D-B36E92ADBF52}" srcOrd="0" destOrd="0" presId="urn:microsoft.com/office/officeart/2008/layout/CircleAccentTimeline"/>
    <dgm:cxn modelId="{0D6D9A9F-1162-434C-8459-86C089941DF7}" srcId="{14B603FC-AF94-47BB-AEF9-194DDBB1FFFE}" destId="{66A074E0-EBAB-4BE5-9127-BAFE1139E04A}" srcOrd="0" destOrd="0" parTransId="{B506BFE1-074D-40CA-A990-30828157E204}" sibTransId="{24F9FD9F-5673-43A3-8B19-A0669C5771F9}"/>
    <dgm:cxn modelId="{183811A2-F185-4EAB-AE8E-414B8546A61E}" type="presOf" srcId="{7723506D-9A5C-4EAD-8FBF-AA2F2B585C71}" destId="{D91CFC37-B59F-49AB-9900-63CFA5EF20F4}" srcOrd="0" destOrd="0" presId="urn:microsoft.com/office/officeart/2008/layout/CircleAccentTimeline"/>
    <dgm:cxn modelId="{F0265CA8-3F1E-4A2E-BF64-66C76B32F472}" type="presOf" srcId="{BA7C65F9-9393-4952-9977-90357EA4FFFA}" destId="{3142ABC3-0641-459F-8853-8DC27A5DBC2D}" srcOrd="0" destOrd="0" presId="urn:microsoft.com/office/officeart/2008/layout/CircleAccentTimeline"/>
    <dgm:cxn modelId="{08C148B5-36A3-4DB9-BCFA-58F50FC18668}" srcId="{B479992F-976B-4164-8835-DD5637839576}" destId="{09AB9FFB-9C6E-4DA3-A555-57B807581F5D}" srcOrd="7" destOrd="0" parTransId="{87DBD515-E51A-4C48-AA57-DE791D9BB92D}" sibTransId="{10E1E557-B8A7-49BA-9E5B-F19D463F0073}"/>
    <dgm:cxn modelId="{DDEE33B9-DC9A-4E54-9713-898748D860BC}" type="presOf" srcId="{D98A6613-9069-459C-9FFC-819673E0E244}" destId="{79FE781B-9A30-465B-B694-80FE612F05E8}" srcOrd="0" destOrd="0" presId="urn:microsoft.com/office/officeart/2008/layout/CircleAccentTimeline"/>
    <dgm:cxn modelId="{0653C0B9-A23C-4C5C-BBDE-E691E1461E70}" type="presOf" srcId="{D1B3B90A-CDD0-4384-989B-7F8441454473}" destId="{78F47AB7-7AC3-4521-9BA8-822B559813BE}" srcOrd="0" destOrd="0" presId="urn:microsoft.com/office/officeart/2008/layout/CircleAccentTimeline"/>
    <dgm:cxn modelId="{F9A5B3BC-11DA-4600-82BD-9E148C824930}" type="presOf" srcId="{66A074E0-EBAB-4BE5-9127-BAFE1139E04A}" destId="{9C359C8C-1D6F-4262-965C-8E6393CA69A7}" srcOrd="0" destOrd="0" presId="urn:microsoft.com/office/officeart/2008/layout/CircleAccentTimeline"/>
    <dgm:cxn modelId="{6DB3FFC2-0985-4D74-950F-BEBEFDFB3C1D}" type="presOf" srcId="{B0607DA0-8A30-466C-93DD-B4BD3123857A}" destId="{814726B7-ADE5-4251-8709-FEC701A11D80}" srcOrd="0" destOrd="0" presId="urn:microsoft.com/office/officeart/2008/layout/CircleAccentTimeline"/>
    <dgm:cxn modelId="{65AECDCB-9F05-484D-9B71-C36ECDBEB2CD}" srcId="{F6409DDA-131F-4960-AD34-6E5B1B487D2B}" destId="{B0607DA0-8A30-466C-93DD-B4BD3123857A}" srcOrd="0" destOrd="0" parTransId="{581BFA6D-F0A1-47BA-9C82-A7E4EFE804E4}" sibTransId="{9E246764-89A9-4228-BC1D-79E34183AC89}"/>
    <dgm:cxn modelId="{266424CD-4C21-48D5-B903-7D23B1FE7005}" srcId="{B479992F-976B-4164-8835-DD5637839576}" destId="{F6409DDA-131F-4960-AD34-6E5B1B487D2B}" srcOrd="2" destOrd="0" parTransId="{99FC366F-4574-43CA-A9A5-CAE5279A364A}" sibTransId="{FB18C0A8-02B4-4845-B14D-999F673B987B}"/>
    <dgm:cxn modelId="{7DD959D7-7373-43C5-980C-23737C8F57F6}" srcId="{B479992F-976B-4164-8835-DD5637839576}" destId="{14B603FC-AF94-47BB-AEF9-194DDBB1FFFE}" srcOrd="6" destOrd="0" parTransId="{6413D75C-1048-49D8-A0A5-4A6B9741868C}" sibTransId="{A9FDEF7F-A769-46C7-8D6D-CF18866C6A0F}"/>
    <dgm:cxn modelId="{944D44D9-3898-40DE-B759-CABB80B10C53}" type="presOf" srcId="{A8CCD781-2D3D-4E4A-BF4E-27E324DBDAB4}" destId="{1D92014F-C2CA-4C60-8095-36D6CC6F6649}" srcOrd="0" destOrd="0" presId="urn:microsoft.com/office/officeart/2008/layout/CircleAccentTimeline"/>
    <dgm:cxn modelId="{8FD392E7-4934-47EB-A87D-D0C5BD613719}" srcId="{B479992F-976B-4164-8835-DD5637839576}" destId="{BE664217-0C29-4C36-B5FF-89E688D5E7E2}" srcOrd="1" destOrd="0" parTransId="{C3507311-BF79-4725-AD53-54C2B81668EB}" sibTransId="{D9594043-DA0A-457B-BD67-89D68CB5271E}"/>
    <dgm:cxn modelId="{1735C9F5-B7A9-4963-9D7B-1E30266AC581}" srcId="{B479992F-976B-4164-8835-DD5637839576}" destId="{7723506D-9A5C-4EAD-8FBF-AA2F2B585C71}" srcOrd="0" destOrd="0" parTransId="{B937FE3F-A53D-4D6C-BA1A-7809A6FEAF41}" sibTransId="{FCA0977F-4C9C-47E1-8FCC-8CA66CC7253C}"/>
    <dgm:cxn modelId="{D955D1F8-1013-4BD5-A3E8-0976974FA499}" srcId="{09AB9FFB-9C6E-4DA3-A555-57B807581F5D}" destId="{A9237AAC-243C-4066-B5D8-A3EDE0A008F5}" srcOrd="0" destOrd="0" parTransId="{33E0EE86-9D97-4ADE-87E0-4A38816B0486}" sibTransId="{313451A5-0364-4A46-81EF-BF4DAE8F2FEF}"/>
    <dgm:cxn modelId="{7B0178FE-409F-4D9E-8695-0C3AFAB7248C}" type="presParOf" srcId="{09CCB95B-52FB-4498-BE20-4DC8A13B2A89}" destId="{4BB31C9F-B612-4961-ABCD-3C606F3FF1B0}" srcOrd="0" destOrd="0" presId="urn:microsoft.com/office/officeart/2008/layout/CircleAccentTimeline"/>
    <dgm:cxn modelId="{6C1569C7-C991-4D4C-A45F-6B8C7EDF45FA}" type="presParOf" srcId="{4BB31C9F-B612-4961-ABCD-3C606F3FF1B0}" destId="{97F4296A-D998-4A45-83C3-F1D1C66DD479}" srcOrd="0" destOrd="0" presId="urn:microsoft.com/office/officeart/2008/layout/CircleAccentTimeline"/>
    <dgm:cxn modelId="{A93BB65A-A073-4CB2-947D-20FBD55B3183}" type="presParOf" srcId="{4BB31C9F-B612-4961-ABCD-3C606F3FF1B0}" destId="{D91CFC37-B59F-49AB-9900-63CFA5EF20F4}" srcOrd="1" destOrd="0" presId="urn:microsoft.com/office/officeart/2008/layout/CircleAccentTimeline"/>
    <dgm:cxn modelId="{72684340-A98D-493C-B3D7-B0D3CD72ADDB}" type="presParOf" srcId="{4BB31C9F-B612-4961-ABCD-3C606F3FF1B0}" destId="{66A7F0B9-BDEB-49FF-B8E8-FAAD0B03B93B}" srcOrd="2" destOrd="0" presId="urn:microsoft.com/office/officeart/2008/layout/CircleAccentTimeline"/>
    <dgm:cxn modelId="{AF8C7F35-ADA6-4BF8-B09D-E6E6C310951C}" type="presParOf" srcId="{09CCB95B-52FB-4498-BE20-4DC8A13B2A89}" destId="{4A498FC4-9CB7-4829-B0ED-70DF13C940FE}" srcOrd="1" destOrd="0" presId="urn:microsoft.com/office/officeart/2008/layout/CircleAccentTimeline"/>
    <dgm:cxn modelId="{A9468D59-A6D4-4247-BC10-56DAF10494F5}" type="presParOf" srcId="{09CCB95B-52FB-4498-BE20-4DC8A13B2A89}" destId="{17C135DD-D896-4B47-92C9-D2B1EB28183A}" srcOrd="2" destOrd="0" presId="urn:microsoft.com/office/officeart/2008/layout/CircleAccentTimeline"/>
    <dgm:cxn modelId="{FE188E26-C364-432A-9A8D-D26F50B5F25E}" type="presParOf" srcId="{09CCB95B-52FB-4498-BE20-4DC8A13B2A89}" destId="{6A95A284-8B39-468E-8988-26DE505A1B56}" srcOrd="3" destOrd="0" presId="urn:microsoft.com/office/officeart/2008/layout/CircleAccentTimeline"/>
    <dgm:cxn modelId="{58F6D5F9-70A5-4115-B127-BC9A78196824}" type="presParOf" srcId="{09CCB95B-52FB-4498-BE20-4DC8A13B2A89}" destId="{B61E33BD-CFF0-4425-9ADB-AD0D0222546A}" srcOrd="4" destOrd="0" presId="urn:microsoft.com/office/officeart/2008/layout/CircleAccentTimeline"/>
    <dgm:cxn modelId="{EDF7AB99-7754-4486-8BAA-69AD4CB5C3E5}" type="presParOf" srcId="{B61E33BD-CFF0-4425-9ADB-AD0D0222546A}" destId="{46E76132-61F5-4094-98FE-2B32C533BAB8}" srcOrd="0" destOrd="0" presId="urn:microsoft.com/office/officeart/2008/layout/CircleAccentTimeline"/>
    <dgm:cxn modelId="{6CC4929C-92AD-44CA-BECA-793F0C928ECA}" type="presParOf" srcId="{B61E33BD-CFF0-4425-9ADB-AD0D0222546A}" destId="{9C186475-4E96-47C0-8BB9-6983F06211EB}" srcOrd="1" destOrd="0" presId="urn:microsoft.com/office/officeart/2008/layout/CircleAccentTimeline"/>
    <dgm:cxn modelId="{0C4495E2-1FF7-4DD2-8FBA-FB86422DC077}" type="presParOf" srcId="{B61E33BD-CFF0-4425-9ADB-AD0D0222546A}" destId="{03FC7D62-4689-49DA-AE37-448FF4947F65}" srcOrd="2" destOrd="0" presId="urn:microsoft.com/office/officeart/2008/layout/CircleAccentTimeline"/>
    <dgm:cxn modelId="{355BBB73-F248-4373-AE96-EBE0BFEA80FA}" type="presParOf" srcId="{09CCB95B-52FB-4498-BE20-4DC8A13B2A89}" destId="{9791D7BF-9D56-4C8B-A5F7-A893BC806B5D}" srcOrd="5" destOrd="0" presId="urn:microsoft.com/office/officeart/2008/layout/CircleAccentTimeline"/>
    <dgm:cxn modelId="{EBB163C0-8DF8-4CB0-B71E-2213615EB0A9}" type="presParOf" srcId="{09CCB95B-52FB-4498-BE20-4DC8A13B2A89}" destId="{999A3BB9-F4AF-4599-9994-841A3A6807F1}" srcOrd="6" destOrd="0" presId="urn:microsoft.com/office/officeart/2008/layout/CircleAccentTimeline"/>
    <dgm:cxn modelId="{54561A25-30D6-47F0-9557-55A6EF00416F}" type="presParOf" srcId="{09CCB95B-52FB-4498-BE20-4DC8A13B2A89}" destId="{85CA1B41-7037-4FB9-A185-4C20C5E4FEEB}" srcOrd="7" destOrd="0" presId="urn:microsoft.com/office/officeart/2008/layout/CircleAccentTimeline"/>
    <dgm:cxn modelId="{88989FCA-EF54-46D4-923F-860473404F35}" type="presParOf" srcId="{85CA1B41-7037-4FB9-A185-4C20C5E4FEEB}" destId="{5F4C40B8-29BB-459A-BEEE-015DF78AC43C}" srcOrd="0" destOrd="0" presId="urn:microsoft.com/office/officeart/2008/layout/CircleAccentTimeline"/>
    <dgm:cxn modelId="{C45B6B20-F651-40C3-8BEE-3C0F2024EFF0}" type="presParOf" srcId="{85CA1B41-7037-4FB9-A185-4C20C5E4FEEB}" destId="{8066399E-D4D1-4D54-8C99-85245D7F557D}" srcOrd="1" destOrd="0" presId="urn:microsoft.com/office/officeart/2008/layout/CircleAccentTimeline"/>
    <dgm:cxn modelId="{CD36321F-05AC-4519-BB89-B151AE8B8369}" type="presParOf" srcId="{85CA1B41-7037-4FB9-A185-4C20C5E4FEEB}" destId="{60E1676D-97C1-437F-89B2-E03F28B87E0E}" srcOrd="2" destOrd="0" presId="urn:microsoft.com/office/officeart/2008/layout/CircleAccentTimeline"/>
    <dgm:cxn modelId="{53C28785-6FB4-4169-88E6-D1E086092AFF}" type="presParOf" srcId="{09CCB95B-52FB-4498-BE20-4DC8A13B2A89}" destId="{B2BB3ED3-6F1E-4A1D-BE59-4FEDB4117380}" srcOrd="8" destOrd="0" presId="urn:microsoft.com/office/officeart/2008/layout/CircleAccentTimeline"/>
    <dgm:cxn modelId="{B95BFD0C-7255-4733-AC11-DF9D13154ADD}" type="presParOf" srcId="{09CCB95B-52FB-4498-BE20-4DC8A13B2A89}" destId="{D1FC9637-3C8C-47F9-B3E7-EAF405D35BC9}" srcOrd="9" destOrd="0" presId="urn:microsoft.com/office/officeart/2008/layout/CircleAccentTimeline"/>
    <dgm:cxn modelId="{EF353612-13BE-4D6C-8618-6B7CD2C47C07}" type="presParOf" srcId="{09CCB95B-52FB-4498-BE20-4DC8A13B2A89}" destId="{F62C2D22-859A-416B-894D-7F772612C2B0}" srcOrd="10" destOrd="0" presId="urn:microsoft.com/office/officeart/2008/layout/CircleAccentTimeline"/>
    <dgm:cxn modelId="{E0B83623-0BFE-4A66-BAC5-EDED4E87D1A3}" type="presParOf" srcId="{09CCB95B-52FB-4498-BE20-4DC8A13B2A89}" destId="{42B22CDC-F676-4B27-9308-3F95D6314906}" srcOrd="11" destOrd="0" presId="urn:microsoft.com/office/officeart/2008/layout/CircleAccentTimeline"/>
    <dgm:cxn modelId="{7AE33155-5280-4EBD-BCB2-DF400A910927}" type="presParOf" srcId="{42B22CDC-F676-4B27-9308-3F95D6314906}" destId="{4CB52CBE-D756-4A84-9DAD-341E24A8B0E6}" srcOrd="0" destOrd="0" presId="urn:microsoft.com/office/officeart/2008/layout/CircleAccentTimeline"/>
    <dgm:cxn modelId="{BE9AE4E8-8550-447E-A222-3750355C753C}" type="presParOf" srcId="{42B22CDC-F676-4B27-9308-3F95D6314906}" destId="{03E5A793-D8C2-439E-9008-84556FE6700A}" srcOrd="1" destOrd="0" presId="urn:microsoft.com/office/officeart/2008/layout/CircleAccentTimeline"/>
    <dgm:cxn modelId="{0B351E64-5C3F-42BE-858A-3DD693D3947C}" type="presParOf" srcId="{42B22CDC-F676-4B27-9308-3F95D6314906}" destId="{030EF0B5-5E97-4A21-BAC5-4C76BE7E16F7}" srcOrd="2" destOrd="0" presId="urn:microsoft.com/office/officeart/2008/layout/CircleAccentTimeline"/>
    <dgm:cxn modelId="{E92A0B21-D899-4FE4-AC02-99A08A21BE3B}" type="presParOf" srcId="{09CCB95B-52FB-4498-BE20-4DC8A13B2A89}" destId="{BF3E60E9-7861-4ABD-8DDA-19BDC9E74203}" srcOrd="12" destOrd="0" presId="urn:microsoft.com/office/officeart/2008/layout/CircleAccentTimeline"/>
    <dgm:cxn modelId="{C1A9BD65-7C74-4132-ADEE-B3620A12D6CC}" type="presParOf" srcId="{09CCB95B-52FB-4498-BE20-4DC8A13B2A89}" destId="{CE254DED-EF06-41FE-80F6-E518C7E472FE}" srcOrd="13" destOrd="0" presId="urn:microsoft.com/office/officeart/2008/layout/CircleAccentTimeline"/>
    <dgm:cxn modelId="{B9580FD3-311B-4FC5-A52C-D1E9558616DD}" type="presParOf" srcId="{09CCB95B-52FB-4498-BE20-4DC8A13B2A89}" destId="{72AA37D1-3370-4D48-BDA1-0A4CCB282017}" srcOrd="14" destOrd="0" presId="urn:microsoft.com/office/officeart/2008/layout/CircleAccentTimeline"/>
    <dgm:cxn modelId="{64E48B8C-B474-49C3-BE2A-D7C2AF8FB557}" type="presParOf" srcId="{72AA37D1-3370-4D48-BDA1-0A4CCB282017}" destId="{8F4B7473-3D89-4AC8-933B-05DBF0C877EE}" srcOrd="0" destOrd="0" presId="urn:microsoft.com/office/officeart/2008/layout/CircleAccentTimeline"/>
    <dgm:cxn modelId="{E30154A4-A36F-49F7-B411-4D4463D2CB6C}" type="presParOf" srcId="{72AA37D1-3370-4D48-BDA1-0A4CCB282017}" destId="{338F63DF-871C-43D5-887F-5446A7DADDF4}" srcOrd="1" destOrd="0" presId="urn:microsoft.com/office/officeart/2008/layout/CircleAccentTimeline"/>
    <dgm:cxn modelId="{52FC8963-E105-4ACC-BB80-84CA2BADA58C}" type="presParOf" srcId="{72AA37D1-3370-4D48-BDA1-0A4CCB282017}" destId="{0F044922-8669-45D0-8A6B-56E8606581D7}" srcOrd="2" destOrd="0" presId="urn:microsoft.com/office/officeart/2008/layout/CircleAccentTimeline"/>
    <dgm:cxn modelId="{01FD1A95-0F7A-41BC-9C76-1B77E692DEA3}" type="presParOf" srcId="{09CCB95B-52FB-4498-BE20-4DC8A13B2A89}" destId="{0BDB7009-C471-4024-9D90-B738B6265ABC}" srcOrd="15" destOrd="0" presId="urn:microsoft.com/office/officeart/2008/layout/CircleAccentTimeline"/>
    <dgm:cxn modelId="{32F1F335-67AA-4294-A809-03699EC731E0}" type="presParOf" srcId="{09CCB95B-52FB-4498-BE20-4DC8A13B2A89}" destId="{8EC4FAAE-FAAD-461E-8391-2F00F4962F27}" srcOrd="16" destOrd="0" presId="urn:microsoft.com/office/officeart/2008/layout/CircleAccentTimeline"/>
    <dgm:cxn modelId="{35C1AD63-3DC3-40D4-8322-326CF9A70496}" type="presParOf" srcId="{09CCB95B-52FB-4498-BE20-4DC8A13B2A89}" destId="{B98D8C85-A593-4531-8E38-D6AE6B5397A9}" srcOrd="17" destOrd="0" presId="urn:microsoft.com/office/officeart/2008/layout/CircleAccentTimeline"/>
    <dgm:cxn modelId="{EB29E1B0-52C2-4244-9859-1BA4B7E1391B}" type="presParOf" srcId="{09CCB95B-52FB-4498-BE20-4DC8A13B2A89}" destId="{03121BE4-6017-4DA2-AE48-B5ACCC2E75DB}" srcOrd="18" destOrd="0" presId="urn:microsoft.com/office/officeart/2008/layout/CircleAccentTimeline"/>
    <dgm:cxn modelId="{CE80C1F8-1EE6-4A38-BFBE-2D7506DD9BB7}" type="presParOf" srcId="{03121BE4-6017-4DA2-AE48-B5ACCC2E75DB}" destId="{5BF2A7E3-1ED8-4DEC-81F5-E229C470724E}" srcOrd="0" destOrd="0" presId="urn:microsoft.com/office/officeart/2008/layout/CircleAccentTimeline"/>
    <dgm:cxn modelId="{41BC06CE-F912-4B79-83B8-FD67F7CF9E00}" type="presParOf" srcId="{03121BE4-6017-4DA2-AE48-B5ACCC2E75DB}" destId="{814726B7-ADE5-4251-8709-FEC701A11D80}" srcOrd="1" destOrd="0" presId="urn:microsoft.com/office/officeart/2008/layout/CircleAccentTimeline"/>
    <dgm:cxn modelId="{A6BD1474-CF09-4C0E-A7C9-1E8C65E5A6C5}" type="presParOf" srcId="{03121BE4-6017-4DA2-AE48-B5ACCC2E75DB}" destId="{EB879B05-2D40-4588-8037-A694F1615BD6}" srcOrd="2" destOrd="0" presId="urn:microsoft.com/office/officeart/2008/layout/CircleAccentTimeline"/>
    <dgm:cxn modelId="{BD9AA8CE-1BFC-47F1-88F5-FB3789B2E712}" type="presParOf" srcId="{09CCB95B-52FB-4498-BE20-4DC8A13B2A89}" destId="{3FEE6667-D4A2-4A2F-8C3E-92D0ED24FAA6}" srcOrd="19" destOrd="0" presId="urn:microsoft.com/office/officeart/2008/layout/CircleAccentTimeline"/>
    <dgm:cxn modelId="{EE2EAF4B-720F-4218-84DA-E021B9BE8039}" type="presParOf" srcId="{09CCB95B-52FB-4498-BE20-4DC8A13B2A89}" destId="{F6256244-7EA7-42CB-8655-87223A75B908}" srcOrd="20" destOrd="0" presId="urn:microsoft.com/office/officeart/2008/layout/CircleAccentTimeline"/>
    <dgm:cxn modelId="{897A1A03-B8D3-4DF4-A2C0-A9AA004CAFCD}" type="presParOf" srcId="{09CCB95B-52FB-4498-BE20-4DC8A13B2A89}" destId="{29FE8B6A-27F9-422F-A26A-FBEA9865B722}" srcOrd="21" destOrd="0" presId="urn:microsoft.com/office/officeart/2008/layout/CircleAccentTimeline"/>
    <dgm:cxn modelId="{CA3300C8-4412-45E2-82B2-02F68B7737C8}" type="presParOf" srcId="{29FE8B6A-27F9-422F-A26A-FBEA9865B722}" destId="{3BB74AEF-8906-4E0B-8C08-C2829F080F20}" srcOrd="0" destOrd="0" presId="urn:microsoft.com/office/officeart/2008/layout/CircleAccentTimeline"/>
    <dgm:cxn modelId="{2E68600D-D6DE-4F48-82BE-7F6DBEEC6FB7}" type="presParOf" srcId="{29FE8B6A-27F9-422F-A26A-FBEA9865B722}" destId="{1D92014F-C2CA-4C60-8095-36D6CC6F6649}" srcOrd="1" destOrd="0" presId="urn:microsoft.com/office/officeart/2008/layout/CircleAccentTimeline"/>
    <dgm:cxn modelId="{A807E766-A4FD-4D66-BC6B-D0CEB178A1DD}" type="presParOf" srcId="{29FE8B6A-27F9-422F-A26A-FBEA9865B722}" destId="{5D64F4E5-E186-471C-AA00-A042974E39F3}" srcOrd="2" destOrd="0" presId="urn:microsoft.com/office/officeart/2008/layout/CircleAccentTimeline"/>
    <dgm:cxn modelId="{D06A0B17-4489-424B-BA87-114899B217A4}" type="presParOf" srcId="{09CCB95B-52FB-4498-BE20-4DC8A13B2A89}" destId="{7E295636-FFDB-476B-B64D-AF9AEC2C85BB}" srcOrd="22" destOrd="0" presId="urn:microsoft.com/office/officeart/2008/layout/CircleAccentTimeline"/>
    <dgm:cxn modelId="{220520F1-046F-44F7-9F82-372D980408A4}" type="presParOf" srcId="{09CCB95B-52FB-4498-BE20-4DC8A13B2A89}" destId="{F5A2D04D-978C-45D6-BD15-EF5EC4288353}" srcOrd="23" destOrd="0" presId="urn:microsoft.com/office/officeart/2008/layout/CircleAccentTimeline"/>
    <dgm:cxn modelId="{0C71E777-8EAD-4E91-A056-D9BE98074175}" type="presParOf" srcId="{09CCB95B-52FB-4498-BE20-4DC8A13B2A89}" destId="{F3FF7A43-8DE3-4C4F-ADBE-8D29B71C7431}" srcOrd="24" destOrd="0" presId="urn:microsoft.com/office/officeart/2008/layout/CircleAccentTimeline"/>
    <dgm:cxn modelId="{594369E7-042C-4569-8FF4-858DD37F9530}" type="presParOf" srcId="{09CCB95B-52FB-4498-BE20-4DC8A13B2A89}" destId="{450CE748-7A08-4F82-A0B1-3F7145E91D71}" srcOrd="25" destOrd="0" presId="urn:microsoft.com/office/officeart/2008/layout/CircleAccentTimeline"/>
    <dgm:cxn modelId="{0889EB9B-F79E-4732-9BA0-9DC7F974196D}" type="presParOf" srcId="{450CE748-7A08-4F82-A0B1-3F7145E91D71}" destId="{B4E3C0B4-B62D-42B5-A71E-AB846C59E1D6}" srcOrd="0" destOrd="0" presId="urn:microsoft.com/office/officeart/2008/layout/CircleAccentTimeline"/>
    <dgm:cxn modelId="{73AD3689-F588-41E6-9573-16FC07BAAC9B}" type="presParOf" srcId="{450CE748-7A08-4F82-A0B1-3F7145E91D71}" destId="{4CF9B2AC-05C4-478D-B49D-B36E92ADBF52}" srcOrd="1" destOrd="0" presId="urn:microsoft.com/office/officeart/2008/layout/CircleAccentTimeline"/>
    <dgm:cxn modelId="{9EF5DDCA-4F55-403D-8A5B-C7CFB8CE72F6}" type="presParOf" srcId="{450CE748-7A08-4F82-A0B1-3F7145E91D71}" destId="{58118E49-C16E-448A-BF77-547D6FE59F7C}" srcOrd="2" destOrd="0" presId="urn:microsoft.com/office/officeart/2008/layout/CircleAccentTimeline"/>
    <dgm:cxn modelId="{71152DC8-6932-46EF-8246-50DA190E57F6}" type="presParOf" srcId="{09CCB95B-52FB-4498-BE20-4DC8A13B2A89}" destId="{791BCE3B-E130-489C-9FF1-EC5E11F85678}" srcOrd="26" destOrd="0" presId="urn:microsoft.com/office/officeart/2008/layout/CircleAccentTimeline"/>
    <dgm:cxn modelId="{D3366CDF-C638-4152-AE07-7C521866C35C}" type="presParOf" srcId="{09CCB95B-52FB-4498-BE20-4DC8A13B2A89}" destId="{53B02E7F-24E8-4AFB-846A-D2C528A5EE9C}" srcOrd="27" destOrd="0" presId="urn:microsoft.com/office/officeart/2008/layout/CircleAccentTimeline"/>
    <dgm:cxn modelId="{EAD56FEB-0B06-4C53-8AF0-256FE6A7DA5A}" type="presParOf" srcId="{09CCB95B-52FB-4498-BE20-4DC8A13B2A89}" destId="{30BA0B9E-87F4-44C1-A2CF-6758B9B1426B}" srcOrd="28" destOrd="0" presId="urn:microsoft.com/office/officeart/2008/layout/CircleAccentTimeline"/>
    <dgm:cxn modelId="{91530513-EE5D-4BFE-A920-BA3DB881C790}" type="presParOf" srcId="{30BA0B9E-87F4-44C1-A2CF-6758B9B1426B}" destId="{0E3A1E7F-6138-414B-9DA3-FB8A5A01A5C4}" srcOrd="0" destOrd="0" presId="urn:microsoft.com/office/officeart/2008/layout/CircleAccentTimeline"/>
    <dgm:cxn modelId="{F9FB7A2C-686D-45C5-B141-609A4BE23DDC}" type="presParOf" srcId="{30BA0B9E-87F4-44C1-A2CF-6758B9B1426B}" destId="{3142ABC3-0641-459F-8853-8DC27A5DBC2D}" srcOrd="1" destOrd="0" presId="urn:microsoft.com/office/officeart/2008/layout/CircleAccentTimeline"/>
    <dgm:cxn modelId="{C42CF87B-573B-47FA-991F-7F1760B999B3}" type="presParOf" srcId="{30BA0B9E-87F4-44C1-A2CF-6758B9B1426B}" destId="{DFA92F67-1D14-41D2-B7E9-60F708D4FA6C}" srcOrd="2" destOrd="0" presId="urn:microsoft.com/office/officeart/2008/layout/CircleAccentTimeline"/>
    <dgm:cxn modelId="{C4839A7F-424B-463F-946A-298254502186}" type="presParOf" srcId="{09CCB95B-52FB-4498-BE20-4DC8A13B2A89}" destId="{318691B0-0691-49C9-A6D5-702BFA55B93D}" srcOrd="29" destOrd="0" presId="urn:microsoft.com/office/officeart/2008/layout/CircleAccentTimeline"/>
    <dgm:cxn modelId="{F0E97427-E2D6-4D1E-9C12-1ABE03417818}" type="presParOf" srcId="{09CCB95B-52FB-4498-BE20-4DC8A13B2A89}" destId="{361825EC-2A77-4B2D-9D70-A6F4A6AF3A91}" srcOrd="30" destOrd="0" presId="urn:microsoft.com/office/officeart/2008/layout/CircleAccentTimeline"/>
    <dgm:cxn modelId="{191F5FD9-3F40-44B7-93E3-F4718A28F096}" type="presParOf" srcId="{09CCB95B-52FB-4498-BE20-4DC8A13B2A89}" destId="{8219663F-35B7-4B0A-9976-EC6B940D64D0}" srcOrd="31" destOrd="0" presId="urn:microsoft.com/office/officeart/2008/layout/CircleAccentTimeline"/>
    <dgm:cxn modelId="{C8A8C538-9A0E-4F5E-B952-67A4EA4608A7}" type="presParOf" srcId="{09CCB95B-52FB-4498-BE20-4DC8A13B2A89}" destId="{CDADAAC7-0BCD-48E2-9B78-E1DBC26AF501}" srcOrd="32" destOrd="0" presId="urn:microsoft.com/office/officeart/2008/layout/CircleAccentTimeline"/>
    <dgm:cxn modelId="{5B20BAA3-6DE6-4A85-B3AB-88791C78C050}" type="presParOf" srcId="{CDADAAC7-0BCD-48E2-9B78-E1DBC26AF501}" destId="{D4208B4C-03C1-4297-AAA5-1BD667379DB0}" srcOrd="0" destOrd="0" presId="urn:microsoft.com/office/officeart/2008/layout/CircleAccentTimeline"/>
    <dgm:cxn modelId="{56449615-A8B7-4AA1-8B76-DA531CB04AB4}" type="presParOf" srcId="{CDADAAC7-0BCD-48E2-9B78-E1DBC26AF501}" destId="{79FE781B-9A30-465B-B694-80FE612F05E8}" srcOrd="1" destOrd="0" presId="urn:microsoft.com/office/officeart/2008/layout/CircleAccentTimeline"/>
    <dgm:cxn modelId="{FD911659-2E05-4572-A49C-6C0E77B9B117}" type="presParOf" srcId="{CDADAAC7-0BCD-48E2-9B78-E1DBC26AF501}" destId="{9E7A139E-306D-45DE-88D6-79F8F039A7A3}" srcOrd="2" destOrd="0" presId="urn:microsoft.com/office/officeart/2008/layout/CircleAccentTimeline"/>
    <dgm:cxn modelId="{3C9ABDA3-A97E-482F-9B7F-251CB31F5534}" type="presParOf" srcId="{09CCB95B-52FB-4498-BE20-4DC8A13B2A89}" destId="{C7FA324A-2D76-4994-9B39-440DFEB3A59E}" srcOrd="33" destOrd="0" presId="urn:microsoft.com/office/officeart/2008/layout/CircleAccentTimeline"/>
    <dgm:cxn modelId="{83D9AD2B-9430-4455-9893-2DD811CC37A6}" type="presParOf" srcId="{09CCB95B-52FB-4498-BE20-4DC8A13B2A89}" destId="{C6121529-D657-4B0E-B641-F9FF6B699025}" srcOrd="34" destOrd="0" presId="urn:microsoft.com/office/officeart/2008/layout/CircleAccentTimeline"/>
    <dgm:cxn modelId="{8AA6C527-8DAC-4133-A0BA-0740703B13CD}" type="presParOf" srcId="{09CCB95B-52FB-4498-BE20-4DC8A13B2A89}" destId="{B92CE9FC-378E-4219-B072-303A1554D926}" srcOrd="35" destOrd="0" presId="urn:microsoft.com/office/officeart/2008/layout/CircleAccentTimeline"/>
    <dgm:cxn modelId="{94B1FEDE-2A39-4480-A152-35BA6BBA0915}" type="presParOf" srcId="{B92CE9FC-378E-4219-B072-303A1554D926}" destId="{2F9AEE69-6639-4111-B548-5E9C7DFDDE72}" srcOrd="0" destOrd="0" presId="urn:microsoft.com/office/officeart/2008/layout/CircleAccentTimeline"/>
    <dgm:cxn modelId="{5D0016FD-543F-4479-BABB-1619276C1430}" type="presParOf" srcId="{B92CE9FC-378E-4219-B072-303A1554D926}" destId="{78F47AB7-7AC3-4521-9BA8-822B559813BE}" srcOrd="1" destOrd="0" presId="urn:microsoft.com/office/officeart/2008/layout/CircleAccentTimeline"/>
    <dgm:cxn modelId="{E7EDB913-19FF-4FD3-9148-65321AE23DF0}" type="presParOf" srcId="{B92CE9FC-378E-4219-B072-303A1554D926}" destId="{DC9BC9FA-8A01-4253-BAAB-01098DA3CCE0}" srcOrd="2" destOrd="0" presId="urn:microsoft.com/office/officeart/2008/layout/CircleAccentTimeline"/>
    <dgm:cxn modelId="{635E3AAE-71A6-4F0C-8CB4-DBE62F92CAE7}" type="presParOf" srcId="{09CCB95B-52FB-4498-BE20-4DC8A13B2A89}" destId="{A67E6333-B6BC-464E-8BC1-4F9B2CE7DEE0}" srcOrd="36" destOrd="0" presId="urn:microsoft.com/office/officeart/2008/layout/CircleAccentTimeline"/>
    <dgm:cxn modelId="{5BCFB4D0-F508-4DBD-A0B4-26E41E71942F}" type="presParOf" srcId="{09CCB95B-52FB-4498-BE20-4DC8A13B2A89}" destId="{929CA391-BEF2-48F5-A2FF-00ED8F3C43FE}" srcOrd="37" destOrd="0" presId="urn:microsoft.com/office/officeart/2008/layout/CircleAccentTimeline"/>
    <dgm:cxn modelId="{F3EBFD61-32FC-4A4F-BA43-A9E131E04A4A}" type="presParOf" srcId="{09CCB95B-52FB-4498-BE20-4DC8A13B2A89}" destId="{70C80E9D-4674-4ACA-A668-BAE3710AB5B5}" srcOrd="38" destOrd="0" presId="urn:microsoft.com/office/officeart/2008/layout/CircleAccentTimeline"/>
    <dgm:cxn modelId="{91735BE6-4F1F-451C-B52F-6D40126D8781}" type="presParOf" srcId="{70C80E9D-4674-4ACA-A668-BAE3710AB5B5}" destId="{60C59761-3003-416B-8B0A-36868820F328}" srcOrd="0" destOrd="0" presId="urn:microsoft.com/office/officeart/2008/layout/CircleAccentTimeline"/>
    <dgm:cxn modelId="{407F217B-4764-4A2C-B96E-FC4B96426A3D}" type="presParOf" srcId="{70C80E9D-4674-4ACA-A668-BAE3710AB5B5}" destId="{D7F7F6EC-5A29-4942-98F5-77499ABB768E}" srcOrd="1" destOrd="0" presId="urn:microsoft.com/office/officeart/2008/layout/CircleAccentTimeline"/>
    <dgm:cxn modelId="{F3052BC4-1C43-4C6A-9A36-47A1E24083C4}" type="presParOf" srcId="{70C80E9D-4674-4ACA-A668-BAE3710AB5B5}" destId="{ABB014BE-6794-4058-BE77-DF007CB17D78}" srcOrd="2" destOrd="0" presId="urn:microsoft.com/office/officeart/2008/layout/CircleAccentTimeline"/>
    <dgm:cxn modelId="{09B0C3EB-BAF9-4B4B-A3A2-F8F53ABE066D}" type="presParOf" srcId="{09CCB95B-52FB-4498-BE20-4DC8A13B2A89}" destId="{CFD9D298-ADCD-45E5-8174-933F408CCB80}" srcOrd="39" destOrd="0" presId="urn:microsoft.com/office/officeart/2008/layout/CircleAccentTimeline"/>
    <dgm:cxn modelId="{73D798BA-0FD6-4E0D-924F-DE6CFE757A8A}" type="presParOf" srcId="{09CCB95B-52FB-4498-BE20-4DC8A13B2A89}" destId="{2FEA794E-68C6-4033-AC79-BD57D1FFB6CD}" srcOrd="40" destOrd="0" presId="urn:microsoft.com/office/officeart/2008/layout/CircleAccentTimeline"/>
    <dgm:cxn modelId="{B39144A2-FA15-4F1E-8B7D-806A9F64DC5F}" type="presParOf" srcId="{09CCB95B-52FB-4498-BE20-4DC8A13B2A89}" destId="{B8DD61BB-C098-4FD1-A814-0963926AD339}" srcOrd="41" destOrd="0" presId="urn:microsoft.com/office/officeart/2008/layout/CircleAccentTimeline"/>
    <dgm:cxn modelId="{4F9351B1-C612-4D99-A2BC-F735663641EC}" type="presParOf" srcId="{09CCB95B-52FB-4498-BE20-4DC8A13B2A89}" destId="{55C1202F-2961-4F37-8E3C-2EF1064B033E}" srcOrd="42" destOrd="0" presId="urn:microsoft.com/office/officeart/2008/layout/CircleAccentTimeline"/>
    <dgm:cxn modelId="{FD0DEF12-11CB-4F67-A28A-4C4FFD31041D}" type="presParOf" srcId="{55C1202F-2961-4F37-8E3C-2EF1064B033E}" destId="{821CE35A-40DA-4C8B-A6EC-3E6693AF1CB5}" srcOrd="0" destOrd="0" presId="urn:microsoft.com/office/officeart/2008/layout/CircleAccentTimeline"/>
    <dgm:cxn modelId="{5EF58432-0C96-4484-A743-B2398B3031DF}" type="presParOf" srcId="{55C1202F-2961-4F37-8E3C-2EF1064B033E}" destId="{9C359C8C-1D6F-4262-965C-8E6393CA69A7}" srcOrd="1" destOrd="0" presId="urn:microsoft.com/office/officeart/2008/layout/CircleAccentTimeline"/>
    <dgm:cxn modelId="{430728ED-E939-4E4D-BF61-C8FE860FDB41}" type="presParOf" srcId="{55C1202F-2961-4F37-8E3C-2EF1064B033E}" destId="{9B2378C0-5943-4C71-9DE9-976A9926DF33}" srcOrd="2" destOrd="0" presId="urn:microsoft.com/office/officeart/2008/layout/CircleAccentTimeline"/>
    <dgm:cxn modelId="{D399C82E-9D6B-408E-9CD6-B933ABE146F9}" type="presParOf" srcId="{09CCB95B-52FB-4498-BE20-4DC8A13B2A89}" destId="{F003C202-FD7E-4CFC-8C62-2D7BCE035DCB}" srcOrd="43" destOrd="0" presId="urn:microsoft.com/office/officeart/2008/layout/CircleAccentTimeline"/>
    <dgm:cxn modelId="{968BFA42-8FCE-4F2B-A58C-AB4B2B90BAA0}" type="presParOf" srcId="{09CCB95B-52FB-4498-BE20-4DC8A13B2A89}" destId="{9AB0141A-C883-44FD-847C-AC2E17D328B7}" srcOrd="44" destOrd="0" presId="urn:microsoft.com/office/officeart/2008/layout/CircleAccentTimeline"/>
    <dgm:cxn modelId="{A5F63BC3-81CD-42EA-8B51-77420CA990AC}" type="presParOf" srcId="{09CCB95B-52FB-4498-BE20-4DC8A13B2A89}" destId="{CA1469E5-CCD6-4F06-8811-568D78499651}" srcOrd="45" destOrd="0" presId="urn:microsoft.com/office/officeart/2008/layout/CircleAccentTimeline"/>
    <dgm:cxn modelId="{1AF5D601-9D53-4074-BE69-1F61E6A5E144}" type="presParOf" srcId="{CA1469E5-CCD6-4F06-8811-568D78499651}" destId="{09467381-890D-48AF-8ED8-19B494F603DC}" srcOrd="0" destOrd="0" presId="urn:microsoft.com/office/officeart/2008/layout/CircleAccentTimeline"/>
    <dgm:cxn modelId="{75729E78-1DEA-4F40-8DEA-89A4C3097432}" type="presParOf" srcId="{CA1469E5-CCD6-4F06-8811-568D78499651}" destId="{64A52936-AC17-4565-9B1B-EDA709CD837B}" srcOrd="1" destOrd="0" presId="urn:microsoft.com/office/officeart/2008/layout/CircleAccentTimeline"/>
    <dgm:cxn modelId="{43D58931-8BE0-46FF-9765-3E9BE31069ED}" type="presParOf" srcId="{CA1469E5-CCD6-4F06-8811-568D78499651}" destId="{21361C0D-9825-47B8-9650-A63C16A7229C}" srcOrd="2" destOrd="0" presId="urn:microsoft.com/office/officeart/2008/layout/CircleAccentTimeline"/>
    <dgm:cxn modelId="{FF9D1C7D-CDDF-435D-B9E1-34F351115CFF}" type="presParOf" srcId="{09CCB95B-52FB-4498-BE20-4DC8A13B2A89}" destId="{B9F49F35-E4B7-41E2-A012-87CE0E91E715}" srcOrd="46" destOrd="0" presId="urn:microsoft.com/office/officeart/2008/layout/CircleAccentTimeline"/>
    <dgm:cxn modelId="{01504B37-538A-42CC-87BF-6DDCEE714F92}" type="presParOf" srcId="{09CCB95B-52FB-4498-BE20-4DC8A13B2A89}" destId="{30AFD047-8504-4613-8DFB-67E2DB718598}" srcOrd="47" destOrd="0" presId="urn:microsoft.com/office/officeart/2008/layout/CircleAccentTimeline"/>
    <dgm:cxn modelId="{FF2B315C-0006-4C33-9BB7-6BBAEEAC3379}" type="presParOf" srcId="{09CCB95B-52FB-4498-BE20-4DC8A13B2A89}" destId="{13956D8E-8FFF-4F92-B972-50E7E0594965}" srcOrd="48" destOrd="0" presId="urn:microsoft.com/office/officeart/2008/layout/CircleAccentTimeline"/>
    <dgm:cxn modelId="{BF33F21E-E580-477C-80AD-5C485F7FA106}" type="presParOf" srcId="{09CCB95B-52FB-4498-BE20-4DC8A13B2A89}" destId="{035BDD41-F2F9-4EE9-9A8A-A66A9B9D8F22}" srcOrd="49" destOrd="0" presId="urn:microsoft.com/office/officeart/2008/layout/CircleAccentTimeline"/>
    <dgm:cxn modelId="{A3B71EB9-9506-4151-8EBB-135CF543A51C}" type="presParOf" srcId="{035BDD41-F2F9-4EE9-9A8A-A66A9B9D8F22}" destId="{7BA1767B-5FEC-48C8-BC33-B945A5BF10EC}" srcOrd="0" destOrd="0" presId="urn:microsoft.com/office/officeart/2008/layout/CircleAccentTimeline"/>
    <dgm:cxn modelId="{AD193EE0-CEC2-4286-8344-9728FB58FAA3}" type="presParOf" srcId="{035BDD41-F2F9-4EE9-9A8A-A66A9B9D8F22}" destId="{8A2A0DD9-2815-4A70-9B94-038FA27F1A85}" srcOrd="1" destOrd="0" presId="urn:microsoft.com/office/officeart/2008/layout/CircleAccentTimeline"/>
    <dgm:cxn modelId="{C63371EC-50F8-4FEC-A0B5-5090D155B069}" type="presParOf" srcId="{035BDD41-F2F9-4EE9-9A8A-A66A9B9D8F22}" destId="{B20A9F0D-F12D-4699-BE90-D1E8D9112C72}" srcOrd="2" destOrd="0" presId="urn:microsoft.com/office/officeart/2008/layout/CircleAccentTimeline"/>
    <dgm:cxn modelId="{DCD0E8A0-FBCC-4867-B93D-1A151FFE597D}" type="presParOf" srcId="{09CCB95B-52FB-4498-BE20-4DC8A13B2A89}" destId="{B067C760-32EA-49F7-AE42-821F16B15725}" srcOrd="50" destOrd="0" presId="urn:microsoft.com/office/officeart/2008/layout/CircleAccentTimeline"/>
    <dgm:cxn modelId="{F31BDD9B-FE16-4362-BF80-12C17DBC07D3}" type="presParOf" srcId="{09CCB95B-52FB-4498-BE20-4DC8A13B2A89}" destId="{2547D48C-DF0A-4D2D-8ED6-47806E216B5E}" srcOrd="51" destOrd="0" presId="urn:microsoft.com/office/officeart/2008/layout/CircleAccentTimeline"/>
  </dgm:cxnLst>
  <dgm:bg>
    <a:noFill/>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1C62B-999D-4213-A4D3-1F4264CFE8C1}">
      <dsp:nvSpPr>
        <dsp:cNvPr id="0" name=""/>
        <dsp:cNvSpPr/>
      </dsp:nvSpPr>
      <dsp:spPr>
        <a:xfrm>
          <a:off x="566968" y="384045"/>
          <a:ext cx="2224950" cy="1236083"/>
        </a:xfrm>
        <a:prstGeom prst="roundRect">
          <a:avLst>
            <a:gd name="adj" fmla="val 10000"/>
          </a:avLst>
        </a:prstGeom>
        <a:solidFill>
          <a:srgbClr val="6767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endParaRPr lang="en-GB" sz="5300" kern="1200" dirty="0"/>
        </a:p>
      </dsp:txBody>
      <dsp:txXfrm>
        <a:off x="603172" y="420249"/>
        <a:ext cx="2152542" cy="1163675"/>
      </dsp:txXfrm>
    </dsp:sp>
    <dsp:sp modelId="{BCE1E1EC-1ADD-4D0F-A987-3FE176E61658}">
      <dsp:nvSpPr>
        <dsp:cNvPr id="0" name=""/>
        <dsp:cNvSpPr/>
      </dsp:nvSpPr>
      <dsp:spPr>
        <a:xfrm rot="5400558">
          <a:off x="1526254" y="1546084"/>
          <a:ext cx="306111" cy="5562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5400000">
        <a:off x="1512446" y="1671147"/>
        <a:ext cx="333743" cy="214278"/>
      </dsp:txXfrm>
    </dsp:sp>
    <dsp:sp modelId="{6DB70743-A386-48F6-B693-DD0EC150AB45}">
      <dsp:nvSpPr>
        <dsp:cNvPr id="0" name=""/>
        <dsp:cNvSpPr/>
      </dsp:nvSpPr>
      <dsp:spPr>
        <a:xfrm>
          <a:off x="566701" y="2028277"/>
          <a:ext cx="2224950" cy="1236083"/>
        </a:xfrm>
        <a:prstGeom prst="roundRect">
          <a:avLst>
            <a:gd name="adj" fmla="val 10000"/>
          </a:avLst>
        </a:prstGeom>
        <a:solidFill>
          <a:srgbClr val="6767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endParaRPr lang="en-GB" sz="5300" kern="1200" dirty="0"/>
        </a:p>
      </dsp:txBody>
      <dsp:txXfrm>
        <a:off x="602905" y="2064481"/>
        <a:ext cx="2152542" cy="1163675"/>
      </dsp:txXfrm>
    </dsp:sp>
    <dsp:sp modelId="{B8B9495B-10DE-47B9-9AF1-56C93166C36B}">
      <dsp:nvSpPr>
        <dsp:cNvPr id="0" name=""/>
        <dsp:cNvSpPr/>
      </dsp:nvSpPr>
      <dsp:spPr>
        <a:xfrm rot="5448275">
          <a:off x="1520751" y="3208187"/>
          <a:ext cx="333379" cy="5562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5400000">
        <a:off x="1521271" y="3319621"/>
        <a:ext cx="333743" cy="233365"/>
      </dsp:txXfrm>
    </dsp:sp>
    <dsp:sp modelId="{B8150E55-1D77-464E-B31E-8C7FA08FBDD5}">
      <dsp:nvSpPr>
        <dsp:cNvPr id="0" name=""/>
        <dsp:cNvSpPr/>
      </dsp:nvSpPr>
      <dsp:spPr>
        <a:xfrm>
          <a:off x="655254" y="3708251"/>
          <a:ext cx="2224950" cy="1236083"/>
        </a:xfrm>
        <a:prstGeom prst="roundRect">
          <a:avLst>
            <a:gd name="adj" fmla="val 10000"/>
          </a:avLst>
        </a:prstGeom>
        <a:solidFill>
          <a:srgbClr val="6767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endParaRPr lang="en-GB" sz="5300" kern="1200" dirty="0"/>
        </a:p>
      </dsp:txBody>
      <dsp:txXfrm>
        <a:off x="691458" y="3744455"/>
        <a:ext cx="2152542" cy="1163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4296A-D998-4A45-83C3-F1D1C66DD479}">
      <dsp:nvSpPr>
        <dsp:cNvPr id="0" name=""/>
        <dsp:cNvSpPr/>
      </dsp:nvSpPr>
      <dsp:spPr>
        <a:xfrm>
          <a:off x="3545" y="2519657"/>
          <a:ext cx="846181" cy="846181"/>
        </a:xfrm>
        <a:prstGeom prst="donut">
          <a:avLst>
            <a:gd name="adj" fmla="val 20000"/>
          </a:avLst>
        </a:prstGeom>
        <a:gradFill rotWithShape="0">
          <a:gsLst>
            <a:gs pos="0">
              <a:srgbClr val="00AEEF"/>
            </a:gs>
            <a:gs pos="100000">
              <a:srgbClr val="0065A2"/>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D91CFC37-B59F-49AB-9900-63CFA5EF20F4}">
      <dsp:nvSpPr>
        <dsp:cNvPr id="0" name=""/>
        <dsp:cNvSpPr/>
      </dsp:nvSpPr>
      <dsp:spPr>
        <a:xfrm rot="17700000">
          <a:off x="301701" y="1829846"/>
          <a:ext cx="1051897" cy="5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endParaRPr lang="en-US" sz="1400" b="1" kern="1200" dirty="0">
            <a:solidFill>
              <a:srgbClr val="0065A2"/>
            </a:solidFill>
            <a:latin typeface="Arial" panose="020B0604020202020204" pitchFamily="34" charset="0"/>
            <a:cs typeface="Arial" panose="020B0604020202020204" pitchFamily="34" charset="0"/>
          </a:endParaRPr>
        </a:p>
      </dsp:txBody>
      <dsp:txXfrm>
        <a:off x="301701" y="1829846"/>
        <a:ext cx="1051897" cy="506933"/>
      </dsp:txXfrm>
    </dsp:sp>
    <dsp:sp modelId="{46E76132-61F5-4094-98FE-2B32C533BAB8}">
      <dsp:nvSpPr>
        <dsp:cNvPr id="0" name=""/>
        <dsp:cNvSpPr/>
      </dsp:nvSpPr>
      <dsp:spPr>
        <a:xfrm>
          <a:off x="878300" y="2720945"/>
          <a:ext cx="439221" cy="439221"/>
        </a:xfrm>
        <a:prstGeom prst="ellipse">
          <a:avLst/>
        </a:prstGeom>
        <a:gradFill rotWithShape="0">
          <a:gsLst>
            <a:gs pos="0">
              <a:schemeClr val="accent2">
                <a:hueOff val="0"/>
                <a:satOff val="0"/>
                <a:lumOff val="0"/>
                <a:alphaOff val="0"/>
                <a:satMod val="103000"/>
                <a:lumMod val="102000"/>
                <a:tint val="94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9C186475-4E96-47C0-8BB9-6983F06211EB}">
      <dsp:nvSpPr>
        <dsp:cNvPr id="0" name=""/>
        <dsp:cNvSpPr/>
      </dsp:nvSpPr>
      <dsp:spPr>
        <a:xfrm rot="17700000">
          <a:off x="410850" y="3369626"/>
          <a:ext cx="909941" cy="43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endParaRPr lang="en-US" sz="1200" kern="1200" dirty="0">
            <a:solidFill>
              <a:schemeClr val="tx1">
                <a:lumMod val="65000"/>
                <a:lumOff val="35000"/>
              </a:schemeClr>
            </a:solidFill>
            <a:latin typeface="Arial" panose="020B0604020202020204" pitchFamily="34" charset="0"/>
            <a:cs typeface="Arial" panose="020B0604020202020204" pitchFamily="34" charset="0"/>
          </a:endParaRPr>
        </a:p>
      </dsp:txBody>
      <dsp:txXfrm>
        <a:off x="410850" y="3369626"/>
        <a:ext cx="909941" cy="438739"/>
      </dsp:txXfrm>
    </dsp:sp>
    <dsp:sp modelId="{03FC7D62-4689-49DA-AE37-448FF4947F65}">
      <dsp:nvSpPr>
        <dsp:cNvPr id="0" name=""/>
        <dsp:cNvSpPr/>
      </dsp:nvSpPr>
      <dsp:spPr>
        <a:xfrm rot="17700000">
          <a:off x="962943" y="2112292"/>
          <a:ext cx="909941" cy="438739"/>
        </a:xfrm>
        <a:prstGeom prst="rect">
          <a:avLst/>
        </a:prstGeom>
        <a:noFill/>
        <a:ln>
          <a:noFill/>
        </a:ln>
        <a:effectLst/>
      </dsp:spPr>
      <dsp:style>
        <a:lnRef idx="0">
          <a:scrgbClr r="0" g="0" b="0"/>
        </a:lnRef>
        <a:fillRef idx="0">
          <a:scrgbClr r="0" g="0" b="0"/>
        </a:fillRef>
        <a:effectRef idx="0">
          <a:scrgbClr r="0" g="0" b="0"/>
        </a:effectRef>
        <a:fontRef idx="minor"/>
      </dsp:style>
    </dsp:sp>
    <dsp:sp modelId="{5F4C40B8-29BB-459A-BEEE-015DF78AC43C}">
      <dsp:nvSpPr>
        <dsp:cNvPr id="0" name=""/>
        <dsp:cNvSpPr/>
      </dsp:nvSpPr>
      <dsp:spPr>
        <a:xfrm>
          <a:off x="1346097" y="2509317"/>
          <a:ext cx="846181" cy="846181"/>
        </a:xfrm>
        <a:prstGeom prst="donut">
          <a:avLst>
            <a:gd name="adj" fmla="val 20000"/>
          </a:avLst>
        </a:prstGeom>
        <a:gradFill rotWithShape="0">
          <a:gsLst>
            <a:gs pos="0">
              <a:srgbClr val="00AEEF"/>
            </a:gs>
            <a:gs pos="100000">
              <a:srgbClr val="0065A2"/>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8066399E-D4D1-4D54-8C99-85245D7F557D}">
      <dsp:nvSpPr>
        <dsp:cNvPr id="0" name=""/>
        <dsp:cNvSpPr/>
      </dsp:nvSpPr>
      <dsp:spPr>
        <a:xfrm rot="17700000">
          <a:off x="1670628" y="1812262"/>
          <a:ext cx="1051897" cy="5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endParaRPr lang="en-US" sz="1400" b="1" kern="1200" dirty="0">
            <a:solidFill>
              <a:srgbClr val="0065A2"/>
            </a:solidFill>
            <a:latin typeface="Arial" panose="020B0604020202020204" pitchFamily="34" charset="0"/>
            <a:cs typeface="Arial" panose="020B0604020202020204" pitchFamily="34" charset="0"/>
          </a:endParaRPr>
        </a:p>
      </dsp:txBody>
      <dsp:txXfrm>
        <a:off x="1670628" y="1812262"/>
        <a:ext cx="1051897" cy="506933"/>
      </dsp:txXfrm>
    </dsp:sp>
    <dsp:sp modelId="{4CB52CBE-D756-4A84-9DAD-341E24A8B0E6}">
      <dsp:nvSpPr>
        <dsp:cNvPr id="0" name=""/>
        <dsp:cNvSpPr/>
      </dsp:nvSpPr>
      <dsp:spPr>
        <a:xfrm>
          <a:off x="2203268" y="2720945"/>
          <a:ext cx="439221" cy="439221"/>
        </a:xfrm>
        <a:prstGeom prst="ellipse">
          <a:avLst/>
        </a:prstGeom>
        <a:gradFill rotWithShape="0">
          <a:gsLst>
            <a:gs pos="0">
              <a:srgbClr val="BCB800"/>
            </a:gs>
            <a:gs pos="100000">
              <a:srgbClr val="9A9500"/>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03E5A793-D8C2-439E-9008-84556FE6700A}">
      <dsp:nvSpPr>
        <dsp:cNvPr id="0" name=""/>
        <dsp:cNvSpPr/>
      </dsp:nvSpPr>
      <dsp:spPr>
        <a:xfrm rot="17700000">
          <a:off x="1738735" y="3452091"/>
          <a:ext cx="909941" cy="43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endParaRPr lang="en-US" sz="1200" kern="1200" dirty="0">
            <a:solidFill>
              <a:schemeClr val="tx1">
                <a:lumMod val="65000"/>
                <a:lumOff val="35000"/>
              </a:schemeClr>
            </a:solidFill>
            <a:latin typeface="Arial" panose="020B0604020202020204" pitchFamily="34" charset="0"/>
            <a:cs typeface="Arial" panose="020B0604020202020204" pitchFamily="34" charset="0"/>
          </a:endParaRPr>
        </a:p>
      </dsp:txBody>
      <dsp:txXfrm>
        <a:off x="1738735" y="3452091"/>
        <a:ext cx="909941" cy="438739"/>
      </dsp:txXfrm>
    </dsp:sp>
    <dsp:sp modelId="{030EF0B5-5E97-4A21-BAC5-4C76BE7E16F7}">
      <dsp:nvSpPr>
        <dsp:cNvPr id="0" name=""/>
        <dsp:cNvSpPr/>
      </dsp:nvSpPr>
      <dsp:spPr>
        <a:xfrm rot="17700000">
          <a:off x="2375821" y="2112292"/>
          <a:ext cx="909941" cy="438739"/>
        </a:xfrm>
        <a:prstGeom prst="rect">
          <a:avLst/>
        </a:prstGeom>
        <a:noFill/>
        <a:ln>
          <a:noFill/>
        </a:ln>
        <a:effectLst/>
      </dsp:spPr>
      <dsp:style>
        <a:lnRef idx="0">
          <a:scrgbClr r="0" g="0" b="0"/>
        </a:lnRef>
        <a:fillRef idx="0">
          <a:scrgbClr r="0" g="0" b="0"/>
        </a:fillRef>
        <a:effectRef idx="0">
          <a:scrgbClr r="0" g="0" b="0"/>
        </a:effectRef>
        <a:fontRef idx="minor"/>
      </dsp:style>
    </dsp:sp>
    <dsp:sp modelId="{8F4B7473-3D89-4AC8-933B-05DBF0C877EE}">
      <dsp:nvSpPr>
        <dsp:cNvPr id="0" name=""/>
        <dsp:cNvSpPr/>
      </dsp:nvSpPr>
      <dsp:spPr>
        <a:xfrm>
          <a:off x="3172335" y="2523710"/>
          <a:ext cx="846181" cy="846181"/>
        </a:xfrm>
        <a:prstGeom prst="donut">
          <a:avLst>
            <a:gd name="adj" fmla="val 20000"/>
          </a:avLst>
        </a:prstGeom>
        <a:gradFill rotWithShape="0">
          <a:gsLst>
            <a:gs pos="0">
              <a:srgbClr val="00AEEF"/>
            </a:gs>
            <a:gs pos="100000">
              <a:srgbClr val="0065A2"/>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338F63DF-871C-43D5-887F-5446A7DADDF4}">
      <dsp:nvSpPr>
        <dsp:cNvPr id="0" name=""/>
        <dsp:cNvSpPr/>
      </dsp:nvSpPr>
      <dsp:spPr>
        <a:xfrm rot="17700000">
          <a:off x="3453753" y="1777095"/>
          <a:ext cx="1051897" cy="5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endParaRPr lang="en-US" sz="1400" b="1" kern="1200" dirty="0">
            <a:solidFill>
              <a:srgbClr val="0065A2"/>
            </a:solidFill>
            <a:latin typeface="Arial" panose="020B0604020202020204" pitchFamily="34" charset="0"/>
            <a:cs typeface="Arial" panose="020B0604020202020204" pitchFamily="34" charset="0"/>
          </a:endParaRPr>
        </a:p>
      </dsp:txBody>
      <dsp:txXfrm>
        <a:off x="3453753" y="1777095"/>
        <a:ext cx="1051897" cy="506933"/>
      </dsp:txXfrm>
    </dsp:sp>
    <dsp:sp modelId="{5BF2A7E3-1ED8-4DEC-81F5-E229C470724E}">
      <dsp:nvSpPr>
        <dsp:cNvPr id="0" name=""/>
        <dsp:cNvSpPr/>
      </dsp:nvSpPr>
      <dsp:spPr>
        <a:xfrm>
          <a:off x="2701875" y="2727191"/>
          <a:ext cx="439221" cy="439221"/>
        </a:xfrm>
        <a:prstGeom prst="ellipse">
          <a:avLst/>
        </a:prstGeom>
        <a:gradFill rotWithShape="0">
          <a:gsLst>
            <a:gs pos="0">
              <a:schemeClr val="accent4">
                <a:hueOff val="0"/>
                <a:satOff val="0"/>
                <a:lumOff val="0"/>
                <a:alphaOff val="0"/>
                <a:satMod val="103000"/>
                <a:lumMod val="102000"/>
                <a:tint val="94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814726B7-ADE5-4251-8709-FEC701A11D80}">
      <dsp:nvSpPr>
        <dsp:cNvPr id="0" name=""/>
        <dsp:cNvSpPr/>
      </dsp:nvSpPr>
      <dsp:spPr>
        <a:xfrm rot="17700000">
          <a:off x="2287168" y="3452091"/>
          <a:ext cx="909941" cy="43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endParaRPr lang="en-US" sz="1200" kern="1200" dirty="0">
            <a:solidFill>
              <a:schemeClr val="tx1">
                <a:lumMod val="65000"/>
                <a:lumOff val="35000"/>
              </a:schemeClr>
            </a:solidFill>
            <a:latin typeface="Arial" panose="020B0604020202020204" pitchFamily="34" charset="0"/>
            <a:cs typeface="Arial" panose="020B0604020202020204" pitchFamily="34" charset="0"/>
          </a:endParaRPr>
        </a:p>
      </dsp:txBody>
      <dsp:txXfrm>
        <a:off x="2287168" y="3452091"/>
        <a:ext cx="909941" cy="438739"/>
      </dsp:txXfrm>
    </dsp:sp>
    <dsp:sp modelId="{EB879B05-2D40-4588-8037-A694F1615BD6}">
      <dsp:nvSpPr>
        <dsp:cNvPr id="0" name=""/>
        <dsp:cNvSpPr/>
      </dsp:nvSpPr>
      <dsp:spPr>
        <a:xfrm rot="17700000">
          <a:off x="3788700" y="2112292"/>
          <a:ext cx="909941" cy="438739"/>
        </a:xfrm>
        <a:prstGeom prst="rect">
          <a:avLst/>
        </a:prstGeom>
        <a:noFill/>
        <a:ln>
          <a:noFill/>
        </a:ln>
        <a:effectLst/>
      </dsp:spPr>
      <dsp:style>
        <a:lnRef idx="0">
          <a:scrgbClr r="0" g="0" b="0"/>
        </a:lnRef>
        <a:fillRef idx="0">
          <a:scrgbClr r="0" g="0" b="0"/>
        </a:fillRef>
        <a:effectRef idx="0">
          <a:scrgbClr r="0" g="0" b="0"/>
        </a:effectRef>
        <a:fontRef idx="minor"/>
      </dsp:style>
    </dsp:sp>
    <dsp:sp modelId="{3BB74AEF-8906-4E0B-8C08-C2829F080F20}">
      <dsp:nvSpPr>
        <dsp:cNvPr id="0" name=""/>
        <dsp:cNvSpPr/>
      </dsp:nvSpPr>
      <dsp:spPr>
        <a:xfrm>
          <a:off x="4535247" y="2531859"/>
          <a:ext cx="846181" cy="846181"/>
        </a:xfrm>
        <a:prstGeom prst="donut">
          <a:avLst>
            <a:gd name="adj" fmla="val 20000"/>
          </a:avLst>
        </a:prstGeom>
        <a:gradFill rotWithShape="0">
          <a:gsLst>
            <a:gs pos="0">
              <a:srgbClr val="00AEEF"/>
            </a:gs>
            <a:gs pos="100000">
              <a:srgbClr val="0065A2"/>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1D92014F-C2CA-4C60-8095-36D6CC6F6649}">
      <dsp:nvSpPr>
        <dsp:cNvPr id="0" name=""/>
        <dsp:cNvSpPr/>
      </dsp:nvSpPr>
      <dsp:spPr>
        <a:xfrm rot="17700000">
          <a:off x="4855485" y="1794679"/>
          <a:ext cx="1051897" cy="5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endParaRPr lang="en-US" sz="1400" b="1" kern="1200" dirty="0">
            <a:solidFill>
              <a:srgbClr val="0065A2"/>
            </a:solidFill>
            <a:latin typeface="Arial" panose="020B0604020202020204" pitchFamily="34" charset="0"/>
            <a:cs typeface="Arial" panose="020B0604020202020204" pitchFamily="34" charset="0"/>
          </a:endParaRPr>
        </a:p>
      </dsp:txBody>
      <dsp:txXfrm>
        <a:off x="4855485" y="1794679"/>
        <a:ext cx="1051897" cy="506933"/>
      </dsp:txXfrm>
    </dsp:sp>
    <dsp:sp modelId="{B4E3C0B4-B62D-42B5-A71E-AB846C59E1D6}">
      <dsp:nvSpPr>
        <dsp:cNvPr id="0" name=""/>
        <dsp:cNvSpPr/>
      </dsp:nvSpPr>
      <dsp:spPr>
        <a:xfrm>
          <a:off x="5394128" y="2727191"/>
          <a:ext cx="439221" cy="439221"/>
        </a:xfrm>
        <a:prstGeom prst="ellipse">
          <a:avLst/>
        </a:prstGeom>
        <a:gradFill rotWithShape="0">
          <a:gsLst>
            <a:gs pos="0">
              <a:srgbClr val="00D6CC"/>
            </a:gs>
            <a:gs pos="100000">
              <a:srgbClr val="00B8B0"/>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4CF9B2AC-05C4-478D-B49D-B36E92ADBF52}">
      <dsp:nvSpPr>
        <dsp:cNvPr id="0" name=""/>
        <dsp:cNvSpPr/>
      </dsp:nvSpPr>
      <dsp:spPr>
        <a:xfrm rot="17700000">
          <a:off x="3648116" y="3452091"/>
          <a:ext cx="909941" cy="43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endParaRPr lang="en-US" sz="1200" kern="1200" dirty="0">
            <a:solidFill>
              <a:schemeClr val="tx1">
                <a:lumMod val="65000"/>
                <a:lumOff val="35000"/>
              </a:schemeClr>
            </a:solidFill>
            <a:latin typeface="Arial" panose="020B0604020202020204" pitchFamily="34" charset="0"/>
            <a:cs typeface="Arial" panose="020B0604020202020204" pitchFamily="34" charset="0"/>
          </a:endParaRPr>
        </a:p>
      </dsp:txBody>
      <dsp:txXfrm>
        <a:off x="3648116" y="3452091"/>
        <a:ext cx="909941" cy="438739"/>
      </dsp:txXfrm>
    </dsp:sp>
    <dsp:sp modelId="{58118E49-C16E-448A-BF77-547D6FE59F7C}">
      <dsp:nvSpPr>
        <dsp:cNvPr id="0" name=""/>
        <dsp:cNvSpPr/>
      </dsp:nvSpPr>
      <dsp:spPr>
        <a:xfrm rot="17700000">
          <a:off x="5201578" y="2112292"/>
          <a:ext cx="909941" cy="438739"/>
        </a:xfrm>
        <a:prstGeom prst="rect">
          <a:avLst/>
        </a:prstGeom>
        <a:noFill/>
        <a:ln>
          <a:noFill/>
        </a:ln>
        <a:effectLst/>
      </dsp:spPr>
      <dsp:style>
        <a:lnRef idx="0">
          <a:scrgbClr r="0" g="0" b="0"/>
        </a:lnRef>
        <a:fillRef idx="0">
          <a:scrgbClr r="0" g="0" b="0"/>
        </a:fillRef>
        <a:effectRef idx="0">
          <a:scrgbClr r="0" g="0" b="0"/>
        </a:effectRef>
        <a:fontRef idx="minor"/>
      </dsp:style>
    </dsp:sp>
    <dsp:sp modelId="{0E3A1E7F-6138-414B-9DA3-FB8A5A01A5C4}">
      <dsp:nvSpPr>
        <dsp:cNvPr id="0" name=""/>
        <dsp:cNvSpPr/>
      </dsp:nvSpPr>
      <dsp:spPr>
        <a:xfrm>
          <a:off x="5853547" y="2523710"/>
          <a:ext cx="846181" cy="846181"/>
        </a:xfrm>
        <a:prstGeom prst="donut">
          <a:avLst>
            <a:gd name="adj" fmla="val 20000"/>
          </a:avLst>
        </a:prstGeom>
        <a:gradFill rotWithShape="0">
          <a:gsLst>
            <a:gs pos="0">
              <a:srgbClr val="00AEEF"/>
            </a:gs>
            <a:gs pos="100000">
              <a:srgbClr val="0065A2"/>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3142ABC3-0641-459F-8853-8DC27A5DBC2D}">
      <dsp:nvSpPr>
        <dsp:cNvPr id="0" name=""/>
        <dsp:cNvSpPr/>
      </dsp:nvSpPr>
      <dsp:spPr>
        <a:xfrm rot="17700000">
          <a:off x="6147735" y="1812262"/>
          <a:ext cx="1051897" cy="5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endParaRPr lang="en-US" sz="1400" b="1" kern="1200" dirty="0">
            <a:solidFill>
              <a:srgbClr val="0065A2"/>
            </a:solidFill>
            <a:latin typeface="Arial" panose="020B0604020202020204" pitchFamily="34" charset="0"/>
            <a:cs typeface="Arial" panose="020B0604020202020204" pitchFamily="34" charset="0"/>
          </a:endParaRPr>
        </a:p>
      </dsp:txBody>
      <dsp:txXfrm>
        <a:off x="6147735" y="1812262"/>
        <a:ext cx="1051897" cy="506933"/>
      </dsp:txXfrm>
    </dsp:sp>
    <dsp:sp modelId="{D4208B4C-03C1-4297-AAA5-1BD667379DB0}">
      <dsp:nvSpPr>
        <dsp:cNvPr id="0" name=""/>
        <dsp:cNvSpPr/>
      </dsp:nvSpPr>
      <dsp:spPr>
        <a:xfrm>
          <a:off x="6755591" y="2727191"/>
          <a:ext cx="439221" cy="439221"/>
        </a:xfrm>
        <a:prstGeom prst="ellipse">
          <a:avLst/>
        </a:prstGeom>
        <a:gradFill rotWithShape="0">
          <a:gsLst>
            <a:gs pos="0">
              <a:srgbClr val="5CBD57"/>
            </a:gs>
            <a:gs pos="100000">
              <a:srgbClr val="48A842"/>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79FE781B-9A30-465B-B694-80FE612F05E8}">
      <dsp:nvSpPr>
        <dsp:cNvPr id="0" name=""/>
        <dsp:cNvSpPr/>
      </dsp:nvSpPr>
      <dsp:spPr>
        <a:xfrm rot="17700000">
          <a:off x="6284982" y="3402010"/>
          <a:ext cx="909941" cy="43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endParaRPr lang="en-US" sz="1200" kern="1200" dirty="0">
            <a:solidFill>
              <a:schemeClr val="tx1">
                <a:lumMod val="65000"/>
                <a:lumOff val="35000"/>
              </a:schemeClr>
            </a:solidFill>
            <a:latin typeface="Arial" panose="020B0604020202020204" pitchFamily="34" charset="0"/>
            <a:cs typeface="Arial" panose="020B0604020202020204" pitchFamily="34" charset="0"/>
          </a:endParaRPr>
        </a:p>
      </dsp:txBody>
      <dsp:txXfrm>
        <a:off x="6284982" y="3402010"/>
        <a:ext cx="909941" cy="438739"/>
      </dsp:txXfrm>
    </dsp:sp>
    <dsp:sp modelId="{9E7A139E-306D-45DE-88D6-79F8F039A7A3}">
      <dsp:nvSpPr>
        <dsp:cNvPr id="0" name=""/>
        <dsp:cNvSpPr/>
      </dsp:nvSpPr>
      <dsp:spPr>
        <a:xfrm rot="17700000">
          <a:off x="6614457" y="2112292"/>
          <a:ext cx="909941" cy="438739"/>
        </a:xfrm>
        <a:prstGeom prst="rect">
          <a:avLst/>
        </a:prstGeom>
        <a:noFill/>
        <a:ln>
          <a:noFill/>
        </a:ln>
        <a:effectLst/>
      </dsp:spPr>
      <dsp:style>
        <a:lnRef idx="0">
          <a:scrgbClr r="0" g="0" b="0"/>
        </a:lnRef>
        <a:fillRef idx="0">
          <a:scrgbClr r="0" g="0" b="0"/>
        </a:fillRef>
        <a:effectRef idx="0">
          <a:scrgbClr r="0" g="0" b="0"/>
        </a:effectRef>
        <a:fontRef idx="minor"/>
      </dsp:style>
    </dsp:sp>
    <dsp:sp modelId="{2F9AEE69-6639-4111-B548-5E9C7DFDDE72}">
      <dsp:nvSpPr>
        <dsp:cNvPr id="0" name=""/>
        <dsp:cNvSpPr/>
      </dsp:nvSpPr>
      <dsp:spPr>
        <a:xfrm>
          <a:off x="7232172" y="2523710"/>
          <a:ext cx="846181" cy="846181"/>
        </a:xfrm>
        <a:prstGeom prst="donut">
          <a:avLst>
            <a:gd name="adj" fmla="val 20000"/>
          </a:avLst>
        </a:prstGeom>
        <a:gradFill rotWithShape="0">
          <a:gsLst>
            <a:gs pos="0">
              <a:srgbClr val="00AEEF"/>
            </a:gs>
            <a:gs pos="100000">
              <a:srgbClr val="0065A2"/>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78F47AB7-7AC3-4521-9BA8-822B559813BE}">
      <dsp:nvSpPr>
        <dsp:cNvPr id="0" name=""/>
        <dsp:cNvSpPr/>
      </dsp:nvSpPr>
      <dsp:spPr>
        <a:xfrm rot="17700000">
          <a:off x="7520449" y="1803471"/>
          <a:ext cx="1051897" cy="5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endParaRPr lang="en-US" sz="1400" b="1" kern="1200" dirty="0">
            <a:solidFill>
              <a:srgbClr val="0065A2"/>
            </a:solidFill>
            <a:latin typeface="Arial" panose="020B0604020202020204" pitchFamily="34" charset="0"/>
            <a:cs typeface="Arial" panose="020B0604020202020204" pitchFamily="34" charset="0"/>
          </a:endParaRPr>
        </a:p>
      </dsp:txBody>
      <dsp:txXfrm>
        <a:off x="7520449" y="1803471"/>
        <a:ext cx="1051897" cy="506933"/>
      </dsp:txXfrm>
    </dsp:sp>
    <dsp:sp modelId="{60C59761-3003-416B-8B0A-36868820F328}">
      <dsp:nvSpPr>
        <dsp:cNvPr id="0" name=""/>
        <dsp:cNvSpPr/>
      </dsp:nvSpPr>
      <dsp:spPr>
        <a:xfrm>
          <a:off x="8521485" y="2460890"/>
          <a:ext cx="846181" cy="846181"/>
        </a:xfrm>
        <a:prstGeom prst="donut">
          <a:avLst>
            <a:gd name="adj" fmla="val 20000"/>
          </a:avLst>
        </a:prstGeom>
        <a:gradFill rotWithShape="0">
          <a:gsLst>
            <a:gs pos="0">
              <a:srgbClr val="00AEEF"/>
            </a:gs>
            <a:gs pos="100000">
              <a:srgbClr val="0065A2"/>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D7F7F6EC-5A29-4942-98F5-77499ABB768E}">
      <dsp:nvSpPr>
        <dsp:cNvPr id="0" name=""/>
        <dsp:cNvSpPr/>
      </dsp:nvSpPr>
      <dsp:spPr>
        <a:xfrm rot="17700000">
          <a:off x="8865083" y="1739207"/>
          <a:ext cx="1051897" cy="5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endParaRPr lang="en-US" sz="1400" b="1" kern="1200" dirty="0">
            <a:solidFill>
              <a:srgbClr val="0065A2"/>
            </a:solidFill>
            <a:latin typeface="Arial" panose="020B0604020202020204" pitchFamily="34" charset="0"/>
            <a:cs typeface="Arial" panose="020B0604020202020204" pitchFamily="34" charset="0"/>
          </a:endParaRPr>
        </a:p>
      </dsp:txBody>
      <dsp:txXfrm>
        <a:off x="8865083" y="1739207"/>
        <a:ext cx="1051897" cy="506933"/>
      </dsp:txXfrm>
    </dsp:sp>
    <dsp:sp modelId="{821CE35A-40DA-4C8B-A6EC-3E6693AF1CB5}">
      <dsp:nvSpPr>
        <dsp:cNvPr id="0" name=""/>
        <dsp:cNvSpPr/>
      </dsp:nvSpPr>
      <dsp:spPr>
        <a:xfrm>
          <a:off x="9397727" y="2673913"/>
          <a:ext cx="439221" cy="439221"/>
        </a:xfrm>
        <a:prstGeom prst="ellipse">
          <a:avLst/>
        </a:prstGeom>
        <a:gradFill rotWithShape="0">
          <a:gsLst>
            <a:gs pos="0">
              <a:srgbClr val="EE853E"/>
            </a:gs>
            <a:gs pos="100000">
              <a:schemeClr val="accent2">
                <a:lumMod val="75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9C359C8C-1D6F-4262-965C-8E6393CA69A7}">
      <dsp:nvSpPr>
        <dsp:cNvPr id="0" name=""/>
        <dsp:cNvSpPr/>
      </dsp:nvSpPr>
      <dsp:spPr>
        <a:xfrm rot="17700000">
          <a:off x="8886315" y="3372970"/>
          <a:ext cx="909941" cy="43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endParaRPr lang="en-US" sz="1200" kern="1200" dirty="0">
            <a:solidFill>
              <a:schemeClr val="tx1">
                <a:lumMod val="65000"/>
                <a:lumOff val="35000"/>
              </a:schemeClr>
            </a:solidFill>
            <a:latin typeface="Arial" panose="020B0604020202020204" pitchFamily="34" charset="0"/>
            <a:cs typeface="Arial" panose="020B0604020202020204" pitchFamily="34" charset="0"/>
          </a:endParaRPr>
        </a:p>
      </dsp:txBody>
      <dsp:txXfrm>
        <a:off x="8886315" y="3372970"/>
        <a:ext cx="909941" cy="438739"/>
      </dsp:txXfrm>
    </dsp:sp>
    <dsp:sp modelId="{9B2378C0-5943-4C71-9DE9-976A9926DF33}">
      <dsp:nvSpPr>
        <dsp:cNvPr id="0" name=""/>
        <dsp:cNvSpPr/>
      </dsp:nvSpPr>
      <dsp:spPr>
        <a:xfrm rot="17700000">
          <a:off x="8937322" y="2112292"/>
          <a:ext cx="909941" cy="438739"/>
        </a:xfrm>
        <a:prstGeom prst="rect">
          <a:avLst/>
        </a:prstGeom>
        <a:noFill/>
        <a:ln>
          <a:noFill/>
        </a:ln>
        <a:effectLst/>
      </dsp:spPr>
      <dsp:style>
        <a:lnRef idx="0">
          <a:scrgbClr r="0" g="0" b="0"/>
        </a:lnRef>
        <a:fillRef idx="0">
          <a:scrgbClr r="0" g="0" b="0"/>
        </a:fillRef>
        <a:effectRef idx="0">
          <a:scrgbClr r="0" g="0" b="0"/>
        </a:effectRef>
        <a:fontRef idx="minor"/>
      </dsp:style>
    </dsp:sp>
    <dsp:sp modelId="{09467381-890D-48AF-8ED8-19B494F603DC}">
      <dsp:nvSpPr>
        <dsp:cNvPr id="0" name=""/>
        <dsp:cNvSpPr/>
      </dsp:nvSpPr>
      <dsp:spPr>
        <a:xfrm>
          <a:off x="9865518" y="2452741"/>
          <a:ext cx="846181" cy="846181"/>
        </a:xfrm>
        <a:prstGeom prst="donut">
          <a:avLst>
            <a:gd name="adj" fmla="val 20000"/>
          </a:avLst>
        </a:prstGeom>
        <a:gradFill rotWithShape="0">
          <a:gsLst>
            <a:gs pos="0">
              <a:srgbClr val="00AEEF"/>
            </a:gs>
            <a:gs pos="100000">
              <a:srgbClr val="0065A2"/>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64A52936-AC17-4565-9B1B-EDA709CD837B}">
      <dsp:nvSpPr>
        <dsp:cNvPr id="0" name=""/>
        <dsp:cNvSpPr/>
      </dsp:nvSpPr>
      <dsp:spPr>
        <a:xfrm rot="17700000">
          <a:off x="10119718" y="1733147"/>
          <a:ext cx="1051897" cy="5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ts val="0"/>
            </a:spcAft>
            <a:buNone/>
          </a:pPr>
          <a:endParaRPr lang="en-US" sz="1400" b="1" kern="1200" dirty="0">
            <a:solidFill>
              <a:srgbClr val="0065A2"/>
            </a:solidFill>
            <a:latin typeface="Arial" panose="020B0604020202020204" pitchFamily="34" charset="0"/>
            <a:cs typeface="Arial" panose="020B0604020202020204" pitchFamily="34" charset="0"/>
          </a:endParaRPr>
        </a:p>
      </dsp:txBody>
      <dsp:txXfrm>
        <a:off x="10119718" y="1733147"/>
        <a:ext cx="1051897" cy="506933"/>
      </dsp:txXfrm>
    </dsp:sp>
    <dsp:sp modelId="{7BA1767B-5FEC-48C8-BC33-B945A5BF10EC}">
      <dsp:nvSpPr>
        <dsp:cNvPr id="0" name=""/>
        <dsp:cNvSpPr/>
      </dsp:nvSpPr>
      <dsp:spPr>
        <a:xfrm>
          <a:off x="10731483" y="2665125"/>
          <a:ext cx="439221" cy="439221"/>
        </a:xfrm>
        <a:prstGeom prst="ellipse">
          <a:avLst/>
        </a:prstGeom>
        <a:gradFill rotWithShape="0">
          <a:gsLst>
            <a:gs pos="0">
              <a:srgbClr val="93969B"/>
            </a:gs>
            <a:gs pos="100000">
              <a:srgbClr val="63666A"/>
            </a:gs>
          </a:gsLst>
          <a:lin ang="5400000" scaled="0"/>
        </a:gradFill>
        <a:ln>
          <a:noFill/>
        </a:ln>
        <a:effectLst/>
      </dsp:spPr>
      <dsp:style>
        <a:lnRef idx="0">
          <a:scrgbClr r="0" g="0" b="0"/>
        </a:lnRef>
        <a:fillRef idx="3">
          <a:scrgbClr r="0" g="0" b="0"/>
        </a:fillRef>
        <a:effectRef idx="3">
          <a:scrgbClr r="0" g="0" b="0"/>
        </a:effectRef>
        <a:fontRef idx="minor">
          <a:schemeClr val="lt1"/>
        </a:fontRef>
      </dsp:style>
    </dsp:sp>
    <dsp:sp modelId="{8A2A0DD9-2815-4A70-9B94-038FA27F1A85}">
      <dsp:nvSpPr>
        <dsp:cNvPr id="0" name=""/>
        <dsp:cNvSpPr/>
      </dsp:nvSpPr>
      <dsp:spPr>
        <a:xfrm rot="17700000">
          <a:off x="10281618" y="3372970"/>
          <a:ext cx="909941" cy="43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US" sz="1200" kern="1200" dirty="0">
              <a:solidFill>
                <a:schemeClr val="tx1">
                  <a:lumMod val="65000"/>
                  <a:lumOff val="35000"/>
                </a:schemeClr>
              </a:solidFill>
              <a:latin typeface="Arial" panose="020B0604020202020204" pitchFamily="34" charset="0"/>
              <a:cs typeface="Arial" panose="020B0604020202020204" pitchFamily="34" charset="0"/>
            </a:rPr>
            <a:t>		</a:t>
          </a:r>
        </a:p>
      </dsp:txBody>
      <dsp:txXfrm>
        <a:off x="10281618" y="3372970"/>
        <a:ext cx="909941" cy="438739"/>
      </dsp:txXfrm>
    </dsp:sp>
    <dsp:sp modelId="{B20A9F0D-F12D-4699-BE90-D1E8D9112C72}">
      <dsp:nvSpPr>
        <dsp:cNvPr id="0" name=""/>
        <dsp:cNvSpPr/>
      </dsp:nvSpPr>
      <dsp:spPr>
        <a:xfrm rot="17700000">
          <a:off x="10350200" y="2112292"/>
          <a:ext cx="909941" cy="43873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47E596-CFDE-445D-942F-EB10ABC488F6}"/>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069821F-0960-4986-8600-A26127A1E585}"/>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04CD27A8-BB74-47B3-9EB9-C9F2A2C2A1BE}" type="datetimeFigureOut">
              <a:rPr lang="en-US" smtClean="0"/>
              <a:t>6/13/2022</a:t>
            </a:fld>
            <a:endParaRPr lang="en-US"/>
          </a:p>
        </p:txBody>
      </p:sp>
      <p:sp>
        <p:nvSpPr>
          <p:cNvPr id="4" name="Footer Placeholder 3">
            <a:extLst>
              <a:ext uri="{FF2B5EF4-FFF2-40B4-BE49-F238E27FC236}">
                <a16:creationId xmlns:a16="http://schemas.microsoft.com/office/drawing/2014/main" id="{70FD42F8-9A80-4474-BFA5-6855346E82AA}"/>
              </a:ext>
            </a:extLst>
          </p:cNvPr>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15E42F-6749-4EA8-8100-86908819406C}"/>
              </a:ext>
            </a:extLst>
          </p:cNvPr>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15A23030-B19A-4E3C-8958-C585B330AE0B}" type="slidenum">
              <a:rPr lang="en-US" smtClean="0"/>
              <a:t>‹#›</a:t>
            </a:fld>
            <a:endParaRPr lang="en-US"/>
          </a:p>
        </p:txBody>
      </p:sp>
    </p:spTree>
    <p:extLst>
      <p:ext uri="{BB962C8B-B14F-4D97-AF65-F5344CB8AC3E}">
        <p14:creationId xmlns:p14="http://schemas.microsoft.com/office/powerpoint/2010/main" val="1836027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2519" tIns="46259" rIns="92519" bIns="46259" rtlCol="0"/>
          <a:lstStyle>
            <a:lvl1pPr algn="l">
              <a:defRPr sz="1200"/>
            </a:lvl1pPr>
          </a:lstStyle>
          <a:p>
            <a:endParaRPr lang="en-GB"/>
          </a:p>
        </p:txBody>
      </p:sp>
      <p:sp>
        <p:nvSpPr>
          <p:cNvPr id="3" name="Date Placeholder 2"/>
          <p:cNvSpPr>
            <a:spLocks noGrp="1"/>
          </p:cNvSpPr>
          <p:nvPr>
            <p:ph type="dt" idx="1"/>
          </p:nvPr>
        </p:nvSpPr>
        <p:spPr>
          <a:xfrm>
            <a:off x="3884614" y="0"/>
            <a:ext cx="2971800" cy="463647"/>
          </a:xfrm>
          <a:prstGeom prst="rect">
            <a:avLst/>
          </a:prstGeom>
        </p:spPr>
        <p:txBody>
          <a:bodyPr vert="horz" lIns="92519" tIns="46259" rIns="92519" bIns="46259" rtlCol="0"/>
          <a:lstStyle>
            <a:lvl1pPr algn="r">
              <a:defRPr sz="1200"/>
            </a:lvl1pPr>
          </a:lstStyle>
          <a:p>
            <a:fld id="{BAA8AE4D-FF3F-4AC4-931C-C6BF9F50B69E}" type="datetimeFigureOut">
              <a:rPr lang="en-GB" smtClean="0"/>
              <a:t>13/06/2022</a:t>
            </a:fld>
            <a:endParaRPr lang="en-GB"/>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2519" tIns="46259" rIns="92519" bIns="46259" rtlCol="0" anchor="ctr"/>
          <a:lstStyle/>
          <a:p>
            <a:endParaRPr lang="en-GB"/>
          </a:p>
        </p:txBody>
      </p:sp>
      <p:sp>
        <p:nvSpPr>
          <p:cNvPr id="5" name="Notes Placeholder 4"/>
          <p:cNvSpPr>
            <a:spLocks noGrp="1"/>
          </p:cNvSpPr>
          <p:nvPr>
            <p:ph type="body" sz="quarter" idx="3"/>
          </p:nvPr>
        </p:nvSpPr>
        <p:spPr>
          <a:xfrm>
            <a:off x="685800" y="4447154"/>
            <a:ext cx="5486400" cy="3638580"/>
          </a:xfrm>
          <a:prstGeom prst="rect">
            <a:avLst/>
          </a:prstGeom>
        </p:spPr>
        <p:txBody>
          <a:bodyPr vert="horz" lIns="92519" tIns="46259" rIns="92519" bIns="462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7194"/>
            <a:ext cx="2971800" cy="463646"/>
          </a:xfrm>
          <a:prstGeom prst="rect">
            <a:avLst/>
          </a:prstGeom>
        </p:spPr>
        <p:txBody>
          <a:bodyPr vert="horz" lIns="92519" tIns="46259" rIns="92519" bIns="46259"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777194"/>
            <a:ext cx="2971800" cy="463646"/>
          </a:xfrm>
          <a:prstGeom prst="rect">
            <a:avLst/>
          </a:prstGeom>
        </p:spPr>
        <p:txBody>
          <a:bodyPr vert="horz" lIns="92519" tIns="46259" rIns="92519" bIns="46259" rtlCol="0" anchor="b"/>
          <a:lstStyle>
            <a:lvl1pPr algn="r">
              <a:defRPr sz="1200"/>
            </a:lvl1pPr>
          </a:lstStyle>
          <a:p>
            <a:fld id="{9CA11E7E-1E73-4874-BACC-4D2640E5D9E6}" type="slidenum">
              <a:rPr lang="en-GB" smtClean="0"/>
              <a:t>‹#›</a:t>
            </a:fld>
            <a:endParaRPr lang="en-GB"/>
          </a:p>
        </p:txBody>
      </p:sp>
    </p:spTree>
    <p:extLst>
      <p:ext uri="{BB962C8B-B14F-4D97-AF65-F5344CB8AC3E}">
        <p14:creationId xmlns:p14="http://schemas.microsoft.com/office/powerpoint/2010/main" val="20174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73" indent="-173473">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CA11E7E-1E73-4874-BACC-4D2640E5D9E6}" type="slidenum">
              <a:rPr lang="en-GB" smtClean="0"/>
              <a:t>4</a:t>
            </a:fld>
            <a:endParaRPr lang="en-GB"/>
          </a:p>
        </p:txBody>
      </p:sp>
    </p:spTree>
    <p:extLst>
      <p:ext uri="{BB962C8B-B14F-4D97-AF65-F5344CB8AC3E}">
        <p14:creationId xmlns:p14="http://schemas.microsoft.com/office/powerpoint/2010/main" val="144775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04850"/>
            <a:ext cx="6281738" cy="3533775"/>
          </a:xfrm>
        </p:spPr>
      </p:sp>
      <p:sp>
        <p:nvSpPr>
          <p:cNvPr id="3" name="Notes Placeholder 2"/>
          <p:cNvSpPr>
            <a:spLocks noGrp="1"/>
          </p:cNvSpPr>
          <p:nvPr>
            <p:ph type="body" idx="1"/>
          </p:nvPr>
        </p:nvSpPr>
        <p:spPr/>
        <p:txBody>
          <a:bodyPr/>
          <a:lstStyle/>
          <a:p>
            <a:pPr defTabSz="936107">
              <a:defRPr/>
            </a:pPr>
            <a:endParaRPr lang="en-GB" dirty="0"/>
          </a:p>
        </p:txBody>
      </p:sp>
      <p:sp>
        <p:nvSpPr>
          <p:cNvPr id="4" name="Slide Number Placeholder 3"/>
          <p:cNvSpPr>
            <a:spLocks noGrp="1"/>
          </p:cNvSpPr>
          <p:nvPr>
            <p:ph type="sldNum" sz="quarter" idx="10"/>
          </p:nvPr>
        </p:nvSpPr>
        <p:spPr/>
        <p:txBody>
          <a:bodyPr/>
          <a:lstStyle/>
          <a:p>
            <a:pPr defTabSz="936107">
              <a:defRPr/>
            </a:pPr>
            <a:fld id="{F27E7B17-5099-4BBE-8F19-7BFADD7AACEA}" type="slidenum">
              <a:rPr lang="en-GB">
                <a:solidFill>
                  <a:prstClr val="black"/>
                </a:solidFill>
                <a:latin typeface="Calibri"/>
              </a:rPr>
              <a:pPr defTabSz="936107">
                <a:defRPr/>
              </a:pPr>
              <a:t>6</a:t>
            </a:fld>
            <a:endParaRPr lang="en-GB">
              <a:solidFill>
                <a:prstClr val="black"/>
              </a:solidFill>
              <a:latin typeface="Calibri"/>
            </a:endParaRPr>
          </a:p>
        </p:txBody>
      </p:sp>
    </p:spTree>
    <p:extLst>
      <p:ext uri="{BB962C8B-B14F-4D97-AF65-F5344CB8AC3E}">
        <p14:creationId xmlns:p14="http://schemas.microsoft.com/office/powerpoint/2010/main" val="385044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A11E7E-1E73-4874-BACC-4D2640E5D9E6}" type="slidenum">
              <a:rPr lang="en-GB" smtClean="0"/>
              <a:t>11</a:t>
            </a:fld>
            <a:endParaRPr lang="en-GB"/>
          </a:p>
        </p:txBody>
      </p:sp>
    </p:spTree>
    <p:extLst>
      <p:ext uri="{BB962C8B-B14F-4D97-AF65-F5344CB8AC3E}">
        <p14:creationId xmlns:p14="http://schemas.microsoft.com/office/powerpoint/2010/main" val="181244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240F-DE59-4896-B051-58091F0F21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DD761-4E2E-4F21-AC1F-CFEE88FE0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DC886F-7CC8-4DBC-95CD-91D3B78A44F1}"/>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5" name="Footer Placeholder 4">
            <a:extLst>
              <a:ext uri="{FF2B5EF4-FFF2-40B4-BE49-F238E27FC236}">
                <a16:creationId xmlns:a16="http://schemas.microsoft.com/office/drawing/2014/main" id="{7C8DA9EC-D33E-46C7-9DCD-CC7F48D61C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A661A9-BF3E-4CCE-8BBF-6EE23E87A589}"/>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245619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9B0-935D-4478-8AF9-12B6D2476F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B11F0D-04A8-4878-8F04-F32A79FB2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EC290B-9A09-4BF7-BD1D-00C583BC75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4680CE-EBB5-420C-BB44-9E8DF170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511CEB-CD35-4F54-9FC0-A97916912D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40663F-0AC6-4D36-88FE-44A4AE250066}"/>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8" name="Footer Placeholder 7">
            <a:extLst>
              <a:ext uri="{FF2B5EF4-FFF2-40B4-BE49-F238E27FC236}">
                <a16:creationId xmlns:a16="http://schemas.microsoft.com/office/drawing/2014/main" id="{C061662C-91F5-42AD-8CEE-59B7CC43F6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88ADDA-E3AF-4DE6-BD21-7F163B8B8356}"/>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411558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7552-8935-41D8-87E9-963A3E755B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9C5D5C-27BD-476C-BCC6-0F78BC3B4B1A}"/>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4" name="Footer Placeholder 3">
            <a:extLst>
              <a:ext uri="{FF2B5EF4-FFF2-40B4-BE49-F238E27FC236}">
                <a16:creationId xmlns:a16="http://schemas.microsoft.com/office/drawing/2014/main" id="{6D97BC4B-94EB-46B2-889B-663A5E46AA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0A69E0-9D17-4139-BBDF-D516E4AE0598}"/>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340134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A846D74A-DEBC-48C8-B45C-EFB5876A10B8}"/>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B0325BFA-EBAC-417D-A3C3-30880B550BF6}"/>
              </a:ext>
              <a:ext uri="{C183D7F6-B498-43B3-948B-1728B52AA6E4}">
                <adec:decorative xmlns:adec="http://schemas.microsoft.com/office/drawing/2017/decorative" val="1"/>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3" name="Footer Placeholder 2">
            <a:extLst>
              <a:ext uri="{FF2B5EF4-FFF2-40B4-BE49-F238E27FC236}">
                <a16:creationId xmlns:a16="http://schemas.microsoft.com/office/drawing/2014/main" id="{11D447DA-86A6-4EEE-9495-95177F6FB3B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55259C-0437-445A-BEB1-C5472CF5149F}"/>
              </a:ext>
              <a:ext uri="{C183D7F6-B498-43B3-948B-1728B52AA6E4}">
                <adec:decorative xmlns:adec="http://schemas.microsoft.com/office/drawing/2017/decorative" val="1"/>
              </a:ext>
            </a:extLst>
          </p:cNvPr>
          <p:cNvSpPr>
            <a:spLocks noGrp="1"/>
          </p:cNvSpPr>
          <p:nvPr>
            <p:ph type="sldNum" sz="quarter" idx="12"/>
          </p:nvPr>
        </p:nvSpPr>
        <p:spPr/>
        <p:txBody>
          <a:bodyPr/>
          <a:lstStyle/>
          <a:p>
            <a:fld id="{61236473-9B97-43A0-8858-807FB8A7B1C1}" type="slidenum">
              <a:rPr lang="en-GB" smtClean="0"/>
              <a:t>‹#›</a:t>
            </a:fld>
            <a:endParaRPr lang="en-GB"/>
          </a:p>
        </p:txBody>
      </p:sp>
      <p:sp>
        <p:nvSpPr>
          <p:cNvPr id="5" name="object 3">
            <a:extLst>
              <a:ext uri="{FF2B5EF4-FFF2-40B4-BE49-F238E27FC236}">
                <a16:creationId xmlns:a16="http://schemas.microsoft.com/office/drawing/2014/main" id="{D32AA29E-E3E8-445F-9FCB-801532F86797}"/>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grpSp>
        <p:nvGrpSpPr>
          <p:cNvPr id="6" name="Group 5">
            <a:extLst>
              <a:ext uri="{FF2B5EF4-FFF2-40B4-BE49-F238E27FC236}">
                <a16:creationId xmlns:a16="http://schemas.microsoft.com/office/drawing/2014/main" id="{654275A4-6BF8-492D-A9D2-4E6D64808874}"/>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7" name="Rectangle 6">
              <a:extLst>
                <a:ext uri="{FF2B5EF4-FFF2-40B4-BE49-F238E27FC236}">
                  <a16:creationId xmlns:a16="http://schemas.microsoft.com/office/drawing/2014/main" id="{2E4F4A33-968F-44B7-A4DE-D3579DC10DF7}"/>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8" name="Rectangle 7">
              <a:extLst>
                <a:ext uri="{FF2B5EF4-FFF2-40B4-BE49-F238E27FC236}">
                  <a16:creationId xmlns:a16="http://schemas.microsoft.com/office/drawing/2014/main" id="{75026500-9319-423B-BBEE-C400210D6D16}"/>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9" name="Rectangle 8">
              <a:extLst>
                <a:ext uri="{FF2B5EF4-FFF2-40B4-BE49-F238E27FC236}">
                  <a16:creationId xmlns:a16="http://schemas.microsoft.com/office/drawing/2014/main" id="{A6E1068B-A9BB-4379-99B1-94CB4CA23144}"/>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10" name="Rectangle 9">
              <a:extLst>
                <a:ext uri="{FF2B5EF4-FFF2-40B4-BE49-F238E27FC236}">
                  <a16:creationId xmlns:a16="http://schemas.microsoft.com/office/drawing/2014/main" id="{BBA58B0F-E2D1-4DFA-AEE4-E51977A18130}"/>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1" name="Rectangle 10">
              <a:extLst>
                <a:ext uri="{FF2B5EF4-FFF2-40B4-BE49-F238E27FC236}">
                  <a16:creationId xmlns:a16="http://schemas.microsoft.com/office/drawing/2014/main" id="{8A18D841-85DC-46C0-B077-71E73D1038A2}"/>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12" name="Rectangle 11">
              <a:extLst>
                <a:ext uri="{FF2B5EF4-FFF2-40B4-BE49-F238E27FC236}">
                  <a16:creationId xmlns:a16="http://schemas.microsoft.com/office/drawing/2014/main" id="{B10B3AE6-EE70-45CB-B334-9396071E3E0C}"/>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13" name="Rectangle 12">
              <a:extLst>
                <a:ext uri="{FF2B5EF4-FFF2-40B4-BE49-F238E27FC236}">
                  <a16:creationId xmlns:a16="http://schemas.microsoft.com/office/drawing/2014/main" id="{4AF53DB6-793D-4194-A198-A97253758232}"/>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4" name="Rectangle 13">
              <a:extLst>
                <a:ext uri="{FF2B5EF4-FFF2-40B4-BE49-F238E27FC236}">
                  <a16:creationId xmlns:a16="http://schemas.microsoft.com/office/drawing/2014/main" id="{60982036-D6D6-40F6-B2EC-89CE0ED4FDB2}"/>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5" name="Rectangle 14">
              <a:extLst>
                <a:ext uri="{FF2B5EF4-FFF2-40B4-BE49-F238E27FC236}">
                  <a16:creationId xmlns:a16="http://schemas.microsoft.com/office/drawing/2014/main" id="{A471B62A-AE64-40AD-AE64-2D5AE121111F}"/>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6" name="Rectangle 15">
              <a:extLst>
                <a:ext uri="{FF2B5EF4-FFF2-40B4-BE49-F238E27FC236}">
                  <a16:creationId xmlns:a16="http://schemas.microsoft.com/office/drawing/2014/main" id="{122F537C-8076-40F0-A432-6163E0B75A88}"/>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17" name="Rectangle 16">
              <a:extLst>
                <a:ext uri="{FF2B5EF4-FFF2-40B4-BE49-F238E27FC236}">
                  <a16:creationId xmlns:a16="http://schemas.microsoft.com/office/drawing/2014/main" id="{11D2F1BC-FE85-4057-8B45-239E8E347C8E}"/>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
        <p:nvSpPr>
          <p:cNvPr id="19" name="Text Placeholder 18">
            <a:extLst>
              <a:ext uri="{FF2B5EF4-FFF2-40B4-BE49-F238E27FC236}">
                <a16:creationId xmlns:a16="http://schemas.microsoft.com/office/drawing/2014/main" id="{FF9CB33C-DF8E-4A31-969D-BD5F0B4C5C05}"/>
              </a:ext>
            </a:extLst>
          </p:cNvPr>
          <p:cNvSpPr>
            <a:spLocks noGrp="1"/>
          </p:cNvSpPr>
          <p:nvPr>
            <p:ph type="body" sz="quarter" idx="13"/>
          </p:nvPr>
        </p:nvSpPr>
        <p:spPr>
          <a:xfrm>
            <a:off x="1308100" y="2576872"/>
            <a:ext cx="2451100" cy="938212"/>
          </a:xfrm>
        </p:spPr>
        <p:txBody>
          <a:bodyPr/>
          <a:lstStyle/>
          <a:p>
            <a:pPr lvl="0"/>
            <a:endParaRPr lang="en-US" dirty="0"/>
          </a:p>
        </p:txBody>
      </p:sp>
      <p:sp>
        <p:nvSpPr>
          <p:cNvPr id="21" name="Text Placeholder 20">
            <a:extLst>
              <a:ext uri="{FF2B5EF4-FFF2-40B4-BE49-F238E27FC236}">
                <a16:creationId xmlns:a16="http://schemas.microsoft.com/office/drawing/2014/main" id="{19B75CF4-215B-42EC-97B1-DA0375CCBC88}"/>
              </a:ext>
            </a:extLst>
          </p:cNvPr>
          <p:cNvSpPr>
            <a:spLocks noGrp="1"/>
          </p:cNvSpPr>
          <p:nvPr>
            <p:ph type="body" sz="quarter" idx="14"/>
          </p:nvPr>
        </p:nvSpPr>
        <p:spPr>
          <a:xfrm>
            <a:off x="4165600" y="2508609"/>
            <a:ext cx="2146300" cy="754063"/>
          </a:xfrm>
        </p:spPr>
        <p:txBody>
          <a:bodyPr/>
          <a:lstStyle/>
          <a:p>
            <a:pPr lvl="0"/>
            <a:endParaRPr lang="en-US" dirty="0"/>
          </a:p>
        </p:txBody>
      </p:sp>
      <p:sp>
        <p:nvSpPr>
          <p:cNvPr id="23" name="Text Placeholder 22">
            <a:extLst>
              <a:ext uri="{FF2B5EF4-FFF2-40B4-BE49-F238E27FC236}">
                <a16:creationId xmlns:a16="http://schemas.microsoft.com/office/drawing/2014/main" id="{B5B7F3F7-80BE-4092-9B91-A33BC14C903C}"/>
              </a:ext>
            </a:extLst>
          </p:cNvPr>
          <p:cNvSpPr>
            <a:spLocks noGrp="1"/>
          </p:cNvSpPr>
          <p:nvPr>
            <p:ph type="body" sz="quarter" idx="15"/>
          </p:nvPr>
        </p:nvSpPr>
        <p:spPr>
          <a:xfrm>
            <a:off x="6908800" y="2451459"/>
            <a:ext cx="2235200" cy="938213"/>
          </a:xfrm>
        </p:spPr>
        <p:txBody>
          <a:bodyPr/>
          <a:lstStyle/>
          <a:p>
            <a:pPr lvl="0"/>
            <a:endParaRPr lang="en-US" dirty="0"/>
          </a:p>
        </p:txBody>
      </p:sp>
      <p:sp>
        <p:nvSpPr>
          <p:cNvPr id="25" name="Text Placeholder 24">
            <a:extLst>
              <a:ext uri="{FF2B5EF4-FFF2-40B4-BE49-F238E27FC236}">
                <a16:creationId xmlns:a16="http://schemas.microsoft.com/office/drawing/2014/main" id="{DDF37245-7ED0-44EE-8BD4-484737722058}"/>
              </a:ext>
            </a:extLst>
          </p:cNvPr>
          <p:cNvSpPr>
            <a:spLocks noGrp="1"/>
          </p:cNvSpPr>
          <p:nvPr>
            <p:ph type="body" sz="quarter" idx="16"/>
          </p:nvPr>
        </p:nvSpPr>
        <p:spPr>
          <a:xfrm>
            <a:off x="9639300" y="2451459"/>
            <a:ext cx="1968500" cy="788988"/>
          </a:xfrm>
        </p:spPr>
        <p:txBody>
          <a:bodyPr/>
          <a:lstStyle/>
          <a:p>
            <a:pPr lvl="0"/>
            <a:endParaRPr lang="en-US" dirty="0"/>
          </a:p>
        </p:txBody>
      </p:sp>
      <p:sp>
        <p:nvSpPr>
          <p:cNvPr id="27" name="Text Placeholder 26">
            <a:extLst>
              <a:ext uri="{FF2B5EF4-FFF2-40B4-BE49-F238E27FC236}">
                <a16:creationId xmlns:a16="http://schemas.microsoft.com/office/drawing/2014/main" id="{BAB6CDD2-355E-44CE-8D01-7EC78E76B5F6}"/>
              </a:ext>
            </a:extLst>
          </p:cNvPr>
          <p:cNvSpPr>
            <a:spLocks noGrp="1"/>
          </p:cNvSpPr>
          <p:nvPr>
            <p:ph type="body" sz="quarter" idx="17"/>
          </p:nvPr>
        </p:nvSpPr>
        <p:spPr>
          <a:xfrm>
            <a:off x="1003300" y="3765909"/>
            <a:ext cx="2247900" cy="754063"/>
          </a:xfrm>
        </p:spPr>
        <p:txBody>
          <a:bodyPr/>
          <a:lstStyle/>
          <a:p>
            <a:pPr lvl="0"/>
            <a:endParaRPr lang="en-US" dirty="0"/>
          </a:p>
        </p:txBody>
      </p:sp>
      <p:sp>
        <p:nvSpPr>
          <p:cNvPr id="29" name="Text Placeholder 28">
            <a:extLst>
              <a:ext uri="{FF2B5EF4-FFF2-40B4-BE49-F238E27FC236}">
                <a16:creationId xmlns:a16="http://schemas.microsoft.com/office/drawing/2014/main" id="{4A99387B-408F-4DA4-85C4-7F0B7325889C}"/>
              </a:ext>
            </a:extLst>
          </p:cNvPr>
          <p:cNvSpPr>
            <a:spLocks noGrp="1"/>
          </p:cNvSpPr>
          <p:nvPr>
            <p:ph type="body" sz="quarter" idx="18"/>
          </p:nvPr>
        </p:nvSpPr>
        <p:spPr>
          <a:xfrm>
            <a:off x="3670300" y="3765909"/>
            <a:ext cx="2019300" cy="938213"/>
          </a:xfrm>
        </p:spPr>
        <p:txBody>
          <a:bodyPr/>
          <a:lstStyle/>
          <a:p>
            <a:pPr lvl="0"/>
            <a:endParaRPr lang="en-US" dirty="0"/>
          </a:p>
        </p:txBody>
      </p:sp>
      <p:sp>
        <p:nvSpPr>
          <p:cNvPr id="31" name="Text Placeholder 30">
            <a:extLst>
              <a:ext uri="{FF2B5EF4-FFF2-40B4-BE49-F238E27FC236}">
                <a16:creationId xmlns:a16="http://schemas.microsoft.com/office/drawing/2014/main" id="{D53646F0-FC95-4649-AE7B-E22DFE6C6AC1}"/>
              </a:ext>
            </a:extLst>
          </p:cNvPr>
          <p:cNvSpPr>
            <a:spLocks noGrp="1"/>
          </p:cNvSpPr>
          <p:nvPr>
            <p:ph type="body" sz="quarter" idx="19"/>
          </p:nvPr>
        </p:nvSpPr>
        <p:spPr>
          <a:xfrm>
            <a:off x="6121400" y="3613509"/>
            <a:ext cx="2235200" cy="1135063"/>
          </a:xfrm>
        </p:spPr>
        <p:txBody>
          <a:bodyPr/>
          <a:lstStyle/>
          <a:p>
            <a:pPr lvl="0"/>
            <a:endParaRPr lang="en-US" dirty="0"/>
          </a:p>
        </p:txBody>
      </p:sp>
      <p:sp>
        <p:nvSpPr>
          <p:cNvPr id="33" name="Text Placeholder 32">
            <a:extLst>
              <a:ext uri="{FF2B5EF4-FFF2-40B4-BE49-F238E27FC236}">
                <a16:creationId xmlns:a16="http://schemas.microsoft.com/office/drawing/2014/main" id="{67C52584-D8BB-437B-9AC5-B47B689C4790}"/>
              </a:ext>
            </a:extLst>
          </p:cNvPr>
          <p:cNvSpPr>
            <a:spLocks noGrp="1"/>
          </p:cNvSpPr>
          <p:nvPr>
            <p:ph type="body" sz="quarter" idx="20"/>
          </p:nvPr>
        </p:nvSpPr>
        <p:spPr>
          <a:xfrm>
            <a:off x="8915400" y="3515084"/>
            <a:ext cx="2120900" cy="982663"/>
          </a:xfrm>
        </p:spPr>
        <p:txBody>
          <a:bodyPr/>
          <a:lstStyle/>
          <a:p>
            <a:pPr lvl="0"/>
            <a:endParaRPr lang="en-US" dirty="0"/>
          </a:p>
        </p:txBody>
      </p:sp>
    </p:spTree>
    <p:extLst>
      <p:ext uri="{BB962C8B-B14F-4D97-AF65-F5344CB8AC3E}">
        <p14:creationId xmlns:p14="http://schemas.microsoft.com/office/powerpoint/2010/main" val="27140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B7BF7E7-0D00-4008-A2C8-8890C379FECA}"/>
              </a:ext>
            </a:extLst>
          </p:cNvPr>
          <p:cNvSpPr>
            <a:spLocks noGrp="1"/>
          </p:cNvSpPr>
          <p:nvPr>
            <p:ph type="title"/>
          </p:nvPr>
        </p:nvSpPr>
        <p:spPr/>
        <p:txBody>
          <a:bodyPr/>
          <a:lstStyle/>
          <a:p>
            <a:r>
              <a:rPr lang="en-US"/>
              <a:t>Click to edit Master title style</a:t>
            </a:r>
            <a:endParaRPr lang="en-GB"/>
          </a:p>
        </p:txBody>
      </p:sp>
      <p:sp>
        <p:nvSpPr>
          <p:cNvPr id="5" name="object 3">
            <a:extLst>
              <a:ext uri="{FF2B5EF4-FFF2-40B4-BE49-F238E27FC236}">
                <a16:creationId xmlns:a16="http://schemas.microsoft.com/office/drawing/2014/main" id="{D32AA29E-E3E8-445F-9FCB-801532F86797}"/>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grpSp>
        <p:nvGrpSpPr>
          <p:cNvPr id="6" name="Group 5">
            <a:extLst>
              <a:ext uri="{FF2B5EF4-FFF2-40B4-BE49-F238E27FC236}">
                <a16:creationId xmlns:a16="http://schemas.microsoft.com/office/drawing/2014/main" id="{654275A4-6BF8-492D-A9D2-4E6D64808874}"/>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7" name="Rectangle 6">
              <a:extLst>
                <a:ext uri="{FF2B5EF4-FFF2-40B4-BE49-F238E27FC236}">
                  <a16:creationId xmlns:a16="http://schemas.microsoft.com/office/drawing/2014/main" id="{2E4F4A33-968F-44B7-A4DE-D3579DC10DF7}"/>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8" name="Rectangle 7">
              <a:extLst>
                <a:ext uri="{FF2B5EF4-FFF2-40B4-BE49-F238E27FC236}">
                  <a16:creationId xmlns:a16="http://schemas.microsoft.com/office/drawing/2014/main" id="{75026500-9319-423B-BBEE-C400210D6D16}"/>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9" name="Rectangle 8">
              <a:extLst>
                <a:ext uri="{FF2B5EF4-FFF2-40B4-BE49-F238E27FC236}">
                  <a16:creationId xmlns:a16="http://schemas.microsoft.com/office/drawing/2014/main" id="{A6E1068B-A9BB-4379-99B1-94CB4CA23144}"/>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10" name="Rectangle 9">
              <a:extLst>
                <a:ext uri="{FF2B5EF4-FFF2-40B4-BE49-F238E27FC236}">
                  <a16:creationId xmlns:a16="http://schemas.microsoft.com/office/drawing/2014/main" id="{BBA58B0F-E2D1-4DFA-AEE4-E51977A18130}"/>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1" name="Rectangle 10">
              <a:extLst>
                <a:ext uri="{FF2B5EF4-FFF2-40B4-BE49-F238E27FC236}">
                  <a16:creationId xmlns:a16="http://schemas.microsoft.com/office/drawing/2014/main" id="{8A18D841-85DC-46C0-B077-71E73D1038A2}"/>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12" name="Rectangle 11">
              <a:extLst>
                <a:ext uri="{FF2B5EF4-FFF2-40B4-BE49-F238E27FC236}">
                  <a16:creationId xmlns:a16="http://schemas.microsoft.com/office/drawing/2014/main" id="{B10B3AE6-EE70-45CB-B334-9396071E3E0C}"/>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13" name="Rectangle 12">
              <a:extLst>
                <a:ext uri="{FF2B5EF4-FFF2-40B4-BE49-F238E27FC236}">
                  <a16:creationId xmlns:a16="http://schemas.microsoft.com/office/drawing/2014/main" id="{4AF53DB6-793D-4194-A198-A97253758232}"/>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4" name="Rectangle 13">
              <a:extLst>
                <a:ext uri="{FF2B5EF4-FFF2-40B4-BE49-F238E27FC236}">
                  <a16:creationId xmlns:a16="http://schemas.microsoft.com/office/drawing/2014/main" id="{60982036-D6D6-40F6-B2EC-89CE0ED4FDB2}"/>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5" name="Rectangle 14">
              <a:extLst>
                <a:ext uri="{FF2B5EF4-FFF2-40B4-BE49-F238E27FC236}">
                  <a16:creationId xmlns:a16="http://schemas.microsoft.com/office/drawing/2014/main" id="{A471B62A-AE64-40AD-AE64-2D5AE121111F}"/>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6" name="Rectangle 15">
              <a:extLst>
                <a:ext uri="{FF2B5EF4-FFF2-40B4-BE49-F238E27FC236}">
                  <a16:creationId xmlns:a16="http://schemas.microsoft.com/office/drawing/2014/main" id="{122F537C-8076-40F0-A432-6163E0B75A88}"/>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17" name="Rectangle 16">
              <a:extLst>
                <a:ext uri="{FF2B5EF4-FFF2-40B4-BE49-F238E27FC236}">
                  <a16:creationId xmlns:a16="http://schemas.microsoft.com/office/drawing/2014/main" id="{11D2F1BC-FE85-4057-8B45-239E8E347C8E}"/>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
        <p:nvSpPr>
          <p:cNvPr id="20" name="Content Placeholder 19">
            <a:extLst>
              <a:ext uri="{FF2B5EF4-FFF2-40B4-BE49-F238E27FC236}">
                <a16:creationId xmlns:a16="http://schemas.microsoft.com/office/drawing/2014/main" id="{21D3A33C-4301-4446-850C-39E90D5AA0D3}"/>
              </a:ext>
            </a:extLst>
          </p:cNvPr>
          <p:cNvSpPr>
            <a:spLocks noGrp="1"/>
          </p:cNvSpPr>
          <p:nvPr>
            <p:ph sz="quarter" idx="10"/>
          </p:nvPr>
        </p:nvSpPr>
        <p:spPr>
          <a:xfrm>
            <a:off x="838200" y="2220913"/>
            <a:ext cx="2552700" cy="479425"/>
          </a:xfrm>
        </p:spPr>
        <p:txBody>
          <a:bodyPr/>
          <a:lstStyle>
            <a:lvl1pPr marL="0" indent="0">
              <a:buNone/>
              <a:defRPr/>
            </a:lvl1pPr>
          </a:lstStyle>
          <a:p>
            <a:pPr lvl="0"/>
            <a:endParaRPr lang="en-GB" dirty="0"/>
          </a:p>
        </p:txBody>
      </p:sp>
      <p:sp>
        <p:nvSpPr>
          <p:cNvPr id="21" name="Content Placeholder 19">
            <a:extLst>
              <a:ext uri="{FF2B5EF4-FFF2-40B4-BE49-F238E27FC236}">
                <a16:creationId xmlns:a16="http://schemas.microsoft.com/office/drawing/2014/main" id="{C5812A85-D2AD-4B84-A6BA-1B2DC28BB874}"/>
              </a:ext>
            </a:extLst>
          </p:cNvPr>
          <p:cNvSpPr>
            <a:spLocks noGrp="1"/>
          </p:cNvSpPr>
          <p:nvPr>
            <p:ph sz="quarter" idx="11"/>
          </p:nvPr>
        </p:nvSpPr>
        <p:spPr>
          <a:xfrm>
            <a:off x="838200" y="2849126"/>
            <a:ext cx="2552700" cy="479425"/>
          </a:xfrm>
        </p:spPr>
        <p:txBody>
          <a:bodyPr/>
          <a:lstStyle>
            <a:lvl1pPr marL="0" indent="0">
              <a:buNone/>
              <a:defRPr/>
            </a:lvl1pPr>
          </a:lstStyle>
          <a:p>
            <a:pPr lvl="0"/>
            <a:endParaRPr lang="en-GB" dirty="0"/>
          </a:p>
        </p:txBody>
      </p:sp>
      <p:sp>
        <p:nvSpPr>
          <p:cNvPr id="22" name="Content Placeholder 19">
            <a:extLst>
              <a:ext uri="{FF2B5EF4-FFF2-40B4-BE49-F238E27FC236}">
                <a16:creationId xmlns:a16="http://schemas.microsoft.com/office/drawing/2014/main" id="{0A92E6BB-C4A6-4B72-9470-93051AAB758E}"/>
              </a:ext>
            </a:extLst>
          </p:cNvPr>
          <p:cNvSpPr>
            <a:spLocks noGrp="1"/>
          </p:cNvSpPr>
          <p:nvPr>
            <p:ph sz="quarter" idx="12"/>
          </p:nvPr>
        </p:nvSpPr>
        <p:spPr>
          <a:xfrm>
            <a:off x="838200" y="3477339"/>
            <a:ext cx="2552700" cy="479425"/>
          </a:xfrm>
        </p:spPr>
        <p:txBody>
          <a:bodyPr/>
          <a:lstStyle>
            <a:lvl1pPr marL="0" indent="0">
              <a:buNone/>
              <a:defRPr/>
            </a:lvl1pPr>
          </a:lstStyle>
          <a:p>
            <a:pPr lvl="0"/>
            <a:endParaRPr lang="en-GB" dirty="0"/>
          </a:p>
        </p:txBody>
      </p:sp>
      <p:sp>
        <p:nvSpPr>
          <p:cNvPr id="23" name="Content Placeholder 19">
            <a:extLst>
              <a:ext uri="{FF2B5EF4-FFF2-40B4-BE49-F238E27FC236}">
                <a16:creationId xmlns:a16="http://schemas.microsoft.com/office/drawing/2014/main" id="{E7D7A0D8-EB1B-4BAE-B71C-7516DD678920}"/>
              </a:ext>
            </a:extLst>
          </p:cNvPr>
          <p:cNvSpPr>
            <a:spLocks noGrp="1"/>
          </p:cNvSpPr>
          <p:nvPr>
            <p:ph sz="quarter" idx="13"/>
          </p:nvPr>
        </p:nvSpPr>
        <p:spPr>
          <a:xfrm>
            <a:off x="838200" y="4105552"/>
            <a:ext cx="2552700" cy="479425"/>
          </a:xfrm>
        </p:spPr>
        <p:txBody>
          <a:bodyPr/>
          <a:lstStyle>
            <a:lvl1pPr marL="0" indent="0">
              <a:buNone/>
              <a:defRPr/>
            </a:lvl1pPr>
          </a:lstStyle>
          <a:p>
            <a:pPr lvl="0"/>
            <a:endParaRPr lang="en-GB" dirty="0"/>
          </a:p>
        </p:txBody>
      </p:sp>
      <p:sp>
        <p:nvSpPr>
          <p:cNvPr id="24" name="Content Placeholder 19">
            <a:extLst>
              <a:ext uri="{FF2B5EF4-FFF2-40B4-BE49-F238E27FC236}">
                <a16:creationId xmlns:a16="http://schemas.microsoft.com/office/drawing/2014/main" id="{9573C27C-7A75-4EBA-857F-A0E1C9C6DF01}"/>
              </a:ext>
            </a:extLst>
          </p:cNvPr>
          <p:cNvSpPr>
            <a:spLocks noGrp="1"/>
          </p:cNvSpPr>
          <p:nvPr>
            <p:ph sz="quarter" idx="14"/>
          </p:nvPr>
        </p:nvSpPr>
        <p:spPr>
          <a:xfrm>
            <a:off x="838200" y="4733765"/>
            <a:ext cx="2552700" cy="479425"/>
          </a:xfrm>
        </p:spPr>
        <p:txBody>
          <a:bodyPr/>
          <a:lstStyle>
            <a:lvl1pPr marL="0" indent="0">
              <a:buNone/>
              <a:defRPr/>
            </a:lvl1pPr>
          </a:lstStyle>
          <a:p>
            <a:pPr lvl="0"/>
            <a:endParaRPr lang="en-GB" dirty="0"/>
          </a:p>
        </p:txBody>
      </p:sp>
      <p:sp>
        <p:nvSpPr>
          <p:cNvPr id="25" name="Content Placeholder 19">
            <a:extLst>
              <a:ext uri="{FF2B5EF4-FFF2-40B4-BE49-F238E27FC236}">
                <a16:creationId xmlns:a16="http://schemas.microsoft.com/office/drawing/2014/main" id="{C3AEF7CE-12FF-428E-839C-7BAB650F485D}"/>
              </a:ext>
            </a:extLst>
          </p:cNvPr>
          <p:cNvSpPr>
            <a:spLocks noGrp="1"/>
          </p:cNvSpPr>
          <p:nvPr>
            <p:ph sz="quarter" idx="15"/>
          </p:nvPr>
        </p:nvSpPr>
        <p:spPr>
          <a:xfrm>
            <a:off x="838200" y="5361978"/>
            <a:ext cx="2552700" cy="479425"/>
          </a:xfrm>
        </p:spPr>
        <p:txBody>
          <a:bodyPr/>
          <a:lstStyle>
            <a:lvl1pPr marL="0" indent="0">
              <a:buNone/>
              <a:defRPr/>
            </a:lvl1pPr>
          </a:lstStyle>
          <a:p>
            <a:pPr lvl="0"/>
            <a:endParaRPr lang="en-GB" dirty="0"/>
          </a:p>
        </p:txBody>
      </p:sp>
      <p:cxnSp>
        <p:nvCxnSpPr>
          <p:cNvPr id="26" name="Straight Connector 25">
            <a:extLst>
              <a:ext uri="{FF2B5EF4-FFF2-40B4-BE49-F238E27FC236}">
                <a16:creationId xmlns:a16="http://schemas.microsoft.com/office/drawing/2014/main" id="{FBED83FF-03D3-42A3-9FB4-94AECD28AA1C}"/>
              </a:ext>
              <a:ext uri="{C183D7F6-B498-43B3-948B-1728B52AA6E4}">
                <adec:decorative xmlns:adec="http://schemas.microsoft.com/office/drawing/2017/decorative" val="1"/>
              </a:ext>
            </a:extLst>
          </p:cNvPr>
          <p:cNvCxnSpPr/>
          <p:nvPr userDrawn="1"/>
        </p:nvCxnSpPr>
        <p:spPr>
          <a:xfrm>
            <a:off x="7406908" y="2917011"/>
            <a:ext cx="4171477" cy="0"/>
          </a:xfrm>
          <a:prstGeom prst="line">
            <a:avLst/>
          </a:prstGeom>
          <a:ln>
            <a:solidFill>
              <a:srgbClr val="03AFE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0440ED-90C4-422B-8F84-CBF9940ADFF4}"/>
              </a:ext>
              <a:ext uri="{C183D7F6-B498-43B3-948B-1728B52AA6E4}">
                <adec:decorative xmlns:adec="http://schemas.microsoft.com/office/drawing/2017/decorative" val="1"/>
              </a:ext>
            </a:extLst>
          </p:cNvPr>
          <p:cNvCxnSpPr/>
          <p:nvPr userDrawn="1"/>
        </p:nvCxnSpPr>
        <p:spPr>
          <a:xfrm>
            <a:off x="7406908" y="4448631"/>
            <a:ext cx="4171477" cy="0"/>
          </a:xfrm>
          <a:prstGeom prst="line">
            <a:avLst/>
          </a:prstGeom>
          <a:ln>
            <a:solidFill>
              <a:srgbClr val="03AF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859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EB25A54-E37A-4A9C-8199-B981B384A95A}"/>
              </a:ext>
            </a:extLst>
          </p:cNvPr>
          <p:cNvSpPr>
            <a:spLocks noGrp="1"/>
          </p:cNvSpPr>
          <p:nvPr>
            <p:ph type="title"/>
          </p:nvPr>
        </p:nvSpPr>
        <p:spPr/>
        <p:txBody>
          <a:bodyPr/>
          <a:lstStyle/>
          <a:p>
            <a:r>
              <a:rPr lang="en-US"/>
              <a:t>Click to edit Master title style</a:t>
            </a:r>
            <a:endParaRPr lang="en-GB"/>
          </a:p>
        </p:txBody>
      </p:sp>
      <p:sp>
        <p:nvSpPr>
          <p:cNvPr id="5" name="object 3">
            <a:extLst>
              <a:ext uri="{FF2B5EF4-FFF2-40B4-BE49-F238E27FC236}">
                <a16:creationId xmlns:a16="http://schemas.microsoft.com/office/drawing/2014/main" id="{D32AA29E-E3E8-445F-9FCB-801532F86797}"/>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grpSp>
        <p:nvGrpSpPr>
          <p:cNvPr id="6" name="Group 5">
            <a:extLst>
              <a:ext uri="{FF2B5EF4-FFF2-40B4-BE49-F238E27FC236}">
                <a16:creationId xmlns:a16="http://schemas.microsoft.com/office/drawing/2014/main" id="{654275A4-6BF8-492D-A9D2-4E6D64808874}"/>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7" name="Rectangle 6">
              <a:extLst>
                <a:ext uri="{FF2B5EF4-FFF2-40B4-BE49-F238E27FC236}">
                  <a16:creationId xmlns:a16="http://schemas.microsoft.com/office/drawing/2014/main" id="{2E4F4A33-968F-44B7-A4DE-D3579DC10DF7}"/>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8" name="Rectangle 7">
              <a:extLst>
                <a:ext uri="{FF2B5EF4-FFF2-40B4-BE49-F238E27FC236}">
                  <a16:creationId xmlns:a16="http://schemas.microsoft.com/office/drawing/2014/main" id="{75026500-9319-423B-BBEE-C400210D6D16}"/>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9" name="Rectangle 8">
              <a:extLst>
                <a:ext uri="{FF2B5EF4-FFF2-40B4-BE49-F238E27FC236}">
                  <a16:creationId xmlns:a16="http://schemas.microsoft.com/office/drawing/2014/main" id="{A6E1068B-A9BB-4379-99B1-94CB4CA23144}"/>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10" name="Rectangle 9">
              <a:extLst>
                <a:ext uri="{FF2B5EF4-FFF2-40B4-BE49-F238E27FC236}">
                  <a16:creationId xmlns:a16="http://schemas.microsoft.com/office/drawing/2014/main" id="{BBA58B0F-E2D1-4DFA-AEE4-E51977A18130}"/>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1" name="Rectangle 10">
              <a:extLst>
                <a:ext uri="{FF2B5EF4-FFF2-40B4-BE49-F238E27FC236}">
                  <a16:creationId xmlns:a16="http://schemas.microsoft.com/office/drawing/2014/main" id="{8A18D841-85DC-46C0-B077-71E73D1038A2}"/>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12" name="Rectangle 11">
              <a:extLst>
                <a:ext uri="{FF2B5EF4-FFF2-40B4-BE49-F238E27FC236}">
                  <a16:creationId xmlns:a16="http://schemas.microsoft.com/office/drawing/2014/main" id="{B10B3AE6-EE70-45CB-B334-9396071E3E0C}"/>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13" name="Rectangle 12">
              <a:extLst>
                <a:ext uri="{FF2B5EF4-FFF2-40B4-BE49-F238E27FC236}">
                  <a16:creationId xmlns:a16="http://schemas.microsoft.com/office/drawing/2014/main" id="{4AF53DB6-793D-4194-A198-A97253758232}"/>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4" name="Rectangle 13">
              <a:extLst>
                <a:ext uri="{FF2B5EF4-FFF2-40B4-BE49-F238E27FC236}">
                  <a16:creationId xmlns:a16="http://schemas.microsoft.com/office/drawing/2014/main" id="{60982036-D6D6-40F6-B2EC-89CE0ED4FDB2}"/>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5" name="Rectangle 14">
              <a:extLst>
                <a:ext uri="{FF2B5EF4-FFF2-40B4-BE49-F238E27FC236}">
                  <a16:creationId xmlns:a16="http://schemas.microsoft.com/office/drawing/2014/main" id="{A471B62A-AE64-40AD-AE64-2D5AE121111F}"/>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6" name="Rectangle 15">
              <a:extLst>
                <a:ext uri="{FF2B5EF4-FFF2-40B4-BE49-F238E27FC236}">
                  <a16:creationId xmlns:a16="http://schemas.microsoft.com/office/drawing/2014/main" id="{122F537C-8076-40F0-A432-6163E0B75A88}"/>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17" name="Rectangle 16">
              <a:extLst>
                <a:ext uri="{FF2B5EF4-FFF2-40B4-BE49-F238E27FC236}">
                  <a16:creationId xmlns:a16="http://schemas.microsoft.com/office/drawing/2014/main" id="{11D2F1BC-FE85-4057-8B45-239E8E347C8E}"/>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rPr>
                <a:t>Use the </a:t>
              </a:r>
              <a:r>
                <a:rPr kumimoji="0" lang="en-US" sz="900" b="0" i="0" u="none" strike="noStrike" kern="0" cap="none" spc="0" normalizeH="0" baseline="0" noProof="0" dirty="0" err="1">
                  <a:ln>
                    <a:noFill/>
                  </a:ln>
                  <a:solidFill>
                    <a:prstClr val="black"/>
                  </a:solidFill>
                  <a:effectLst/>
                  <a:uLnTx/>
                  <a:uFillTx/>
                  <a:latin typeface="+mn-lt"/>
                  <a:ea typeface="+mn-ea"/>
                  <a:cs typeface="+mn-cs"/>
                </a:rPr>
                <a:t>colour</a:t>
              </a:r>
              <a:r>
                <a:rPr kumimoji="0" lang="en-US" sz="900" b="0" i="0" u="none" strike="noStrike" kern="0" cap="none" spc="0" normalizeH="0" baseline="0" noProof="0" dirty="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dirty="0" err="1">
                  <a:ln>
                    <a:noFill/>
                  </a:ln>
                  <a:solidFill>
                    <a:prstClr val="black"/>
                  </a:solidFill>
                  <a:effectLst/>
                  <a:uLnTx/>
                  <a:uFillTx/>
                  <a:latin typeface="+mn-lt"/>
                  <a:ea typeface="+mn-ea"/>
                  <a:cs typeface="+mn-cs"/>
                </a:rPr>
                <a:t>colour</a:t>
              </a:r>
              <a:r>
                <a:rPr kumimoji="0" lang="en-US" sz="900" b="0" i="0" u="none" strike="noStrike" kern="0" cap="none" spc="0" normalizeH="0" baseline="0" noProof="0" dirty="0">
                  <a:ln>
                    <a:noFill/>
                  </a:ln>
                  <a:solidFill>
                    <a:prstClr val="black"/>
                  </a:solidFill>
                  <a:effectLst/>
                  <a:uLnTx/>
                  <a:uFillTx/>
                  <a:latin typeface="+mn-lt"/>
                  <a:ea typeface="+mn-ea"/>
                  <a:cs typeface="+mn-cs"/>
                </a:rPr>
                <a:t>. </a:t>
              </a:r>
            </a:p>
          </p:txBody>
        </p:sp>
      </p:grpSp>
      <p:sp>
        <p:nvSpPr>
          <p:cNvPr id="20" name="Content Placeholder 19">
            <a:extLst>
              <a:ext uri="{FF2B5EF4-FFF2-40B4-BE49-F238E27FC236}">
                <a16:creationId xmlns:a16="http://schemas.microsoft.com/office/drawing/2014/main" id="{26054ACF-6CD4-40EF-84AC-D8FF927831DE}"/>
              </a:ext>
            </a:extLst>
          </p:cNvPr>
          <p:cNvSpPr>
            <a:spLocks noGrp="1"/>
          </p:cNvSpPr>
          <p:nvPr>
            <p:ph sz="quarter" idx="10"/>
          </p:nvPr>
        </p:nvSpPr>
        <p:spPr>
          <a:xfrm>
            <a:off x="571500" y="1979324"/>
            <a:ext cx="3048000" cy="469396"/>
          </a:xfrm>
        </p:spPr>
        <p:txBody>
          <a:bodyPr/>
          <a:lstStyle>
            <a:lvl1pPr marL="0" indent="0">
              <a:buNone/>
              <a:defRPr/>
            </a:lvl1pPr>
          </a:lstStyle>
          <a:p>
            <a:pPr lvl="0"/>
            <a:endParaRPr lang="en-GB" dirty="0"/>
          </a:p>
        </p:txBody>
      </p:sp>
      <p:sp>
        <p:nvSpPr>
          <p:cNvPr id="21" name="Content Placeholder 19">
            <a:extLst>
              <a:ext uri="{FF2B5EF4-FFF2-40B4-BE49-F238E27FC236}">
                <a16:creationId xmlns:a16="http://schemas.microsoft.com/office/drawing/2014/main" id="{A1C2E7C4-DFE6-4264-A142-7AC6CD6CB476}"/>
              </a:ext>
            </a:extLst>
          </p:cNvPr>
          <p:cNvSpPr>
            <a:spLocks noGrp="1"/>
          </p:cNvSpPr>
          <p:nvPr>
            <p:ph sz="quarter" idx="11"/>
          </p:nvPr>
        </p:nvSpPr>
        <p:spPr>
          <a:xfrm>
            <a:off x="571500" y="2619443"/>
            <a:ext cx="3048000" cy="469396"/>
          </a:xfrm>
        </p:spPr>
        <p:txBody>
          <a:bodyPr/>
          <a:lstStyle>
            <a:lvl1pPr marL="0" indent="0">
              <a:buNone/>
              <a:defRPr/>
            </a:lvl1pPr>
          </a:lstStyle>
          <a:p>
            <a:pPr lvl="0"/>
            <a:endParaRPr lang="en-GB" dirty="0"/>
          </a:p>
        </p:txBody>
      </p:sp>
      <p:sp>
        <p:nvSpPr>
          <p:cNvPr id="22" name="Content Placeholder 19">
            <a:extLst>
              <a:ext uri="{FF2B5EF4-FFF2-40B4-BE49-F238E27FC236}">
                <a16:creationId xmlns:a16="http://schemas.microsoft.com/office/drawing/2014/main" id="{7D8A22DE-C682-42CE-B4C0-6CCC974F6CD3}"/>
              </a:ext>
            </a:extLst>
          </p:cNvPr>
          <p:cNvSpPr>
            <a:spLocks noGrp="1"/>
          </p:cNvSpPr>
          <p:nvPr>
            <p:ph sz="quarter" idx="12"/>
          </p:nvPr>
        </p:nvSpPr>
        <p:spPr>
          <a:xfrm>
            <a:off x="571500" y="3299766"/>
            <a:ext cx="3048000" cy="469396"/>
          </a:xfrm>
        </p:spPr>
        <p:txBody>
          <a:bodyPr/>
          <a:lstStyle>
            <a:lvl1pPr marL="0" indent="0">
              <a:buNone/>
              <a:defRPr/>
            </a:lvl1pPr>
          </a:lstStyle>
          <a:p>
            <a:pPr lvl="0"/>
            <a:endParaRPr lang="en-GB" dirty="0"/>
          </a:p>
        </p:txBody>
      </p:sp>
      <p:sp>
        <p:nvSpPr>
          <p:cNvPr id="23" name="Content Placeholder 19">
            <a:extLst>
              <a:ext uri="{FF2B5EF4-FFF2-40B4-BE49-F238E27FC236}">
                <a16:creationId xmlns:a16="http://schemas.microsoft.com/office/drawing/2014/main" id="{91C83B2C-97C5-4C91-AF04-9CFC778B684C}"/>
              </a:ext>
            </a:extLst>
          </p:cNvPr>
          <p:cNvSpPr>
            <a:spLocks noGrp="1"/>
          </p:cNvSpPr>
          <p:nvPr>
            <p:ph sz="quarter" idx="13"/>
          </p:nvPr>
        </p:nvSpPr>
        <p:spPr>
          <a:xfrm>
            <a:off x="571500" y="3939885"/>
            <a:ext cx="3048000" cy="469396"/>
          </a:xfrm>
        </p:spPr>
        <p:txBody>
          <a:bodyPr/>
          <a:lstStyle>
            <a:lvl1pPr marL="0" indent="0">
              <a:buNone/>
              <a:defRPr/>
            </a:lvl1pPr>
          </a:lstStyle>
          <a:p>
            <a:pPr lvl="0"/>
            <a:endParaRPr lang="en-GB" dirty="0"/>
          </a:p>
        </p:txBody>
      </p:sp>
      <p:sp>
        <p:nvSpPr>
          <p:cNvPr id="24" name="Content Placeholder 19">
            <a:extLst>
              <a:ext uri="{FF2B5EF4-FFF2-40B4-BE49-F238E27FC236}">
                <a16:creationId xmlns:a16="http://schemas.microsoft.com/office/drawing/2014/main" id="{D94F4714-0245-416E-A784-0DAF1ACD708A}"/>
              </a:ext>
            </a:extLst>
          </p:cNvPr>
          <p:cNvSpPr>
            <a:spLocks noGrp="1"/>
          </p:cNvSpPr>
          <p:nvPr>
            <p:ph sz="quarter" idx="14"/>
          </p:nvPr>
        </p:nvSpPr>
        <p:spPr>
          <a:xfrm>
            <a:off x="571500" y="4580004"/>
            <a:ext cx="3048000" cy="469396"/>
          </a:xfrm>
        </p:spPr>
        <p:txBody>
          <a:bodyPr/>
          <a:lstStyle>
            <a:lvl1pPr marL="0" indent="0">
              <a:buNone/>
              <a:defRPr/>
            </a:lvl1pPr>
          </a:lstStyle>
          <a:p>
            <a:pPr lvl="0"/>
            <a:endParaRPr lang="en-GB" dirty="0"/>
          </a:p>
        </p:txBody>
      </p:sp>
      <p:sp>
        <p:nvSpPr>
          <p:cNvPr id="25" name="Content Placeholder 19">
            <a:extLst>
              <a:ext uri="{FF2B5EF4-FFF2-40B4-BE49-F238E27FC236}">
                <a16:creationId xmlns:a16="http://schemas.microsoft.com/office/drawing/2014/main" id="{75EF813C-EB79-4B97-AC96-8D518774344A}"/>
              </a:ext>
            </a:extLst>
          </p:cNvPr>
          <p:cNvSpPr>
            <a:spLocks noGrp="1"/>
          </p:cNvSpPr>
          <p:nvPr>
            <p:ph sz="quarter" idx="15"/>
          </p:nvPr>
        </p:nvSpPr>
        <p:spPr>
          <a:xfrm>
            <a:off x="571500" y="5220123"/>
            <a:ext cx="3048000" cy="469396"/>
          </a:xfrm>
        </p:spPr>
        <p:txBody>
          <a:bodyPr/>
          <a:lstStyle>
            <a:lvl1pPr marL="0" indent="0">
              <a:buNone/>
              <a:defRPr/>
            </a:lvl1pPr>
          </a:lstStyle>
          <a:p>
            <a:pPr lvl="0"/>
            <a:endParaRPr lang="en-GB" dirty="0"/>
          </a:p>
        </p:txBody>
      </p:sp>
      <p:sp>
        <p:nvSpPr>
          <p:cNvPr id="26" name="Rectangle 25">
            <a:extLst>
              <a:ext uri="{FF2B5EF4-FFF2-40B4-BE49-F238E27FC236}">
                <a16:creationId xmlns:a16="http://schemas.microsoft.com/office/drawing/2014/main" id="{044AA63B-34B3-40CD-9416-DCC2E098B3DA}"/>
              </a:ext>
              <a:ext uri="{C183D7F6-B498-43B3-948B-1728B52AA6E4}">
                <adec:decorative xmlns:adec="http://schemas.microsoft.com/office/drawing/2017/decorative" val="1"/>
              </a:ext>
            </a:extLst>
          </p:cNvPr>
          <p:cNvSpPr/>
          <p:nvPr userDrawn="1"/>
        </p:nvSpPr>
        <p:spPr>
          <a:xfrm>
            <a:off x="1457326" y="5199063"/>
            <a:ext cx="4878550" cy="809625"/>
          </a:xfrm>
          <a:prstGeom prst="rect">
            <a:avLst/>
          </a:prstGeom>
          <a:gradFill flip="none" rotWithShape="1">
            <a:gsLst>
              <a:gs pos="0">
                <a:srgbClr val="00AEEF">
                  <a:alpha val="20000"/>
                </a:srgbClr>
              </a:gs>
              <a:gs pos="100000">
                <a:srgbClr val="00AEE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9C231E6-5FBC-40E8-9833-521D5AD23402}"/>
              </a:ext>
              <a:ext uri="{C183D7F6-B498-43B3-948B-1728B52AA6E4}">
                <adec:decorative xmlns:adec="http://schemas.microsoft.com/office/drawing/2017/decorative" val="1"/>
              </a:ext>
            </a:extLst>
          </p:cNvPr>
          <p:cNvSpPr/>
          <p:nvPr userDrawn="1"/>
        </p:nvSpPr>
        <p:spPr>
          <a:xfrm>
            <a:off x="1142999" y="5084763"/>
            <a:ext cx="5036223" cy="800101"/>
          </a:xfrm>
          <a:prstGeom prst="rect">
            <a:avLst/>
          </a:prstGeom>
          <a:gradFill flip="none" rotWithShape="1">
            <a:gsLst>
              <a:gs pos="0">
                <a:srgbClr val="00AEEF">
                  <a:alpha val="20000"/>
                </a:srgbClr>
              </a:gs>
              <a:gs pos="100000">
                <a:srgbClr val="00AEEF">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F910818-86ED-430A-846C-C3ACEBD0F1B8}"/>
              </a:ext>
              <a:ext uri="{C183D7F6-B498-43B3-948B-1728B52AA6E4}">
                <adec:decorative xmlns:adec="http://schemas.microsoft.com/office/drawing/2017/decorative" val="1"/>
              </a:ext>
            </a:extLst>
          </p:cNvPr>
          <p:cNvSpPr/>
          <p:nvPr userDrawn="1"/>
        </p:nvSpPr>
        <p:spPr>
          <a:xfrm>
            <a:off x="1476375" y="3213100"/>
            <a:ext cx="4943475" cy="1387475"/>
          </a:xfrm>
          <a:prstGeom prst="rect">
            <a:avLst/>
          </a:prstGeom>
          <a:gradFill flip="none" rotWithShape="1">
            <a:gsLst>
              <a:gs pos="0">
                <a:srgbClr val="00AEEF">
                  <a:alpha val="20000"/>
                </a:srgbClr>
              </a:gs>
              <a:gs pos="100000">
                <a:srgbClr val="00AEE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44B2A97-3968-4A3A-8D71-A9F7105E847B}"/>
              </a:ext>
              <a:ext uri="{C183D7F6-B498-43B3-948B-1728B52AA6E4}">
                <adec:decorative xmlns:adec="http://schemas.microsoft.com/office/drawing/2017/decorative" val="1"/>
              </a:ext>
            </a:extLst>
          </p:cNvPr>
          <p:cNvSpPr/>
          <p:nvPr userDrawn="1"/>
        </p:nvSpPr>
        <p:spPr>
          <a:xfrm>
            <a:off x="1450949" y="1743075"/>
            <a:ext cx="5035575" cy="809625"/>
          </a:xfrm>
          <a:prstGeom prst="rect">
            <a:avLst/>
          </a:prstGeom>
          <a:gradFill flip="none" rotWithShape="1">
            <a:gsLst>
              <a:gs pos="0">
                <a:srgbClr val="00AEEF">
                  <a:alpha val="20000"/>
                </a:srgbClr>
              </a:gs>
              <a:gs pos="100000">
                <a:srgbClr val="00AEE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50AE148-108F-4799-BA13-3E6E640F13A5}"/>
              </a:ext>
              <a:ext uri="{C183D7F6-B498-43B3-948B-1728B52AA6E4}">
                <adec:decorative xmlns:adec="http://schemas.microsoft.com/office/drawing/2017/decorative" val="1"/>
              </a:ext>
            </a:extLst>
          </p:cNvPr>
          <p:cNvSpPr/>
          <p:nvPr userDrawn="1"/>
        </p:nvSpPr>
        <p:spPr>
          <a:xfrm>
            <a:off x="1390649" y="3086100"/>
            <a:ext cx="4832177" cy="1400175"/>
          </a:xfrm>
          <a:prstGeom prst="rect">
            <a:avLst/>
          </a:prstGeom>
          <a:gradFill flip="none" rotWithShape="1">
            <a:gsLst>
              <a:gs pos="0">
                <a:srgbClr val="00AEEF">
                  <a:alpha val="20000"/>
                </a:srgbClr>
              </a:gs>
              <a:gs pos="100000">
                <a:srgbClr val="00AEEF">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23CFEF20-C832-4EA1-864C-C5CA5F528C3A}"/>
              </a:ext>
              <a:ext uri="{C183D7F6-B498-43B3-948B-1728B52AA6E4}">
                <adec:decorative xmlns:adec="http://schemas.microsoft.com/office/drawing/2017/decorative" val="1"/>
              </a:ext>
            </a:extLst>
          </p:cNvPr>
          <p:cNvSpPr/>
          <p:nvPr userDrawn="1"/>
        </p:nvSpPr>
        <p:spPr>
          <a:xfrm>
            <a:off x="1162049" y="1628775"/>
            <a:ext cx="5036223" cy="800101"/>
          </a:xfrm>
          <a:prstGeom prst="rect">
            <a:avLst/>
          </a:prstGeom>
          <a:gradFill flip="none" rotWithShape="1">
            <a:gsLst>
              <a:gs pos="0">
                <a:srgbClr val="00AEEF">
                  <a:alpha val="20000"/>
                </a:srgbClr>
              </a:gs>
              <a:gs pos="100000">
                <a:srgbClr val="00AEEF">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C79F514C-4B95-492B-8964-7D93793D2B24}"/>
              </a:ext>
              <a:ext uri="{C183D7F6-B498-43B3-948B-1728B52AA6E4}">
                <adec:decorative xmlns:adec="http://schemas.microsoft.com/office/drawing/2017/decorative" val="1"/>
              </a:ext>
            </a:extLst>
          </p:cNvPr>
          <p:cNvSpPr/>
          <p:nvPr userDrawn="1"/>
        </p:nvSpPr>
        <p:spPr>
          <a:xfrm>
            <a:off x="7442490" y="1607803"/>
            <a:ext cx="4483168" cy="1233638"/>
          </a:xfrm>
          <a:prstGeom prst="rect">
            <a:avLst/>
          </a:prstGeom>
          <a:gradFill flip="none" rotWithShape="1">
            <a:gsLst>
              <a:gs pos="0">
                <a:srgbClr val="00AEEF">
                  <a:alpha val="20000"/>
                </a:srgbClr>
              </a:gs>
              <a:gs pos="100000">
                <a:srgbClr val="00AEE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76DD362-DD1A-4BEA-8E19-69402143B419}"/>
              </a:ext>
              <a:ext uri="{C183D7F6-B498-43B3-948B-1728B52AA6E4}">
                <adec:decorative xmlns:adec="http://schemas.microsoft.com/office/drawing/2017/decorative" val="1"/>
              </a:ext>
            </a:extLst>
          </p:cNvPr>
          <p:cNvSpPr/>
          <p:nvPr userDrawn="1"/>
        </p:nvSpPr>
        <p:spPr>
          <a:xfrm>
            <a:off x="7356764" y="1481177"/>
            <a:ext cx="4382233" cy="1244930"/>
          </a:xfrm>
          <a:prstGeom prst="rect">
            <a:avLst/>
          </a:prstGeom>
          <a:gradFill flip="none" rotWithShape="1">
            <a:gsLst>
              <a:gs pos="0">
                <a:srgbClr val="00AEEF">
                  <a:alpha val="20000"/>
                </a:srgbClr>
              </a:gs>
              <a:gs pos="100000">
                <a:srgbClr val="00AEEF">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66071280-224D-4B42-BABD-116702240489}"/>
              </a:ext>
              <a:ext uri="{C183D7F6-B498-43B3-948B-1728B52AA6E4}">
                <adec:decorative xmlns:adec="http://schemas.microsoft.com/office/drawing/2017/decorative" val="1"/>
              </a:ext>
            </a:extLst>
          </p:cNvPr>
          <p:cNvSpPr/>
          <p:nvPr userDrawn="1"/>
        </p:nvSpPr>
        <p:spPr>
          <a:xfrm>
            <a:off x="7573556" y="4907133"/>
            <a:ext cx="4332694" cy="1387475"/>
          </a:xfrm>
          <a:prstGeom prst="rect">
            <a:avLst/>
          </a:prstGeom>
          <a:gradFill flip="none" rotWithShape="1">
            <a:gsLst>
              <a:gs pos="0">
                <a:srgbClr val="00AEEF">
                  <a:alpha val="20000"/>
                </a:srgbClr>
              </a:gs>
              <a:gs pos="100000">
                <a:srgbClr val="00AEE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F5DEA00-42F8-4C09-B98B-1C5FB63D4646}"/>
              </a:ext>
              <a:ext uri="{C183D7F6-B498-43B3-948B-1728B52AA6E4}">
                <adec:decorative xmlns:adec="http://schemas.microsoft.com/office/drawing/2017/decorative" val="1"/>
              </a:ext>
            </a:extLst>
          </p:cNvPr>
          <p:cNvSpPr/>
          <p:nvPr userDrawn="1"/>
        </p:nvSpPr>
        <p:spPr>
          <a:xfrm>
            <a:off x="7487831" y="4780133"/>
            <a:ext cx="4235148" cy="1400175"/>
          </a:xfrm>
          <a:prstGeom prst="rect">
            <a:avLst/>
          </a:prstGeom>
          <a:gradFill flip="none" rotWithShape="1">
            <a:gsLst>
              <a:gs pos="0">
                <a:srgbClr val="00AEEF">
                  <a:alpha val="20000"/>
                </a:srgbClr>
              </a:gs>
              <a:gs pos="100000">
                <a:srgbClr val="00AEEF">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42C6FD30-716A-4588-9B06-C5639482D2E7}"/>
              </a:ext>
              <a:ext uri="{C183D7F6-B498-43B3-948B-1728B52AA6E4}">
                <adec:decorative xmlns:adec="http://schemas.microsoft.com/office/drawing/2017/decorative" val="1"/>
              </a:ext>
            </a:extLst>
          </p:cNvPr>
          <p:cNvSpPr/>
          <p:nvPr userDrawn="1"/>
        </p:nvSpPr>
        <p:spPr>
          <a:xfrm>
            <a:off x="7153905" y="3312795"/>
            <a:ext cx="4687574" cy="800101"/>
          </a:xfrm>
          <a:prstGeom prst="rect">
            <a:avLst/>
          </a:prstGeom>
          <a:gradFill flip="none" rotWithShape="1">
            <a:gsLst>
              <a:gs pos="0">
                <a:srgbClr val="00AEEF">
                  <a:alpha val="20000"/>
                </a:srgbClr>
              </a:gs>
              <a:gs pos="100000">
                <a:srgbClr val="00AEEF">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04D61150-9DD6-43A7-8E9F-3B87D149960F}"/>
              </a:ext>
              <a:ext uri="{C183D7F6-B498-43B3-948B-1728B52AA6E4}">
                <adec:decorative xmlns:adec="http://schemas.microsoft.com/office/drawing/2017/decorative" val="1"/>
              </a:ext>
            </a:extLst>
          </p:cNvPr>
          <p:cNvSpPr/>
          <p:nvPr userDrawn="1"/>
        </p:nvSpPr>
        <p:spPr>
          <a:xfrm>
            <a:off x="7645111" y="3427095"/>
            <a:ext cx="4258628" cy="809625"/>
          </a:xfrm>
          <a:prstGeom prst="rect">
            <a:avLst/>
          </a:prstGeom>
          <a:gradFill flip="none" rotWithShape="1">
            <a:gsLst>
              <a:gs pos="0">
                <a:srgbClr val="00AEEF">
                  <a:alpha val="20000"/>
                </a:srgbClr>
              </a:gs>
              <a:gs pos="100000">
                <a:srgbClr val="00AEE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5108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CE86-712D-4249-B0B6-BBAFA2B5C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B6C21D-A591-46D1-ACCB-92D603862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794819-F7A6-467C-98F3-5CF0438DC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A4A487-B92F-4A2D-B486-3447915EC444}"/>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6" name="Footer Placeholder 5">
            <a:extLst>
              <a:ext uri="{FF2B5EF4-FFF2-40B4-BE49-F238E27FC236}">
                <a16:creationId xmlns:a16="http://schemas.microsoft.com/office/drawing/2014/main" id="{92FE6AF7-0DF4-4FE3-A67F-1558675790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14A933-B374-4871-821F-44A80D12A1CD}"/>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3286845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4635-3C53-40A9-BFFD-37ECBCBE29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712FAE-3F39-4F55-B6F7-D1CD78F9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A665C6-439D-4EA3-8B89-D09588073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BBD824-559D-4E00-880C-B697F45A3B88}"/>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6" name="Footer Placeholder 5">
            <a:extLst>
              <a:ext uri="{FF2B5EF4-FFF2-40B4-BE49-F238E27FC236}">
                <a16:creationId xmlns:a16="http://schemas.microsoft.com/office/drawing/2014/main" id="{9E9059B0-80DA-4A93-8682-1AC95F93F2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4B8056-1607-4009-A9DD-76E6A4CE383D}"/>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2523358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46AFC-7F00-4CC9-B154-C964269347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F3C5C6-7E1C-42EE-A9F6-9F997AF9EA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C2DF65-A22D-404F-81E5-27C4B50C4148}"/>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5" name="Footer Placeholder 4">
            <a:extLst>
              <a:ext uri="{FF2B5EF4-FFF2-40B4-BE49-F238E27FC236}">
                <a16:creationId xmlns:a16="http://schemas.microsoft.com/office/drawing/2014/main" id="{31AB5451-C625-40FA-A67B-9DD474D31D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EA3DB6-4D19-4C39-BAE6-90714DADD14A}"/>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1728508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4BD16-75C3-4B32-AF6F-64F56AFC04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76544E-56B7-401C-A2FC-E2CD6BF4D9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184091-D6B7-46BE-B605-2FEF6B52DA66}"/>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5" name="Footer Placeholder 4">
            <a:extLst>
              <a:ext uri="{FF2B5EF4-FFF2-40B4-BE49-F238E27FC236}">
                <a16:creationId xmlns:a16="http://schemas.microsoft.com/office/drawing/2014/main" id="{876F8AB5-81FD-405A-BC2E-DE4B972D66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4A6833-C8E5-49A4-97E6-5F917BF5C6FC}"/>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4094645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12192000" cy="548680"/>
          </a:xfrm>
          <a:prstGeom prst="rect">
            <a:avLst/>
          </a:prstGeom>
          <a:solidFill>
            <a:srgbClr val="00AEEF"/>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a:solidFill>
                <a:prstClr val="white"/>
              </a:solidFill>
            </a:endParaRPr>
          </a:p>
        </p:txBody>
      </p:sp>
      <p:sp>
        <p:nvSpPr>
          <p:cNvPr id="3" name="Footer Placeholder 5"/>
          <p:cNvSpPr>
            <a:spLocks noGrp="1"/>
          </p:cNvSpPr>
          <p:nvPr>
            <p:ph type="ftr" sz="quarter" idx="3"/>
          </p:nvPr>
        </p:nvSpPr>
        <p:spPr>
          <a:xfrm>
            <a:off x="1199456" y="6309320"/>
            <a:ext cx="10272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a:solidFill>
                  <a:prstClr val="white"/>
                </a:solidFill>
              </a:rPr>
              <a:t>Presentation title - edit in Header and Footer</a:t>
            </a:r>
          </a:p>
        </p:txBody>
      </p:sp>
      <p:sp>
        <p:nvSpPr>
          <p:cNvPr id="8" name="Picture Placeholder 7"/>
          <p:cNvSpPr>
            <a:spLocks noGrp="1"/>
          </p:cNvSpPr>
          <p:nvPr>
            <p:ph type="pic" sz="quarter" idx="13"/>
          </p:nvPr>
        </p:nvSpPr>
        <p:spPr>
          <a:xfrm>
            <a:off x="0" y="1"/>
            <a:ext cx="12192000" cy="6308725"/>
          </a:xfrm>
        </p:spPr>
        <p:txBody>
          <a:bodyPr/>
          <a:lstStyle/>
          <a:p>
            <a:r>
              <a:rPr lang="en-US"/>
              <a:t>Drag picture to placeholder or click icon to add</a:t>
            </a:r>
          </a:p>
        </p:txBody>
      </p:sp>
    </p:spTree>
    <p:extLst>
      <p:ext uri="{BB962C8B-B14F-4D97-AF65-F5344CB8AC3E}">
        <p14:creationId xmlns:p14="http://schemas.microsoft.com/office/powerpoint/2010/main" val="344389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90D-C875-43F4-AD0C-E294383A40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C28F23-2BBD-49CD-9A8D-CE800D6C97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BCE775-911A-446D-8FD7-3F8EAD9BEB8A}"/>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5" name="Footer Placeholder 4">
            <a:extLst>
              <a:ext uri="{FF2B5EF4-FFF2-40B4-BE49-F238E27FC236}">
                <a16:creationId xmlns:a16="http://schemas.microsoft.com/office/drawing/2014/main" id="{B66F3DF7-7FEB-4EBA-9271-42F6F72E0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8374E1-DD84-4F9A-BE9D-6BB0DC16AC65}"/>
              </a:ext>
            </a:extLst>
          </p:cNvPr>
          <p:cNvSpPr>
            <a:spLocks noGrp="1"/>
          </p:cNvSpPr>
          <p:nvPr>
            <p:ph type="sldNum" sz="quarter" idx="12"/>
          </p:nvPr>
        </p:nvSpPr>
        <p:spPr/>
        <p:txBody>
          <a:bodyPr/>
          <a:lstStyle/>
          <a:p>
            <a:fld id="{61236473-9B97-43A0-8858-807FB8A7B1C1}" type="slidenum">
              <a:rPr lang="en-GB" smtClean="0"/>
              <a:t>‹#›</a:t>
            </a:fld>
            <a:endParaRPr lang="en-GB"/>
          </a:p>
        </p:txBody>
      </p:sp>
      <p:grpSp>
        <p:nvGrpSpPr>
          <p:cNvPr id="7" name="Group 6">
            <a:extLst>
              <a:ext uri="{FF2B5EF4-FFF2-40B4-BE49-F238E27FC236}">
                <a16:creationId xmlns:a16="http://schemas.microsoft.com/office/drawing/2014/main" id="{7172D5BB-148E-4D95-B661-F5D4572D50C1}"/>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8" name="Rectangle 7">
              <a:extLst>
                <a:ext uri="{FF2B5EF4-FFF2-40B4-BE49-F238E27FC236}">
                  <a16:creationId xmlns:a16="http://schemas.microsoft.com/office/drawing/2014/main" id="{8BA81556-F0A7-4273-8B0A-C94B1DB7CBEC}"/>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9" name="Rectangle 8">
              <a:extLst>
                <a:ext uri="{FF2B5EF4-FFF2-40B4-BE49-F238E27FC236}">
                  <a16:creationId xmlns:a16="http://schemas.microsoft.com/office/drawing/2014/main" id="{F9F3F117-F9CE-49B9-B72E-502366A0CAB6}"/>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0" name="Rectangle 9">
              <a:extLst>
                <a:ext uri="{FF2B5EF4-FFF2-40B4-BE49-F238E27FC236}">
                  <a16:creationId xmlns:a16="http://schemas.microsoft.com/office/drawing/2014/main" id="{19707096-2475-48C6-AE34-E4A2D4110941}"/>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mn-lt"/>
                  <a:ea typeface="+mn-ea"/>
                  <a:cs typeface="+mn-cs"/>
                </a:rPr>
                <a:t>Influence: R0 G174 B239  </a:t>
              </a:r>
            </a:p>
          </p:txBody>
        </p:sp>
        <p:sp>
          <p:nvSpPr>
            <p:cNvPr id="11" name="Rectangle 10">
              <a:extLst>
                <a:ext uri="{FF2B5EF4-FFF2-40B4-BE49-F238E27FC236}">
                  <a16:creationId xmlns:a16="http://schemas.microsoft.com/office/drawing/2014/main" id="{D046A107-8AE3-41AE-889A-C48B86795909}"/>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2" name="Rectangle 11">
              <a:extLst>
                <a:ext uri="{FF2B5EF4-FFF2-40B4-BE49-F238E27FC236}">
                  <a16:creationId xmlns:a16="http://schemas.microsoft.com/office/drawing/2014/main" id="{34D57F20-55AD-4C4D-874D-D9BA91F5052A}"/>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13" name="Rectangle 12">
              <a:extLst>
                <a:ext uri="{FF2B5EF4-FFF2-40B4-BE49-F238E27FC236}">
                  <a16:creationId xmlns:a16="http://schemas.microsoft.com/office/drawing/2014/main" id="{FD30D057-D552-4372-A790-871C4E7DA249}"/>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14" name="Rectangle 13">
              <a:extLst>
                <a:ext uri="{FF2B5EF4-FFF2-40B4-BE49-F238E27FC236}">
                  <a16:creationId xmlns:a16="http://schemas.microsoft.com/office/drawing/2014/main" id="{CAF97DB4-CAC9-455B-8E21-97F7E5F2C199}"/>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5" name="Rectangle 14">
              <a:extLst>
                <a:ext uri="{FF2B5EF4-FFF2-40B4-BE49-F238E27FC236}">
                  <a16:creationId xmlns:a16="http://schemas.microsoft.com/office/drawing/2014/main" id="{F9399A65-6B93-4ADD-B66E-25CF62D359AC}"/>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6" name="Rectangle 15">
              <a:extLst>
                <a:ext uri="{FF2B5EF4-FFF2-40B4-BE49-F238E27FC236}">
                  <a16:creationId xmlns:a16="http://schemas.microsoft.com/office/drawing/2014/main" id="{96C3960C-F3C5-4E34-B268-6B483A086712}"/>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7" name="Rectangle 16">
              <a:extLst>
                <a:ext uri="{FF2B5EF4-FFF2-40B4-BE49-F238E27FC236}">
                  <a16:creationId xmlns:a16="http://schemas.microsoft.com/office/drawing/2014/main" id="{2F9BF084-D3C3-414D-96F6-9708ED938AAC}"/>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rPr>
                <a:t>OGA </a:t>
              </a:r>
              <a:r>
                <a:rPr kumimoji="0" lang="en-US" sz="900" b="0" i="0" u="none" strike="noStrike" kern="0" cap="none" spc="0" normalizeH="0" baseline="0" noProof="0" dirty="0" err="1">
                  <a:ln>
                    <a:noFill/>
                  </a:ln>
                  <a:solidFill>
                    <a:prstClr val="black"/>
                  </a:solidFill>
                  <a:effectLst/>
                  <a:uLnTx/>
                  <a:uFillTx/>
                  <a:latin typeface="+mn-lt"/>
                  <a:ea typeface="+mn-ea"/>
                  <a:cs typeface="+mn-cs"/>
                </a:rPr>
                <a:t>colour</a:t>
              </a:r>
              <a:r>
                <a:rPr kumimoji="0" lang="en-US" sz="900" b="0" i="0" u="none" strike="noStrike" kern="0" cap="none" spc="0" normalizeH="0" baseline="0" noProof="0" dirty="0">
                  <a:ln>
                    <a:noFill/>
                  </a:ln>
                  <a:solidFill>
                    <a:prstClr val="black"/>
                  </a:solidFill>
                  <a:effectLst/>
                  <a:uLnTx/>
                  <a:uFillTx/>
                  <a:latin typeface="+mn-lt"/>
                  <a:ea typeface="+mn-ea"/>
                  <a:cs typeface="+mn-cs"/>
                </a:rPr>
                <a:t> family R-G-B</a:t>
              </a:r>
            </a:p>
          </p:txBody>
        </p:sp>
        <p:sp>
          <p:nvSpPr>
            <p:cNvPr id="18" name="Rectangle 17">
              <a:extLst>
                <a:ext uri="{FF2B5EF4-FFF2-40B4-BE49-F238E27FC236}">
                  <a16:creationId xmlns:a16="http://schemas.microsoft.com/office/drawing/2014/main" id="{F00AE282-2F57-4EEF-B5A0-2A35777F1165}"/>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
        <p:nvSpPr>
          <p:cNvPr id="19" name="object 3">
            <a:extLst>
              <a:ext uri="{FF2B5EF4-FFF2-40B4-BE49-F238E27FC236}">
                <a16:creationId xmlns:a16="http://schemas.microsoft.com/office/drawing/2014/main" id="{F5F2AD1D-79AF-4F30-BA81-3861CDC27319}"/>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997135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1F1-6975-4BC8-A06C-7B12CCF71916}"/>
              </a:ext>
            </a:extLst>
          </p:cNvPr>
          <p:cNvSpPr>
            <a:spLocks noGrp="1"/>
          </p:cNvSpPr>
          <p:nvPr>
            <p:ph type="title"/>
          </p:nvPr>
        </p:nvSpPr>
        <p:spPr>
          <a:xfrm>
            <a:off x="838200" y="365125"/>
            <a:ext cx="10515600" cy="549275"/>
          </a:xfrm>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F863121F-A925-4549-9900-211B558E33B1}"/>
              </a:ext>
            </a:extLst>
          </p:cNvPr>
          <p:cNvSpPr>
            <a:spLocks noGrp="1"/>
          </p:cNvSpPr>
          <p:nvPr>
            <p:ph sz="quarter" idx="10"/>
          </p:nvPr>
        </p:nvSpPr>
        <p:spPr>
          <a:xfrm>
            <a:off x="309563" y="1341438"/>
            <a:ext cx="2610618" cy="549275"/>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D863AD11-4269-40DE-BF44-0995EB1D2316}"/>
              </a:ext>
            </a:extLst>
          </p:cNvPr>
          <p:cNvSpPr>
            <a:spLocks noGrp="1"/>
          </p:cNvSpPr>
          <p:nvPr>
            <p:ph sz="quarter" idx="11"/>
          </p:nvPr>
        </p:nvSpPr>
        <p:spPr>
          <a:xfrm>
            <a:off x="309563" y="2043113"/>
            <a:ext cx="2610618" cy="549275"/>
          </a:xfrm>
        </p:spPr>
        <p:txBody>
          <a:bodyPr/>
          <a:lstStyle>
            <a:lvl1pPr marL="0" indent="0">
              <a:buNone/>
              <a:defRPr/>
            </a:lvl1pPr>
          </a:lstStyle>
          <a:p>
            <a:pPr lvl="0"/>
            <a:endParaRPr lang="en-GB" dirty="0"/>
          </a:p>
        </p:txBody>
      </p:sp>
      <p:sp>
        <p:nvSpPr>
          <p:cNvPr id="10" name="Content Placeholder 4">
            <a:extLst>
              <a:ext uri="{FF2B5EF4-FFF2-40B4-BE49-F238E27FC236}">
                <a16:creationId xmlns:a16="http://schemas.microsoft.com/office/drawing/2014/main" id="{5536563B-635B-41A7-8180-A270B1DA64F2}"/>
              </a:ext>
            </a:extLst>
          </p:cNvPr>
          <p:cNvSpPr>
            <a:spLocks noGrp="1"/>
          </p:cNvSpPr>
          <p:nvPr>
            <p:ph sz="quarter" idx="12"/>
          </p:nvPr>
        </p:nvSpPr>
        <p:spPr>
          <a:xfrm>
            <a:off x="309563" y="2744788"/>
            <a:ext cx="2610618" cy="549275"/>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15415B76-0F8E-491C-BFBA-D78C5A9E7544}"/>
              </a:ext>
            </a:extLst>
          </p:cNvPr>
          <p:cNvSpPr>
            <a:spLocks noGrp="1"/>
          </p:cNvSpPr>
          <p:nvPr>
            <p:ph sz="quarter" idx="13"/>
          </p:nvPr>
        </p:nvSpPr>
        <p:spPr>
          <a:xfrm>
            <a:off x="309563" y="3446463"/>
            <a:ext cx="2610618" cy="549275"/>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6706213E-48E7-4253-8EC4-5E8B78E79819}"/>
              </a:ext>
            </a:extLst>
          </p:cNvPr>
          <p:cNvSpPr>
            <a:spLocks noGrp="1"/>
          </p:cNvSpPr>
          <p:nvPr>
            <p:ph sz="quarter" idx="14"/>
          </p:nvPr>
        </p:nvSpPr>
        <p:spPr>
          <a:xfrm>
            <a:off x="309563" y="4148138"/>
            <a:ext cx="2610618" cy="549275"/>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BC1C5917-4C86-432E-8260-26E6F408810B}"/>
              </a:ext>
            </a:extLst>
          </p:cNvPr>
          <p:cNvSpPr>
            <a:spLocks noGrp="1"/>
          </p:cNvSpPr>
          <p:nvPr>
            <p:ph sz="quarter" idx="15"/>
          </p:nvPr>
        </p:nvSpPr>
        <p:spPr>
          <a:xfrm>
            <a:off x="309563" y="4849813"/>
            <a:ext cx="2610618" cy="549275"/>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119FDB7D-03C0-4D0C-996D-7982C739DF72}"/>
              </a:ext>
            </a:extLst>
          </p:cNvPr>
          <p:cNvSpPr>
            <a:spLocks noGrp="1"/>
          </p:cNvSpPr>
          <p:nvPr>
            <p:ph sz="quarter" idx="16"/>
          </p:nvPr>
        </p:nvSpPr>
        <p:spPr>
          <a:xfrm>
            <a:off x="309563" y="5551488"/>
            <a:ext cx="2610618" cy="549275"/>
          </a:xfrm>
        </p:spPr>
        <p:txBody>
          <a:bodyPr/>
          <a:lstStyle>
            <a:lvl1pPr marL="0" indent="0">
              <a:buNone/>
              <a:defRPr/>
            </a:lvl1pPr>
          </a:lstStyle>
          <a:p>
            <a:pPr lvl="0"/>
            <a:endParaRPr lang="en-GB" dirty="0"/>
          </a:p>
        </p:txBody>
      </p:sp>
      <p:sp>
        <p:nvSpPr>
          <p:cNvPr id="15" name="Content Placeholder 4">
            <a:extLst>
              <a:ext uri="{FF2B5EF4-FFF2-40B4-BE49-F238E27FC236}">
                <a16:creationId xmlns:a16="http://schemas.microsoft.com/office/drawing/2014/main" id="{3E9B7983-E7CA-41F4-8FAA-721E949DBE69}"/>
              </a:ext>
            </a:extLst>
          </p:cNvPr>
          <p:cNvSpPr>
            <a:spLocks noGrp="1"/>
          </p:cNvSpPr>
          <p:nvPr>
            <p:ph sz="quarter" idx="17"/>
          </p:nvPr>
        </p:nvSpPr>
        <p:spPr>
          <a:xfrm>
            <a:off x="309563" y="6253163"/>
            <a:ext cx="2610618" cy="549275"/>
          </a:xfrm>
        </p:spPr>
        <p:txBody>
          <a:bodyPr/>
          <a:lstStyle>
            <a:lvl1pPr marL="0" indent="0">
              <a:buNone/>
              <a:defRPr/>
            </a:lvl1pPr>
          </a:lstStyle>
          <a:p>
            <a:pPr lvl="0"/>
            <a:endParaRPr lang="en-GB" dirty="0"/>
          </a:p>
        </p:txBody>
      </p:sp>
      <p:grpSp>
        <p:nvGrpSpPr>
          <p:cNvPr id="16" name="Group 15">
            <a:extLst>
              <a:ext uri="{FF2B5EF4-FFF2-40B4-BE49-F238E27FC236}">
                <a16:creationId xmlns:a16="http://schemas.microsoft.com/office/drawing/2014/main" id="{E8D1894A-E43F-4FA2-9504-26DD3DEA3C0F}"/>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17" name="Rectangle 16">
              <a:extLst>
                <a:ext uri="{FF2B5EF4-FFF2-40B4-BE49-F238E27FC236}">
                  <a16:creationId xmlns:a16="http://schemas.microsoft.com/office/drawing/2014/main" id="{749E331E-DF6E-461B-84E3-A68807412FC1}"/>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18" name="Rectangle 17">
              <a:extLst>
                <a:ext uri="{FF2B5EF4-FFF2-40B4-BE49-F238E27FC236}">
                  <a16:creationId xmlns:a16="http://schemas.microsoft.com/office/drawing/2014/main" id="{A23AF071-FAFD-4176-9100-285B7D81DDCA}"/>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9" name="Rectangle 18">
              <a:extLst>
                <a:ext uri="{FF2B5EF4-FFF2-40B4-BE49-F238E27FC236}">
                  <a16:creationId xmlns:a16="http://schemas.microsoft.com/office/drawing/2014/main" id="{5D55595A-62A1-4178-87C6-C695E9E86BAB}"/>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20" name="Rectangle 19">
              <a:extLst>
                <a:ext uri="{FF2B5EF4-FFF2-40B4-BE49-F238E27FC236}">
                  <a16:creationId xmlns:a16="http://schemas.microsoft.com/office/drawing/2014/main" id="{362E3C3C-4EFA-49C1-93F9-2EC0BF0FE227}"/>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21" name="Rectangle 20">
              <a:extLst>
                <a:ext uri="{FF2B5EF4-FFF2-40B4-BE49-F238E27FC236}">
                  <a16:creationId xmlns:a16="http://schemas.microsoft.com/office/drawing/2014/main" id="{A0E55234-A13F-4CD9-A640-B370BFDB5F66}"/>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22" name="Rectangle 21">
              <a:extLst>
                <a:ext uri="{FF2B5EF4-FFF2-40B4-BE49-F238E27FC236}">
                  <a16:creationId xmlns:a16="http://schemas.microsoft.com/office/drawing/2014/main" id="{E3837440-8944-47C4-9F23-04915A7C2396}"/>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23" name="Rectangle 22">
              <a:extLst>
                <a:ext uri="{FF2B5EF4-FFF2-40B4-BE49-F238E27FC236}">
                  <a16:creationId xmlns:a16="http://schemas.microsoft.com/office/drawing/2014/main" id="{3F4D2364-D8D8-4714-B32A-08D534701361}"/>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24" name="Rectangle 23">
              <a:extLst>
                <a:ext uri="{FF2B5EF4-FFF2-40B4-BE49-F238E27FC236}">
                  <a16:creationId xmlns:a16="http://schemas.microsoft.com/office/drawing/2014/main" id="{DA439A30-9827-4E95-A6E4-72F25A9185C7}"/>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25" name="Rectangle 24">
              <a:extLst>
                <a:ext uri="{FF2B5EF4-FFF2-40B4-BE49-F238E27FC236}">
                  <a16:creationId xmlns:a16="http://schemas.microsoft.com/office/drawing/2014/main" id="{4FCBCCE4-7023-4BF9-B61F-D8A8C6C4FA2B}"/>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26" name="Rectangle 25">
              <a:extLst>
                <a:ext uri="{FF2B5EF4-FFF2-40B4-BE49-F238E27FC236}">
                  <a16:creationId xmlns:a16="http://schemas.microsoft.com/office/drawing/2014/main" id="{5CF23BEA-14D2-49F0-871B-07CC32140510}"/>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27" name="Rectangle 26">
              <a:extLst>
                <a:ext uri="{FF2B5EF4-FFF2-40B4-BE49-F238E27FC236}">
                  <a16:creationId xmlns:a16="http://schemas.microsoft.com/office/drawing/2014/main" id="{049723F6-B912-4373-89F6-2521FEFB2054}"/>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
        <p:nvSpPr>
          <p:cNvPr id="28" name="Rectangle 27">
            <a:extLst>
              <a:ext uri="{FF2B5EF4-FFF2-40B4-BE49-F238E27FC236}">
                <a16:creationId xmlns:a16="http://schemas.microsoft.com/office/drawing/2014/main" id="{DBE26767-FB89-48C6-BC94-3CCBC2344D13}"/>
              </a:ext>
              <a:ext uri="{C183D7F6-B498-43B3-948B-1728B52AA6E4}">
                <adec:decorative xmlns:adec="http://schemas.microsoft.com/office/drawing/2017/decorative" val="1"/>
              </a:ext>
            </a:extLst>
          </p:cNvPr>
          <p:cNvSpPr/>
          <p:nvPr userDrawn="1"/>
        </p:nvSpPr>
        <p:spPr>
          <a:xfrm>
            <a:off x="7975685" y="2462548"/>
            <a:ext cx="3497351" cy="3745605"/>
          </a:xfrm>
          <a:prstGeom prst="rect">
            <a:avLst/>
          </a:prstGeom>
          <a:solidFill>
            <a:srgbClr val="00AE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3A1C5033-988E-4D63-BAB5-851CF0EE073E}"/>
              </a:ext>
              <a:ext uri="{C183D7F6-B498-43B3-948B-1728B52AA6E4}">
                <adec:decorative xmlns:adec="http://schemas.microsoft.com/office/drawing/2017/decorative" val="1"/>
              </a:ext>
            </a:extLst>
          </p:cNvPr>
          <p:cNvSpPr/>
          <p:nvPr userDrawn="1"/>
        </p:nvSpPr>
        <p:spPr>
          <a:xfrm>
            <a:off x="738188" y="2464695"/>
            <a:ext cx="3497351" cy="3745605"/>
          </a:xfrm>
          <a:prstGeom prst="rect">
            <a:avLst/>
          </a:prstGeom>
          <a:solidFill>
            <a:srgbClr val="0065A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7447FF1-735A-4E1F-A419-471E84ACE5AE}"/>
              </a:ext>
              <a:ext uri="{C183D7F6-B498-43B3-948B-1728B52AA6E4}">
                <adec:decorative xmlns:adec="http://schemas.microsoft.com/office/drawing/2017/decorative" val="1"/>
              </a:ext>
            </a:extLst>
          </p:cNvPr>
          <p:cNvSpPr/>
          <p:nvPr userDrawn="1"/>
        </p:nvSpPr>
        <p:spPr>
          <a:xfrm>
            <a:off x="738188" y="2461260"/>
            <a:ext cx="3498532" cy="457200"/>
          </a:xfrm>
          <a:prstGeom prst="rect">
            <a:avLst/>
          </a:prstGeom>
          <a:solidFill>
            <a:srgbClr val="006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83E94A3B-25EF-4763-8E5C-D37F2A727D6F}"/>
              </a:ext>
              <a:ext uri="{C183D7F6-B498-43B3-948B-1728B52AA6E4}">
                <adec:decorative xmlns:adec="http://schemas.microsoft.com/office/drawing/2017/decorative" val="1"/>
              </a:ext>
            </a:extLst>
          </p:cNvPr>
          <p:cNvSpPr/>
          <p:nvPr userDrawn="1"/>
        </p:nvSpPr>
        <p:spPr>
          <a:xfrm>
            <a:off x="4365308" y="2464695"/>
            <a:ext cx="3497351" cy="3745605"/>
          </a:xfrm>
          <a:prstGeom prst="rect">
            <a:avLst/>
          </a:prstGeom>
          <a:solidFill>
            <a:srgbClr val="8432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6621A911-D71F-4D3A-96C1-CEF38DE96C29}"/>
              </a:ext>
              <a:ext uri="{C183D7F6-B498-43B3-948B-1728B52AA6E4}">
                <adec:decorative xmlns:adec="http://schemas.microsoft.com/office/drawing/2017/decorative" val="1"/>
              </a:ext>
            </a:extLst>
          </p:cNvPr>
          <p:cNvSpPr/>
          <p:nvPr userDrawn="1"/>
        </p:nvSpPr>
        <p:spPr>
          <a:xfrm>
            <a:off x="4365308" y="2461260"/>
            <a:ext cx="3498532" cy="457200"/>
          </a:xfrm>
          <a:prstGeom prst="rect">
            <a:avLst/>
          </a:prstGeom>
          <a:solidFill>
            <a:srgbClr val="84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4040A41-BA35-4502-98EB-BCA648E5C787}"/>
              </a:ext>
              <a:ext uri="{C183D7F6-B498-43B3-948B-1728B52AA6E4}">
                <adec:decorative xmlns:adec="http://schemas.microsoft.com/office/drawing/2017/decorative" val="1"/>
              </a:ext>
            </a:extLst>
          </p:cNvPr>
          <p:cNvSpPr/>
          <p:nvPr userDrawn="1"/>
        </p:nvSpPr>
        <p:spPr>
          <a:xfrm>
            <a:off x="7975685" y="2459113"/>
            <a:ext cx="3498532" cy="457200"/>
          </a:xfrm>
          <a:prstGeom prst="rect">
            <a:avLst/>
          </a:prstGeom>
          <a:solidFill>
            <a:srgbClr val="007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EEF"/>
              </a:solidFill>
            </a:endParaRPr>
          </a:p>
        </p:txBody>
      </p:sp>
      <p:pic>
        <p:nvPicPr>
          <p:cNvPr id="34" name="Graphic 33">
            <a:extLst>
              <a:ext uri="{FF2B5EF4-FFF2-40B4-BE49-F238E27FC236}">
                <a16:creationId xmlns:a16="http://schemas.microsoft.com/office/drawing/2014/main" id="{CE58067D-D44E-4797-BC06-A09041ECE5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4920" y="4465320"/>
            <a:ext cx="2044700" cy="2044700"/>
          </a:xfrm>
          <a:prstGeom prst="rect">
            <a:avLst/>
          </a:prstGeom>
        </p:spPr>
      </p:pic>
      <p:pic>
        <p:nvPicPr>
          <p:cNvPr id="35" name="Graphic 34">
            <a:extLst>
              <a:ext uri="{FF2B5EF4-FFF2-40B4-BE49-F238E27FC236}">
                <a16:creationId xmlns:a16="http://schemas.microsoft.com/office/drawing/2014/main" id="{0880685A-1D53-49B6-A09D-2535B92CAF9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62040" y="4465320"/>
            <a:ext cx="2044700" cy="2044700"/>
          </a:xfrm>
          <a:prstGeom prst="rect">
            <a:avLst/>
          </a:prstGeom>
        </p:spPr>
      </p:pic>
      <p:pic>
        <p:nvPicPr>
          <p:cNvPr id="36" name="Graphic 35">
            <a:extLst>
              <a:ext uri="{FF2B5EF4-FFF2-40B4-BE49-F238E27FC236}">
                <a16:creationId xmlns:a16="http://schemas.microsoft.com/office/drawing/2014/main" id="{FADBDDE1-06A7-45C1-B230-8D007530E340}"/>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73920" y="4457700"/>
            <a:ext cx="2044700" cy="2044700"/>
          </a:xfrm>
          <a:prstGeom prst="rect">
            <a:avLst/>
          </a:prstGeom>
        </p:spPr>
      </p:pic>
    </p:spTree>
    <p:extLst>
      <p:ext uri="{BB962C8B-B14F-4D97-AF65-F5344CB8AC3E}">
        <p14:creationId xmlns:p14="http://schemas.microsoft.com/office/powerpoint/2010/main" val="276171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object 3"/>
          <p:cNvSpPr/>
          <p:nvPr userDrawn="1"/>
        </p:nvSpPr>
        <p:spPr>
          <a:xfrm>
            <a:off x="1056004" y="3905136"/>
            <a:ext cx="11136207"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1219170"/>
            <a:endParaRPr sz="2400">
              <a:solidFill>
                <a:prstClr val="black"/>
              </a:solidFill>
              <a:latin typeface="Arial"/>
            </a:endParaRPr>
          </a:p>
        </p:txBody>
      </p:sp>
      <p:pic>
        <p:nvPicPr>
          <p:cNvPr id="11" name="Picture 10"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 y="486235"/>
            <a:ext cx="2065059" cy="1730716"/>
          </a:xfrm>
          <a:prstGeom prst="rect">
            <a:avLst/>
          </a:prstGeom>
        </p:spPr>
      </p:pic>
      <p:sp>
        <p:nvSpPr>
          <p:cNvPr id="5" name="TextBox 4">
            <a:extLst>
              <a:ext uri="{FF2B5EF4-FFF2-40B4-BE49-F238E27FC236}">
                <a16:creationId xmlns:a16="http://schemas.microsoft.com/office/drawing/2014/main" id="{56DB4C9A-F8B8-4EF3-A218-621426886E67}"/>
              </a:ext>
            </a:extLst>
          </p:cNvPr>
          <p:cNvSpPr txBox="1"/>
          <p:nvPr userDrawn="1"/>
        </p:nvSpPr>
        <p:spPr>
          <a:xfrm>
            <a:off x="1116562" y="6048196"/>
            <a:ext cx="10431971" cy="651525"/>
          </a:xfrm>
          <a:prstGeom prst="rect">
            <a:avLst/>
          </a:prstGeom>
          <a:noFill/>
        </p:spPr>
        <p:txBody>
          <a:bodyPr vert="horz" wrap="square" lIns="0" tIns="116840" rIns="0" bIns="0" rtlCol="0">
            <a:spAutoFit/>
          </a:bodyPr>
          <a:lstStyle/>
          <a:p>
            <a:r>
              <a:rPr lang="en-GB" sz="1067" dirty="0">
                <a:solidFill>
                  <a:schemeClr val="bg1">
                    <a:lumMod val="75000"/>
                  </a:schemeClr>
                </a:solidFill>
                <a:latin typeface="Helvetica 45 Light"/>
              </a:rPr>
              <a:t>© OGA 2019</a:t>
            </a:r>
          </a:p>
          <a:p>
            <a:r>
              <a:rPr lang="en-GB" sz="800" dirty="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2859730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D4DB9-06B4-49BF-ADD4-171CE6574232}"/>
              </a:ext>
            </a:extLst>
          </p:cNvPr>
          <p:cNvSpPr>
            <a:spLocks noGrp="1"/>
          </p:cNvSpPr>
          <p:nvPr>
            <p:ph type="title"/>
          </p:nvPr>
        </p:nvSpPr>
        <p:spPr>
          <a:xfrm>
            <a:off x="4154606" y="1029189"/>
            <a:ext cx="6777251" cy="644808"/>
          </a:xfrm>
        </p:spPr>
        <p:txBody>
          <a:bodyPr/>
          <a:lstStyle/>
          <a:p>
            <a:r>
              <a:rPr lang="en-US"/>
              <a:t>Click to edit Master title style</a:t>
            </a:r>
            <a:endParaRPr lang="en-GB"/>
          </a:p>
        </p:txBody>
      </p:sp>
      <p:sp>
        <p:nvSpPr>
          <p:cNvPr id="8" name="object 3">
            <a:extLst>
              <a:ext uri="{C183D7F6-B498-43B3-948B-1728B52AA6E4}">
                <adec:decorative xmlns:adec="http://schemas.microsoft.com/office/drawing/2017/decorative" val="1"/>
              </a:ext>
            </a:extLst>
          </p:cNvPr>
          <p:cNvSpPr/>
          <p:nvPr userDrawn="1"/>
        </p:nvSpPr>
        <p:spPr>
          <a:xfrm>
            <a:off x="1056004" y="3905136"/>
            <a:ext cx="11136207"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1219170"/>
            <a:endParaRPr sz="2400">
              <a:solidFill>
                <a:prstClr val="black"/>
              </a:solidFill>
              <a:latin typeface="Arial"/>
            </a:endParaRPr>
          </a:p>
        </p:txBody>
      </p:sp>
      <p:sp>
        <p:nvSpPr>
          <p:cNvPr id="4" name="Content Placeholder 3">
            <a:extLst>
              <a:ext uri="{FF2B5EF4-FFF2-40B4-BE49-F238E27FC236}">
                <a16:creationId xmlns:a16="http://schemas.microsoft.com/office/drawing/2014/main" id="{8F018C33-71DB-453C-9783-CB5DB7440742}"/>
              </a:ext>
            </a:extLst>
          </p:cNvPr>
          <p:cNvSpPr>
            <a:spLocks noGrp="1"/>
          </p:cNvSpPr>
          <p:nvPr>
            <p:ph sz="quarter" idx="10"/>
          </p:nvPr>
        </p:nvSpPr>
        <p:spPr>
          <a:xfrm>
            <a:off x="3479800" y="2217738"/>
            <a:ext cx="2197100" cy="347662"/>
          </a:xfrm>
        </p:spPr>
        <p:txBody>
          <a:bodyPr/>
          <a:lstStyle>
            <a:lvl1pPr marL="0" indent="0">
              <a:buNone/>
              <a:defRPr/>
            </a:lvl1pPr>
          </a:lstStyle>
          <a:p>
            <a:pPr lvl="0"/>
            <a:endParaRPr lang="en-GB" dirty="0"/>
          </a:p>
        </p:txBody>
      </p:sp>
      <p:sp>
        <p:nvSpPr>
          <p:cNvPr id="9" name="Content Placeholder 3">
            <a:extLst>
              <a:ext uri="{FF2B5EF4-FFF2-40B4-BE49-F238E27FC236}">
                <a16:creationId xmlns:a16="http://schemas.microsoft.com/office/drawing/2014/main" id="{9C596FDC-D160-49D0-BB79-18C95CDFB15D}"/>
              </a:ext>
            </a:extLst>
          </p:cNvPr>
          <p:cNvSpPr>
            <a:spLocks noGrp="1"/>
          </p:cNvSpPr>
          <p:nvPr>
            <p:ph sz="quarter" idx="11"/>
          </p:nvPr>
        </p:nvSpPr>
        <p:spPr>
          <a:xfrm>
            <a:off x="3479800" y="2761479"/>
            <a:ext cx="2197100" cy="347662"/>
          </a:xfrm>
        </p:spPr>
        <p:txBody>
          <a:bodyPr/>
          <a:lstStyle>
            <a:lvl1pPr marL="0" indent="0">
              <a:buNone/>
              <a:defRPr/>
            </a:lvl1pPr>
          </a:lstStyle>
          <a:p>
            <a:pPr lvl="0"/>
            <a:endParaRPr lang="en-GB" dirty="0"/>
          </a:p>
        </p:txBody>
      </p:sp>
      <p:sp>
        <p:nvSpPr>
          <p:cNvPr id="12" name="Content Placeholder 3">
            <a:extLst>
              <a:ext uri="{FF2B5EF4-FFF2-40B4-BE49-F238E27FC236}">
                <a16:creationId xmlns:a16="http://schemas.microsoft.com/office/drawing/2014/main" id="{844DAB43-721B-414F-B692-B480E089DC6A}"/>
              </a:ext>
            </a:extLst>
          </p:cNvPr>
          <p:cNvSpPr>
            <a:spLocks noGrp="1"/>
          </p:cNvSpPr>
          <p:nvPr>
            <p:ph sz="quarter" idx="12"/>
          </p:nvPr>
        </p:nvSpPr>
        <p:spPr>
          <a:xfrm>
            <a:off x="3479800" y="3401198"/>
            <a:ext cx="2197100" cy="347662"/>
          </a:xfrm>
        </p:spPr>
        <p:txBody>
          <a:bodyPr/>
          <a:lstStyle>
            <a:lvl1pPr marL="0" indent="0">
              <a:buNone/>
              <a:defRPr/>
            </a:lvl1pPr>
          </a:lstStyle>
          <a:p>
            <a:pPr lvl="0"/>
            <a:endParaRPr lang="en-GB" dirty="0"/>
          </a:p>
        </p:txBody>
      </p:sp>
      <p:sp>
        <p:nvSpPr>
          <p:cNvPr id="13" name="Content Placeholder 3">
            <a:extLst>
              <a:ext uri="{FF2B5EF4-FFF2-40B4-BE49-F238E27FC236}">
                <a16:creationId xmlns:a16="http://schemas.microsoft.com/office/drawing/2014/main" id="{18331802-F452-4C27-B5B3-BF7B7AADEA60}"/>
              </a:ext>
            </a:extLst>
          </p:cNvPr>
          <p:cNvSpPr>
            <a:spLocks noGrp="1"/>
          </p:cNvSpPr>
          <p:nvPr>
            <p:ph sz="quarter" idx="13"/>
          </p:nvPr>
        </p:nvSpPr>
        <p:spPr>
          <a:xfrm>
            <a:off x="3479800" y="3944939"/>
            <a:ext cx="2197100" cy="347662"/>
          </a:xfrm>
        </p:spPr>
        <p:txBody>
          <a:bodyPr/>
          <a:lstStyle>
            <a:lvl1pPr marL="0" indent="0">
              <a:buNone/>
              <a:defRPr/>
            </a:lvl1pPr>
          </a:lstStyle>
          <a:p>
            <a:pPr lvl="0"/>
            <a:endParaRPr lang="en-GB" dirty="0"/>
          </a:p>
        </p:txBody>
      </p:sp>
      <p:sp>
        <p:nvSpPr>
          <p:cNvPr id="14" name="Content Placeholder 3">
            <a:extLst>
              <a:ext uri="{FF2B5EF4-FFF2-40B4-BE49-F238E27FC236}">
                <a16:creationId xmlns:a16="http://schemas.microsoft.com/office/drawing/2014/main" id="{A12C47E0-F8E1-4779-BA7F-5584C0472E3E}"/>
              </a:ext>
            </a:extLst>
          </p:cNvPr>
          <p:cNvSpPr>
            <a:spLocks noGrp="1"/>
          </p:cNvSpPr>
          <p:nvPr>
            <p:ph sz="quarter" idx="14"/>
          </p:nvPr>
        </p:nvSpPr>
        <p:spPr>
          <a:xfrm>
            <a:off x="3479800" y="4448877"/>
            <a:ext cx="2197100" cy="347662"/>
          </a:xfrm>
        </p:spPr>
        <p:txBody>
          <a:bodyPr/>
          <a:lstStyle>
            <a:lvl1pPr marL="0" indent="0">
              <a:buNone/>
              <a:defRPr/>
            </a:lvl1pPr>
          </a:lstStyle>
          <a:p>
            <a:pPr lvl="0"/>
            <a:endParaRPr lang="en-GB" dirty="0"/>
          </a:p>
        </p:txBody>
      </p:sp>
      <p:sp>
        <p:nvSpPr>
          <p:cNvPr id="15" name="Content Placeholder 3">
            <a:extLst>
              <a:ext uri="{FF2B5EF4-FFF2-40B4-BE49-F238E27FC236}">
                <a16:creationId xmlns:a16="http://schemas.microsoft.com/office/drawing/2014/main" id="{7237D567-2EE6-4424-9453-93AADBFC479D}"/>
              </a:ext>
            </a:extLst>
          </p:cNvPr>
          <p:cNvSpPr>
            <a:spLocks noGrp="1"/>
          </p:cNvSpPr>
          <p:nvPr>
            <p:ph sz="quarter" idx="15"/>
          </p:nvPr>
        </p:nvSpPr>
        <p:spPr>
          <a:xfrm>
            <a:off x="3479800" y="4992618"/>
            <a:ext cx="2197100" cy="347662"/>
          </a:xfrm>
        </p:spPr>
        <p:txBody>
          <a:bodyPr/>
          <a:lstStyle>
            <a:lvl1pPr marL="0" indent="0">
              <a:buNone/>
              <a:defRPr/>
            </a:lvl1pPr>
          </a:lstStyle>
          <a:p>
            <a:pPr lvl="0"/>
            <a:endParaRPr lang="en-GB" dirty="0"/>
          </a:p>
        </p:txBody>
      </p:sp>
      <p:grpSp>
        <p:nvGrpSpPr>
          <p:cNvPr id="16" name="Group 15">
            <a:extLst>
              <a:ext uri="{FF2B5EF4-FFF2-40B4-BE49-F238E27FC236}">
                <a16:creationId xmlns:a16="http://schemas.microsoft.com/office/drawing/2014/main" id="{5F9409B9-3F73-40D9-8655-34AC044E57E5}"/>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17" name="Rectangle 16">
              <a:extLst>
                <a:ext uri="{FF2B5EF4-FFF2-40B4-BE49-F238E27FC236}">
                  <a16:creationId xmlns:a16="http://schemas.microsoft.com/office/drawing/2014/main" id="{96516234-4B04-47AE-91D1-D4F4280740E1}"/>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18" name="Rectangle 17">
              <a:extLst>
                <a:ext uri="{FF2B5EF4-FFF2-40B4-BE49-F238E27FC236}">
                  <a16:creationId xmlns:a16="http://schemas.microsoft.com/office/drawing/2014/main" id="{3003B4A7-B0EF-496B-9FCC-020DE7B65544}"/>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9" name="Rectangle 18">
              <a:extLst>
                <a:ext uri="{FF2B5EF4-FFF2-40B4-BE49-F238E27FC236}">
                  <a16:creationId xmlns:a16="http://schemas.microsoft.com/office/drawing/2014/main" id="{4FDB030C-D848-49FE-95CB-5F0A3350B5D6}"/>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20" name="Rectangle 19">
              <a:extLst>
                <a:ext uri="{FF2B5EF4-FFF2-40B4-BE49-F238E27FC236}">
                  <a16:creationId xmlns:a16="http://schemas.microsoft.com/office/drawing/2014/main" id="{4639FC01-351E-4B4D-A4E7-7E738D3C30AE}"/>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21" name="Rectangle 20">
              <a:extLst>
                <a:ext uri="{FF2B5EF4-FFF2-40B4-BE49-F238E27FC236}">
                  <a16:creationId xmlns:a16="http://schemas.microsoft.com/office/drawing/2014/main" id="{96517FD9-5184-4532-8513-5B0A72847A9D}"/>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22" name="Rectangle 21">
              <a:extLst>
                <a:ext uri="{FF2B5EF4-FFF2-40B4-BE49-F238E27FC236}">
                  <a16:creationId xmlns:a16="http://schemas.microsoft.com/office/drawing/2014/main" id="{FABECDB1-E9ED-4563-BDC3-AB9B477B9653}"/>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23" name="Rectangle 22">
              <a:extLst>
                <a:ext uri="{FF2B5EF4-FFF2-40B4-BE49-F238E27FC236}">
                  <a16:creationId xmlns:a16="http://schemas.microsoft.com/office/drawing/2014/main" id="{42F62181-9636-4A3E-88DB-1ED097111129}"/>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24" name="Rectangle 23">
              <a:extLst>
                <a:ext uri="{FF2B5EF4-FFF2-40B4-BE49-F238E27FC236}">
                  <a16:creationId xmlns:a16="http://schemas.microsoft.com/office/drawing/2014/main" id="{61D913E6-F2A6-4C1D-89C7-E02733B761A5}"/>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25" name="Rectangle 24">
              <a:extLst>
                <a:ext uri="{FF2B5EF4-FFF2-40B4-BE49-F238E27FC236}">
                  <a16:creationId xmlns:a16="http://schemas.microsoft.com/office/drawing/2014/main" id="{BAB5776D-9886-4CD4-91CD-952BB70748B1}"/>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26" name="Rectangle 25">
              <a:extLst>
                <a:ext uri="{FF2B5EF4-FFF2-40B4-BE49-F238E27FC236}">
                  <a16:creationId xmlns:a16="http://schemas.microsoft.com/office/drawing/2014/main" id="{C5B88E3F-9BAE-4C02-8B7B-C7BDFD8813A6}"/>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27" name="Rectangle 26">
              <a:extLst>
                <a:ext uri="{FF2B5EF4-FFF2-40B4-BE49-F238E27FC236}">
                  <a16:creationId xmlns:a16="http://schemas.microsoft.com/office/drawing/2014/main" id="{9BAB3CA4-4328-44A4-B91A-829FE79839B4}"/>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Tree>
    <p:extLst>
      <p:ext uri="{BB962C8B-B14F-4D97-AF65-F5344CB8AC3E}">
        <p14:creationId xmlns:p14="http://schemas.microsoft.com/office/powerpoint/2010/main" val="577153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99011F-B264-4971-8505-F6432B45B152}"/>
              </a:ext>
            </a:extLst>
          </p:cNvPr>
          <p:cNvSpPr/>
          <p:nvPr userDrawn="1"/>
        </p:nvSpPr>
        <p:spPr bwMode="gray">
          <a:xfrm>
            <a:off x="0" y="2181550"/>
            <a:ext cx="12192000" cy="1584495"/>
          </a:xfrm>
          <a:prstGeom prst="rect">
            <a:avLst/>
          </a:prstGeom>
          <a:gradFill flip="none" rotWithShape="1">
            <a:gsLst>
              <a:gs pos="54000">
                <a:srgbClr val="662483"/>
              </a:gs>
              <a:gs pos="0">
                <a:srgbClr val="44257D"/>
              </a:gs>
              <a:gs pos="100000">
                <a:srgbClr val="00A19A"/>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le 1"/>
          <p:cNvSpPr>
            <a:spLocks noGrp="1"/>
          </p:cNvSpPr>
          <p:nvPr>
            <p:ph type="ctrTitle"/>
          </p:nvPr>
        </p:nvSpPr>
        <p:spPr bwMode="white">
          <a:xfrm>
            <a:off x="719667" y="2181551"/>
            <a:ext cx="10752000" cy="1584000"/>
          </a:xfrm>
        </p:spPr>
        <p:txBody>
          <a:bodyPr anchor="ctr" anchorCtr="0">
            <a:noAutofit/>
          </a:bodyPr>
          <a:lstStyle>
            <a:lvl1pPr algn="l">
              <a:lnSpc>
                <a:spcPct val="85000"/>
              </a:lnSpc>
              <a:defRPr sz="4267"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19667" y="3956051"/>
            <a:ext cx="10752668" cy="576000"/>
          </a:xfrm>
        </p:spPr>
        <p:txBody>
          <a:bodyPr/>
          <a:lstStyle>
            <a:lvl1pPr marL="0" indent="0" algn="l">
              <a:buNone/>
              <a:defRPr sz="1867" b="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a:xfrm>
            <a:off x="720000" y="6213310"/>
            <a:ext cx="5280000" cy="283991"/>
          </a:xfrm>
          <a:prstGeom prst="rect">
            <a:avLst/>
          </a:prstGeom>
        </p:spPr>
        <p:txBody>
          <a:bodyPr lIns="0" tIns="0" rIns="0" bIns="0"/>
          <a:lstStyle>
            <a:lvl1pPr algn="l">
              <a:defRPr sz="1867">
                <a:solidFill>
                  <a:schemeClr val="tx1"/>
                </a:solidFill>
              </a:defRPr>
            </a:lvl1pPr>
          </a:lstStyle>
          <a:p>
            <a:endParaRPr lang="en-GB" dirty="0"/>
          </a:p>
        </p:txBody>
      </p:sp>
      <p:pic>
        <p:nvPicPr>
          <p:cNvPr id="11" name="Picture 10" descr="A close up of a logo&#10;&#10;Description automatically generated">
            <a:extLst>
              <a:ext uri="{FF2B5EF4-FFF2-40B4-BE49-F238E27FC236}">
                <a16:creationId xmlns:a16="http://schemas.microsoft.com/office/drawing/2014/main" id="{FBEE61FB-7912-4B79-BB15-91F26BBF77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373" t="23989" r="10886" b="21809"/>
          <a:stretch/>
        </p:blipFill>
        <p:spPr>
          <a:xfrm>
            <a:off x="383366" y="243554"/>
            <a:ext cx="2519393" cy="1291997"/>
          </a:xfrm>
          <a:prstGeom prst="rect">
            <a:avLst/>
          </a:prstGeom>
        </p:spPr>
      </p:pic>
    </p:spTree>
    <p:extLst>
      <p:ext uri="{BB962C8B-B14F-4D97-AF65-F5344CB8AC3E}">
        <p14:creationId xmlns:p14="http://schemas.microsoft.com/office/powerpoint/2010/main" val="3381685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GB" dirty="0"/>
              <a:t>Insert Footer from Insert | Header &amp; Footer menu</a:t>
            </a:r>
          </a:p>
        </p:txBody>
      </p:sp>
      <p:sp>
        <p:nvSpPr>
          <p:cNvPr id="6" name="Slide Number Placeholder 5"/>
          <p:cNvSpPr>
            <a:spLocks noGrp="1"/>
          </p:cNvSpPr>
          <p:nvPr>
            <p:ph type="sldNum" sz="quarter" idx="12"/>
          </p:nvPr>
        </p:nvSpPr>
        <p:spPr/>
        <p:txBody>
          <a:bodyPr/>
          <a:lstStyle>
            <a:lvl1pPr algn="r">
              <a:defRPr/>
            </a:lvl1pPr>
          </a:lstStyle>
          <a:p>
            <a:fld id="{B1249AB1-AB30-4DB9-BB9C-D847817A3AC3}" type="slidenum">
              <a:rPr lang="en-GB" smtClean="0"/>
              <a:pPr/>
              <a:t>‹#›</a:t>
            </a:fld>
            <a:endParaRPr lang="en-GB" dirty="0"/>
          </a:p>
        </p:txBody>
      </p:sp>
      <p:sp>
        <p:nvSpPr>
          <p:cNvPr id="7" name="Content Placeholder 6"/>
          <p:cNvSpPr>
            <a:spLocks noGrp="1"/>
          </p:cNvSpPr>
          <p:nvPr>
            <p:ph sz="quarter" idx="13"/>
          </p:nvPr>
        </p:nvSpPr>
        <p:spPr>
          <a:xfrm>
            <a:off x="719667" y="1460500"/>
            <a:ext cx="1075266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6723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Thirds, One-Thir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GB" dirty="0"/>
              <a:t>Insert Footer from Insert | Header &amp; Footer menu</a:t>
            </a:r>
          </a:p>
        </p:txBody>
      </p:sp>
      <p:sp>
        <p:nvSpPr>
          <p:cNvPr id="7" name="Slide Number Placeholder 6"/>
          <p:cNvSpPr>
            <a:spLocks noGrp="1"/>
          </p:cNvSpPr>
          <p:nvPr>
            <p:ph type="sldNum" sz="quarter" idx="12"/>
          </p:nvPr>
        </p:nvSpPr>
        <p:spPr/>
        <p:txBody>
          <a:bodyPr/>
          <a:lstStyle>
            <a:lvl1pPr algn="r">
              <a:defRPr/>
            </a:lvl1pPr>
          </a:lstStyle>
          <a:p>
            <a:fld id="{B1249AB1-AB30-4DB9-BB9C-D847817A3AC3}" type="slidenum">
              <a:rPr lang="en-GB" smtClean="0"/>
              <a:pPr/>
              <a:t>‹#›</a:t>
            </a:fld>
            <a:endParaRPr lang="en-GB" dirty="0"/>
          </a:p>
        </p:txBody>
      </p:sp>
      <p:sp>
        <p:nvSpPr>
          <p:cNvPr id="9" name="Content Placeholder 8"/>
          <p:cNvSpPr>
            <a:spLocks noGrp="1"/>
          </p:cNvSpPr>
          <p:nvPr>
            <p:ph sz="quarter" idx="13"/>
          </p:nvPr>
        </p:nvSpPr>
        <p:spPr>
          <a:xfrm>
            <a:off x="719667" y="1460501"/>
            <a:ext cx="7103533"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10"/>
          <p:cNvSpPr>
            <a:spLocks noGrp="1"/>
          </p:cNvSpPr>
          <p:nvPr>
            <p:ph sz="quarter" idx="15"/>
          </p:nvPr>
        </p:nvSpPr>
        <p:spPr>
          <a:xfrm>
            <a:off x="8016000" y="1460501"/>
            <a:ext cx="34560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81536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grpSp>
        <p:nvGrpSpPr>
          <p:cNvPr id="33" name="Group 32">
            <a:extLst>
              <a:ext uri="{FF2B5EF4-FFF2-40B4-BE49-F238E27FC236}">
                <a16:creationId xmlns:a16="http://schemas.microsoft.com/office/drawing/2014/main" id="{717E1FC7-7F50-4DA5-9B46-E5CDEC057B54}"/>
              </a:ext>
              <a:ext uri="{C183D7F6-B498-43B3-948B-1728B52AA6E4}">
                <adec:decorative xmlns:adec="http://schemas.microsoft.com/office/drawing/2017/decorative" val="1"/>
              </a:ext>
            </a:extLst>
          </p:cNvPr>
          <p:cNvGrpSpPr/>
          <p:nvPr userDrawn="1"/>
        </p:nvGrpSpPr>
        <p:grpSpPr>
          <a:xfrm>
            <a:off x="4175787" y="1650088"/>
            <a:ext cx="2910213" cy="4563222"/>
            <a:chOff x="4175787" y="1650088"/>
            <a:chExt cx="2910213" cy="4563222"/>
          </a:xfrm>
        </p:grpSpPr>
        <p:grpSp>
          <p:nvGrpSpPr>
            <p:cNvPr id="16" name="Group 15">
              <a:extLst>
                <a:ext uri="{FF2B5EF4-FFF2-40B4-BE49-F238E27FC236}">
                  <a16:creationId xmlns:a16="http://schemas.microsoft.com/office/drawing/2014/main" id="{2477B1DF-CD24-4031-9447-84A13C4F31BE}"/>
                </a:ext>
                <a:ext uri="{C183D7F6-B498-43B3-948B-1728B52AA6E4}">
                  <adec:decorative xmlns:adec="http://schemas.microsoft.com/office/drawing/2017/decorative" val="1"/>
                </a:ext>
              </a:extLst>
            </p:cNvPr>
            <p:cNvGrpSpPr/>
            <p:nvPr userDrawn="1"/>
          </p:nvGrpSpPr>
          <p:grpSpPr>
            <a:xfrm>
              <a:off x="4175787" y="1650088"/>
              <a:ext cx="2819815" cy="1236083"/>
              <a:chOff x="144273" y="288033"/>
              <a:chExt cx="2114861" cy="927062"/>
            </a:xfrm>
            <a:solidFill>
              <a:schemeClr val="bg2"/>
            </a:solidFill>
          </p:grpSpPr>
          <p:sp>
            <p:nvSpPr>
              <p:cNvPr id="17" name="Rectangle: Rounded Corners 16">
                <a:extLst>
                  <a:ext uri="{FF2B5EF4-FFF2-40B4-BE49-F238E27FC236}">
                    <a16:creationId xmlns:a16="http://schemas.microsoft.com/office/drawing/2014/main" id="{802DD334-C7FE-4694-A21A-98DD69665FB1}"/>
                  </a:ext>
                  <a:ext uri="{C183D7F6-B498-43B3-948B-1728B52AA6E4}">
                    <adec:decorative xmlns:adec="http://schemas.microsoft.com/office/drawing/2017/decorative" val="1"/>
                  </a:ext>
                </a:extLst>
              </p:cNvPr>
              <p:cNvSpPr/>
              <p:nvPr/>
            </p:nvSpPr>
            <p:spPr>
              <a:xfrm>
                <a:off x="144273" y="288033"/>
                <a:ext cx="2114861" cy="9270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D841F31D-E14B-4C14-838F-5A7F834495D8}"/>
                  </a:ext>
                  <a:ext uri="{C183D7F6-B498-43B3-948B-1728B52AA6E4}">
                    <adec:decorative xmlns:adec="http://schemas.microsoft.com/office/drawing/2017/decorative" val="1"/>
                  </a:ext>
                </a:extLst>
              </p:cNvPr>
              <p:cNvSpPr txBox="1"/>
              <p:nvPr/>
            </p:nvSpPr>
            <p:spPr>
              <a:xfrm>
                <a:off x="171426" y="315186"/>
                <a:ext cx="2060555" cy="8727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73">
                  <a:lnSpc>
                    <a:spcPct val="90000"/>
                  </a:lnSpc>
                  <a:spcBef>
                    <a:spcPct val="0"/>
                  </a:spcBef>
                  <a:spcAft>
                    <a:spcPct val="35000"/>
                  </a:spcAft>
                </a:pPr>
                <a:endParaRPr lang="en-GB" sz="2400" dirty="0">
                  <a:solidFill>
                    <a:prstClr val="white"/>
                  </a:solidFill>
                  <a:latin typeface="Calibri Light"/>
                </a:endParaRPr>
              </a:p>
            </p:txBody>
          </p:sp>
        </p:grpSp>
        <p:grpSp>
          <p:nvGrpSpPr>
            <p:cNvPr id="19" name="Group 18">
              <a:extLst>
                <a:ext uri="{FF2B5EF4-FFF2-40B4-BE49-F238E27FC236}">
                  <a16:creationId xmlns:a16="http://schemas.microsoft.com/office/drawing/2014/main" id="{89CA07BE-B0F7-489A-A86B-34689D93339D}"/>
                </a:ext>
                <a:ext uri="{C183D7F6-B498-43B3-948B-1728B52AA6E4}">
                  <adec:decorative xmlns:adec="http://schemas.microsoft.com/office/drawing/2017/decorative" val="1"/>
                </a:ext>
              </a:extLst>
            </p:cNvPr>
            <p:cNvGrpSpPr/>
            <p:nvPr userDrawn="1"/>
          </p:nvGrpSpPr>
          <p:grpSpPr>
            <a:xfrm>
              <a:off x="4211991" y="3267283"/>
              <a:ext cx="2819815" cy="1236083"/>
              <a:chOff x="144019" y="1521207"/>
              <a:chExt cx="2114861" cy="927062"/>
            </a:xfrm>
            <a:solidFill>
              <a:schemeClr val="bg2"/>
            </a:solidFill>
          </p:grpSpPr>
          <p:sp>
            <p:nvSpPr>
              <p:cNvPr id="20" name="Rectangle: Rounded Corners 19">
                <a:extLst>
                  <a:ext uri="{FF2B5EF4-FFF2-40B4-BE49-F238E27FC236}">
                    <a16:creationId xmlns:a16="http://schemas.microsoft.com/office/drawing/2014/main" id="{CB301654-8C03-4575-91FF-B449E7531C8C}"/>
                  </a:ext>
                  <a:ext uri="{C183D7F6-B498-43B3-948B-1728B52AA6E4}">
                    <adec:decorative xmlns:adec="http://schemas.microsoft.com/office/drawing/2017/decorative" val="1"/>
                  </a:ext>
                </a:extLst>
              </p:cNvPr>
              <p:cNvSpPr/>
              <p:nvPr/>
            </p:nvSpPr>
            <p:spPr>
              <a:xfrm>
                <a:off x="144019" y="1521207"/>
                <a:ext cx="2114861" cy="9270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6BA4C8D0-EFA6-4338-BFC1-DACBD378970A}"/>
                  </a:ext>
                  <a:ext uri="{C183D7F6-B498-43B3-948B-1728B52AA6E4}">
                    <adec:decorative xmlns:adec="http://schemas.microsoft.com/office/drawing/2017/decorative" val="1"/>
                  </a:ext>
                </a:extLst>
              </p:cNvPr>
              <p:cNvSpPr txBox="1"/>
              <p:nvPr/>
            </p:nvSpPr>
            <p:spPr>
              <a:xfrm>
                <a:off x="171172" y="1548360"/>
                <a:ext cx="2060555" cy="8727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73">
                  <a:lnSpc>
                    <a:spcPct val="90000"/>
                  </a:lnSpc>
                  <a:spcBef>
                    <a:spcPct val="0"/>
                  </a:spcBef>
                  <a:spcAft>
                    <a:spcPct val="35000"/>
                  </a:spcAft>
                </a:pPr>
                <a:endParaRPr lang="en-GB" sz="2400" dirty="0">
                  <a:solidFill>
                    <a:prstClr val="white"/>
                  </a:solidFill>
                  <a:latin typeface="Calibri Light"/>
                </a:endParaRPr>
              </a:p>
            </p:txBody>
          </p:sp>
        </p:grpSp>
        <p:grpSp>
          <p:nvGrpSpPr>
            <p:cNvPr id="22" name="Group 21">
              <a:extLst>
                <a:ext uri="{FF2B5EF4-FFF2-40B4-BE49-F238E27FC236}">
                  <a16:creationId xmlns:a16="http://schemas.microsoft.com/office/drawing/2014/main" id="{8835F9B6-AECC-4484-8F7E-88428D38B9F4}"/>
                </a:ext>
                <a:ext uri="{C183D7F6-B498-43B3-948B-1728B52AA6E4}">
                  <adec:decorative xmlns:adec="http://schemas.microsoft.com/office/drawing/2017/decorative" val="1"/>
                </a:ext>
              </a:extLst>
            </p:cNvPr>
            <p:cNvGrpSpPr/>
            <p:nvPr userDrawn="1"/>
          </p:nvGrpSpPr>
          <p:grpSpPr>
            <a:xfrm>
              <a:off x="5325411" y="2936459"/>
              <a:ext cx="556237" cy="306111"/>
              <a:chOff x="992988" y="1253360"/>
              <a:chExt cx="417178" cy="229583"/>
            </a:xfrm>
          </p:grpSpPr>
          <p:sp>
            <p:nvSpPr>
              <p:cNvPr id="23" name="Arrow: Right 22">
                <a:extLst>
                  <a:ext uri="{FF2B5EF4-FFF2-40B4-BE49-F238E27FC236}">
                    <a16:creationId xmlns:a16="http://schemas.microsoft.com/office/drawing/2014/main" id="{0FE3375C-4747-4A87-9DD7-2F56A1053A78}"/>
                  </a:ext>
                  <a:ext uri="{C183D7F6-B498-43B3-948B-1728B52AA6E4}">
                    <adec:decorative xmlns:adec="http://schemas.microsoft.com/office/drawing/2017/decorative" val="1"/>
                  </a:ext>
                </a:extLst>
              </p:cNvPr>
              <p:cNvSpPr/>
              <p:nvPr/>
            </p:nvSpPr>
            <p:spPr>
              <a:xfrm rot="5400707">
                <a:off x="1086785" y="1159563"/>
                <a:ext cx="229583" cy="41717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Arrow: Right 4">
                <a:extLst>
                  <a:ext uri="{FF2B5EF4-FFF2-40B4-BE49-F238E27FC236}">
                    <a16:creationId xmlns:a16="http://schemas.microsoft.com/office/drawing/2014/main" id="{1F11AE75-D7BF-48ED-B8D6-65D1486736C7}"/>
                  </a:ext>
                  <a:ext uri="{C183D7F6-B498-43B3-948B-1728B52AA6E4}">
                    <adec:decorative xmlns:adec="http://schemas.microsoft.com/office/drawing/2017/decorative" val="1"/>
                  </a:ext>
                </a:extLst>
              </p:cNvPr>
              <p:cNvSpPr txBox="1"/>
              <p:nvPr/>
            </p:nvSpPr>
            <p:spPr>
              <a:xfrm rot="707">
                <a:off x="1076431" y="1253361"/>
                <a:ext cx="250306" cy="1607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51917">
                  <a:lnSpc>
                    <a:spcPct val="90000"/>
                  </a:lnSpc>
                  <a:spcBef>
                    <a:spcPct val="0"/>
                  </a:spcBef>
                  <a:spcAft>
                    <a:spcPct val="35000"/>
                  </a:spcAft>
                </a:pPr>
                <a:endParaRPr lang="en-GB" sz="1467">
                  <a:solidFill>
                    <a:prstClr val="white"/>
                  </a:solidFill>
                  <a:latin typeface="Calibri Light"/>
                </a:endParaRPr>
              </a:p>
            </p:txBody>
          </p:sp>
        </p:grpSp>
        <p:grpSp>
          <p:nvGrpSpPr>
            <p:cNvPr id="25" name="Group 24">
              <a:extLst>
                <a:ext uri="{FF2B5EF4-FFF2-40B4-BE49-F238E27FC236}">
                  <a16:creationId xmlns:a16="http://schemas.microsoft.com/office/drawing/2014/main" id="{81ECC9D0-1D65-41B6-A212-8EA3C037839D}"/>
                </a:ext>
                <a:ext uri="{C183D7F6-B498-43B3-948B-1728B52AA6E4}">
                  <adec:decorative xmlns:adec="http://schemas.microsoft.com/office/drawing/2017/decorative" val="1"/>
                </a:ext>
              </a:extLst>
            </p:cNvPr>
            <p:cNvGrpSpPr/>
            <p:nvPr userDrawn="1"/>
          </p:nvGrpSpPr>
          <p:grpSpPr>
            <a:xfrm>
              <a:off x="4266185" y="4977227"/>
              <a:ext cx="2819815" cy="1236083"/>
              <a:chOff x="144019" y="1521207"/>
              <a:chExt cx="2114861" cy="927062"/>
            </a:xfrm>
            <a:solidFill>
              <a:schemeClr val="bg2"/>
            </a:solidFill>
          </p:grpSpPr>
          <p:sp>
            <p:nvSpPr>
              <p:cNvPr id="26" name="Rectangle: Rounded Corners 25">
                <a:extLst>
                  <a:ext uri="{FF2B5EF4-FFF2-40B4-BE49-F238E27FC236}">
                    <a16:creationId xmlns:a16="http://schemas.microsoft.com/office/drawing/2014/main" id="{E284D862-BA4F-4DCF-AF22-E4CE34F681E9}"/>
                  </a:ext>
                  <a:ext uri="{C183D7F6-B498-43B3-948B-1728B52AA6E4}">
                    <adec:decorative xmlns:adec="http://schemas.microsoft.com/office/drawing/2017/decorative" val="1"/>
                  </a:ext>
                </a:extLst>
              </p:cNvPr>
              <p:cNvSpPr/>
              <p:nvPr/>
            </p:nvSpPr>
            <p:spPr>
              <a:xfrm>
                <a:off x="144019" y="1521207"/>
                <a:ext cx="2114861" cy="9270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341DCBFB-D9D1-46BB-866A-13932AFC5453}"/>
                  </a:ext>
                  <a:ext uri="{C183D7F6-B498-43B3-948B-1728B52AA6E4}">
                    <adec:decorative xmlns:adec="http://schemas.microsoft.com/office/drawing/2017/decorative" val="1"/>
                  </a:ext>
                </a:extLst>
              </p:cNvPr>
              <p:cNvSpPr txBox="1"/>
              <p:nvPr/>
            </p:nvSpPr>
            <p:spPr>
              <a:xfrm>
                <a:off x="171172" y="1548360"/>
                <a:ext cx="2060555" cy="8727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73">
                  <a:lnSpc>
                    <a:spcPct val="90000"/>
                  </a:lnSpc>
                  <a:spcBef>
                    <a:spcPct val="0"/>
                  </a:spcBef>
                  <a:spcAft>
                    <a:spcPct val="35000"/>
                  </a:spcAft>
                </a:pPr>
                <a:endParaRPr lang="en-GB" sz="2400" dirty="0">
                  <a:solidFill>
                    <a:prstClr val="white"/>
                  </a:solidFill>
                  <a:latin typeface="Calibri Light"/>
                </a:endParaRPr>
              </a:p>
            </p:txBody>
          </p:sp>
        </p:grpSp>
        <p:grpSp>
          <p:nvGrpSpPr>
            <p:cNvPr id="28" name="Group 27">
              <a:extLst>
                <a:ext uri="{FF2B5EF4-FFF2-40B4-BE49-F238E27FC236}">
                  <a16:creationId xmlns:a16="http://schemas.microsoft.com/office/drawing/2014/main" id="{3934F209-8D83-45A9-8258-58A7CD2C3D80}"/>
                </a:ext>
                <a:ext uri="{C183D7F6-B498-43B3-948B-1728B52AA6E4}">
                  <adec:decorative xmlns:adec="http://schemas.microsoft.com/office/drawing/2017/decorative" val="1"/>
                </a:ext>
              </a:extLst>
            </p:cNvPr>
            <p:cNvGrpSpPr/>
            <p:nvPr userDrawn="1"/>
          </p:nvGrpSpPr>
          <p:grpSpPr>
            <a:xfrm>
              <a:off x="5347742" y="4581129"/>
              <a:ext cx="556237" cy="306111"/>
              <a:chOff x="992988" y="1253360"/>
              <a:chExt cx="417178" cy="229583"/>
            </a:xfrm>
          </p:grpSpPr>
          <p:sp>
            <p:nvSpPr>
              <p:cNvPr id="29" name="Arrow: Right 28">
                <a:extLst>
                  <a:ext uri="{FF2B5EF4-FFF2-40B4-BE49-F238E27FC236}">
                    <a16:creationId xmlns:a16="http://schemas.microsoft.com/office/drawing/2014/main" id="{D9E43A3A-0CD4-4CDD-923B-5FEEC6D781D4}"/>
                  </a:ext>
                  <a:ext uri="{C183D7F6-B498-43B3-948B-1728B52AA6E4}">
                    <adec:decorative xmlns:adec="http://schemas.microsoft.com/office/drawing/2017/decorative" val="1"/>
                  </a:ext>
                </a:extLst>
              </p:cNvPr>
              <p:cNvSpPr/>
              <p:nvPr/>
            </p:nvSpPr>
            <p:spPr>
              <a:xfrm rot="5400707">
                <a:off x="1086785" y="1159563"/>
                <a:ext cx="229583" cy="41717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Arrow: Right 4">
                <a:extLst>
                  <a:ext uri="{FF2B5EF4-FFF2-40B4-BE49-F238E27FC236}">
                    <a16:creationId xmlns:a16="http://schemas.microsoft.com/office/drawing/2014/main" id="{4B708218-0CBB-4D17-9DB6-65BCA60F7F2E}"/>
                  </a:ext>
                  <a:ext uri="{C183D7F6-B498-43B3-948B-1728B52AA6E4}">
                    <adec:decorative xmlns:adec="http://schemas.microsoft.com/office/drawing/2017/decorative" val="1"/>
                  </a:ext>
                </a:extLst>
              </p:cNvPr>
              <p:cNvSpPr txBox="1"/>
              <p:nvPr/>
            </p:nvSpPr>
            <p:spPr>
              <a:xfrm rot="707">
                <a:off x="1076431" y="1253361"/>
                <a:ext cx="250306" cy="1607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51917">
                  <a:lnSpc>
                    <a:spcPct val="90000"/>
                  </a:lnSpc>
                  <a:spcBef>
                    <a:spcPct val="0"/>
                  </a:spcBef>
                  <a:spcAft>
                    <a:spcPct val="35000"/>
                  </a:spcAft>
                </a:pPr>
                <a:endParaRPr lang="en-GB" sz="1467">
                  <a:solidFill>
                    <a:prstClr val="white"/>
                  </a:solidFill>
                  <a:latin typeface="Calibri Light"/>
                </a:endParaRPr>
              </a:p>
            </p:txBody>
          </p:sp>
        </p:grpSp>
      </p:grpSp>
      <p:graphicFrame>
        <p:nvGraphicFramePr>
          <p:cNvPr id="31" name="Content Placeholder 9">
            <a:extLst>
              <a:ext uri="{FF2B5EF4-FFF2-40B4-BE49-F238E27FC236}">
                <a16:creationId xmlns:a16="http://schemas.microsoft.com/office/drawing/2014/main" id="{409E21F8-22B4-4BBB-AAAD-CFEF96B64355}"/>
              </a:ext>
              <a:ext uri="{C183D7F6-B498-43B3-948B-1728B52AA6E4}">
                <adec:decorative xmlns:adec="http://schemas.microsoft.com/office/drawing/2017/decorative" val="1"/>
              </a:ext>
            </a:extLst>
          </p:cNvPr>
          <p:cNvGraphicFramePr>
            <a:graphicFrameLocks/>
          </p:cNvGraphicFramePr>
          <p:nvPr userDrawn="1">
            <p:extLst>
              <p:ext uri="{D42A27DB-BD31-4B8C-83A1-F6EECF244321}">
                <p14:modId xmlns:p14="http://schemas.microsoft.com/office/powerpoint/2010/main" val="27512148"/>
              </p:ext>
            </p:extLst>
          </p:nvPr>
        </p:nvGraphicFramePr>
        <p:xfrm>
          <a:off x="709535" y="1303994"/>
          <a:ext cx="3936173" cy="4944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p:cNvSpPr>
            <a:spLocks noGrp="1"/>
          </p:cNvSpPr>
          <p:nvPr>
            <p:ph sz="quarter" idx="13"/>
          </p:nvPr>
        </p:nvSpPr>
        <p:spPr>
          <a:xfrm>
            <a:off x="8199438" y="5403504"/>
            <a:ext cx="1593850" cy="573158"/>
          </a:xfrm>
        </p:spPr>
        <p:txBody>
          <a:bodyPr/>
          <a:lstStyle/>
          <a:p>
            <a:pPr lvl="0"/>
            <a:endParaRPr lang="en-GB" dirty="0"/>
          </a:p>
        </p:txBody>
      </p:sp>
      <p:sp>
        <p:nvSpPr>
          <p:cNvPr id="4" name="Content Placeholder 3">
            <a:extLst>
              <a:ext uri="{FF2B5EF4-FFF2-40B4-BE49-F238E27FC236}">
                <a16:creationId xmlns:a16="http://schemas.microsoft.com/office/drawing/2014/main" id="{8C99567E-9D2C-4E41-953A-60C55F93EBFF}"/>
              </a:ext>
            </a:extLst>
          </p:cNvPr>
          <p:cNvSpPr>
            <a:spLocks noGrp="1"/>
          </p:cNvSpPr>
          <p:nvPr>
            <p:ph sz="quarter" idx="14"/>
          </p:nvPr>
        </p:nvSpPr>
        <p:spPr>
          <a:xfrm>
            <a:off x="8199438" y="1608138"/>
            <a:ext cx="1593850" cy="412750"/>
          </a:xfrm>
        </p:spPr>
        <p:txBody>
          <a:bodyPr/>
          <a:lstStyle>
            <a:lvl1pPr marL="0" indent="0">
              <a:buNone/>
              <a:defRPr/>
            </a:lvl1pPr>
          </a:lstStyle>
          <a:p>
            <a:pPr lvl="0"/>
            <a:endParaRPr lang="en-GB" dirty="0"/>
          </a:p>
        </p:txBody>
      </p:sp>
      <p:sp>
        <p:nvSpPr>
          <p:cNvPr id="10" name="Content Placeholder 3">
            <a:extLst>
              <a:ext uri="{FF2B5EF4-FFF2-40B4-BE49-F238E27FC236}">
                <a16:creationId xmlns:a16="http://schemas.microsoft.com/office/drawing/2014/main" id="{8C2D0F87-407B-4E95-BB00-3E9FFD7DA200}"/>
              </a:ext>
            </a:extLst>
          </p:cNvPr>
          <p:cNvSpPr>
            <a:spLocks noGrp="1"/>
          </p:cNvSpPr>
          <p:nvPr>
            <p:ph sz="quarter" idx="15"/>
          </p:nvPr>
        </p:nvSpPr>
        <p:spPr>
          <a:xfrm>
            <a:off x="8199438" y="2196043"/>
            <a:ext cx="1593850" cy="412750"/>
          </a:xfrm>
        </p:spPr>
        <p:txBody>
          <a:bodyPr/>
          <a:lstStyle>
            <a:lvl1pPr marL="0" indent="0">
              <a:buNone/>
              <a:defRPr/>
            </a:lvl1pPr>
          </a:lstStyle>
          <a:p>
            <a:pPr lvl="0"/>
            <a:endParaRPr lang="en-GB" dirty="0"/>
          </a:p>
        </p:txBody>
      </p:sp>
      <p:sp>
        <p:nvSpPr>
          <p:cNvPr id="11" name="Content Placeholder 3">
            <a:extLst>
              <a:ext uri="{FF2B5EF4-FFF2-40B4-BE49-F238E27FC236}">
                <a16:creationId xmlns:a16="http://schemas.microsoft.com/office/drawing/2014/main" id="{EAF54610-1A86-4B6D-A7E7-556CD962614A}"/>
              </a:ext>
            </a:extLst>
          </p:cNvPr>
          <p:cNvSpPr>
            <a:spLocks noGrp="1"/>
          </p:cNvSpPr>
          <p:nvPr>
            <p:ph sz="quarter" idx="16"/>
          </p:nvPr>
        </p:nvSpPr>
        <p:spPr>
          <a:xfrm>
            <a:off x="8199438" y="2783948"/>
            <a:ext cx="1593850" cy="412750"/>
          </a:xfrm>
        </p:spPr>
        <p:txBody>
          <a:bodyPr/>
          <a:lstStyle>
            <a:lvl1pPr marL="0" indent="0">
              <a:buNone/>
              <a:defRPr/>
            </a:lvl1pPr>
          </a:lstStyle>
          <a:p>
            <a:pPr lvl="0"/>
            <a:endParaRPr lang="en-GB" dirty="0"/>
          </a:p>
        </p:txBody>
      </p:sp>
      <p:sp>
        <p:nvSpPr>
          <p:cNvPr id="12" name="Content Placeholder 3">
            <a:extLst>
              <a:ext uri="{FF2B5EF4-FFF2-40B4-BE49-F238E27FC236}">
                <a16:creationId xmlns:a16="http://schemas.microsoft.com/office/drawing/2014/main" id="{BCA300F3-F24C-4D20-9666-C00676A130C0}"/>
              </a:ext>
            </a:extLst>
          </p:cNvPr>
          <p:cNvSpPr>
            <a:spLocks noGrp="1"/>
          </p:cNvSpPr>
          <p:nvPr>
            <p:ph sz="quarter" idx="17"/>
          </p:nvPr>
        </p:nvSpPr>
        <p:spPr>
          <a:xfrm>
            <a:off x="8199438" y="3371853"/>
            <a:ext cx="1593850" cy="412750"/>
          </a:xfrm>
        </p:spPr>
        <p:txBody>
          <a:bodyPr/>
          <a:lstStyle>
            <a:lvl1pPr marL="0" indent="0">
              <a:buNone/>
              <a:defRPr/>
            </a:lvl1pPr>
          </a:lstStyle>
          <a:p>
            <a:pPr lvl="0"/>
            <a:endParaRPr lang="en-GB" dirty="0"/>
          </a:p>
        </p:txBody>
      </p:sp>
      <p:sp>
        <p:nvSpPr>
          <p:cNvPr id="13" name="Content Placeholder 3">
            <a:extLst>
              <a:ext uri="{FF2B5EF4-FFF2-40B4-BE49-F238E27FC236}">
                <a16:creationId xmlns:a16="http://schemas.microsoft.com/office/drawing/2014/main" id="{DB356A59-729A-4514-AD43-A0A8BAFCB3C9}"/>
              </a:ext>
            </a:extLst>
          </p:cNvPr>
          <p:cNvSpPr>
            <a:spLocks noGrp="1"/>
          </p:cNvSpPr>
          <p:nvPr>
            <p:ph sz="quarter" idx="18"/>
          </p:nvPr>
        </p:nvSpPr>
        <p:spPr>
          <a:xfrm>
            <a:off x="8199438" y="4042833"/>
            <a:ext cx="1593850" cy="412750"/>
          </a:xfrm>
        </p:spPr>
        <p:txBody>
          <a:bodyPr/>
          <a:lstStyle>
            <a:lvl1pPr marL="0" indent="0">
              <a:buNone/>
              <a:defRPr/>
            </a:lvl1pPr>
          </a:lstStyle>
          <a:p>
            <a:pPr lvl="0"/>
            <a:endParaRPr lang="en-GB" dirty="0"/>
          </a:p>
        </p:txBody>
      </p:sp>
      <p:sp>
        <p:nvSpPr>
          <p:cNvPr id="14" name="Content Placeholder 3">
            <a:extLst>
              <a:ext uri="{FF2B5EF4-FFF2-40B4-BE49-F238E27FC236}">
                <a16:creationId xmlns:a16="http://schemas.microsoft.com/office/drawing/2014/main" id="{D4BB3807-0063-4A3E-9FC5-357D9D99C6DD}"/>
              </a:ext>
            </a:extLst>
          </p:cNvPr>
          <p:cNvSpPr>
            <a:spLocks noGrp="1"/>
          </p:cNvSpPr>
          <p:nvPr>
            <p:ph sz="quarter" idx="19"/>
          </p:nvPr>
        </p:nvSpPr>
        <p:spPr>
          <a:xfrm>
            <a:off x="8199438" y="4630738"/>
            <a:ext cx="1593850" cy="412750"/>
          </a:xfrm>
        </p:spPr>
        <p:txBody>
          <a:bodyPr/>
          <a:lstStyle>
            <a:lvl1pPr marL="0" indent="0">
              <a:buNone/>
              <a:defRPr/>
            </a:lvl1pPr>
          </a:lstStyle>
          <a:p>
            <a:pPr lvl="0"/>
            <a:endParaRPr lang="en-GB" dirty="0"/>
          </a:p>
        </p:txBody>
      </p:sp>
      <p:sp>
        <p:nvSpPr>
          <p:cNvPr id="5" name="Text Placeholder 4">
            <a:extLst>
              <a:ext uri="{FF2B5EF4-FFF2-40B4-BE49-F238E27FC236}">
                <a16:creationId xmlns:a16="http://schemas.microsoft.com/office/drawing/2014/main" id="{5B6310E0-B88B-4199-B901-82E27C5A17D5}"/>
              </a:ext>
            </a:extLst>
          </p:cNvPr>
          <p:cNvSpPr>
            <a:spLocks noGrp="1"/>
          </p:cNvSpPr>
          <p:nvPr>
            <p:ph type="body" sz="quarter" idx="20"/>
          </p:nvPr>
        </p:nvSpPr>
        <p:spPr>
          <a:xfrm>
            <a:off x="1392238" y="1849438"/>
            <a:ext cx="2286000" cy="1000125"/>
          </a:xfrm>
        </p:spPr>
        <p:txBody>
          <a:bodyPr/>
          <a:lstStyle/>
          <a:p>
            <a:pPr lvl="0"/>
            <a:endParaRPr lang="en-US" dirty="0"/>
          </a:p>
        </p:txBody>
      </p:sp>
      <p:sp>
        <p:nvSpPr>
          <p:cNvPr id="7" name="Text Placeholder 6">
            <a:extLst>
              <a:ext uri="{FF2B5EF4-FFF2-40B4-BE49-F238E27FC236}">
                <a16:creationId xmlns:a16="http://schemas.microsoft.com/office/drawing/2014/main" id="{388E2AC6-2757-42EF-9631-E197C1F04D67}"/>
              </a:ext>
            </a:extLst>
          </p:cNvPr>
          <p:cNvSpPr>
            <a:spLocks noGrp="1"/>
          </p:cNvSpPr>
          <p:nvPr>
            <p:ph type="body" sz="quarter" idx="21"/>
          </p:nvPr>
        </p:nvSpPr>
        <p:spPr>
          <a:xfrm>
            <a:off x="1355725" y="3151188"/>
            <a:ext cx="2322513" cy="1000125"/>
          </a:xfrm>
        </p:spPr>
        <p:txBody>
          <a:bodyPr/>
          <a:lstStyle/>
          <a:p>
            <a:pPr lvl="0"/>
            <a:endParaRPr lang="en-US" dirty="0"/>
          </a:p>
        </p:txBody>
      </p:sp>
      <p:sp>
        <p:nvSpPr>
          <p:cNvPr id="32" name="Text Placeholder 31">
            <a:extLst>
              <a:ext uri="{FF2B5EF4-FFF2-40B4-BE49-F238E27FC236}">
                <a16:creationId xmlns:a16="http://schemas.microsoft.com/office/drawing/2014/main" id="{F78657AD-F805-413B-9036-12B104FE1F56}"/>
              </a:ext>
            </a:extLst>
          </p:cNvPr>
          <p:cNvSpPr>
            <a:spLocks noGrp="1"/>
          </p:cNvSpPr>
          <p:nvPr>
            <p:ph type="body" sz="quarter" idx="22"/>
          </p:nvPr>
        </p:nvSpPr>
        <p:spPr>
          <a:xfrm>
            <a:off x="1392238" y="4581525"/>
            <a:ext cx="2286000" cy="1000125"/>
          </a:xfrm>
        </p:spPr>
        <p:txBody>
          <a:bodyPr/>
          <a:lstStyle/>
          <a:p>
            <a:pPr lvl="0"/>
            <a:endParaRPr lang="en-US" dirty="0"/>
          </a:p>
        </p:txBody>
      </p:sp>
      <p:sp>
        <p:nvSpPr>
          <p:cNvPr id="35" name="TextBox 34">
            <a:extLst>
              <a:ext uri="{FF2B5EF4-FFF2-40B4-BE49-F238E27FC236}">
                <a16:creationId xmlns:a16="http://schemas.microsoft.com/office/drawing/2014/main" id="{5193A3B4-FBFA-4F95-9741-ABBECC4BE708}"/>
              </a:ext>
              <a:ext uri="{C183D7F6-B498-43B3-948B-1728B52AA6E4}">
                <adec:decorative xmlns:adec="http://schemas.microsoft.com/office/drawing/2017/decorative" val="0"/>
              </a:ext>
            </a:extLst>
          </p:cNvPr>
          <p:cNvSpPr txBox="1"/>
          <p:nvPr userDrawn="1"/>
        </p:nvSpPr>
        <p:spPr>
          <a:xfrm>
            <a:off x="11228408" y="6509798"/>
            <a:ext cx="424622" cy="129203"/>
          </a:xfrm>
          <a:prstGeom prst="rect">
            <a:avLst/>
          </a:prstGeom>
          <a:noFill/>
        </p:spPr>
        <p:txBody>
          <a:bodyPr wrap="square" lIns="0" tIns="0" rIns="0" bIns="0" rtlCol="0">
            <a:spAutoFit/>
          </a:bodyPr>
          <a:lstStyle/>
          <a:p>
            <a:pPr marL="0" marR="0" lvl="0" indent="0" algn="ctr" defTabSz="1219170" rtl="0" eaLnBrk="1" fontAlgn="auto" latinLnBrk="0" hangingPunct="1">
              <a:lnSpc>
                <a:spcPct val="90000"/>
              </a:lnSpc>
              <a:spcBef>
                <a:spcPts val="0"/>
              </a:spcBef>
              <a:spcAft>
                <a:spcPts val="800"/>
              </a:spcAft>
              <a:buClrTx/>
              <a:buSzTx/>
              <a:buFontTx/>
              <a:buNone/>
              <a:tabLst/>
              <a:defRPr/>
            </a:pPr>
            <a:fld id="{B1249AB1-AB30-4DB9-BB9C-D847817A3AC3}" type="slidenum">
              <a:rPr kumimoji="0" lang="en-GB" sz="933" b="1" i="0" u="none" strike="noStrike" kern="1200" cap="none" spc="0" normalizeH="0" baseline="0" noProof="0" smtClean="0">
                <a:ln>
                  <a:noFill/>
                </a:ln>
                <a:solidFill>
                  <a:srgbClr val="330072"/>
                </a:solidFill>
                <a:effectLst/>
                <a:uLnTx/>
                <a:uFillTx/>
                <a:latin typeface="Calibri"/>
                <a:ea typeface="+mn-ea"/>
                <a:cs typeface="+mn-cs"/>
              </a:rPr>
              <a:pPr marL="0" marR="0" lvl="0" indent="0" algn="ctr" defTabSz="1219170" rtl="0" eaLnBrk="1" fontAlgn="auto" latinLnBrk="0" hangingPunct="1">
                <a:lnSpc>
                  <a:spcPct val="90000"/>
                </a:lnSpc>
                <a:spcBef>
                  <a:spcPts val="0"/>
                </a:spcBef>
                <a:spcAft>
                  <a:spcPts val="800"/>
                </a:spcAft>
                <a:buClrTx/>
                <a:buSzTx/>
                <a:buFontTx/>
                <a:buNone/>
                <a:tabLst/>
                <a:defRPr/>
              </a:pPr>
              <a:t>‹#›</a:t>
            </a:fld>
            <a:endParaRPr kumimoji="0" lang="en-GB" sz="933" b="1" i="0" u="none" strike="noStrike" kern="1200" cap="none" spc="0" normalizeH="0" baseline="0" noProof="0" dirty="0">
              <a:ln>
                <a:noFill/>
              </a:ln>
              <a:solidFill>
                <a:srgbClr val="330072"/>
              </a:solidFill>
              <a:effectLst/>
              <a:uLnTx/>
              <a:uFillTx/>
              <a:latin typeface="Calibri"/>
              <a:ea typeface="+mn-ea"/>
              <a:cs typeface="+mn-cs"/>
            </a:endParaRPr>
          </a:p>
        </p:txBody>
      </p:sp>
    </p:spTree>
    <p:extLst>
      <p:ext uri="{BB962C8B-B14F-4D97-AF65-F5344CB8AC3E}">
        <p14:creationId xmlns:p14="http://schemas.microsoft.com/office/powerpoint/2010/main" val="1415988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C83C28-6698-425A-BE01-E35A30DAE904}"/>
              </a:ext>
            </a:extLst>
          </p:cNvPr>
          <p:cNvSpPr/>
          <p:nvPr userDrawn="1"/>
        </p:nvSpPr>
        <p:spPr>
          <a:xfrm>
            <a:off x="0" y="2168851"/>
            <a:ext cx="12192000" cy="1584000"/>
          </a:xfrm>
          <a:prstGeom prst="rect">
            <a:avLst/>
          </a:prstGeom>
          <a:gradFill>
            <a:gsLst>
              <a:gs pos="24000">
                <a:srgbClr val="662483"/>
              </a:gs>
              <a:gs pos="100000">
                <a:srgbClr val="00A19A"/>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le 1"/>
          <p:cNvSpPr>
            <a:spLocks noGrp="1"/>
          </p:cNvSpPr>
          <p:nvPr>
            <p:ph type="title"/>
          </p:nvPr>
        </p:nvSpPr>
        <p:spPr bwMode="white">
          <a:xfrm>
            <a:off x="1007533" y="2168851"/>
            <a:ext cx="10464800" cy="1584000"/>
          </a:xfrm>
        </p:spPr>
        <p:txBody>
          <a:bodyPr anchor="ctr"/>
          <a:lstStyle>
            <a:lvl1pPr>
              <a:defRPr sz="4267">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07533" y="3956051"/>
            <a:ext cx="10464800" cy="1344000"/>
          </a:xfrm>
        </p:spPr>
        <p:txBody>
          <a:bodyPr/>
          <a:lstStyle>
            <a:lvl1pPr marL="0" indent="0">
              <a:buNone/>
              <a:defRPr sz="2133">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pic>
        <p:nvPicPr>
          <p:cNvPr id="8" name="Picture 7" descr="A close up of a logo&#10;&#10;Description automatically generated">
            <a:extLst>
              <a:ext uri="{FF2B5EF4-FFF2-40B4-BE49-F238E27FC236}">
                <a16:creationId xmlns:a16="http://schemas.microsoft.com/office/drawing/2014/main" id="{ACE9CC3D-284A-4C1C-AA7B-12ACC39FEA6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311" t="34600" r="21291" b="36000"/>
          <a:stretch/>
        </p:blipFill>
        <p:spPr>
          <a:xfrm>
            <a:off x="623735" y="6327754"/>
            <a:ext cx="997979" cy="349292"/>
          </a:xfrm>
          <a:prstGeom prst="rect">
            <a:avLst/>
          </a:prstGeom>
        </p:spPr>
      </p:pic>
    </p:spTree>
    <p:extLst>
      <p:ext uri="{BB962C8B-B14F-4D97-AF65-F5344CB8AC3E}">
        <p14:creationId xmlns:p14="http://schemas.microsoft.com/office/powerpoint/2010/main" val="1523641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GB" dirty="0"/>
              <a:t>Insert Footer from Insert | Header &amp; Footer menu</a:t>
            </a:r>
          </a:p>
        </p:txBody>
      </p:sp>
      <p:sp>
        <p:nvSpPr>
          <p:cNvPr id="7" name="Slide Number Placeholder 6"/>
          <p:cNvSpPr>
            <a:spLocks noGrp="1"/>
          </p:cNvSpPr>
          <p:nvPr>
            <p:ph type="sldNum" sz="quarter" idx="12"/>
          </p:nvPr>
        </p:nvSpPr>
        <p:spPr/>
        <p:txBody>
          <a:bodyPr/>
          <a:lstStyle>
            <a:lvl1pPr algn="r">
              <a:defRPr/>
            </a:lvl1pPr>
          </a:lstStyle>
          <a:p>
            <a:fld id="{B1249AB1-AB30-4DB9-BB9C-D847817A3AC3}" type="slidenum">
              <a:rPr lang="en-GB" smtClean="0"/>
              <a:pPr/>
              <a:t>‹#›</a:t>
            </a:fld>
            <a:endParaRPr lang="en-GB" dirty="0"/>
          </a:p>
        </p:txBody>
      </p:sp>
      <p:sp>
        <p:nvSpPr>
          <p:cNvPr id="9" name="Content Placeholder 8"/>
          <p:cNvSpPr>
            <a:spLocks noGrp="1"/>
          </p:cNvSpPr>
          <p:nvPr>
            <p:ph sz="quarter" idx="13"/>
          </p:nvPr>
        </p:nvSpPr>
        <p:spPr>
          <a:xfrm>
            <a:off x="719667" y="1460501"/>
            <a:ext cx="52800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p:cNvSpPr>
            <a:spLocks noGrp="1"/>
          </p:cNvSpPr>
          <p:nvPr>
            <p:ph sz="quarter" idx="14"/>
          </p:nvPr>
        </p:nvSpPr>
        <p:spPr>
          <a:xfrm>
            <a:off x="6191251" y="1460500"/>
            <a:ext cx="5280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33638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719667" y="1460501"/>
            <a:ext cx="5160027" cy="2349499"/>
          </a:xfrm>
        </p:spPr>
        <p:txBody>
          <a:bodyPr/>
          <a:lstStyle/>
          <a:p>
            <a:pPr lvl="0"/>
            <a:endParaRPr lang="en-GB" dirty="0"/>
          </a:p>
        </p:txBody>
      </p:sp>
      <p:sp>
        <p:nvSpPr>
          <p:cNvPr id="11" name="Content Placeholder 10"/>
          <p:cNvSpPr>
            <a:spLocks noGrp="1"/>
          </p:cNvSpPr>
          <p:nvPr>
            <p:ph sz="quarter" idx="14"/>
          </p:nvPr>
        </p:nvSpPr>
        <p:spPr>
          <a:xfrm>
            <a:off x="6191251" y="1460500"/>
            <a:ext cx="5280000" cy="2235200"/>
          </a:xfrm>
        </p:spPr>
        <p:txBody>
          <a:bodyPr/>
          <a:lstStyle/>
          <a:p>
            <a:pPr lvl="0"/>
            <a:endParaRPr lang="en-GB" dirty="0"/>
          </a:p>
        </p:txBody>
      </p:sp>
      <p:sp>
        <p:nvSpPr>
          <p:cNvPr id="4" name="Content Placeholder 3">
            <a:extLst>
              <a:ext uri="{FF2B5EF4-FFF2-40B4-BE49-F238E27FC236}">
                <a16:creationId xmlns:a16="http://schemas.microsoft.com/office/drawing/2014/main" id="{1FD3851F-217C-4414-B700-D12384F08EC9}"/>
              </a:ext>
            </a:extLst>
          </p:cNvPr>
          <p:cNvSpPr>
            <a:spLocks noGrp="1"/>
          </p:cNvSpPr>
          <p:nvPr>
            <p:ph sz="quarter" idx="15"/>
          </p:nvPr>
        </p:nvSpPr>
        <p:spPr>
          <a:xfrm>
            <a:off x="6562724" y="4808538"/>
            <a:ext cx="2035585" cy="588962"/>
          </a:xfrm>
        </p:spPr>
        <p:txBody>
          <a:bodyPr/>
          <a:lstStyle>
            <a:lvl1pPr marL="0" indent="0">
              <a:buNone/>
              <a:defRPr/>
            </a:lvl1pPr>
          </a:lstStyle>
          <a:p>
            <a:pPr lvl="0"/>
            <a:endParaRPr lang="en-GB" dirty="0"/>
          </a:p>
        </p:txBody>
      </p:sp>
      <p:sp>
        <p:nvSpPr>
          <p:cNvPr id="10" name="Content Placeholder 3">
            <a:extLst>
              <a:ext uri="{FF2B5EF4-FFF2-40B4-BE49-F238E27FC236}">
                <a16:creationId xmlns:a16="http://schemas.microsoft.com/office/drawing/2014/main" id="{357F2CD1-A0C5-4961-AE66-C9611841D695}"/>
              </a:ext>
            </a:extLst>
          </p:cNvPr>
          <p:cNvSpPr>
            <a:spLocks noGrp="1"/>
          </p:cNvSpPr>
          <p:nvPr>
            <p:ph sz="quarter" idx="16"/>
          </p:nvPr>
        </p:nvSpPr>
        <p:spPr>
          <a:xfrm>
            <a:off x="6562723" y="5555047"/>
            <a:ext cx="2035585" cy="588962"/>
          </a:xfrm>
        </p:spPr>
        <p:txBody>
          <a:bodyPr/>
          <a:lstStyle>
            <a:lvl1pPr marL="0" indent="0">
              <a:buNone/>
              <a:defRPr/>
            </a:lvl1pPr>
          </a:lstStyle>
          <a:p>
            <a:pPr lvl="0"/>
            <a:endParaRPr lang="en-GB" dirty="0"/>
          </a:p>
        </p:txBody>
      </p:sp>
      <p:sp>
        <p:nvSpPr>
          <p:cNvPr id="8" name="TextBox 7">
            <a:extLst>
              <a:ext uri="{FF2B5EF4-FFF2-40B4-BE49-F238E27FC236}">
                <a16:creationId xmlns:a16="http://schemas.microsoft.com/office/drawing/2014/main" id="{E8AB7A41-89A3-44B3-84A4-BF7BF3845CC5}"/>
              </a:ext>
            </a:extLst>
          </p:cNvPr>
          <p:cNvSpPr txBox="1"/>
          <p:nvPr userDrawn="1"/>
        </p:nvSpPr>
        <p:spPr>
          <a:xfrm>
            <a:off x="11228408" y="6509798"/>
            <a:ext cx="424622" cy="129203"/>
          </a:xfrm>
          <a:prstGeom prst="rect">
            <a:avLst/>
          </a:prstGeom>
          <a:noFill/>
        </p:spPr>
        <p:txBody>
          <a:bodyPr wrap="square" lIns="0" tIns="0" rIns="0" bIns="0" rtlCol="0">
            <a:spAutoFit/>
          </a:bodyPr>
          <a:lstStyle/>
          <a:p>
            <a:pPr marL="0" marR="0" lvl="0" indent="0" algn="ctr" defTabSz="1219170" rtl="0" eaLnBrk="1" fontAlgn="auto" latinLnBrk="0" hangingPunct="1">
              <a:lnSpc>
                <a:spcPct val="90000"/>
              </a:lnSpc>
              <a:spcBef>
                <a:spcPts val="0"/>
              </a:spcBef>
              <a:spcAft>
                <a:spcPts val="800"/>
              </a:spcAft>
              <a:buClrTx/>
              <a:buSzTx/>
              <a:buFontTx/>
              <a:buNone/>
              <a:tabLst/>
              <a:defRPr/>
            </a:pPr>
            <a:fld id="{B1249AB1-AB30-4DB9-BB9C-D847817A3AC3}" type="slidenum">
              <a:rPr kumimoji="0" lang="en-GB" sz="933" b="1" i="0" u="none" strike="noStrike" kern="1200" cap="none" spc="0" normalizeH="0" baseline="0" noProof="0" smtClean="0">
                <a:ln>
                  <a:noFill/>
                </a:ln>
                <a:solidFill>
                  <a:srgbClr val="330072"/>
                </a:solidFill>
                <a:effectLst/>
                <a:uLnTx/>
                <a:uFillTx/>
                <a:latin typeface="Calibri"/>
                <a:ea typeface="+mn-ea"/>
                <a:cs typeface="+mn-cs"/>
              </a:rPr>
              <a:pPr marL="0" marR="0" lvl="0" indent="0" algn="ctr" defTabSz="1219170" rtl="0" eaLnBrk="1" fontAlgn="auto" latinLnBrk="0" hangingPunct="1">
                <a:lnSpc>
                  <a:spcPct val="90000"/>
                </a:lnSpc>
                <a:spcBef>
                  <a:spcPts val="0"/>
                </a:spcBef>
                <a:spcAft>
                  <a:spcPts val="800"/>
                </a:spcAft>
                <a:buClrTx/>
                <a:buSzTx/>
                <a:buFontTx/>
                <a:buNone/>
                <a:tabLst/>
                <a:defRPr/>
              </a:pPr>
              <a:t>‹#›</a:t>
            </a:fld>
            <a:endParaRPr kumimoji="0" lang="en-GB" sz="933" b="1" i="0" u="none" strike="noStrike" kern="1200" cap="none" spc="0" normalizeH="0" baseline="0" noProof="0" dirty="0">
              <a:ln>
                <a:noFill/>
              </a:ln>
              <a:solidFill>
                <a:srgbClr val="330072"/>
              </a:solidFill>
              <a:effectLst/>
              <a:uLnTx/>
              <a:uFillTx/>
              <a:latin typeface="Calibri"/>
              <a:ea typeface="+mn-ea"/>
              <a:cs typeface="+mn-cs"/>
            </a:endParaRPr>
          </a:p>
        </p:txBody>
      </p:sp>
      <p:sp>
        <p:nvSpPr>
          <p:cNvPr id="5" name="Text Placeholder 4">
            <a:extLst>
              <a:ext uri="{FF2B5EF4-FFF2-40B4-BE49-F238E27FC236}">
                <a16:creationId xmlns:a16="http://schemas.microsoft.com/office/drawing/2014/main" id="{2AEAF0E7-AB48-497E-9AE0-2CEBC1B11241}"/>
              </a:ext>
            </a:extLst>
          </p:cNvPr>
          <p:cNvSpPr>
            <a:spLocks noGrp="1"/>
          </p:cNvSpPr>
          <p:nvPr>
            <p:ph type="body" sz="quarter" idx="17"/>
          </p:nvPr>
        </p:nvSpPr>
        <p:spPr>
          <a:xfrm>
            <a:off x="1203325" y="4908550"/>
            <a:ext cx="2212975" cy="1009650"/>
          </a:xfrm>
        </p:spPr>
        <p:txBody>
          <a:bodyPr/>
          <a:lstStyle/>
          <a:p>
            <a:pPr lvl="0"/>
            <a:endParaRPr lang="en-US" dirty="0"/>
          </a:p>
        </p:txBody>
      </p:sp>
      <p:sp>
        <p:nvSpPr>
          <p:cNvPr id="7" name="Text Placeholder 6">
            <a:extLst>
              <a:ext uri="{FF2B5EF4-FFF2-40B4-BE49-F238E27FC236}">
                <a16:creationId xmlns:a16="http://schemas.microsoft.com/office/drawing/2014/main" id="{E765999D-26E2-402B-BB36-840905050729}"/>
              </a:ext>
            </a:extLst>
          </p:cNvPr>
          <p:cNvSpPr>
            <a:spLocks noGrp="1"/>
          </p:cNvSpPr>
          <p:nvPr>
            <p:ph type="body" sz="quarter" idx="18"/>
          </p:nvPr>
        </p:nvSpPr>
        <p:spPr>
          <a:xfrm>
            <a:off x="3689780" y="4873287"/>
            <a:ext cx="2189914" cy="1044913"/>
          </a:xfrm>
        </p:spPr>
        <p:txBody>
          <a:bodyPr/>
          <a:lstStyle/>
          <a:p>
            <a:pPr lvl="0"/>
            <a:endParaRPr lang="en-US" dirty="0"/>
          </a:p>
        </p:txBody>
      </p:sp>
      <p:sp>
        <p:nvSpPr>
          <p:cNvPr id="14" name="Text Placeholder 13">
            <a:extLst>
              <a:ext uri="{FF2B5EF4-FFF2-40B4-BE49-F238E27FC236}">
                <a16:creationId xmlns:a16="http://schemas.microsoft.com/office/drawing/2014/main" id="{C5A8EBE2-601A-4E67-9481-A57F859FE7D6}"/>
              </a:ext>
            </a:extLst>
          </p:cNvPr>
          <p:cNvSpPr>
            <a:spLocks noGrp="1"/>
          </p:cNvSpPr>
          <p:nvPr>
            <p:ph type="body" sz="quarter" idx="19"/>
          </p:nvPr>
        </p:nvSpPr>
        <p:spPr>
          <a:xfrm>
            <a:off x="9161868" y="4808538"/>
            <a:ext cx="1984375" cy="957262"/>
          </a:xfrm>
        </p:spPr>
        <p:txBody>
          <a:bodyPr/>
          <a:lstStyle/>
          <a:p>
            <a:pPr lvl="0"/>
            <a:endParaRPr lang="en-US" dirty="0"/>
          </a:p>
        </p:txBody>
      </p:sp>
      <p:grpSp>
        <p:nvGrpSpPr>
          <p:cNvPr id="15" name="Group 14">
            <a:extLst>
              <a:ext uri="{FF2B5EF4-FFF2-40B4-BE49-F238E27FC236}">
                <a16:creationId xmlns:a16="http://schemas.microsoft.com/office/drawing/2014/main" id="{76BF7661-1EDF-4AE0-9F5D-18841D8FF4C3}"/>
              </a:ext>
              <a:ext uri="{C183D7F6-B498-43B3-948B-1728B52AA6E4}">
                <adec:decorative xmlns:adec="http://schemas.microsoft.com/office/drawing/2017/decorative" val="1"/>
              </a:ext>
            </a:extLst>
          </p:cNvPr>
          <p:cNvGrpSpPr/>
          <p:nvPr userDrawn="1"/>
        </p:nvGrpSpPr>
        <p:grpSpPr>
          <a:xfrm>
            <a:off x="719138" y="1461086"/>
            <a:ext cx="5280025" cy="4799427"/>
            <a:chOff x="719138" y="1461086"/>
            <a:chExt cx="5280025" cy="4799427"/>
          </a:xfrm>
        </p:grpSpPr>
        <p:sp>
          <p:nvSpPr>
            <p:cNvPr id="16" name="Rectangle: Rounded Corners 15">
              <a:extLst>
                <a:ext uri="{FF2B5EF4-FFF2-40B4-BE49-F238E27FC236}">
                  <a16:creationId xmlns:a16="http://schemas.microsoft.com/office/drawing/2014/main" id="{0036FD21-0E26-4086-83C2-8F412F92131D}"/>
                </a:ext>
                <a:ext uri="{C183D7F6-B498-43B3-948B-1728B52AA6E4}">
                  <adec:decorative xmlns:adec="http://schemas.microsoft.com/office/drawing/2017/decorative" val="1"/>
                </a:ext>
              </a:extLst>
            </p:cNvPr>
            <p:cNvSpPr/>
            <p:nvPr/>
          </p:nvSpPr>
          <p:spPr>
            <a:xfrm>
              <a:off x="719138" y="1461086"/>
              <a:ext cx="5280025" cy="137126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2DB8B77B-EFA0-48E6-9DC6-57D05E8CE6B1}"/>
                </a:ext>
                <a:ext uri="{C183D7F6-B498-43B3-948B-1728B52AA6E4}">
                  <adec:decorative xmlns:adec="http://schemas.microsoft.com/office/drawing/2017/decorative" val="1"/>
                </a:ext>
              </a:extLst>
            </p:cNvPr>
            <p:cNvSpPr/>
            <p:nvPr/>
          </p:nvSpPr>
          <p:spPr>
            <a:xfrm>
              <a:off x="2302949" y="1461086"/>
              <a:ext cx="3696213" cy="1371265"/>
            </a:xfrm>
            <a:custGeom>
              <a:avLst/>
              <a:gdLst>
                <a:gd name="connsiteX0" fmla="*/ 0 w 3696213"/>
                <a:gd name="connsiteY0" fmla="*/ 0 h 1371265"/>
                <a:gd name="connsiteX1" fmla="*/ 3696213 w 3696213"/>
                <a:gd name="connsiteY1" fmla="*/ 0 h 1371265"/>
                <a:gd name="connsiteX2" fmla="*/ 3696213 w 3696213"/>
                <a:gd name="connsiteY2" fmla="*/ 1371265 h 1371265"/>
                <a:gd name="connsiteX3" fmla="*/ 0 w 3696213"/>
                <a:gd name="connsiteY3" fmla="*/ 1371265 h 1371265"/>
                <a:gd name="connsiteX4" fmla="*/ 0 w 3696213"/>
                <a:gd name="connsiteY4" fmla="*/ 0 h 1371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6213" h="1371265">
                  <a:moveTo>
                    <a:pt x="0" y="0"/>
                  </a:moveTo>
                  <a:lnTo>
                    <a:pt x="3696213" y="0"/>
                  </a:lnTo>
                  <a:lnTo>
                    <a:pt x="3696213" y="1371265"/>
                  </a:lnTo>
                  <a:lnTo>
                    <a:pt x="0" y="13712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5126" tIns="145126" rIns="145126" bIns="145126" numCol="1" spcCol="1270" anchor="ctr" anchorCtr="0">
              <a:noAutofit/>
            </a:bodyPr>
            <a:lstStyle/>
            <a:p>
              <a:pPr marL="0" lvl="0" indent="0" algn="l" defTabSz="1111250">
                <a:lnSpc>
                  <a:spcPct val="90000"/>
                </a:lnSpc>
                <a:spcBef>
                  <a:spcPct val="0"/>
                </a:spcBef>
                <a:spcAft>
                  <a:spcPct val="35000"/>
                </a:spcAft>
                <a:buNone/>
              </a:pPr>
              <a:endParaRPr lang="en-US" sz="2500" kern="1200" dirty="0"/>
            </a:p>
          </p:txBody>
        </p:sp>
        <p:sp>
          <p:nvSpPr>
            <p:cNvPr id="18" name="Rectangle: Rounded Corners 17">
              <a:extLst>
                <a:ext uri="{FF2B5EF4-FFF2-40B4-BE49-F238E27FC236}">
                  <a16:creationId xmlns:a16="http://schemas.microsoft.com/office/drawing/2014/main" id="{241564AA-A72D-4322-94C0-74C1921F0D0B}"/>
                </a:ext>
                <a:ext uri="{C183D7F6-B498-43B3-948B-1728B52AA6E4}">
                  <adec:decorative xmlns:adec="http://schemas.microsoft.com/office/drawing/2017/decorative" val="1"/>
                </a:ext>
              </a:extLst>
            </p:cNvPr>
            <p:cNvSpPr/>
            <p:nvPr/>
          </p:nvSpPr>
          <p:spPr>
            <a:xfrm>
              <a:off x="719138" y="3175167"/>
              <a:ext cx="5280025" cy="137126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 name="Freeform: Shape 18">
              <a:extLst>
                <a:ext uri="{FF2B5EF4-FFF2-40B4-BE49-F238E27FC236}">
                  <a16:creationId xmlns:a16="http://schemas.microsoft.com/office/drawing/2014/main" id="{08C7B825-47A5-4C94-9A6C-38A05F898667}"/>
                </a:ext>
                <a:ext uri="{C183D7F6-B498-43B3-948B-1728B52AA6E4}">
                  <adec:decorative xmlns:adec="http://schemas.microsoft.com/office/drawing/2017/decorative" val="1"/>
                </a:ext>
              </a:extLst>
            </p:cNvPr>
            <p:cNvSpPr/>
            <p:nvPr/>
          </p:nvSpPr>
          <p:spPr>
            <a:xfrm>
              <a:off x="2302949" y="3175167"/>
              <a:ext cx="3696213" cy="1371265"/>
            </a:xfrm>
            <a:custGeom>
              <a:avLst/>
              <a:gdLst>
                <a:gd name="connsiteX0" fmla="*/ 0 w 3696213"/>
                <a:gd name="connsiteY0" fmla="*/ 0 h 1371265"/>
                <a:gd name="connsiteX1" fmla="*/ 3696213 w 3696213"/>
                <a:gd name="connsiteY1" fmla="*/ 0 h 1371265"/>
                <a:gd name="connsiteX2" fmla="*/ 3696213 w 3696213"/>
                <a:gd name="connsiteY2" fmla="*/ 1371265 h 1371265"/>
                <a:gd name="connsiteX3" fmla="*/ 0 w 3696213"/>
                <a:gd name="connsiteY3" fmla="*/ 1371265 h 1371265"/>
                <a:gd name="connsiteX4" fmla="*/ 0 w 3696213"/>
                <a:gd name="connsiteY4" fmla="*/ 0 h 1371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6213" h="1371265">
                  <a:moveTo>
                    <a:pt x="0" y="0"/>
                  </a:moveTo>
                  <a:lnTo>
                    <a:pt x="3696213" y="0"/>
                  </a:lnTo>
                  <a:lnTo>
                    <a:pt x="3696213" y="1371265"/>
                  </a:lnTo>
                  <a:lnTo>
                    <a:pt x="0" y="13712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5126" tIns="145126" rIns="145126" bIns="145126" numCol="1" spcCol="1270" anchor="ctr" anchorCtr="0">
              <a:noAutofit/>
            </a:bodyPr>
            <a:lstStyle/>
            <a:p>
              <a:pPr marL="0" lvl="0" indent="0" algn="l" defTabSz="1111250">
                <a:lnSpc>
                  <a:spcPct val="90000"/>
                </a:lnSpc>
                <a:spcBef>
                  <a:spcPct val="0"/>
                </a:spcBef>
                <a:spcAft>
                  <a:spcPct val="35000"/>
                </a:spcAft>
                <a:buNone/>
              </a:pPr>
              <a:endParaRPr lang="en-US" sz="2500" kern="1200" dirty="0"/>
            </a:p>
          </p:txBody>
        </p:sp>
        <p:sp>
          <p:nvSpPr>
            <p:cNvPr id="20" name="Rectangle: Rounded Corners 19">
              <a:extLst>
                <a:ext uri="{FF2B5EF4-FFF2-40B4-BE49-F238E27FC236}">
                  <a16:creationId xmlns:a16="http://schemas.microsoft.com/office/drawing/2014/main" id="{8EE04A29-9110-4D4A-8725-A9C544EF1941}"/>
                </a:ext>
                <a:ext uri="{C183D7F6-B498-43B3-948B-1728B52AA6E4}">
                  <adec:decorative xmlns:adec="http://schemas.microsoft.com/office/drawing/2017/decorative" val="1"/>
                </a:ext>
              </a:extLst>
            </p:cNvPr>
            <p:cNvSpPr/>
            <p:nvPr/>
          </p:nvSpPr>
          <p:spPr>
            <a:xfrm>
              <a:off x="719138" y="4889248"/>
              <a:ext cx="5280025" cy="137126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Freeform: Shape 20">
              <a:extLst>
                <a:ext uri="{FF2B5EF4-FFF2-40B4-BE49-F238E27FC236}">
                  <a16:creationId xmlns:a16="http://schemas.microsoft.com/office/drawing/2014/main" id="{77D9F691-9F44-4030-A8D8-937194F2118E}"/>
                </a:ext>
                <a:ext uri="{C183D7F6-B498-43B3-948B-1728B52AA6E4}">
                  <adec:decorative xmlns:adec="http://schemas.microsoft.com/office/drawing/2017/decorative" val="1"/>
                </a:ext>
              </a:extLst>
            </p:cNvPr>
            <p:cNvSpPr/>
            <p:nvPr/>
          </p:nvSpPr>
          <p:spPr>
            <a:xfrm>
              <a:off x="2302949" y="4889248"/>
              <a:ext cx="3696213" cy="1371265"/>
            </a:xfrm>
            <a:custGeom>
              <a:avLst/>
              <a:gdLst>
                <a:gd name="connsiteX0" fmla="*/ 0 w 3696213"/>
                <a:gd name="connsiteY0" fmla="*/ 0 h 1371265"/>
                <a:gd name="connsiteX1" fmla="*/ 3696213 w 3696213"/>
                <a:gd name="connsiteY1" fmla="*/ 0 h 1371265"/>
                <a:gd name="connsiteX2" fmla="*/ 3696213 w 3696213"/>
                <a:gd name="connsiteY2" fmla="*/ 1371265 h 1371265"/>
                <a:gd name="connsiteX3" fmla="*/ 0 w 3696213"/>
                <a:gd name="connsiteY3" fmla="*/ 1371265 h 1371265"/>
                <a:gd name="connsiteX4" fmla="*/ 0 w 3696213"/>
                <a:gd name="connsiteY4" fmla="*/ 0 h 1371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6213" h="1371265">
                  <a:moveTo>
                    <a:pt x="0" y="0"/>
                  </a:moveTo>
                  <a:lnTo>
                    <a:pt x="3696213" y="0"/>
                  </a:lnTo>
                  <a:lnTo>
                    <a:pt x="3696213" y="1371265"/>
                  </a:lnTo>
                  <a:lnTo>
                    <a:pt x="0" y="13712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5126" tIns="145126" rIns="145126" bIns="145126" numCol="1" spcCol="1270" anchor="ctr" anchorCtr="0">
              <a:noAutofit/>
            </a:bodyPr>
            <a:lstStyle/>
            <a:p>
              <a:pPr marL="0" lvl="0" indent="0" algn="l" defTabSz="1111250">
                <a:lnSpc>
                  <a:spcPct val="90000"/>
                </a:lnSpc>
                <a:spcBef>
                  <a:spcPct val="0"/>
                </a:spcBef>
                <a:spcAft>
                  <a:spcPct val="35000"/>
                </a:spcAft>
                <a:buNone/>
              </a:pPr>
              <a:endParaRPr lang="en-US" sz="2500" kern="1200" dirty="0"/>
            </a:p>
          </p:txBody>
        </p:sp>
      </p:grpSp>
    </p:spTree>
    <p:extLst>
      <p:ext uri="{BB962C8B-B14F-4D97-AF65-F5344CB8AC3E}">
        <p14:creationId xmlns:p14="http://schemas.microsoft.com/office/powerpoint/2010/main" val="140733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9F10582-C5FE-4D31-9F78-92CC788A06EE}"/>
              </a:ext>
            </a:extLst>
          </p:cNvPr>
          <p:cNvSpPr>
            <a:spLocks noGrp="1"/>
          </p:cNvSpPr>
          <p:nvPr>
            <p:ph type="title"/>
          </p:nvPr>
        </p:nvSpPr>
        <p:spPr>
          <a:xfrm>
            <a:off x="838200" y="365125"/>
            <a:ext cx="6825343" cy="636361"/>
          </a:xfrm>
        </p:spPr>
        <p:txBody>
          <a:bodyPr/>
          <a:lstStyle/>
          <a:p>
            <a:r>
              <a:rPr lang="en-US"/>
              <a:t>Click to edit Master title style</a:t>
            </a:r>
            <a:endParaRPr lang="en-GB"/>
          </a:p>
        </p:txBody>
      </p:sp>
      <p:sp>
        <p:nvSpPr>
          <p:cNvPr id="22" name="Content Placeholder 21">
            <a:extLst>
              <a:ext uri="{FF2B5EF4-FFF2-40B4-BE49-F238E27FC236}">
                <a16:creationId xmlns:a16="http://schemas.microsoft.com/office/drawing/2014/main" id="{8DEE7D4F-02D0-4386-9A5F-65254985B38C}"/>
              </a:ext>
            </a:extLst>
          </p:cNvPr>
          <p:cNvSpPr>
            <a:spLocks noGrp="1"/>
          </p:cNvSpPr>
          <p:nvPr>
            <p:ph sz="quarter" idx="10"/>
          </p:nvPr>
        </p:nvSpPr>
        <p:spPr>
          <a:xfrm>
            <a:off x="668338" y="1741488"/>
            <a:ext cx="2351087" cy="406400"/>
          </a:xfrm>
        </p:spPr>
        <p:txBody>
          <a:bodyPr/>
          <a:lstStyle>
            <a:lvl1pPr marL="0" indent="0">
              <a:buNone/>
              <a:defRPr/>
            </a:lvl1pPr>
          </a:lstStyle>
          <a:p>
            <a:pPr lvl="0"/>
            <a:endParaRPr lang="en-GB" dirty="0"/>
          </a:p>
        </p:txBody>
      </p:sp>
      <p:sp>
        <p:nvSpPr>
          <p:cNvPr id="23" name="Content Placeholder 21">
            <a:extLst>
              <a:ext uri="{FF2B5EF4-FFF2-40B4-BE49-F238E27FC236}">
                <a16:creationId xmlns:a16="http://schemas.microsoft.com/office/drawing/2014/main" id="{BCF4B8FA-AFD1-452D-B1DF-6D249B5792B3}"/>
              </a:ext>
            </a:extLst>
          </p:cNvPr>
          <p:cNvSpPr>
            <a:spLocks noGrp="1"/>
          </p:cNvSpPr>
          <p:nvPr>
            <p:ph sz="quarter" idx="11"/>
          </p:nvPr>
        </p:nvSpPr>
        <p:spPr>
          <a:xfrm>
            <a:off x="668337" y="2249488"/>
            <a:ext cx="2351087" cy="406400"/>
          </a:xfrm>
        </p:spPr>
        <p:txBody>
          <a:bodyPr/>
          <a:lstStyle>
            <a:lvl1pPr marL="0" indent="0">
              <a:buNone/>
              <a:defRPr/>
            </a:lvl1pPr>
          </a:lstStyle>
          <a:p>
            <a:pPr lvl="0"/>
            <a:endParaRPr lang="en-GB" dirty="0"/>
          </a:p>
        </p:txBody>
      </p:sp>
      <p:sp>
        <p:nvSpPr>
          <p:cNvPr id="24" name="Content Placeholder 21">
            <a:extLst>
              <a:ext uri="{FF2B5EF4-FFF2-40B4-BE49-F238E27FC236}">
                <a16:creationId xmlns:a16="http://schemas.microsoft.com/office/drawing/2014/main" id="{A2BEF577-D934-4995-8D2A-563BA677F890}"/>
              </a:ext>
            </a:extLst>
          </p:cNvPr>
          <p:cNvSpPr>
            <a:spLocks noGrp="1"/>
          </p:cNvSpPr>
          <p:nvPr>
            <p:ph sz="quarter" idx="12"/>
          </p:nvPr>
        </p:nvSpPr>
        <p:spPr>
          <a:xfrm>
            <a:off x="668338" y="2757488"/>
            <a:ext cx="2351087" cy="406400"/>
          </a:xfrm>
        </p:spPr>
        <p:txBody>
          <a:bodyPr/>
          <a:lstStyle>
            <a:lvl1pPr marL="0" indent="0">
              <a:buNone/>
              <a:defRPr/>
            </a:lvl1pPr>
          </a:lstStyle>
          <a:p>
            <a:pPr lvl="0"/>
            <a:endParaRPr lang="en-GB" dirty="0"/>
          </a:p>
        </p:txBody>
      </p:sp>
      <p:sp>
        <p:nvSpPr>
          <p:cNvPr id="25" name="Content Placeholder 21">
            <a:extLst>
              <a:ext uri="{FF2B5EF4-FFF2-40B4-BE49-F238E27FC236}">
                <a16:creationId xmlns:a16="http://schemas.microsoft.com/office/drawing/2014/main" id="{602C45DF-7F7D-4439-AEB3-2E886FB46065}"/>
              </a:ext>
            </a:extLst>
          </p:cNvPr>
          <p:cNvSpPr>
            <a:spLocks noGrp="1"/>
          </p:cNvSpPr>
          <p:nvPr>
            <p:ph sz="quarter" idx="13"/>
          </p:nvPr>
        </p:nvSpPr>
        <p:spPr>
          <a:xfrm>
            <a:off x="668337" y="3265488"/>
            <a:ext cx="2351087" cy="406400"/>
          </a:xfrm>
        </p:spPr>
        <p:txBody>
          <a:bodyPr/>
          <a:lstStyle>
            <a:lvl1pPr marL="0" indent="0">
              <a:buNone/>
              <a:defRPr/>
            </a:lvl1pPr>
          </a:lstStyle>
          <a:p>
            <a:pPr lvl="0"/>
            <a:endParaRPr lang="en-GB" dirty="0"/>
          </a:p>
        </p:txBody>
      </p:sp>
      <p:sp>
        <p:nvSpPr>
          <p:cNvPr id="26" name="Content Placeholder 21">
            <a:extLst>
              <a:ext uri="{FF2B5EF4-FFF2-40B4-BE49-F238E27FC236}">
                <a16:creationId xmlns:a16="http://schemas.microsoft.com/office/drawing/2014/main" id="{C1513A65-9047-4C47-B714-6B5F93970EB8}"/>
              </a:ext>
            </a:extLst>
          </p:cNvPr>
          <p:cNvSpPr>
            <a:spLocks noGrp="1"/>
          </p:cNvSpPr>
          <p:nvPr>
            <p:ph sz="quarter" idx="14"/>
          </p:nvPr>
        </p:nvSpPr>
        <p:spPr>
          <a:xfrm>
            <a:off x="668337" y="3773488"/>
            <a:ext cx="2351087" cy="406400"/>
          </a:xfrm>
        </p:spPr>
        <p:txBody>
          <a:bodyPr/>
          <a:lstStyle>
            <a:lvl1pPr marL="0" indent="0">
              <a:buNone/>
              <a:defRPr/>
            </a:lvl1pPr>
          </a:lstStyle>
          <a:p>
            <a:pPr lvl="0"/>
            <a:endParaRPr lang="en-GB" dirty="0"/>
          </a:p>
        </p:txBody>
      </p:sp>
      <p:sp>
        <p:nvSpPr>
          <p:cNvPr id="27" name="Content Placeholder 21">
            <a:extLst>
              <a:ext uri="{FF2B5EF4-FFF2-40B4-BE49-F238E27FC236}">
                <a16:creationId xmlns:a16="http://schemas.microsoft.com/office/drawing/2014/main" id="{F88AAE11-EA6E-4F49-BD30-7E8976D9CBD7}"/>
              </a:ext>
            </a:extLst>
          </p:cNvPr>
          <p:cNvSpPr>
            <a:spLocks noGrp="1"/>
          </p:cNvSpPr>
          <p:nvPr>
            <p:ph sz="quarter" idx="15"/>
          </p:nvPr>
        </p:nvSpPr>
        <p:spPr>
          <a:xfrm>
            <a:off x="668336" y="4281488"/>
            <a:ext cx="2351087" cy="406400"/>
          </a:xfrm>
        </p:spPr>
        <p:txBody>
          <a:bodyPr/>
          <a:lstStyle>
            <a:lvl1pPr marL="0" indent="0">
              <a:buNone/>
              <a:defRPr/>
            </a:lvl1pPr>
          </a:lstStyle>
          <a:p>
            <a:pPr lvl="0"/>
            <a:endParaRPr lang="en-GB" dirty="0"/>
          </a:p>
        </p:txBody>
      </p:sp>
      <p:sp>
        <p:nvSpPr>
          <p:cNvPr id="28" name="Content Placeholder 21">
            <a:extLst>
              <a:ext uri="{FF2B5EF4-FFF2-40B4-BE49-F238E27FC236}">
                <a16:creationId xmlns:a16="http://schemas.microsoft.com/office/drawing/2014/main" id="{DA6521C8-5E2D-4AD5-99E2-98F105346AB5}"/>
              </a:ext>
            </a:extLst>
          </p:cNvPr>
          <p:cNvSpPr>
            <a:spLocks noGrp="1"/>
          </p:cNvSpPr>
          <p:nvPr>
            <p:ph sz="quarter" idx="16"/>
          </p:nvPr>
        </p:nvSpPr>
        <p:spPr>
          <a:xfrm>
            <a:off x="3346224" y="1741488"/>
            <a:ext cx="2351087" cy="406400"/>
          </a:xfrm>
        </p:spPr>
        <p:txBody>
          <a:bodyPr/>
          <a:lstStyle>
            <a:lvl1pPr marL="0" indent="0">
              <a:buNone/>
              <a:defRPr/>
            </a:lvl1pPr>
          </a:lstStyle>
          <a:p>
            <a:pPr lvl="0"/>
            <a:endParaRPr lang="en-GB" dirty="0"/>
          </a:p>
        </p:txBody>
      </p:sp>
      <p:sp>
        <p:nvSpPr>
          <p:cNvPr id="29" name="Content Placeholder 21">
            <a:extLst>
              <a:ext uri="{FF2B5EF4-FFF2-40B4-BE49-F238E27FC236}">
                <a16:creationId xmlns:a16="http://schemas.microsoft.com/office/drawing/2014/main" id="{936DB5D7-4A95-4BCF-8830-69691C77123F}"/>
              </a:ext>
            </a:extLst>
          </p:cNvPr>
          <p:cNvSpPr>
            <a:spLocks noGrp="1"/>
          </p:cNvSpPr>
          <p:nvPr>
            <p:ph sz="quarter" idx="17"/>
          </p:nvPr>
        </p:nvSpPr>
        <p:spPr>
          <a:xfrm>
            <a:off x="3346223" y="2249488"/>
            <a:ext cx="2351087" cy="406400"/>
          </a:xfrm>
        </p:spPr>
        <p:txBody>
          <a:bodyPr/>
          <a:lstStyle>
            <a:lvl1pPr marL="0" indent="0">
              <a:buNone/>
              <a:defRPr/>
            </a:lvl1pPr>
          </a:lstStyle>
          <a:p>
            <a:pPr lvl="0"/>
            <a:endParaRPr lang="en-GB" dirty="0"/>
          </a:p>
        </p:txBody>
      </p:sp>
      <p:sp>
        <p:nvSpPr>
          <p:cNvPr id="30" name="Content Placeholder 21">
            <a:extLst>
              <a:ext uri="{FF2B5EF4-FFF2-40B4-BE49-F238E27FC236}">
                <a16:creationId xmlns:a16="http://schemas.microsoft.com/office/drawing/2014/main" id="{C7C2E29B-CE18-465B-A9E7-2B2DB7B9B948}"/>
              </a:ext>
            </a:extLst>
          </p:cNvPr>
          <p:cNvSpPr>
            <a:spLocks noGrp="1"/>
          </p:cNvSpPr>
          <p:nvPr>
            <p:ph sz="quarter" idx="18"/>
          </p:nvPr>
        </p:nvSpPr>
        <p:spPr>
          <a:xfrm>
            <a:off x="3346224" y="2757488"/>
            <a:ext cx="2351087" cy="406400"/>
          </a:xfrm>
        </p:spPr>
        <p:txBody>
          <a:bodyPr/>
          <a:lstStyle>
            <a:lvl1pPr marL="0" indent="0">
              <a:buNone/>
              <a:defRPr/>
            </a:lvl1pPr>
          </a:lstStyle>
          <a:p>
            <a:pPr lvl="0"/>
            <a:endParaRPr lang="en-GB" dirty="0"/>
          </a:p>
        </p:txBody>
      </p:sp>
      <p:sp>
        <p:nvSpPr>
          <p:cNvPr id="31" name="Content Placeholder 21">
            <a:extLst>
              <a:ext uri="{FF2B5EF4-FFF2-40B4-BE49-F238E27FC236}">
                <a16:creationId xmlns:a16="http://schemas.microsoft.com/office/drawing/2014/main" id="{074D964C-895F-4E57-9123-A0D6B6CE3ADD}"/>
              </a:ext>
            </a:extLst>
          </p:cNvPr>
          <p:cNvSpPr>
            <a:spLocks noGrp="1"/>
          </p:cNvSpPr>
          <p:nvPr>
            <p:ph sz="quarter" idx="19"/>
          </p:nvPr>
        </p:nvSpPr>
        <p:spPr>
          <a:xfrm>
            <a:off x="3346223" y="3265488"/>
            <a:ext cx="2351087" cy="406400"/>
          </a:xfrm>
        </p:spPr>
        <p:txBody>
          <a:bodyPr/>
          <a:lstStyle>
            <a:lvl1pPr marL="0" indent="0">
              <a:buNone/>
              <a:defRPr/>
            </a:lvl1pPr>
          </a:lstStyle>
          <a:p>
            <a:pPr lvl="0"/>
            <a:endParaRPr lang="en-GB" dirty="0"/>
          </a:p>
        </p:txBody>
      </p:sp>
      <p:sp>
        <p:nvSpPr>
          <p:cNvPr id="32" name="Content Placeholder 21">
            <a:extLst>
              <a:ext uri="{FF2B5EF4-FFF2-40B4-BE49-F238E27FC236}">
                <a16:creationId xmlns:a16="http://schemas.microsoft.com/office/drawing/2014/main" id="{C2994814-336C-446B-840C-2BD881BA55D8}"/>
              </a:ext>
            </a:extLst>
          </p:cNvPr>
          <p:cNvSpPr>
            <a:spLocks noGrp="1"/>
          </p:cNvSpPr>
          <p:nvPr>
            <p:ph sz="quarter" idx="20"/>
          </p:nvPr>
        </p:nvSpPr>
        <p:spPr>
          <a:xfrm>
            <a:off x="3346223" y="3773488"/>
            <a:ext cx="2351087" cy="406400"/>
          </a:xfrm>
        </p:spPr>
        <p:txBody>
          <a:bodyPr/>
          <a:lstStyle>
            <a:lvl1pPr marL="0" indent="0">
              <a:buNone/>
              <a:defRPr/>
            </a:lvl1pPr>
          </a:lstStyle>
          <a:p>
            <a:pPr lvl="0"/>
            <a:endParaRPr lang="en-GB" dirty="0"/>
          </a:p>
        </p:txBody>
      </p:sp>
      <p:sp>
        <p:nvSpPr>
          <p:cNvPr id="33" name="Content Placeholder 21">
            <a:extLst>
              <a:ext uri="{FF2B5EF4-FFF2-40B4-BE49-F238E27FC236}">
                <a16:creationId xmlns:a16="http://schemas.microsoft.com/office/drawing/2014/main" id="{C7E84331-C729-4D89-844C-027FEAA2750C}"/>
              </a:ext>
            </a:extLst>
          </p:cNvPr>
          <p:cNvSpPr>
            <a:spLocks noGrp="1"/>
          </p:cNvSpPr>
          <p:nvPr>
            <p:ph sz="quarter" idx="21"/>
          </p:nvPr>
        </p:nvSpPr>
        <p:spPr>
          <a:xfrm>
            <a:off x="3346222" y="4281488"/>
            <a:ext cx="2351087" cy="406400"/>
          </a:xfrm>
        </p:spPr>
        <p:txBody>
          <a:bodyPr/>
          <a:lstStyle>
            <a:lvl1pPr marL="0" indent="0">
              <a:buNone/>
              <a:defRPr/>
            </a:lvl1pPr>
          </a:lstStyle>
          <a:p>
            <a:pPr lvl="0"/>
            <a:endParaRPr lang="en-GB" dirty="0"/>
          </a:p>
        </p:txBody>
      </p:sp>
      <p:grpSp>
        <p:nvGrpSpPr>
          <p:cNvPr id="2" name="Group 1">
            <a:extLst>
              <a:ext uri="{FF2B5EF4-FFF2-40B4-BE49-F238E27FC236}">
                <a16:creationId xmlns:a16="http://schemas.microsoft.com/office/drawing/2014/main" id="{1098D4CC-35DF-4A1C-87C3-C6F9C475A1A8}"/>
              </a:ext>
              <a:ext uri="{C183D7F6-B498-43B3-948B-1728B52AA6E4}">
                <adec:decorative xmlns:adec="http://schemas.microsoft.com/office/drawing/2017/decorative" val="1"/>
              </a:ext>
            </a:extLst>
          </p:cNvPr>
          <p:cNvGrpSpPr/>
          <p:nvPr userDrawn="1"/>
        </p:nvGrpSpPr>
        <p:grpSpPr>
          <a:xfrm>
            <a:off x="-76199" y="361951"/>
            <a:ext cx="12306299" cy="6618287"/>
            <a:chOff x="-76199" y="361951"/>
            <a:chExt cx="12306299" cy="6618287"/>
          </a:xfrm>
        </p:grpSpPr>
        <p:pic>
          <p:nvPicPr>
            <p:cNvPr id="46" name="Graphic 45">
              <a:extLst>
                <a:ext uri="{FF2B5EF4-FFF2-40B4-BE49-F238E27FC236}">
                  <a16:creationId xmlns:a16="http://schemas.microsoft.com/office/drawing/2014/main" id="{09292829-CFE6-4E50-87C1-EF52A5710B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8150" y="4324349"/>
              <a:ext cx="1247775" cy="1247775"/>
            </a:xfrm>
            <a:prstGeom prst="rect">
              <a:avLst/>
            </a:prstGeom>
          </p:spPr>
        </p:pic>
        <p:pic>
          <p:nvPicPr>
            <p:cNvPr id="47" name="Graphic 46">
              <a:extLst>
                <a:ext uri="{FF2B5EF4-FFF2-40B4-BE49-F238E27FC236}">
                  <a16:creationId xmlns:a16="http://schemas.microsoft.com/office/drawing/2014/main" id="{CD456B60-B27A-4D48-BC44-32681487641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7326" y="2009774"/>
              <a:ext cx="971549" cy="971549"/>
            </a:xfrm>
            <a:prstGeom prst="rect">
              <a:avLst/>
            </a:prstGeom>
          </p:spPr>
        </p:pic>
        <p:pic>
          <p:nvPicPr>
            <p:cNvPr id="48" name="Graphic 47">
              <a:extLst>
                <a:ext uri="{FF2B5EF4-FFF2-40B4-BE49-F238E27FC236}">
                  <a16:creationId xmlns:a16="http://schemas.microsoft.com/office/drawing/2014/main" id="{C5438972-954A-4D71-948C-969389421945}"/>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33651" y="5543549"/>
              <a:ext cx="971549" cy="971549"/>
            </a:xfrm>
            <a:prstGeom prst="rect">
              <a:avLst/>
            </a:prstGeom>
          </p:spPr>
        </p:pic>
        <p:pic>
          <p:nvPicPr>
            <p:cNvPr id="49" name="Graphic 48">
              <a:extLst>
                <a:ext uri="{FF2B5EF4-FFF2-40B4-BE49-F238E27FC236}">
                  <a16:creationId xmlns:a16="http://schemas.microsoft.com/office/drawing/2014/main" id="{D8A883C8-4F16-4FF2-9055-757611274FBB}"/>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17850" y="4657725"/>
              <a:ext cx="2322513" cy="2322513"/>
            </a:xfrm>
            <a:prstGeom prst="rect">
              <a:avLst/>
            </a:prstGeom>
          </p:spPr>
        </p:pic>
        <p:pic>
          <p:nvPicPr>
            <p:cNvPr id="50" name="Graphic 49">
              <a:extLst>
                <a:ext uri="{FF2B5EF4-FFF2-40B4-BE49-F238E27FC236}">
                  <a16:creationId xmlns:a16="http://schemas.microsoft.com/office/drawing/2014/main" id="{530D2CCA-C915-4C72-A4F3-1D34147958E6}"/>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6425" y="4476749"/>
              <a:ext cx="2133601" cy="2133601"/>
            </a:xfrm>
            <a:prstGeom prst="rect">
              <a:avLst/>
            </a:prstGeom>
          </p:spPr>
        </p:pic>
        <p:pic>
          <p:nvPicPr>
            <p:cNvPr id="52" name="Graphic 51">
              <a:extLst>
                <a:ext uri="{FF2B5EF4-FFF2-40B4-BE49-F238E27FC236}">
                  <a16:creationId xmlns:a16="http://schemas.microsoft.com/office/drawing/2014/main" id="{0DAD6599-C15E-4648-9985-7DC80650B9A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875" y="1019174"/>
              <a:ext cx="1247775" cy="1247775"/>
            </a:xfrm>
            <a:prstGeom prst="rect">
              <a:avLst/>
            </a:prstGeom>
          </p:spPr>
        </p:pic>
        <p:pic>
          <p:nvPicPr>
            <p:cNvPr id="53" name="Graphic 52">
              <a:extLst>
                <a:ext uri="{FF2B5EF4-FFF2-40B4-BE49-F238E27FC236}">
                  <a16:creationId xmlns:a16="http://schemas.microsoft.com/office/drawing/2014/main" id="{1CFF1E70-AC03-4544-BBDE-8721403AE3B0}"/>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9025" y="895348"/>
              <a:ext cx="2009775" cy="2009775"/>
            </a:xfrm>
            <a:prstGeom prst="rect">
              <a:avLst/>
            </a:prstGeom>
          </p:spPr>
        </p:pic>
        <p:pic>
          <p:nvPicPr>
            <p:cNvPr id="54" name="Graphic 53">
              <a:extLst>
                <a:ext uri="{FF2B5EF4-FFF2-40B4-BE49-F238E27FC236}">
                  <a16:creationId xmlns:a16="http://schemas.microsoft.com/office/drawing/2014/main" id="{21A0998B-7381-494D-AC4C-57E3778522F8}"/>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61475" y="2897188"/>
              <a:ext cx="2187575" cy="2187575"/>
            </a:xfrm>
            <a:prstGeom prst="rect">
              <a:avLst/>
            </a:prstGeom>
          </p:spPr>
        </p:pic>
        <p:pic>
          <p:nvPicPr>
            <p:cNvPr id="55" name="Graphic 54">
              <a:extLst>
                <a:ext uri="{FF2B5EF4-FFF2-40B4-BE49-F238E27FC236}">
                  <a16:creationId xmlns:a16="http://schemas.microsoft.com/office/drawing/2014/main" id="{500F2AF0-6E48-49B8-BBA1-53E75FC7B10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501" y="3286125"/>
              <a:ext cx="2438400" cy="2438400"/>
            </a:xfrm>
            <a:prstGeom prst="rect">
              <a:avLst/>
            </a:prstGeom>
          </p:spPr>
        </p:pic>
        <p:pic>
          <p:nvPicPr>
            <p:cNvPr id="56" name="Graphic 55">
              <a:extLst>
                <a:ext uri="{FF2B5EF4-FFF2-40B4-BE49-F238E27FC236}">
                  <a16:creationId xmlns:a16="http://schemas.microsoft.com/office/drawing/2014/main" id="{CD6E0BE6-3F41-4D93-9462-E516B81E3E18}"/>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6250" y="1295399"/>
              <a:ext cx="1819276" cy="1819276"/>
            </a:xfrm>
            <a:prstGeom prst="rect">
              <a:avLst/>
            </a:prstGeom>
          </p:spPr>
        </p:pic>
        <p:pic>
          <p:nvPicPr>
            <p:cNvPr id="57" name="Graphic 56">
              <a:extLst>
                <a:ext uri="{FF2B5EF4-FFF2-40B4-BE49-F238E27FC236}">
                  <a16:creationId xmlns:a16="http://schemas.microsoft.com/office/drawing/2014/main" id="{E5C90668-3FC9-4833-AE2C-D59BB832DBA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 y="3333750"/>
              <a:ext cx="1409700" cy="1409700"/>
            </a:xfrm>
            <a:prstGeom prst="rect">
              <a:avLst/>
            </a:prstGeom>
          </p:spPr>
        </p:pic>
        <p:pic>
          <p:nvPicPr>
            <p:cNvPr id="58" name="Graphic 57">
              <a:extLst>
                <a:ext uri="{FF2B5EF4-FFF2-40B4-BE49-F238E27FC236}">
                  <a16:creationId xmlns:a16="http://schemas.microsoft.com/office/drawing/2014/main" id="{7DD6D9A5-2FAB-41B8-B41E-FBFA0DAD737D}"/>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71075" y="996950"/>
              <a:ext cx="1558925" cy="1558925"/>
            </a:xfrm>
            <a:prstGeom prst="rect">
              <a:avLst/>
            </a:prstGeom>
          </p:spPr>
        </p:pic>
        <p:pic>
          <p:nvPicPr>
            <p:cNvPr id="59" name="Graphic 58">
              <a:extLst>
                <a:ext uri="{FF2B5EF4-FFF2-40B4-BE49-F238E27FC236}">
                  <a16:creationId xmlns:a16="http://schemas.microsoft.com/office/drawing/2014/main" id="{F4DE661D-7C7E-45EE-9472-47AFF1DBD943}"/>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91851" y="2209799"/>
              <a:ext cx="1238249" cy="1238249"/>
            </a:xfrm>
            <a:prstGeom prst="rect">
              <a:avLst/>
            </a:prstGeom>
          </p:spPr>
        </p:pic>
        <p:pic>
          <p:nvPicPr>
            <p:cNvPr id="60" name="Graphic 59">
              <a:extLst>
                <a:ext uri="{FF2B5EF4-FFF2-40B4-BE49-F238E27FC236}">
                  <a16:creationId xmlns:a16="http://schemas.microsoft.com/office/drawing/2014/main" id="{6BD7FE38-5D1C-4685-A601-18AF0FD8B5A2}"/>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25201" y="1123950"/>
              <a:ext cx="876300" cy="876300"/>
            </a:xfrm>
            <a:prstGeom prst="rect">
              <a:avLst/>
            </a:prstGeom>
          </p:spPr>
        </p:pic>
        <p:pic>
          <p:nvPicPr>
            <p:cNvPr id="61" name="Graphic 60">
              <a:extLst>
                <a:ext uri="{FF2B5EF4-FFF2-40B4-BE49-F238E27FC236}">
                  <a16:creationId xmlns:a16="http://schemas.microsoft.com/office/drawing/2014/main" id="{929CCE0F-76BA-4BD9-A631-4381C1857E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48876" y="5686426"/>
              <a:ext cx="1000124" cy="1000124"/>
            </a:xfrm>
            <a:prstGeom prst="rect">
              <a:avLst/>
            </a:prstGeom>
          </p:spPr>
        </p:pic>
        <p:pic>
          <p:nvPicPr>
            <p:cNvPr id="62" name="Graphic 61">
              <a:extLst>
                <a:ext uri="{FF2B5EF4-FFF2-40B4-BE49-F238E27FC236}">
                  <a16:creationId xmlns:a16="http://schemas.microsoft.com/office/drawing/2014/main" id="{48BA7860-23B8-4646-BD30-A27BBFD62197}"/>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48976" y="3657599"/>
              <a:ext cx="971549" cy="971549"/>
            </a:xfrm>
            <a:prstGeom prst="rect">
              <a:avLst/>
            </a:prstGeom>
          </p:spPr>
        </p:pic>
        <p:pic>
          <p:nvPicPr>
            <p:cNvPr id="63" name="Graphic 62">
              <a:extLst>
                <a:ext uri="{FF2B5EF4-FFF2-40B4-BE49-F238E27FC236}">
                  <a16:creationId xmlns:a16="http://schemas.microsoft.com/office/drawing/2014/main" id="{58F93A2F-B40F-451E-8449-DD0AC0B9C299}"/>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199" y="990599"/>
              <a:ext cx="971549" cy="971549"/>
            </a:xfrm>
            <a:prstGeom prst="rect">
              <a:avLst/>
            </a:prstGeom>
          </p:spPr>
        </p:pic>
        <p:pic>
          <p:nvPicPr>
            <p:cNvPr id="64" name="Graphic 63">
              <a:extLst>
                <a:ext uri="{FF2B5EF4-FFF2-40B4-BE49-F238E27FC236}">
                  <a16:creationId xmlns:a16="http://schemas.microsoft.com/office/drawing/2014/main" id="{59F225E0-022E-4CD0-8049-D52945A3FE45}"/>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00525" y="361951"/>
              <a:ext cx="2609848" cy="2609848"/>
            </a:xfrm>
            <a:prstGeom prst="rect">
              <a:avLst/>
            </a:prstGeom>
          </p:spPr>
        </p:pic>
        <p:pic>
          <p:nvPicPr>
            <p:cNvPr id="65" name="Graphic 64">
              <a:extLst>
                <a:ext uri="{FF2B5EF4-FFF2-40B4-BE49-F238E27FC236}">
                  <a16:creationId xmlns:a16="http://schemas.microsoft.com/office/drawing/2014/main" id="{6DB78177-CF9E-4EB5-9C16-75CFB47C60B1}"/>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0350" y="5084763"/>
              <a:ext cx="1558925" cy="1558925"/>
            </a:xfrm>
            <a:prstGeom prst="rect">
              <a:avLst/>
            </a:prstGeom>
          </p:spPr>
        </p:pic>
        <p:sp>
          <p:nvSpPr>
            <p:cNvPr id="66" name="Rectangle 65">
              <a:extLst>
                <a:ext uri="{FF2B5EF4-FFF2-40B4-BE49-F238E27FC236}">
                  <a16:creationId xmlns:a16="http://schemas.microsoft.com/office/drawing/2014/main" id="{379732A2-6A7F-48CD-8632-B22E044A50CE}"/>
                </a:ext>
                <a:ext uri="{C183D7F6-B498-43B3-948B-1728B52AA6E4}">
                  <adec:decorative xmlns:adec="http://schemas.microsoft.com/office/drawing/2017/decorative" val="1"/>
                </a:ext>
              </a:extLst>
            </p:cNvPr>
            <p:cNvSpPr/>
            <p:nvPr userDrawn="1"/>
          </p:nvSpPr>
          <p:spPr>
            <a:xfrm>
              <a:off x="2146301" y="2971800"/>
              <a:ext cx="114300" cy="298450"/>
            </a:xfrm>
            <a:prstGeom prst="rect">
              <a:avLst/>
            </a:prstGeom>
            <a:gradFill flip="none" rotWithShape="1">
              <a:gsLst>
                <a:gs pos="0">
                  <a:schemeClr val="bg1">
                    <a:lumMod val="65000"/>
                  </a:schemeClr>
                </a:gs>
                <a:gs pos="78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2DE09E4D-3607-4D35-A497-19C35F07B8FB}"/>
                </a:ext>
                <a:ext uri="{C183D7F6-B498-43B3-948B-1728B52AA6E4}">
                  <adec:decorative xmlns:adec="http://schemas.microsoft.com/office/drawing/2017/decorative" val="1"/>
                </a:ext>
              </a:extLst>
            </p:cNvPr>
            <p:cNvSpPr/>
            <p:nvPr userDrawn="1"/>
          </p:nvSpPr>
          <p:spPr>
            <a:xfrm rot="5400000">
              <a:off x="3661175" y="1445024"/>
              <a:ext cx="88104" cy="298450"/>
            </a:xfrm>
            <a:prstGeom prst="rect">
              <a:avLst/>
            </a:prstGeom>
            <a:gradFill flip="none" rotWithShape="1">
              <a:gsLst>
                <a:gs pos="0">
                  <a:schemeClr val="bg1">
                    <a:lumMod val="65000"/>
                  </a:schemeClr>
                </a:gs>
                <a:gs pos="63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70028825-411C-4EE2-8D34-AFE86A434AC1}"/>
                </a:ext>
                <a:ext uri="{C183D7F6-B498-43B3-948B-1728B52AA6E4}">
                  <adec:decorative xmlns:adec="http://schemas.microsoft.com/office/drawing/2017/decorative" val="1"/>
                </a:ext>
              </a:extLst>
            </p:cNvPr>
            <p:cNvSpPr/>
            <p:nvPr userDrawn="1"/>
          </p:nvSpPr>
          <p:spPr>
            <a:xfrm>
              <a:off x="2258668" y="1638300"/>
              <a:ext cx="7981950" cy="4438650"/>
            </a:xfrm>
            <a:prstGeom prst="rect">
              <a:avLst/>
            </a:prstGeom>
            <a:solidFill>
              <a:schemeClr val="bg1">
                <a:alpha val="82000"/>
              </a:schemeClr>
            </a:solidFill>
            <a:ln w="12700">
              <a:solidFill>
                <a:schemeClr val="bg1">
                  <a:lumMod val="50000"/>
                </a:schemeClr>
              </a:solidFill>
            </a:ln>
          </p:spPr>
          <p:txBody>
            <a:bodyPr vert="horz" lIns="1080000" tIns="936000" rIns="828000" bIns="45720" rtlCol="0" anchor="t">
              <a:normAutofit/>
            </a:bodyPr>
            <a:lstStyle/>
            <a:p>
              <a:pPr>
                <a:lnSpc>
                  <a:spcPct val="90000"/>
                </a:lnSpc>
                <a:spcBef>
                  <a:spcPts val="1000"/>
                </a:spcBef>
              </a:pPr>
              <a:endParaRPr lang="en-GB" sz="2000" b="1">
                <a:solidFill>
                  <a:schemeClr val="tx1"/>
                </a:solidFill>
                <a:latin typeface="Arial" panose="020B0604020202020204" pitchFamily="34" charset="0"/>
                <a:cs typeface="Arial" panose="020B0604020202020204" pitchFamily="34" charset="0"/>
              </a:endParaRPr>
            </a:p>
          </p:txBody>
        </p:sp>
        <p:pic>
          <p:nvPicPr>
            <p:cNvPr id="69" name="Graphic 68">
              <a:extLst>
                <a:ext uri="{FF2B5EF4-FFF2-40B4-BE49-F238E27FC236}">
                  <a16:creationId xmlns:a16="http://schemas.microsoft.com/office/drawing/2014/main" id="{197CC468-E162-489C-95CB-DAC33EB4AD89}"/>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58476" y="4962525"/>
              <a:ext cx="1409700" cy="1409700"/>
            </a:xfrm>
            <a:prstGeom prst="rect">
              <a:avLst/>
            </a:prstGeom>
          </p:spPr>
        </p:pic>
        <p:sp>
          <p:nvSpPr>
            <p:cNvPr id="70" name="Diagonal Stripe 69">
              <a:extLst>
                <a:ext uri="{FF2B5EF4-FFF2-40B4-BE49-F238E27FC236}">
                  <a16:creationId xmlns:a16="http://schemas.microsoft.com/office/drawing/2014/main" id="{FB39AF84-CEF4-4AE4-801B-ADF40007C045}"/>
                </a:ext>
                <a:ext uri="{C183D7F6-B498-43B3-948B-1728B52AA6E4}">
                  <adec:decorative xmlns:adec="http://schemas.microsoft.com/office/drawing/2017/decorative" val="1"/>
                </a:ext>
              </a:extLst>
            </p:cNvPr>
            <p:cNvSpPr/>
            <p:nvPr userDrawn="1"/>
          </p:nvSpPr>
          <p:spPr>
            <a:xfrm>
              <a:off x="2146195" y="1549190"/>
              <a:ext cx="1707887" cy="1723002"/>
            </a:xfrm>
            <a:prstGeom prst="diagStripe">
              <a:avLst>
                <a:gd name="adj" fmla="val 65630"/>
              </a:avLst>
            </a:prstGeom>
            <a:gradFill flip="none" rotWithShape="1">
              <a:gsLst>
                <a:gs pos="0">
                  <a:srgbClr val="AB2009"/>
                </a:gs>
                <a:gs pos="100000">
                  <a:srgbClr val="E42B0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1" name="Rectangle 70">
              <a:extLst>
                <a:ext uri="{FF2B5EF4-FFF2-40B4-BE49-F238E27FC236}">
                  <a16:creationId xmlns:a16="http://schemas.microsoft.com/office/drawing/2014/main" id="{6F0A9C73-43A4-4306-AFEB-32675E514463}"/>
                </a:ext>
                <a:ext uri="{C183D7F6-B498-43B3-948B-1728B52AA6E4}">
                  <adec:decorative xmlns:adec="http://schemas.microsoft.com/office/drawing/2017/decorative" val="1"/>
                </a:ext>
              </a:extLst>
            </p:cNvPr>
            <p:cNvSpPr/>
            <p:nvPr userDrawn="1"/>
          </p:nvSpPr>
          <p:spPr>
            <a:xfrm>
              <a:off x="2257425" y="5610225"/>
              <a:ext cx="7981950" cy="466725"/>
            </a:xfrm>
            <a:prstGeom prst="rect">
              <a:avLst/>
            </a:prstGeom>
            <a:gradFill>
              <a:gsLst>
                <a:gs pos="0">
                  <a:srgbClr val="0065A2"/>
                </a:gs>
                <a:gs pos="100000">
                  <a:srgbClr val="0096F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Connector 71">
              <a:extLst>
                <a:ext uri="{FF2B5EF4-FFF2-40B4-BE49-F238E27FC236}">
                  <a16:creationId xmlns:a16="http://schemas.microsoft.com/office/drawing/2014/main" id="{32A9570A-8272-4368-BBA6-4EDE68B4AE26}"/>
                </a:ext>
                <a:ext uri="{C183D7F6-B498-43B3-948B-1728B52AA6E4}">
                  <adec:decorative xmlns:adec="http://schemas.microsoft.com/office/drawing/2017/decorative" val="1"/>
                </a:ext>
              </a:extLst>
            </p:cNvPr>
            <p:cNvCxnSpPr>
              <a:cxnSpLocks/>
            </p:cNvCxnSpPr>
            <p:nvPr userDrawn="1"/>
          </p:nvCxnSpPr>
          <p:spPr>
            <a:xfrm flipH="1">
              <a:off x="2743200" y="4381500"/>
              <a:ext cx="6972301"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FCE83E6-A41C-4B85-92E7-C10139551A9C}"/>
                </a:ext>
                <a:ext uri="{C183D7F6-B498-43B3-948B-1728B52AA6E4}">
                  <adec:decorative xmlns:adec="http://schemas.microsoft.com/office/drawing/2017/decorative" val="1"/>
                </a:ext>
              </a:extLst>
            </p:cNvPr>
            <p:cNvCxnSpPr/>
            <p:nvPr userDrawn="1"/>
          </p:nvCxnSpPr>
          <p:spPr>
            <a:xfrm>
              <a:off x="5457825" y="4933950"/>
              <a:ext cx="0" cy="504825"/>
            </a:xfrm>
            <a:prstGeom prst="line">
              <a:avLst/>
            </a:prstGeom>
            <a:ln>
              <a:solidFill>
                <a:srgbClr val="0096F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093E100-D56D-4C97-BC41-299F5AFD9E06}"/>
                </a:ext>
                <a:ext uri="{C183D7F6-B498-43B3-948B-1728B52AA6E4}">
                  <adec:decorative xmlns:adec="http://schemas.microsoft.com/office/drawing/2017/decorative" val="1"/>
                </a:ext>
              </a:extLst>
            </p:cNvPr>
            <p:cNvCxnSpPr/>
            <p:nvPr userDrawn="1"/>
          </p:nvCxnSpPr>
          <p:spPr>
            <a:xfrm>
              <a:off x="7419975" y="4914900"/>
              <a:ext cx="0" cy="504825"/>
            </a:xfrm>
            <a:prstGeom prst="line">
              <a:avLst/>
            </a:prstGeom>
            <a:ln>
              <a:solidFill>
                <a:srgbClr val="0096F2"/>
              </a:solidFill>
            </a:ln>
          </p:spPr>
          <p:style>
            <a:lnRef idx="1">
              <a:schemeClr val="accent1"/>
            </a:lnRef>
            <a:fillRef idx="0">
              <a:schemeClr val="accent1"/>
            </a:fillRef>
            <a:effectRef idx="0">
              <a:schemeClr val="accent1"/>
            </a:effectRef>
            <a:fontRef idx="minor">
              <a:schemeClr val="tx1"/>
            </a:fontRef>
          </p:style>
        </p:cxnSp>
      </p:grpSp>
      <p:sp>
        <p:nvSpPr>
          <p:cNvPr id="75" name="Slide Number Placeholder 3">
            <a:extLst>
              <a:ext uri="{FF2B5EF4-FFF2-40B4-BE49-F238E27FC236}">
                <a16:creationId xmlns:a16="http://schemas.microsoft.com/office/drawing/2014/main" id="{995C4180-28AF-4523-ACB0-A29791F40376}"/>
              </a:ext>
              <a:ext uri="{C183D7F6-B498-43B3-948B-1728B52AA6E4}">
                <adec:decorative xmlns:adec="http://schemas.microsoft.com/office/drawing/2017/decorative" val="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A63C77-25C2-433E-8366-D1BF05D41A61}" type="slidenum">
              <a:rPr lang="en-GB" smtClean="0"/>
              <a:pPr/>
              <a:t>‹#›</a:t>
            </a:fld>
            <a:endParaRPr lang="en-GB" dirty="0"/>
          </a:p>
        </p:txBody>
      </p:sp>
      <p:sp>
        <p:nvSpPr>
          <p:cNvPr id="45" name="object 3">
            <a:extLst>
              <a:ext uri="{FF2B5EF4-FFF2-40B4-BE49-F238E27FC236}">
                <a16:creationId xmlns:a16="http://schemas.microsoft.com/office/drawing/2014/main" id="{1EAB4461-A08F-4722-A2AA-807620FFF41A}"/>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662864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GB" dirty="0"/>
              <a:t>Insert Footer from Insert | Header &amp; Footer menu</a:t>
            </a:r>
          </a:p>
        </p:txBody>
      </p:sp>
      <p:sp>
        <p:nvSpPr>
          <p:cNvPr id="7" name="Slide Number Placeholder 6"/>
          <p:cNvSpPr>
            <a:spLocks noGrp="1"/>
          </p:cNvSpPr>
          <p:nvPr>
            <p:ph type="sldNum" sz="quarter" idx="12"/>
          </p:nvPr>
        </p:nvSpPr>
        <p:spPr/>
        <p:txBody>
          <a:bodyPr/>
          <a:lstStyle>
            <a:lvl1pPr algn="r">
              <a:defRPr/>
            </a:lvl1pPr>
          </a:lstStyle>
          <a:p>
            <a:fld id="{B1249AB1-AB30-4DB9-BB9C-D847817A3AC3}" type="slidenum">
              <a:rPr lang="en-GB" smtClean="0"/>
              <a:pPr/>
              <a:t>‹#›</a:t>
            </a:fld>
            <a:endParaRPr lang="en-GB" dirty="0"/>
          </a:p>
        </p:txBody>
      </p:sp>
      <p:sp>
        <p:nvSpPr>
          <p:cNvPr id="9" name="Content Placeholder 8"/>
          <p:cNvSpPr>
            <a:spLocks noGrp="1"/>
          </p:cNvSpPr>
          <p:nvPr>
            <p:ph sz="quarter" idx="13"/>
          </p:nvPr>
        </p:nvSpPr>
        <p:spPr>
          <a:xfrm>
            <a:off x="720751" y="1460499"/>
            <a:ext cx="5280000" cy="2304000"/>
          </a:xfrm>
        </p:spPr>
        <p:txBody>
          <a:bodyPr/>
          <a:lstStyle/>
          <a:p>
            <a:pPr lvl="0"/>
            <a:r>
              <a:rPr lang="en-US"/>
              <a:t>Click to edit Master text styles</a:t>
            </a:r>
          </a:p>
          <a:p>
            <a:pPr lvl="1"/>
            <a:r>
              <a:rPr lang="en-US"/>
              <a:t>Second level</a:t>
            </a:r>
          </a:p>
          <a:p>
            <a:pPr lvl="2"/>
            <a:r>
              <a:rPr lang="en-US"/>
              <a:t>Third level</a:t>
            </a:r>
          </a:p>
        </p:txBody>
      </p:sp>
      <p:sp>
        <p:nvSpPr>
          <p:cNvPr id="11" name="Content Placeholder 10"/>
          <p:cNvSpPr>
            <a:spLocks noGrp="1"/>
          </p:cNvSpPr>
          <p:nvPr>
            <p:ph sz="quarter" idx="14"/>
          </p:nvPr>
        </p:nvSpPr>
        <p:spPr>
          <a:xfrm>
            <a:off x="6191251" y="1460500"/>
            <a:ext cx="5281083" cy="2305051"/>
          </a:xfrm>
        </p:spPr>
        <p:txBody>
          <a:bodyPr/>
          <a:lstStyle/>
          <a:p>
            <a:pPr lvl="0"/>
            <a:r>
              <a:rPr lang="en-US"/>
              <a:t>Click to edit Master text styles</a:t>
            </a:r>
          </a:p>
          <a:p>
            <a:pPr lvl="1"/>
            <a:r>
              <a:rPr lang="en-US"/>
              <a:t>Second level</a:t>
            </a:r>
          </a:p>
          <a:p>
            <a:pPr lvl="2"/>
            <a:r>
              <a:rPr lang="en-US"/>
              <a:t>Third level</a:t>
            </a:r>
          </a:p>
        </p:txBody>
      </p:sp>
      <p:sp>
        <p:nvSpPr>
          <p:cNvPr id="8" name="Content Placeholder 8"/>
          <p:cNvSpPr>
            <a:spLocks noGrp="1"/>
          </p:cNvSpPr>
          <p:nvPr>
            <p:ph sz="quarter" idx="15"/>
          </p:nvPr>
        </p:nvSpPr>
        <p:spPr>
          <a:xfrm>
            <a:off x="719667" y="3957100"/>
            <a:ext cx="5280000" cy="2304000"/>
          </a:xfrm>
        </p:spPr>
        <p:txBody>
          <a:bodyPr/>
          <a:lstStyle/>
          <a:p>
            <a:pPr lvl="0"/>
            <a:r>
              <a:rPr lang="en-US"/>
              <a:t>Click to edit Master text styles</a:t>
            </a:r>
          </a:p>
          <a:p>
            <a:pPr lvl="1"/>
            <a:r>
              <a:rPr lang="en-US"/>
              <a:t>Second level</a:t>
            </a:r>
          </a:p>
          <a:p>
            <a:pPr lvl="2"/>
            <a:r>
              <a:rPr lang="en-US"/>
              <a:t>Third level</a:t>
            </a:r>
          </a:p>
        </p:txBody>
      </p:sp>
      <p:sp>
        <p:nvSpPr>
          <p:cNvPr id="10" name="Content Placeholder 10"/>
          <p:cNvSpPr>
            <a:spLocks noGrp="1"/>
          </p:cNvSpPr>
          <p:nvPr>
            <p:ph sz="quarter" idx="16"/>
          </p:nvPr>
        </p:nvSpPr>
        <p:spPr>
          <a:xfrm>
            <a:off x="6192011" y="3957100"/>
            <a:ext cx="5280323" cy="23040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76090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GB" dirty="0"/>
              <a:t>Insert Footer from Insert | Header &amp; Footer menu</a:t>
            </a:r>
          </a:p>
        </p:txBody>
      </p:sp>
      <p:sp>
        <p:nvSpPr>
          <p:cNvPr id="7" name="Slide Number Placeholder 6"/>
          <p:cNvSpPr>
            <a:spLocks noGrp="1"/>
          </p:cNvSpPr>
          <p:nvPr>
            <p:ph type="sldNum" sz="quarter" idx="12"/>
          </p:nvPr>
        </p:nvSpPr>
        <p:spPr/>
        <p:txBody>
          <a:bodyPr/>
          <a:lstStyle>
            <a:lvl1pPr algn="r">
              <a:defRPr/>
            </a:lvl1pPr>
          </a:lstStyle>
          <a:p>
            <a:fld id="{B1249AB1-AB30-4DB9-BB9C-D847817A3AC3}" type="slidenum">
              <a:rPr lang="en-GB" smtClean="0"/>
              <a:pPr/>
              <a:t>‹#›</a:t>
            </a:fld>
            <a:endParaRPr lang="en-GB" dirty="0"/>
          </a:p>
        </p:txBody>
      </p:sp>
      <p:sp>
        <p:nvSpPr>
          <p:cNvPr id="9" name="Content Placeholder 8"/>
          <p:cNvSpPr>
            <a:spLocks noGrp="1"/>
          </p:cNvSpPr>
          <p:nvPr>
            <p:ph sz="quarter" idx="13"/>
          </p:nvPr>
        </p:nvSpPr>
        <p:spPr>
          <a:xfrm>
            <a:off x="719667" y="1460501"/>
            <a:ext cx="34560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p:cNvSpPr>
            <a:spLocks noGrp="1"/>
          </p:cNvSpPr>
          <p:nvPr>
            <p:ph sz="quarter" idx="14"/>
          </p:nvPr>
        </p:nvSpPr>
        <p:spPr>
          <a:xfrm>
            <a:off x="4367833" y="1460501"/>
            <a:ext cx="34560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10"/>
          <p:cNvSpPr>
            <a:spLocks noGrp="1"/>
          </p:cNvSpPr>
          <p:nvPr>
            <p:ph sz="quarter" idx="15"/>
          </p:nvPr>
        </p:nvSpPr>
        <p:spPr>
          <a:xfrm>
            <a:off x="8016000" y="1460501"/>
            <a:ext cx="34560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21545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Third, Two-Third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GB" dirty="0"/>
              <a:t>Insert Footer from Insert | Header &amp; Footer menu</a:t>
            </a:r>
          </a:p>
        </p:txBody>
      </p:sp>
      <p:sp>
        <p:nvSpPr>
          <p:cNvPr id="7" name="Slide Number Placeholder 6"/>
          <p:cNvSpPr>
            <a:spLocks noGrp="1"/>
          </p:cNvSpPr>
          <p:nvPr>
            <p:ph type="sldNum" sz="quarter" idx="12"/>
          </p:nvPr>
        </p:nvSpPr>
        <p:spPr/>
        <p:txBody>
          <a:bodyPr/>
          <a:lstStyle>
            <a:lvl1pPr algn="r">
              <a:defRPr/>
            </a:lvl1pPr>
          </a:lstStyle>
          <a:p>
            <a:fld id="{B1249AB1-AB30-4DB9-BB9C-D847817A3AC3}" type="slidenum">
              <a:rPr lang="en-GB" smtClean="0"/>
              <a:pPr/>
              <a:t>‹#›</a:t>
            </a:fld>
            <a:endParaRPr lang="en-GB" dirty="0"/>
          </a:p>
        </p:txBody>
      </p:sp>
      <p:sp>
        <p:nvSpPr>
          <p:cNvPr id="9" name="Content Placeholder 8"/>
          <p:cNvSpPr>
            <a:spLocks noGrp="1"/>
          </p:cNvSpPr>
          <p:nvPr>
            <p:ph sz="quarter" idx="13"/>
          </p:nvPr>
        </p:nvSpPr>
        <p:spPr>
          <a:xfrm>
            <a:off x="719667" y="1460501"/>
            <a:ext cx="34560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10"/>
          <p:cNvSpPr>
            <a:spLocks noGrp="1"/>
          </p:cNvSpPr>
          <p:nvPr>
            <p:ph sz="quarter" idx="15"/>
          </p:nvPr>
        </p:nvSpPr>
        <p:spPr>
          <a:xfrm>
            <a:off x="4368800" y="1460500"/>
            <a:ext cx="710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49983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GB" dirty="0"/>
              <a:t>Insert Footer from Insert | Header &amp; Footer menu</a:t>
            </a:r>
          </a:p>
        </p:txBody>
      </p:sp>
      <p:sp>
        <p:nvSpPr>
          <p:cNvPr id="7" name="Slide Number Placeholder 6"/>
          <p:cNvSpPr>
            <a:spLocks noGrp="1"/>
          </p:cNvSpPr>
          <p:nvPr>
            <p:ph type="sldNum" sz="quarter" idx="12"/>
          </p:nvPr>
        </p:nvSpPr>
        <p:spPr/>
        <p:txBody>
          <a:bodyPr/>
          <a:lstStyle>
            <a:lvl1pPr algn="r">
              <a:defRPr/>
            </a:lvl1pPr>
          </a:lstStyle>
          <a:p>
            <a:fld id="{B1249AB1-AB30-4DB9-BB9C-D847817A3AC3}" type="slidenum">
              <a:rPr lang="en-GB" smtClean="0"/>
              <a:pPr/>
              <a:t>‹#›</a:t>
            </a:fld>
            <a:endParaRPr lang="en-GB" dirty="0"/>
          </a:p>
        </p:txBody>
      </p:sp>
      <p:sp>
        <p:nvSpPr>
          <p:cNvPr id="9" name="Content Placeholder 8"/>
          <p:cNvSpPr>
            <a:spLocks noGrp="1"/>
          </p:cNvSpPr>
          <p:nvPr>
            <p:ph sz="quarter" idx="13"/>
          </p:nvPr>
        </p:nvSpPr>
        <p:spPr>
          <a:xfrm>
            <a:off x="719667" y="1460500"/>
            <a:ext cx="3456000" cy="2305051"/>
          </a:xfrm>
        </p:spPr>
        <p:txBody>
          <a:bodyPr/>
          <a:lstStyle/>
          <a:p>
            <a:pPr lvl="0"/>
            <a:r>
              <a:rPr lang="en-US"/>
              <a:t>Click to edit Master text styles</a:t>
            </a:r>
          </a:p>
          <a:p>
            <a:pPr lvl="1"/>
            <a:r>
              <a:rPr lang="en-US"/>
              <a:t>Second level</a:t>
            </a:r>
          </a:p>
          <a:p>
            <a:pPr lvl="2"/>
            <a:r>
              <a:rPr lang="en-US"/>
              <a:t>Third level</a:t>
            </a:r>
          </a:p>
        </p:txBody>
      </p:sp>
      <p:sp>
        <p:nvSpPr>
          <p:cNvPr id="11" name="Content Placeholder 10"/>
          <p:cNvSpPr>
            <a:spLocks noGrp="1"/>
          </p:cNvSpPr>
          <p:nvPr>
            <p:ph sz="quarter" idx="14"/>
          </p:nvPr>
        </p:nvSpPr>
        <p:spPr>
          <a:xfrm>
            <a:off x="4367833" y="1460500"/>
            <a:ext cx="3456000" cy="2305051"/>
          </a:xfrm>
        </p:spPr>
        <p:txBody>
          <a:bodyPr/>
          <a:lstStyle/>
          <a:p>
            <a:pPr lvl="0"/>
            <a:r>
              <a:rPr lang="en-US"/>
              <a:t>Click to edit Master text styles</a:t>
            </a:r>
          </a:p>
          <a:p>
            <a:pPr lvl="1"/>
            <a:r>
              <a:rPr lang="en-US"/>
              <a:t>Second level</a:t>
            </a:r>
          </a:p>
          <a:p>
            <a:pPr lvl="2"/>
            <a:r>
              <a:rPr lang="en-US"/>
              <a:t>Third level</a:t>
            </a:r>
          </a:p>
        </p:txBody>
      </p:sp>
      <p:sp>
        <p:nvSpPr>
          <p:cNvPr id="8" name="Content Placeholder 10"/>
          <p:cNvSpPr>
            <a:spLocks noGrp="1"/>
          </p:cNvSpPr>
          <p:nvPr>
            <p:ph sz="quarter" idx="15"/>
          </p:nvPr>
        </p:nvSpPr>
        <p:spPr>
          <a:xfrm>
            <a:off x="8016000" y="1460500"/>
            <a:ext cx="3456000" cy="2305051"/>
          </a:xfrm>
        </p:spPr>
        <p:txBody>
          <a:bodyPr/>
          <a:lstStyle/>
          <a:p>
            <a:pPr lvl="0"/>
            <a:r>
              <a:rPr lang="en-US"/>
              <a:t>Click to edit Master text styles</a:t>
            </a:r>
          </a:p>
          <a:p>
            <a:pPr lvl="1"/>
            <a:r>
              <a:rPr lang="en-US"/>
              <a:t>Second level</a:t>
            </a:r>
          </a:p>
          <a:p>
            <a:pPr lvl="2"/>
            <a:r>
              <a:rPr lang="en-US"/>
              <a:t>Third level</a:t>
            </a:r>
          </a:p>
        </p:txBody>
      </p:sp>
      <p:sp>
        <p:nvSpPr>
          <p:cNvPr id="10" name="Content Placeholder 8"/>
          <p:cNvSpPr>
            <a:spLocks noGrp="1"/>
          </p:cNvSpPr>
          <p:nvPr>
            <p:ph sz="quarter" idx="16"/>
          </p:nvPr>
        </p:nvSpPr>
        <p:spPr>
          <a:xfrm>
            <a:off x="719667" y="3956050"/>
            <a:ext cx="3456000" cy="2305049"/>
          </a:xfrm>
        </p:spPr>
        <p:txBody>
          <a:bodyPr/>
          <a:lstStyle/>
          <a:p>
            <a:pPr lvl="0"/>
            <a:r>
              <a:rPr lang="en-US"/>
              <a:t>Click to edit Master text styles</a:t>
            </a:r>
          </a:p>
          <a:p>
            <a:pPr lvl="1"/>
            <a:r>
              <a:rPr lang="en-US"/>
              <a:t>Second level</a:t>
            </a:r>
          </a:p>
          <a:p>
            <a:pPr lvl="2"/>
            <a:r>
              <a:rPr lang="en-US"/>
              <a:t>Third level</a:t>
            </a:r>
          </a:p>
        </p:txBody>
      </p:sp>
      <p:sp>
        <p:nvSpPr>
          <p:cNvPr id="12" name="Content Placeholder 10"/>
          <p:cNvSpPr>
            <a:spLocks noGrp="1"/>
          </p:cNvSpPr>
          <p:nvPr>
            <p:ph sz="quarter" idx="17"/>
          </p:nvPr>
        </p:nvSpPr>
        <p:spPr>
          <a:xfrm>
            <a:off x="4367833" y="3956050"/>
            <a:ext cx="3456000" cy="2305049"/>
          </a:xfrm>
        </p:spPr>
        <p:txBody>
          <a:bodyPr/>
          <a:lstStyle/>
          <a:p>
            <a:pPr lvl="0"/>
            <a:r>
              <a:rPr lang="en-US"/>
              <a:t>Click to edit Master text styles</a:t>
            </a:r>
          </a:p>
          <a:p>
            <a:pPr lvl="1"/>
            <a:r>
              <a:rPr lang="en-US"/>
              <a:t>Second level</a:t>
            </a:r>
          </a:p>
          <a:p>
            <a:pPr lvl="2"/>
            <a:r>
              <a:rPr lang="en-US"/>
              <a:t>Third level</a:t>
            </a:r>
          </a:p>
        </p:txBody>
      </p:sp>
      <p:sp>
        <p:nvSpPr>
          <p:cNvPr id="13" name="Content Placeholder 10"/>
          <p:cNvSpPr>
            <a:spLocks noGrp="1"/>
          </p:cNvSpPr>
          <p:nvPr>
            <p:ph sz="quarter" idx="18"/>
          </p:nvPr>
        </p:nvSpPr>
        <p:spPr>
          <a:xfrm>
            <a:off x="8016000" y="3956050"/>
            <a:ext cx="3456000" cy="2305049"/>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77111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GB" dirty="0"/>
              <a:t>Insert Footer from Insert | Header &amp; Footer menu</a:t>
            </a:r>
          </a:p>
        </p:txBody>
      </p:sp>
      <p:sp>
        <p:nvSpPr>
          <p:cNvPr id="5" name="Slide Number Placeholder 4"/>
          <p:cNvSpPr>
            <a:spLocks noGrp="1"/>
          </p:cNvSpPr>
          <p:nvPr>
            <p:ph type="sldNum" sz="quarter" idx="12"/>
          </p:nvPr>
        </p:nvSpPr>
        <p:spPr/>
        <p:txBody>
          <a:bodyPr/>
          <a:lstStyle>
            <a:lvl1pPr algn="r">
              <a:defRPr/>
            </a:lvl1pPr>
          </a:lstStyle>
          <a:p>
            <a:fld id="{B1249AB1-AB30-4DB9-BB9C-D847817A3AC3}" type="slidenum">
              <a:rPr lang="en-GB" smtClean="0"/>
              <a:pPr/>
              <a:t>‹#›</a:t>
            </a:fld>
            <a:endParaRPr lang="en-GB" dirty="0"/>
          </a:p>
        </p:txBody>
      </p:sp>
    </p:spTree>
    <p:extLst>
      <p:ext uri="{BB962C8B-B14F-4D97-AF65-F5344CB8AC3E}">
        <p14:creationId xmlns:p14="http://schemas.microsoft.com/office/powerpoint/2010/main" val="3074150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Insert Footer from Insert | Header &amp; Footer menu</a:t>
            </a:r>
          </a:p>
        </p:txBody>
      </p:sp>
      <p:sp>
        <p:nvSpPr>
          <p:cNvPr id="4" name="Slide Number Placeholder 3"/>
          <p:cNvSpPr>
            <a:spLocks noGrp="1"/>
          </p:cNvSpPr>
          <p:nvPr>
            <p:ph type="sldNum" sz="quarter" idx="12"/>
          </p:nvPr>
        </p:nvSpPr>
        <p:spPr/>
        <p:txBody>
          <a:bodyPr/>
          <a:lstStyle>
            <a:lvl1pPr algn="r">
              <a:defRPr/>
            </a:lvl1pPr>
          </a:lstStyle>
          <a:p>
            <a:fld id="{B1249AB1-AB30-4DB9-BB9C-D847817A3AC3}" type="slidenum">
              <a:rPr lang="en-GB" smtClean="0"/>
              <a:pPr/>
              <a:t>‹#›</a:t>
            </a:fld>
            <a:endParaRPr lang="en-GB" dirty="0"/>
          </a:p>
        </p:txBody>
      </p:sp>
    </p:spTree>
    <p:extLst>
      <p:ext uri="{BB962C8B-B14F-4D97-AF65-F5344CB8AC3E}">
        <p14:creationId xmlns:p14="http://schemas.microsoft.com/office/powerpoint/2010/main" val="1911260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4" name="Picture Placeholder 13"/>
          <p:cNvSpPr>
            <a:spLocks noGrp="1"/>
          </p:cNvSpPr>
          <p:nvPr>
            <p:ph type="pic" sz="quarter" idx="13" hasCustomPrompt="1"/>
          </p:nvPr>
        </p:nvSpPr>
        <p:spPr>
          <a:xfrm>
            <a:off x="0" y="0"/>
            <a:ext cx="6000000" cy="6859200"/>
          </a:xfrm>
          <a:solidFill>
            <a:schemeClr val="accent2"/>
          </a:solidFill>
          <a:ln>
            <a:noFill/>
          </a:ln>
        </p:spPr>
        <p:txBody>
          <a:bodyPr/>
          <a:lstStyle>
            <a:lvl1pPr marL="0" indent="0">
              <a:buNone/>
              <a:defRPr/>
            </a:lvl1pPr>
          </a:lstStyle>
          <a:p>
            <a:r>
              <a:rPr lang="en-GB" dirty="0"/>
              <a:t> </a:t>
            </a:r>
          </a:p>
        </p:txBody>
      </p:sp>
      <p:sp>
        <p:nvSpPr>
          <p:cNvPr id="3" name="Subtitle 2"/>
          <p:cNvSpPr>
            <a:spLocks noGrp="1"/>
          </p:cNvSpPr>
          <p:nvPr>
            <p:ph type="subTitle" idx="1"/>
          </p:nvPr>
        </p:nvSpPr>
        <p:spPr>
          <a:xfrm>
            <a:off x="6191251" y="3956051"/>
            <a:ext cx="5280416" cy="960000"/>
          </a:xfrm>
        </p:spPr>
        <p:txBody>
          <a:bodyPr/>
          <a:lstStyle>
            <a:lvl1pPr marL="0" indent="0" algn="r">
              <a:buNone/>
              <a:defRPr sz="2133" b="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5" name="Footer Placeholder 4"/>
          <p:cNvSpPr>
            <a:spLocks noGrp="1"/>
          </p:cNvSpPr>
          <p:nvPr>
            <p:ph type="ftr" sz="quarter" idx="11"/>
          </p:nvPr>
        </p:nvSpPr>
        <p:spPr>
          <a:xfrm>
            <a:off x="718179" y="7173416"/>
            <a:ext cx="7200000" cy="180000"/>
          </a:xfrm>
        </p:spPr>
        <p:txBody>
          <a:bodyPr/>
          <a:lstStyle/>
          <a:p>
            <a:r>
              <a:rPr lang="en-GB"/>
              <a:t>This space can be used for inserting footer text</a:t>
            </a:r>
          </a:p>
        </p:txBody>
      </p:sp>
      <p:sp>
        <p:nvSpPr>
          <p:cNvPr id="6" name="Slide Number Placeholder 5"/>
          <p:cNvSpPr>
            <a:spLocks noGrp="1"/>
          </p:cNvSpPr>
          <p:nvPr>
            <p:ph type="sldNum" sz="quarter" idx="12"/>
          </p:nvPr>
        </p:nvSpPr>
        <p:spPr>
          <a:xfrm>
            <a:off x="11470179" y="7173416"/>
            <a:ext cx="720000" cy="180000"/>
          </a:xfrm>
        </p:spPr>
        <p:txBody>
          <a:bodyPr/>
          <a:lstStyle/>
          <a:p>
            <a:fld id="{B1249AB1-AB30-4DB9-BB9C-D847817A3AC3}" type="slidenum">
              <a:rPr lang="en-GB" smtClean="0"/>
              <a:t>‹#›</a:t>
            </a:fld>
            <a:endParaRPr lang="en-GB"/>
          </a:p>
        </p:txBody>
      </p:sp>
      <p:sp>
        <p:nvSpPr>
          <p:cNvPr id="2" name="Title 1"/>
          <p:cNvSpPr>
            <a:spLocks noGrp="1"/>
          </p:cNvSpPr>
          <p:nvPr>
            <p:ph type="ctrTitle"/>
          </p:nvPr>
        </p:nvSpPr>
        <p:spPr>
          <a:xfrm>
            <a:off x="0" y="2168851"/>
            <a:ext cx="12190179" cy="1584000"/>
          </a:xfrm>
          <a:gradFill>
            <a:gsLst>
              <a:gs pos="54000">
                <a:srgbClr val="662483"/>
              </a:gs>
              <a:gs pos="0">
                <a:srgbClr val="44257D"/>
              </a:gs>
              <a:gs pos="100000">
                <a:srgbClr val="00A19A"/>
              </a:gs>
            </a:gsLst>
            <a:lin ang="18000000" scaled="0"/>
          </a:gradFill>
        </p:spPr>
        <p:txBody>
          <a:bodyPr lIns="540000" tIns="90000" rIns="540000" bIns="90000" anchor="ctr" anchorCtr="0">
            <a:noAutofit/>
          </a:bodyPr>
          <a:lstStyle>
            <a:lvl1pPr algn="r">
              <a:lnSpc>
                <a:spcPct val="85000"/>
              </a:lnSpc>
              <a:defRPr sz="4267" b="0">
                <a:solidFill>
                  <a:schemeClr val="bg1"/>
                </a:solidFill>
              </a:defRPr>
            </a:lvl1pPr>
          </a:lstStyle>
          <a:p>
            <a:r>
              <a:rPr lang="en-US"/>
              <a:t>Click to edit Master title style</a:t>
            </a:r>
            <a:endParaRPr lang="en-US" dirty="0"/>
          </a:p>
        </p:txBody>
      </p:sp>
      <p:sp>
        <p:nvSpPr>
          <p:cNvPr id="15" name="Text Placeholder 10"/>
          <p:cNvSpPr>
            <a:spLocks noGrp="1"/>
          </p:cNvSpPr>
          <p:nvPr>
            <p:ph type="body" sz="quarter" idx="15" hasCustomPrompt="1"/>
          </p:nvPr>
        </p:nvSpPr>
        <p:spPr>
          <a:xfrm>
            <a:off x="0" y="0"/>
            <a:ext cx="720000" cy="6858000"/>
          </a:xfrm>
          <a:solidFill>
            <a:schemeClr val="accent1"/>
          </a:solidFill>
        </p:spPr>
        <p:txBody>
          <a:bodyPr/>
          <a:lstStyle>
            <a:lvl1pPr marL="0" indent="0">
              <a:buNone/>
              <a:defRPr/>
            </a:lvl1pPr>
          </a:lstStyle>
          <a:p>
            <a:pPr lvl="0"/>
            <a:r>
              <a:rPr lang="en-GB" dirty="0"/>
              <a:t> </a:t>
            </a:r>
          </a:p>
        </p:txBody>
      </p:sp>
      <p:sp>
        <p:nvSpPr>
          <p:cNvPr id="13" name="Date Placeholder 3"/>
          <p:cNvSpPr>
            <a:spLocks noGrp="1"/>
          </p:cNvSpPr>
          <p:nvPr>
            <p:ph type="dt" sz="half" idx="10"/>
          </p:nvPr>
        </p:nvSpPr>
        <p:spPr>
          <a:xfrm>
            <a:off x="6191251" y="5205197"/>
            <a:ext cx="5280416" cy="384000"/>
          </a:xfrm>
          <a:prstGeom prst="rect">
            <a:avLst/>
          </a:prstGeom>
        </p:spPr>
        <p:txBody>
          <a:bodyPr lIns="0" tIns="0" rIns="0" bIns="0"/>
          <a:lstStyle>
            <a:lvl1pPr algn="r">
              <a:defRPr sz="1867">
                <a:solidFill>
                  <a:schemeClr val="tx1"/>
                </a:solidFill>
              </a:defRPr>
            </a:lvl1pPr>
          </a:lstStyle>
          <a:p>
            <a:r>
              <a:rPr lang="en-GB" dirty="0"/>
              <a:t>Date placeholder</a:t>
            </a:r>
          </a:p>
        </p:txBody>
      </p:sp>
      <p:sp>
        <p:nvSpPr>
          <p:cNvPr id="16" name="Rectangle 15"/>
          <p:cNvSpPr/>
          <p:nvPr userDrawn="1"/>
        </p:nvSpPr>
        <p:spPr>
          <a:xfrm>
            <a:off x="12480709" y="308452"/>
            <a:ext cx="3072341" cy="47922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40000" tIns="240000" rIns="240000" bIns="240000" rtlCol="0" anchor="ctr">
            <a:spAutoFit/>
          </a:bodyPr>
          <a:lstStyle/>
          <a:p>
            <a:pPr algn="l"/>
            <a:r>
              <a:rPr lang="en-GB" sz="1333" b="1" noProof="0" dirty="0">
                <a:solidFill>
                  <a:schemeClr val="tx1"/>
                </a:solidFill>
              </a:rPr>
              <a:t>Please Note: </a:t>
            </a:r>
            <a:r>
              <a:rPr lang="en-GB" sz="1333" b="0" noProof="0" dirty="0">
                <a:solidFill>
                  <a:schemeClr val="tx1"/>
                </a:solidFill>
              </a:rPr>
              <a:t>The image on this slide sits behind the two coloured shapes.</a:t>
            </a:r>
            <a:r>
              <a:rPr lang="en-GB" sz="1333" b="0" baseline="0" noProof="0" dirty="0">
                <a:solidFill>
                  <a:schemeClr val="tx1"/>
                </a:solidFill>
              </a:rPr>
              <a:t> </a:t>
            </a:r>
          </a:p>
          <a:p>
            <a:pPr algn="l"/>
            <a:endParaRPr lang="en-GB" sz="1333" b="0" baseline="0" noProof="0" dirty="0">
              <a:solidFill>
                <a:schemeClr val="tx1"/>
              </a:solidFill>
            </a:endParaRPr>
          </a:p>
          <a:p>
            <a:pPr algn="l"/>
            <a:r>
              <a:rPr lang="en-GB" sz="1333" b="0" baseline="0" noProof="0" dirty="0">
                <a:solidFill>
                  <a:schemeClr val="tx1"/>
                </a:solidFill>
              </a:rPr>
              <a:t>When any existing image is replaced or, the overlapping coloured shapes will disappear (hide behind image).</a:t>
            </a:r>
          </a:p>
          <a:p>
            <a:pPr algn="l"/>
            <a:endParaRPr lang="en-GB" sz="1333" b="0" baseline="0" noProof="0" dirty="0">
              <a:solidFill>
                <a:schemeClr val="tx1"/>
              </a:solidFill>
            </a:endParaRPr>
          </a:p>
          <a:p>
            <a:pPr algn="l"/>
            <a:r>
              <a:rPr lang="en-GB" sz="1333" b="0" baseline="0" noProof="0" dirty="0">
                <a:solidFill>
                  <a:schemeClr val="tx1"/>
                </a:solidFill>
              </a:rPr>
              <a:t>Reset the slide layout to bring the overlapping shape back on top.  </a:t>
            </a:r>
          </a:p>
          <a:p>
            <a:pPr algn="l"/>
            <a:endParaRPr lang="en-GB" sz="1333" b="0" baseline="0" noProof="0" dirty="0">
              <a:solidFill>
                <a:schemeClr val="tx1"/>
              </a:solidFill>
            </a:endParaRPr>
          </a:p>
          <a:p>
            <a:pPr algn="l"/>
            <a:r>
              <a:rPr lang="en-GB" sz="1333" b="0" baseline="0" noProof="0" dirty="0">
                <a:solidFill>
                  <a:schemeClr val="tx1"/>
                </a:solidFill>
              </a:rPr>
              <a:t>To change the image to greyscale go to click on the image, go to Picture Tools on the Ribbon (this will only appear when an image is selected) and go to the </a:t>
            </a:r>
            <a:r>
              <a:rPr lang="en-GB" sz="1333" b="0" baseline="0" noProof="0" dirty="0" err="1">
                <a:solidFill>
                  <a:schemeClr val="tx1"/>
                </a:solidFill>
              </a:rPr>
              <a:t>Color</a:t>
            </a:r>
            <a:r>
              <a:rPr lang="en-GB" sz="1333" b="0" baseline="0" noProof="0" dirty="0">
                <a:solidFill>
                  <a:schemeClr val="tx1"/>
                </a:solidFill>
              </a:rPr>
              <a:t> option and under Recolour select the second option in which is Greyscale.</a:t>
            </a:r>
          </a:p>
          <a:p>
            <a:pPr algn="l"/>
            <a:endParaRPr lang="en-GB" sz="1333" b="1" baseline="0" noProof="0" dirty="0">
              <a:solidFill>
                <a:schemeClr val="tx1"/>
              </a:solidFill>
            </a:endParaRPr>
          </a:p>
          <a:p>
            <a:pPr algn="l"/>
            <a:r>
              <a:rPr lang="en-GB" sz="1333" b="1" baseline="0" noProof="0" dirty="0">
                <a:solidFill>
                  <a:schemeClr val="tx1"/>
                </a:solidFill>
              </a:rPr>
              <a:t>Note: If the overlapping shape disappears behind the image, click on Reset slide on the Home Ribbon</a:t>
            </a:r>
            <a:endParaRPr lang="en-GB" sz="1333" b="1" noProof="0" dirty="0">
              <a:solidFill>
                <a:schemeClr val="tx1"/>
              </a:solidFill>
            </a:endParaRPr>
          </a:p>
        </p:txBody>
      </p:sp>
      <p:pic>
        <p:nvPicPr>
          <p:cNvPr id="19" name="Picture 18" descr="A close up of a logo&#10;&#10;Description automatically generated">
            <a:extLst>
              <a:ext uri="{FF2B5EF4-FFF2-40B4-BE49-F238E27FC236}">
                <a16:creationId xmlns:a16="http://schemas.microsoft.com/office/drawing/2014/main" id="{AE019904-598A-4150-8BC6-DF1D0E5444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373" t="23989" r="10886" b="21809"/>
          <a:stretch/>
        </p:blipFill>
        <p:spPr>
          <a:xfrm>
            <a:off x="9456374" y="243554"/>
            <a:ext cx="2519393" cy="1291997"/>
          </a:xfrm>
          <a:prstGeom prst="rect">
            <a:avLst/>
          </a:prstGeom>
        </p:spPr>
      </p:pic>
    </p:spTree>
    <p:extLst>
      <p:ext uri="{BB962C8B-B14F-4D97-AF65-F5344CB8AC3E}">
        <p14:creationId xmlns:p14="http://schemas.microsoft.com/office/powerpoint/2010/main" val="3586061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ack Pag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2049C0-0C24-4679-ACBE-445B353D423E}"/>
              </a:ext>
            </a:extLst>
          </p:cNvPr>
          <p:cNvSpPr/>
          <p:nvPr userDrawn="1"/>
        </p:nvSpPr>
        <p:spPr bwMode="gray">
          <a:xfrm>
            <a:off x="0" y="0"/>
            <a:ext cx="12192000" cy="6858000"/>
          </a:xfrm>
          <a:prstGeom prst="rect">
            <a:avLst/>
          </a:prstGeom>
          <a:gradFill flip="none" rotWithShape="1">
            <a:gsLst>
              <a:gs pos="54000">
                <a:srgbClr val="662483"/>
              </a:gs>
              <a:gs pos="0">
                <a:srgbClr val="44257D"/>
              </a:gs>
              <a:gs pos="100000">
                <a:srgbClr val="00A19A"/>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 name="Rectangle 3"/>
          <p:cNvSpPr/>
          <p:nvPr userDrawn="1"/>
        </p:nvSpPr>
        <p:spPr>
          <a:xfrm>
            <a:off x="714013" y="5427187"/>
            <a:ext cx="10752667" cy="738664"/>
          </a:xfrm>
          <a:prstGeom prst="rect">
            <a:avLst/>
          </a:prstGeom>
        </p:spPr>
        <p:txBody>
          <a:bodyPr wrap="square" lIns="0" tIns="0" rIns="0" bIns="0" anchor="b" anchorCtr="0">
            <a:spAutoFit/>
          </a:bodyPr>
          <a:lstStyle/>
          <a:p>
            <a:r>
              <a:rPr lang="en-GB" sz="1600" dirty="0">
                <a:solidFill>
                  <a:schemeClr val="bg1"/>
                </a:solidFill>
              </a:rPr>
              <a:t>www.oilandgasuk.co.uk</a:t>
            </a:r>
            <a:br>
              <a:rPr lang="en-GB" sz="1600" dirty="0">
                <a:solidFill>
                  <a:schemeClr val="bg1"/>
                </a:solidFill>
              </a:rPr>
            </a:br>
            <a:r>
              <a:rPr lang="en-GB" sz="1600" dirty="0">
                <a:solidFill>
                  <a:schemeClr val="bg1"/>
                </a:solidFill>
              </a:rPr>
              <a:t>info@oilandgasuk.co.uk</a:t>
            </a:r>
          </a:p>
          <a:p>
            <a:r>
              <a:rPr lang="en-GB" sz="1600" dirty="0">
                <a:solidFill>
                  <a:schemeClr val="bg1"/>
                </a:solidFill>
              </a:rPr>
              <a:t>#OGUK</a:t>
            </a:r>
          </a:p>
        </p:txBody>
      </p:sp>
      <p:sp>
        <p:nvSpPr>
          <p:cNvPr id="5" name="Rectangle 4"/>
          <p:cNvSpPr/>
          <p:nvPr userDrawn="1"/>
        </p:nvSpPr>
        <p:spPr>
          <a:xfrm>
            <a:off x="719667" y="6256413"/>
            <a:ext cx="10752667" cy="246221"/>
          </a:xfrm>
          <a:prstGeom prst="rect">
            <a:avLst/>
          </a:prstGeom>
        </p:spPr>
        <p:txBody>
          <a:bodyPr wrap="square" lIns="0" tIns="0" rIns="0" bIns="0" anchor="b" anchorCtr="0">
            <a:spAutoFit/>
          </a:bodyPr>
          <a:lstStyle/>
          <a:p>
            <a:r>
              <a:rPr lang="en-GB" sz="1600" dirty="0">
                <a:solidFill>
                  <a:schemeClr val="bg1"/>
                </a:solidFill>
              </a:rPr>
              <a:t>© 2019 The UK Oil and Gas Industry Association Limited, trading as OGUK</a:t>
            </a:r>
          </a:p>
        </p:txBody>
      </p:sp>
      <p:pic>
        <p:nvPicPr>
          <p:cNvPr id="8" name="Picture 7">
            <a:extLst>
              <a:ext uri="{FF2B5EF4-FFF2-40B4-BE49-F238E27FC236}">
                <a16:creationId xmlns:a16="http://schemas.microsoft.com/office/drawing/2014/main" id="{6415ECA6-81FA-4AA4-AC01-A01E781582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281" y="-555442"/>
            <a:ext cx="10693400" cy="7556500"/>
          </a:xfrm>
          <a:prstGeom prst="rect">
            <a:avLst/>
          </a:prstGeom>
        </p:spPr>
      </p:pic>
    </p:spTree>
    <p:extLst>
      <p:ext uri="{BB962C8B-B14F-4D97-AF65-F5344CB8AC3E}">
        <p14:creationId xmlns:p14="http://schemas.microsoft.com/office/powerpoint/2010/main" val="812517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240F-DE59-4896-B051-58091F0F21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DD761-4E2E-4F21-AC1F-CFEE88FE0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DC886F-7CC8-4DBC-95CD-91D3B78A44F1}"/>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5" name="Footer Placeholder 4">
            <a:extLst>
              <a:ext uri="{FF2B5EF4-FFF2-40B4-BE49-F238E27FC236}">
                <a16:creationId xmlns:a16="http://schemas.microsoft.com/office/drawing/2014/main" id="{7C8DA9EC-D33E-46C7-9DCD-CC7F48D61C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A661A9-BF3E-4CCE-8BBF-6EE23E87A589}"/>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765942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90D-C875-43F4-AD0C-E294383A40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C28F23-2BBD-49CD-9A8D-CE800D6C97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BCE775-911A-446D-8FD7-3F8EAD9BEB8A}"/>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5" name="Footer Placeholder 4">
            <a:extLst>
              <a:ext uri="{FF2B5EF4-FFF2-40B4-BE49-F238E27FC236}">
                <a16:creationId xmlns:a16="http://schemas.microsoft.com/office/drawing/2014/main" id="{B66F3DF7-7FEB-4EBA-9271-42F6F72E0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8374E1-DD84-4F9A-BE9D-6BB0DC16AC65}"/>
              </a:ext>
            </a:extLst>
          </p:cNvPr>
          <p:cNvSpPr>
            <a:spLocks noGrp="1"/>
          </p:cNvSpPr>
          <p:nvPr>
            <p:ph type="sldNum" sz="quarter" idx="12"/>
          </p:nvPr>
        </p:nvSpPr>
        <p:spPr/>
        <p:txBody>
          <a:bodyPr/>
          <a:lstStyle/>
          <a:p>
            <a:fld id="{61236473-9B97-43A0-8858-807FB8A7B1C1}" type="slidenum">
              <a:rPr lang="en-GB" smtClean="0"/>
              <a:t>‹#›</a:t>
            </a:fld>
            <a:endParaRPr lang="en-GB"/>
          </a:p>
        </p:txBody>
      </p:sp>
      <p:grpSp>
        <p:nvGrpSpPr>
          <p:cNvPr id="7" name="Group 6">
            <a:extLst>
              <a:ext uri="{FF2B5EF4-FFF2-40B4-BE49-F238E27FC236}">
                <a16:creationId xmlns:a16="http://schemas.microsoft.com/office/drawing/2014/main" id="{7172D5BB-148E-4D95-B661-F5D4572D50C1}"/>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8" name="Rectangle 7">
              <a:extLst>
                <a:ext uri="{FF2B5EF4-FFF2-40B4-BE49-F238E27FC236}">
                  <a16:creationId xmlns:a16="http://schemas.microsoft.com/office/drawing/2014/main" id="{8BA81556-F0A7-4273-8B0A-C94B1DB7CBEC}"/>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9" name="Rectangle 8">
              <a:extLst>
                <a:ext uri="{FF2B5EF4-FFF2-40B4-BE49-F238E27FC236}">
                  <a16:creationId xmlns:a16="http://schemas.microsoft.com/office/drawing/2014/main" id="{F9F3F117-F9CE-49B9-B72E-502366A0CAB6}"/>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0" name="Rectangle 9">
              <a:extLst>
                <a:ext uri="{FF2B5EF4-FFF2-40B4-BE49-F238E27FC236}">
                  <a16:creationId xmlns:a16="http://schemas.microsoft.com/office/drawing/2014/main" id="{19707096-2475-48C6-AE34-E4A2D4110941}"/>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mn-lt"/>
                  <a:ea typeface="+mn-ea"/>
                  <a:cs typeface="+mn-cs"/>
                </a:rPr>
                <a:t>Influence: R0 G174 B239  </a:t>
              </a:r>
            </a:p>
          </p:txBody>
        </p:sp>
        <p:sp>
          <p:nvSpPr>
            <p:cNvPr id="11" name="Rectangle 10">
              <a:extLst>
                <a:ext uri="{FF2B5EF4-FFF2-40B4-BE49-F238E27FC236}">
                  <a16:creationId xmlns:a16="http://schemas.microsoft.com/office/drawing/2014/main" id="{D046A107-8AE3-41AE-889A-C48B86795909}"/>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2" name="Rectangle 11">
              <a:extLst>
                <a:ext uri="{FF2B5EF4-FFF2-40B4-BE49-F238E27FC236}">
                  <a16:creationId xmlns:a16="http://schemas.microsoft.com/office/drawing/2014/main" id="{34D57F20-55AD-4C4D-874D-D9BA91F5052A}"/>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13" name="Rectangle 12">
              <a:extLst>
                <a:ext uri="{FF2B5EF4-FFF2-40B4-BE49-F238E27FC236}">
                  <a16:creationId xmlns:a16="http://schemas.microsoft.com/office/drawing/2014/main" id="{FD30D057-D552-4372-A790-871C4E7DA249}"/>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14" name="Rectangle 13">
              <a:extLst>
                <a:ext uri="{FF2B5EF4-FFF2-40B4-BE49-F238E27FC236}">
                  <a16:creationId xmlns:a16="http://schemas.microsoft.com/office/drawing/2014/main" id="{CAF97DB4-CAC9-455B-8E21-97F7E5F2C199}"/>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5" name="Rectangle 14">
              <a:extLst>
                <a:ext uri="{FF2B5EF4-FFF2-40B4-BE49-F238E27FC236}">
                  <a16:creationId xmlns:a16="http://schemas.microsoft.com/office/drawing/2014/main" id="{F9399A65-6B93-4ADD-B66E-25CF62D359AC}"/>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6" name="Rectangle 15">
              <a:extLst>
                <a:ext uri="{FF2B5EF4-FFF2-40B4-BE49-F238E27FC236}">
                  <a16:creationId xmlns:a16="http://schemas.microsoft.com/office/drawing/2014/main" id="{96C3960C-F3C5-4E34-B268-6B483A086712}"/>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7" name="Rectangle 16">
              <a:extLst>
                <a:ext uri="{FF2B5EF4-FFF2-40B4-BE49-F238E27FC236}">
                  <a16:creationId xmlns:a16="http://schemas.microsoft.com/office/drawing/2014/main" id="{2F9BF084-D3C3-414D-96F6-9708ED938AAC}"/>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rPr>
                <a:t>OGA </a:t>
              </a:r>
              <a:r>
                <a:rPr kumimoji="0" lang="en-US" sz="900" b="0" i="0" u="none" strike="noStrike" kern="0" cap="none" spc="0" normalizeH="0" baseline="0" noProof="0" dirty="0" err="1">
                  <a:ln>
                    <a:noFill/>
                  </a:ln>
                  <a:solidFill>
                    <a:prstClr val="black"/>
                  </a:solidFill>
                  <a:effectLst/>
                  <a:uLnTx/>
                  <a:uFillTx/>
                  <a:latin typeface="+mn-lt"/>
                  <a:ea typeface="+mn-ea"/>
                  <a:cs typeface="+mn-cs"/>
                </a:rPr>
                <a:t>colour</a:t>
              </a:r>
              <a:r>
                <a:rPr kumimoji="0" lang="en-US" sz="900" b="0" i="0" u="none" strike="noStrike" kern="0" cap="none" spc="0" normalizeH="0" baseline="0" noProof="0" dirty="0">
                  <a:ln>
                    <a:noFill/>
                  </a:ln>
                  <a:solidFill>
                    <a:prstClr val="black"/>
                  </a:solidFill>
                  <a:effectLst/>
                  <a:uLnTx/>
                  <a:uFillTx/>
                  <a:latin typeface="+mn-lt"/>
                  <a:ea typeface="+mn-ea"/>
                  <a:cs typeface="+mn-cs"/>
                </a:rPr>
                <a:t> family R-G-B</a:t>
              </a:r>
            </a:p>
          </p:txBody>
        </p:sp>
        <p:sp>
          <p:nvSpPr>
            <p:cNvPr id="18" name="Rectangle 17">
              <a:extLst>
                <a:ext uri="{FF2B5EF4-FFF2-40B4-BE49-F238E27FC236}">
                  <a16:creationId xmlns:a16="http://schemas.microsoft.com/office/drawing/2014/main" id="{F00AE282-2F57-4EEF-B5A0-2A35777F1165}"/>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
        <p:nvSpPr>
          <p:cNvPr id="19" name="object 3">
            <a:extLst>
              <a:ext uri="{FF2B5EF4-FFF2-40B4-BE49-F238E27FC236}">
                <a16:creationId xmlns:a16="http://schemas.microsoft.com/office/drawing/2014/main" id="{F5F2AD1D-79AF-4F30-BA81-3861CDC27319}"/>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51453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90D-C875-43F4-AD0C-E294383A40E2}"/>
              </a:ext>
            </a:extLst>
          </p:cNvPr>
          <p:cNvSpPr>
            <a:spLocks noGrp="1"/>
          </p:cNvSpPr>
          <p:nvPr>
            <p:ph type="title"/>
          </p:nvPr>
        </p:nvSpPr>
        <p:spPr/>
        <p:txBody>
          <a:bodyPr/>
          <a:lstStyle/>
          <a:p>
            <a:r>
              <a:rPr lang="en-US"/>
              <a:t>Click to edit Master title style</a:t>
            </a:r>
            <a:endParaRPr lang="en-GB"/>
          </a:p>
        </p:txBody>
      </p:sp>
      <p:grpSp>
        <p:nvGrpSpPr>
          <p:cNvPr id="7" name="Group 6">
            <a:extLst>
              <a:ext uri="{FF2B5EF4-FFF2-40B4-BE49-F238E27FC236}">
                <a16:creationId xmlns:a16="http://schemas.microsoft.com/office/drawing/2014/main" id="{7172D5BB-148E-4D95-B661-F5D4572D50C1}"/>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8" name="Rectangle 7">
              <a:extLst>
                <a:ext uri="{FF2B5EF4-FFF2-40B4-BE49-F238E27FC236}">
                  <a16:creationId xmlns:a16="http://schemas.microsoft.com/office/drawing/2014/main" id="{8BA81556-F0A7-4273-8B0A-C94B1DB7CBEC}"/>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9" name="Rectangle 8">
              <a:extLst>
                <a:ext uri="{FF2B5EF4-FFF2-40B4-BE49-F238E27FC236}">
                  <a16:creationId xmlns:a16="http://schemas.microsoft.com/office/drawing/2014/main" id="{F9F3F117-F9CE-49B9-B72E-502366A0CAB6}"/>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0" name="Rectangle 9">
              <a:extLst>
                <a:ext uri="{FF2B5EF4-FFF2-40B4-BE49-F238E27FC236}">
                  <a16:creationId xmlns:a16="http://schemas.microsoft.com/office/drawing/2014/main" id="{19707096-2475-48C6-AE34-E4A2D4110941}"/>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mn-lt"/>
                  <a:ea typeface="+mn-ea"/>
                  <a:cs typeface="+mn-cs"/>
                </a:rPr>
                <a:t>Influence: R0 G174 B239  </a:t>
              </a:r>
            </a:p>
          </p:txBody>
        </p:sp>
        <p:sp>
          <p:nvSpPr>
            <p:cNvPr id="11" name="Rectangle 10">
              <a:extLst>
                <a:ext uri="{FF2B5EF4-FFF2-40B4-BE49-F238E27FC236}">
                  <a16:creationId xmlns:a16="http://schemas.microsoft.com/office/drawing/2014/main" id="{D046A107-8AE3-41AE-889A-C48B86795909}"/>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2" name="Rectangle 11">
              <a:extLst>
                <a:ext uri="{FF2B5EF4-FFF2-40B4-BE49-F238E27FC236}">
                  <a16:creationId xmlns:a16="http://schemas.microsoft.com/office/drawing/2014/main" id="{34D57F20-55AD-4C4D-874D-D9BA91F5052A}"/>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13" name="Rectangle 12">
              <a:extLst>
                <a:ext uri="{FF2B5EF4-FFF2-40B4-BE49-F238E27FC236}">
                  <a16:creationId xmlns:a16="http://schemas.microsoft.com/office/drawing/2014/main" id="{FD30D057-D552-4372-A790-871C4E7DA249}"/>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14" name="Rectangle 13">
              <a:extLst>
                <a:ext uri="{FF2B5EF4-FFF2-40B4-BE49-F238E27FC236}">
                  <a16:creationId xmlns:a16="http://schemas.microsoft.com/office/drawing/2014/main" id="{CAF97DB4-CAC9-455B-8E21-97F7E5F2C199}"/>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5" name="Rectangle 14">
              <a:extLst>
                <a:ext uri="{FF2B5EF4-FFF2-40B4-BE49-F238E27FC236}">
                  <a16:creationId xmlns:a16="http://schemas.microsoft.com/office/drawing/2014/main" id="{F9399A65-6B93-4ADD-B66E-25CF62D359AC}"/>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6" name="Rectangle 15">
              <a:extLst>
                <a:ext uri="{FF2B5EF4-FFF2-40B4-BE49-F238E27FC236}">
                  <a16:creationId xmlns:a16="http://schemas.microsoft.com/office/drawing/2014/main" id="{96C3960C-F3C5-4E34-B268-6B483A086712}"/>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7" name="Rectangle 16">
              <a:extLst>
                <a:ext uri="{FF2B5EF4-FFF2-40B4-BE49-F238E27FC236}">
                  <a16:creationId xmlns:a16="http://schemas.microsoft.com/office/drawing/2014/main" id="{2F9BF084-D3C3-414D-96F6-9708ED938AAC}"/>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rPr>
                <a:t>OGA </a:t>
              </a:r>
              <a:r>
                <a:rPr kumimoji="0" lang="en-US" sz="900" b="0" i="0" u="none" strike="noStrike" kern="0" cap="none" spc="0" normalizeH="0" baseline="0" noProof="0" dirty="0" err="1">
                  <a:ln>
                    <a:noFill/>
                  </a:ln>
                  <a:solidFill>
                    <a:prstClr val="black"/>
                  </a:solidFill>
                  <a:effectLst/>
                  <a:uLnTx/>
                  <a:uFillTx/>
                  <a:latin typeface="+mn-lt"/>
                  <a:ea typeface="+mn-ea"/>
                  <a:cs typeface="+mn-cs"/>
                </a:rPr>
                <a:t>colour</a:t>
              </a:r>
              <a:r>
                <a:rPr kumimoji="0" lang="en-US" sz="900" b="0" i="0" u="none" strike="noStrike" kern="0" cap="none" spc="0" normalizeH="0" baseline="0" noProof="0" dirty="0">
                  <a:ln>
                    <a:noFill/>
                  </a:ln>
                  <a:solidFill>
                    <a:prstClr val="black"/>
                  </a:solidFill>
                  <a:effectLst/>
                  <a:uLnTx/>
                  <a:uFillTx/>
                  <a:latin typeface="+mn-lt"/>
                  <a:ea typeface="+mn-ea"/>
                  <a:cs typeface="+mn-cs"/>
                </a:rPr>
                <a:t> family R-G-B</a:t>
              </a:r>
            </a:p>
          </p:txBody>
        </p:sp>
        <p:sp>
          <p:nvSpPr>
            <p:cNvPr id="18" name="Rectangle 17">
              <a:extLst>
                <a:ext uri="{FF2B5EF4-FFF2-40B4-BE49-F238E27FC236}">
                  <a16:creationId xmlns:a16="http://schemas.microsoft.com/office/drawing/2014/main" id="{F00AE282-2F57-4EEF-B5A0-2A35777F1165}"/>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
        <p:nvSpPr>
          <p:cNvPr id="19" name="object 3">
            <a:extLst>
              <a:ext uri="{FF2B5EF4-FFF2-40B4-BE49-F238E27FC236}">
                <a16:creationId xmlns:a16="http://schemas.microsoft.com/office/drawing/2014/main" id="{F5F2AD1D-79AF-4F30-BA81-3861CDC27319}"/>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1" name="Content Placeholder 20">
            <a:extLst>
              <a:ext uri="{FF2B5EF4-FFF2-40B4-BE49-F238E27FC236}">
                <a16:creationId xmlns:a16="http://schemas.microsoft.com/office/drawing/2014/main" id="{7196DA74-EA56-418E-978E-A7D25924ED7C}"/>
              </a:ext>
            </a:extLst>
          </p:cNvPr>
          <p:cNvSpPr>
            <a:spLocks noGrp="1"/>
          </p:cNvSpPr>
          <p:nvPr>
            <p:ph sz="quarter" idx="10"/>
          </p:nvPr>
        </p:nvSpPr>
        <p:spPr>
          <a:xfrm>
            <a:off x="1268413" y="2220913"/>
            <a:ext cx="2625725" cy="501650"/>
          </a:xfrm>
        </p:spPr>
        <p:txBody>
          <a:bodyPr/>
          <a:lstStyle>
            <a:lvl1pPr marL="0" indent="0">
              <a:buNone/>
              <a:defRPr/>
            </a:lvl1pPr>
          </a:lstStyle>
          <a:p>
            <a:pPr lvl="0"/>
            <a:endParaRPr lang="en-GB" dirty="0"/>
          </a:p>
        </p:txBody>
      </p:sp>
      <p:sp>
        <p:nvSpPr>
          <p:cNvPr id="22" name="Content Placeholder 20">
            <a:extLst>
              <a:ext uri="{FF2B5EF4-FFF2-40B4-BE49-F238E27FC236}">
                <a16:creationId xmlns:a16="http://schemas.microsoft.com/office/drawing/2014/main" id="{B4CF149B-903D-44D4-8332-049864399AC7}"/>
              </a:ext>
            </a:extLst>
          </p:cNvPr>
          <p:cNvSpPr>
            <a:spLocks noGrp="1"/>
          </p:cNvSpPr>
          <p:nvPr>
            <p:ph sz="quarter" idx="11"/>
          </p:nvPr>
        </p:nvSpPr>
        <p:spPr>
          <a:xfrm>
            <a:off x="1268413" y="3006024"/>
            <a:ext cx="2625725" cy="501650"/>
          </a:xfrm>
        </p:spPr>
        <p:txBody>
          <a:bodyPr/>
          <a:lstStyle>
            <a:lvl1pPr marL="0" indent="0">
              <a:buNone/>
              <a:defRPr/>
            </a:lvl1pPr>
          </a:lstStyle>
          <a:p>
            <a:pPr lvl="0"/>
            <a:endParaRPr lang="en-GB" dirty="0"/>
          </a:p>
        </p:txBody>
      </p:sp>
      <p:sp>
        <p:nvSpPr>
          <p:cNvPr id="23" name="Content Placeholder 20">
            <a:extLst>
              <a:ext uri="{FF2B5EF4-FFF2-40B4-BE49-F238E27FC236}">
                <a16:creationId xmlns:a16="http://schemas.microsoft.com/office/drawing/2014/main" id="{D79F9356-1F2E-4777-B40F-8901C5140A4C}"/>
              </a:ext>
            </a:extLst>
          </p:cNvPr>
          <p:cNvSpPr>
            <a:spLocks noGrp="1"/>
          </p:cNvSpPr>
          <p:nvPr>
            <p:ph sz="quarter" idx="12"/>
          </p:nvPr>
        </p:nvSpPr>
        <p:spPr>
          <a:xfrm>
            <a:off x="1268413" y="3791135"/>
            <a:ext cx="2625725" cy="501650"/>
          </a:xfrm>
        </p:spPr>
        <p:txBody>
          <a:bodyPr/>
          <a:lstStyle>
            <a:lvl1pPr marL="0" indent="0">
              <a:buNone/>
              <a:defRPr/>
            </a:lvl1pPr>
          </a:lstStyle>
          <a:p>
            <a:pPr lvl="0"/>
            <a:endParaRPr lang="en-GB" dirty="0"/>
          </a:p>
        </p:txBody>
      </p:sp>
      <p:sp>
        <p:nvSpPr>
          <p:cNvPr id="24" name="Content Placeholder 20">
            <a:extLst>
              <a:ext uri="{FF2B5EF4-FFF2-40B4-BE49-F238E27FC236}">
                <a16:creationId xmlns:a16="http://schemas.microsoft.com/office/drawing/2014/main" id="{D6655CB1-B021-4830-B013-84385509BDB2}"/>
              </a:ext>
            </a:extLst>
          </p:cNvPr>
          <p:cNvSpPr>
            <a:spLocks noGrp="1"/>
          </p:cNvSpPr>
          <p:nvPr>
            <p:ph sz="quarter" idx="13"/>
          </p:nvPr>
        </p:nvSpPr>
        <p:spPr>
          <a:xfrm>
            <a:off x="1268413" y="4576246"/>
            <a:ext cx="2625725" cy="501650"/>
          </a:xfrm>
        </p:spPr>
        <p:txBody>
          <a:bodyPr/>
          <a:lstStyle>
            <a:lvl1pPr marL="0" indent="0">
              <a:buNone/>
              <a:defRPr/>
            </a:lvl1pPr>
          </a:lstStyle>
          <a:p>
            <a:pPr lvl="0"/>
            <a:endParaRPr lang="en-GB" dirty="0"/>
          </a:p>
        </p:txBody>
      </p:sp>
      <p:sp>
        <p:nvSpPr>
          <p:cNvPr id="25" name="Content Placeholder 20">
            <a:extLst>
              <a:ext uri="{FF2B5EF4-FFF2-40B4-BE49-F238E27FC236}">
                <a16:creationId xmlns:a16="http://schemas.microsoft.com/office/drawing/2014/main" id="{621E495B-9B83-42EF-A619-971DCFB9F3E3}"/>
              </a:ext>
            </a:extLst>
          </p:cNvPr>
          <p:cNvSpPr>
            <a:spLocks noGrp="1"/>
          </p:cNvSpPr>
          <p:nvPr>
            <p:ph sz="quarter" idx="14"/>
          </p:nvPr>
        </p:nvSpPr>
        <p:spPr>
          <a:xfrm>
            <a:off x="4429484" y="2220913"/>
            <a:ext cx="2625725" cy="501650"/>
          </a:xfrm>
        </p:spPr>
        <p:txBody>
          <a:bodyPr/>
          <a:lstStyle>
            <a:lvl1pPr marL="0" indent="0">
              <a:buNone/>
              <a:defRPr/>
            </a:lvl1pPr>
          </a:lstStyle>
          <a:p>
            <a:pPr lvl="0"/>
            <a:endParaRPr lang="en-GB" dirty="0"/>
          </a:p>
        </p:txBody>
      </p:sp>
      <p:sp>
        <p:nvSpPr>
          <p:cNvPr id="26" name="Content Placeholder 20">
            <a:extLst>
              <a:ext uri="{FF2B5EF4-FFF2-40B4-BE49-F238E27FC236}">
                <a16:creationId xmlns:a16="http://schemas.microsoft.com/office/drawing/2014/main" id="{26AA3E06-68E6-443B-94DD-F1A6D5D04FB4}"/>
              </a:ext>
            </a:extLst>
          </p:cNvPr>
          <p:cNvSpPr>
            <a:spLocks noGrp="1"/>
          </p:cNvSpPr>
          <p:nvPr>
            <p:ph sz="quarter" idx="15"/>
          </p:nvPr>
        </p:nvSpPr>
        <p:spPr>
          <a:xfrm>
            <a:off x="4429484" y="3006024"/>
            <a:ext cx="2625725" cy="501650"/>
          </a:xfrm>
        </p:spPr>
        <p:txBody>
          <a:bodyPr/>
          <a:lstStyle>
            <a:lvl1pPr marL="0" indent="0">
              <a:buNone/>
              <a:defRPr/>
            </a:lvl1pPr>
          </a:lstStyle>
          <a:p>
            <a:pPr lvl="0"/>
            <a:endParaRPr lang="en-GB" dirty="0"/>
          </a:p>
        </p:txBody>
      </p:sp>
      <p:sp>
        <p:nvSpPr>
          <p:cNvPr id="27" name="Content Placeholder 20">
            <a:extLst>
              <a:ext uri="{FF2B5EF4-FFF2-40B4-BE49-F238E27FC236}">
                <a16:creationId xmlns:a16="http://schemas.microsoft.com/office/drawing/2014/main" id="{9DA32E58-6535-43CF-BAFF-FBF3DB1FEA0A}"/>
              </a:ext>
            </a:extLst>
          </p:cNvPr>
          <p:cNvSpPr>
            <a:spLocks noGrp="1"/>
          </p:cNvSpPr>
          <p:nvPr>
            <p:ph sz="quarter" idx="16"/>
          </p:nvPr>
        </p:nvSpPr>
        <p:spPr>
          <a:xfrm>
            <a:off x="4429484" y="3791135"/>
            <a:ext cx="2625725" cy="501650"/>
          </a:xfrm>
        </p:spPr>
        <p:txBody>
          <a:bodyPr/>
          <a:lstStyle>
            <a:lvl1pPr marL="0" indent="0">
              <a:buNone/>
              <a:defRPr/>
            </a:lvl1pPr>
          </a:lstStyle>
          <a:p>
            <a:pPr lvl="0"/>
            <a:endParaRPr lang="en-GB" dirty="0"/>
          </a:p>
        </p:txBody>
      </p:sp>
      <p:sp>
        <p:nvSpPr>
          <p:cNvPr id="28" name="Content Placeholder 20">
            <a:extLst>
              <a:ext uri="{FF2B5EF4-FFF2-40B4-BE49-F238E27FC236}">
                <a16:creationId xmlns:a16="http://schemas.microsoft.com/office/drawing/2014/main" id="{D391287A-1F9A-4C8A-8C9C-DDC838DAC586}"/>
              </a:ext>
            </a:extLst>
          </p:cNvPr>
          <p:cNvSpPr>
            <a:spLocks noGrp="1"/>
          </p:cNvSpPr>
          <p:nvPr>
            <p:ph sz="quarter" idx="17"/>
          </p:nvPr>
        </p:nvSpPr>
        <p:spPr>
          <a:xfrm>
            <a:off x="4429484" y="4576246"/>
            <a:ext cx="2625725" cy="501650"/>
          </a:xfrm>
        </p:spPr>
        <p:txBody>
          <a:bodyPr/>
          <a:lstStyle>
            <a:lvl1pPr marL="0" indent="0">
              <a:buNone/>
              <a:defRPr/>
            </a:lvl1pPr>
          </a:lstStyle>
          <a:p>
            <a:pPr lvl="0"/>
            <a:endParaRPr lang="en-GB" dirty="0"/>
          </a:p>
        </p:txBody>
      </p:sp>
      <p:cxnSp>
        <p:nvCxnSpPr>
          <p:cNvPr id="29" name="Straight Connector 28">
            <a:extLst>
              <a:ext uri="{FF2B5EF4-FFF2-40B4-BE49-F238E27FC236}">
                <a16:creationId xmlns:a16="http://schemas.microsoft.com/office/drawing/2014/main" id="{5F209F1A-259F-4B64-BB74-F0EBB4D7E846}"/>
              </a:ext>
              <a:ext uri="{C183D7F6-B498-43B3-948B-1728B52AA6E4}">
                <adec:decorative xmlns:adec="http://schemas.microsoft.com/office/drawing/2017/decorative" val="1"/>
              </a:ext>
            </a:extLst>
          </p:cNvPr>
          <p:cNvCxnSpPr/>
          <p:nvPr userDrawn="1"/>
        </p:nvCxnSpPr>
        <p:spPr>
          <a:xfrm>
            <a:off x="4286250" y="1619250"/>
            <a:ext cx="0" cy="4857750"/>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88E1597-4B65-4033-A2EE-51FF691A4BF1}"/>
              </a:ext>
              <a:ext uri="{C183D7F6-B498-43B3-948B-1728B52AA6E4}">
                <adec:decorative xmlns:adec="http://schemas.microsoft.com/office/drawing/2017/decorative" val="1"/>
              </a:ext>
            </a:extLst>
          </p:cNvPr>
          <p:cNvCxnSpPr/>
          <p:nvPr userDrawn="1"/>
        </p:nvCxnSpPr>
        <p:spPr>
          <a:xfrm>
            <a:off x="8267700" y="1619250"/>
            <a:ext cx="0" cy="4857750"/>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548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9F10582-C5FE-4D31-9F78-92CC788A06EE}"/>
              </a:ext>
            </a:extLst>
          </p:cNvPr>
          <p:cNvSpPr>
            <a:spLocks noGrp="1"/>
          </p:cNvSpPr>
          <p:nvPr>
            <p:ph type="title"/>
          </p:nvPr>
        </p:nvSpPr>
        <p:spPr>
          <a:xfrm>
            <a:off x="838200" y="365125"/>
            <a:ext cx="6825343" cy="636361"/>
          </a:xfrm>
        </p:spPr>
        <p:txBody>
          <a:bodyPr/>
          <a:lstStyle/>
          <a:p>
            <a:r>
              <a:rPr lang="en-US"/>
              <a:t>Click to edit Master title style</a:t>
            </a:r>
            <a:endParaRPr lang="en-GB"/>
          </a:p>
        </p:txBody>
      </p:sp>
      <p:sp>
        <p:nvSpPr>
          <p:cNvPr id="19" name="object 3">
            <a:extLst>
              <a:ext uri="{FF2B5EF4-FFF2-40B4-BE49-F238E27FC236}">
                <a16:creationId xmlns:a16="http://schemas.microsoft.com/office/drawing/2014/main" id="{F5F2AD1D-79AF-4F30-BA81-3861CDC27319}"/>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2" name="Content Placeholder 21">
            <a:extLst>
              <a:ext uri="{FF2B5EF4-FFF2-40B4-BE49-F238E27FC236}">
                <a16:creationId xmlns:a16="http://schemas.microsoft.com/office/drawing/2014/main" id="{8DEE7D4F-02D0-4386-9A5F-65254985B38C}"/>
              </a:ext>
            </a:extLst>
          </p:cNvPr>
          <p:cNvSpPr>
            <a:spLocks noGrp="1"/>
          </p:cNvSpPr>
          <p:nvPr>
            <p:ph sz="quarter" idx="10"/>
          </p:nvPr>
        </p:nvSpPr>
        <p:spPr>
          <a:xfrm>
            <a:off x="668338" y="1741488"/>
            <a:ext cx="2351087" cy="406400"/>
          </a:xfrm>
        </p:spPr>
        <p:txBody>
          <a:bodyPr/>
          <a:lstStyle>
            <a:lvl1pPr marL="0" indent="0">
              <a:buNone/>
              <a:defRPr/>
            </a:lvl1pPr>
          </a:lstStyle>
          <a:p>
            <a:pPr lvl="0"/>
            <a:endParaRPr lang="en-GB" dirty="0"/>
          </a:p>
        </p:txBody>
      </p:sp>
      <p:sp>
        <p:nvSpPr>
          <p:cNvPr id="23" name="Content Placeholder 21">
            <a:extLst>
              <a:ext uri="{FF2B5EF4-FFF2-40B4-BE49-F238E27FC236}">
                <a16:creationId xmlns:a16="http://schemas.microsoft.com/office/drawing/2014/main" id="{BCF4B8FA-AFD1-452D-B1DF-6D249B5792B3}"/>
              </a:ext>
            </a:extLst>
          </p:cNvPr>
          <p:cNvSpPr>
            <a:spLocks noGrp="1"/>
          </p:cNvSpPr>
          <p:nvPr>
            <p:ph sz="quarter" idx="11"/>
          </p:nvPr>
        </p:nvSpPr>
        <p:spPr>
          <a:xfrm>
            <a:off x="668337" y="2249488"/>
            <a:ext cx="2351087" cy="406400"/>
          </a:xfrm>
        </p:spPr>
        <p:txBody>
          <a:bodyPr/>
          <a:lstStyle>
            <a:lvl1pPr marL="0" indent="0">
              <a:buNone/>
              <a:defRPr/>
            </a:lvl1pPr>
          </a:lstStyle>
          <a:p>
            <a:pPr lvl="0"/>
            <a:endParaRPr lang="en-GB" dirty="0"/>
          </a:p>
        </p:txBody>
      </p:sp>
      <p:sp>
        <p:nvSpPr>
          <p:cNvPr id="24" name="Content Placeholder 21">
            <a:extLst>
              <a:ext uri="{FF2B5EF4-FFF2-40B4-BE49-F238E27FC236}">
                <a16:creationId xmlns:a16="http://schemas.microsoft.com/office/drawing/2014/main" id="{A2BEF577-D934-4995-8D2A-563BA677F890}"/>
              </a:ext>
            </a:extLst>
          </p:cNvPr>
          <p:cNvSpPr>
            <a:spLocks noGrp="1"/>
          </p:cNvSpPr>
          <p:nvPr>
            <p:ph sz="quarter" idx="12"/>
          </p:nvPr>
        </p:nvSpPr>
        <p:spPr>
          <a:xfrm>
            <a:off x="668338" y="2757488"/>
            <a:ext cx="2351087" cy="406400"/>
          </a:xfrm>
        </p:spPr>
        <p:txBody>
          <a:bodyPr/>
          <a:lstStyle>
            <a:lvl1pPr marL="0" indent="0">
              <a:buNone/>
              <a:defRPr/>
            </a:lvl1pPr>
          </a:lstStyle>
          <a:p>
            <a:pPr lvl="0"/>
            <a:endParaRPr lang="en-GB" dirty="0"/>
          </a:p>
        </p:txBody>
      </p:sp>
      <p:sp>
        <p:nvSpPr>
          <p:cNvPr id="25" name="Content Placeholder 21">
            <a:extLst>
              <a:ext uri="{FF2B5EF4-FFF2-40B4-BE49-F238E27FC236}">
                <a16:creationId xmlns:a16="http://schemas.microsoft.com/office/drawing/2014/main" id="{602C45DF-7F7D-4439-AEB3-2E886FB46065}"/>
              </a:ext>
            </a:extLst>
          </p:cNvPr>
          <p:cNvSpPr>
            <a:spLocks noGrp="1"/>
          </p:cNvSpPr>
          <p:nvPr>
            <p:ph sz="quarter" idx="13"/>
          </p:nvPr>
        </p:nvSpPr>
        <p:spPr>
          <a:xfrm>
            <a:off x="668337" y="3265488"/>
            <a:ext cx="2351087" cy="406400"/>
          </a:xfrm>
        </p:spPr>
        <p:txBody>
          <a:bodyPr/>
          <a:lstStyle>
            <a:lvl1pPr marL="0" indent="0">
              <a:buNone/>
              <a:defRPr/>
            </a:lvl1pPr>
          </a:lstStyle>
          <a:p>
            <a:pPr lvl="0"/>
            <a:endParaRPr lang="en-GB" dirty="0"/>
          </a:p>
        </p:txBody>
      </p:sp>
      <p:sp>
        <p:nvSpPr>
          <p:cNvPr id="26" name="Content Placeholder 21">
            <a:extLst>
              <a:ext uri="{FF2B5EF4-FFF2-40B4-BE49-F238E27FC236}">
                <a16:creationId xmlns:a16="http://schemas.microsoft.com/office/drawing/2014/main" id="{C1513A65-9047-4C47-B714-6B5F93970EB8}"/>
              </a:ext>
            </a:extLst>
          </p:cNvPr>
          <p:cNvSpPr>
            <a:spLocks noGrp="1"/>
          </p:cNvSpPr>
          <p:nvPr>
            <p:ph sz="quarter" idx="14"/>
          </p:nvPr>
        </p:nvSpPr>
        <p:spPr>
          <a:xfrm>
            <a:off x="668337" y="3773488"/>
            <a:ext cx="2351087" cy="406400"/>
          </a:xfrm>
        </p:spPr>
        <p:txBody>
          <a:bodyPr/>
          <a:lstStyle>
            <a:lvl1pPr marL="0" indent="0">
              <a:buNone/>
              <a:defRPr/>
            </a:lvl1pPr>
          </a:lstStyle>
          <a:p>
            <a:pPr lvl="0"/>
            <a:endParaRPr lang="en-GB" dirty="0"/>
          </a:p>
        </p:txBody>
      </p:sp>
      <p:sp>
        <p:nvSpPr>
          <p:cNvPr id="27" name="Content Placeholder 21">
            <a:extLst>
              <a:ext uri="{FF2B5EF4-FFF2-40B4-BE49-F238E27FC236}">
                <a16:creationId xmlns:a16="http://schemas.microsoft.com/office/drawing/2014/main" id="{F88AAE11-EA6E-4F49-BD30-7E8976D9CBD7}"/>
              </a:ext>
            </a:extLst>
          </p:cNvPr>
          <p:cNvSpPr>
            <a:spLocks noGrp="1"/>
          </p:cNvSpPr>
          <p:nvPr>
            <p:ph sz="quarter" idx="15"/>
          </p:nvPr>
        </p:nvSpPr>
        <p:spPr>
          <a:xfrm>
            <a:off x="668336" y="4281488"/>
            <a:ext cx="2351087" cy="406400"/>
          </a:xfrm>
        </p:spPr>
        <p:txBody>
          <a:bodyPr/>
          <a:lstStyle>
            <a:lvl1pPr marL="0" indent="0">
              <a:buNone/>
              <a:defRPr/>
            </a:lvl1pPr>
          </a:lstStyle>
          <a:p>
            <a:pPr lvl="0"/>
            <a:endParaRPr lang="en-GB" dirty="0"/>
          </a:p>
        </p:txBody>
      </p:sp>
      <p:sp>
        <p:nvSpPr>
          <p:cNvPr id="28" name="Content Placeholder 21">
            <a:extLst>
              <a:ext uri="{FF2B5EF4-FFF2-40B4-BE49-F238E27FC236}">
                <a16:creationId xmlns:a16="http://schemas.microsoft.com/office/drawing/2014/main" id="{DA6521C8-5E2D-4AD5-99E2-98F105346AB5}"/>
              </a:ext>
            </a:extLst>
          </p:cNvPr>
          <p:cNvSpPr>
            <a:spLocks noGrp="1"/>
          </p:cNvSpPr>
          <p:nvPr>
            <p:ph sz="quarter" idx="16"/>
          </p:nvPr>
        </p:nvSpPr>
        <p:spPr>
          <a:xfrm>
            <a:off x="3346224" y="1741488"/>
            <a:ext cx="2351087" cy="406400"/>
          </a:xfrm>
        </p:spPr>
        <p:txBody>
          <a:bodyPr/>
          <a:lstStyle>
            <a:lvl1pPr marL="0" indent="0">
              <a:buNone/>
              <a:defRPr/>
            </a:lvl1pPr>
          </a:lstStyle>
          <a:p>
            <a:pPr lvl="0"/>
            <a:endParaRPr lang="en-GB" dirty="0"/>
          </a:p>
        </p:txBody>
      </p:sp>
      <p:sp>
        <p:nvSpPr>
          <p:cNvPr id="29" name="Content Placeholder 21">
            <a:extLst>
              <a:ext uri="{FF2B5EF4-FFF2-40B4-BE49-F238E27FC236}">
                <a16:creationId xmlns:a16="http://schemas.microsoft.com/office/drawing/2014/main" id="{936DB5D7-4A95-4BCF-8830-69691C77123F}"/>
              </a:ext>
            </a:extLst>
          </p:cNvPr>
          <p:cNvSpPr>
            <a:spLocks noGrp="1"/>
          </p:cNvSpPr>
          <p:nvPr>
            <p:ph sz="quarter" idx="17"/>
          </p:nvPr>
        </p:nvSpPr>
        <p:spPr>
          <a:xfrm>
            <a:off x="3346223" y="2249488"/>
            <a:ext cx="2351087" cy="406400"/>
          </a:xfrm>
        </p:spPr>
        <p:txBody>
          <a:bodyPr/>
          <a:lstStyle>
            <a:lvl1pPr marL="0" indent="0">
              <a:buNone/>
              <a:defRPr/>
            </a:lvl1pPr>
          </a:lstStyle>
          <a:p>
            <a:pPr lvl="0"/>
            <a:endParaRPr lang="en-GB" dirty="0"/>
          </a:p>
        </p:txBody>
      </p:sp>
      <p:sp>
        <p:nvSpPr>
          <p:cNvPr id="30" name="Content Placeholder 21">
            <a:extLst>
              <a:ext uri="{FF2B5EF4-FFF2-40B4-BE49-F238E27FC236}">
                <a16:creationId xmlns:a16="http://schemas.microsoft.com/office/drawing/2014/main" id="{C7C2E29B-CE18-465B-A9E7-2B2DB7B9B948}"/>
              </a:ext>
            </a:extLst>
          </p:cNvPr>
          <p:cNvSpPr>
            <a:spLocks noGrp="1"/>
          </p:cNvSpPr>
          <p:nvPr>
            <p:ph sz="quarter" idx="18"/>
          </p:nvPr>
        </p:nvSpPr>
        <p:spPr>
          <a:xfrm>
            <a:off x="3346224" y="2757488"/>
            <a:ext cx="2351087" cy="406400"/>
          </a:xfrm>
        </p:spPr>
        <p:txBody>
          <a:bodyPr/>
          <a:lstStyle>
            <a:lvl1pPr marL="0" indent="0">
              <a:buNone/>
              <a:defRPr/>
            </a:lvl1pPr>
          </a:lstStyle>
          <a:p>
            <a:pPr lvl="0"/>
            <a:endParaRPr lang="en-GB" dirty="0"/>
          </a:p>
        </p:txBody>
      </p:sp>
      <p:sp>
        <p:nvSpPr>
          <p:cNvPr id="31" name="Content Placeholder 21">
            <a:extLst>
              <a:ext uri="{FF2B5EF4-FFF2-40B4-BE49-F238E27FC236}">
                <a16:creationId xmlns:a16="http://schemas.microsoft.com/office/drawing/2014/main" id="{074D964C-895F-4E57-9123-A0D6B6CE3ADD}"/>
              </a:ext>
            </a:extLst>
          </p:cNvPr>
          <p:cNvSpPr>
            <a:spLocks noGrp="1"/>
          </p:cNvSpPr>
          <p:nvPr>
            <p:ph sz="quarter" idx="19"/>
          </p:nvPr>
        </p:nvSpPr>
        <p:spPr>
          <a:xfrm>
            <a:off x="3346223" y="3265488"/>
            <a:ext cx="2351087" cy="406400"/>
          </a:xfrm>
        </p:spPr>
        <p:txBody>
          <a:bodyPr/>
          <a:lstStyle>
            <a:lvl1pPr marL="0" indent="0">
              <a:buNone/>
              <a:defRPr/>
            </a:lvl1pPr>
          </a:lstStyle>
          <a:p>
            <a:pPr lvl="0"/>
            <a:endParaRPr lang="en-GB" dirty="0"/>
          </a:p>
        </p:txBody>
      </p:sp>
      <p:sp>
        <p:nvSpPr>
          <p:cNvPr id="32" name="Content Placeholder 21">
            <a:extLst>
              <a:ext uri="{FF2B5EF4-FFF2-40B4-BE49-F238E27FC236}">
                <a16:creationId xmlns:a16="http://schemas.microsoft.com/office/drawing/2014/main" id="{C2994814-336C-446B-840C-2BD881BA55D8}"/>
              </a:ext>
            </a:extLst>
          </p:cNvPr>
          <p:cNvSpPr>
            <a:spLocks noGrp="1"/>
          </p:cNvSpPr>
          <p:nvPr>
            <p:ph sz="quarter" idx="20"/>
          </p:nvPr>
        </p:nvSpPr>
        <p:spPr>
          <a:xfrm>
            <a:off x="3346223" y="3773488"/>
            <a:ext cx="2351087" cy="406400"/>
          </a:xfrm>
        </p:spPr>
        <p:txBody>
          <a:bodyPr/>
          <a:lstStyle>
            <a:lvl1pPr marL="0" indent="0">
              <a:buNone/>
              <a:defRPr/>
            </a:lvl1pPr>
          </a:lstStyle>
          <a:p>
            <a:pPr lvl="0"/>
            <a:endParaRPr lang="en-GB" dirty="0"/>
          </a:p>
        </p:txBody>
      </p:sp>
      <p:sp>
        <p:nvSpPr>
          <p:cNvPr id="33" name="Content Placeholder 21">
            <a:extLst>
              <a:ext uri="{FF2B5EF4-FFF2-40B4-BE49-F238E27FC236}">
                <a16:creationId xmlns:a16="http://schemas.microsoft.com/office/drawing/2014/main" id="{C7E84331-C729-4D89-844C-027FEAA2750C}"/>
              </a:ext>
            </a:extLst>
          </p:cNvPr>
          <p:cNvSpPr>
            <a:spLocks noGrp="1"/>
          </p:cNvSpPr>
          <p:nvPr>
            <p:ph sz="quarter" idx="21"/>
          </p:nvPr>
        </p:nvSpPr>
        <p:spPr>
          <a:xfrm>
            <a:off x="3346222" y="4281488"/>
            <a:ext cx="2351087" cy="406400"/>
          </a:xfrm>
        </p:spPr>
        <p:txBody>
          <a:bodyPr/>
          <a:lstStyle>
            <a:lvl1pPr marL="0" indent="0">
              <a:buNone/>
              <a:defRPr/>
            </a:lvl1pPr>
          </a:lstStyle>
          <a:p>
            <a:pPr lvl="0"/>
            <a:endParaRPr lang="en-GB" dirty="0"/>
          </a:p>
        </p:txBody>
      </p:sp>
      <p:pic>
        <p:nvPicPr>
          <p:cNvPr id="46" name="Graphic 45">
            <a:extLst>
              <a:ext uri="{FF2B5EF4-FFF2-40B4-BE49-F238E27FC236}">
                <a16:creationId xmlns:a16="http://schemas.microsoft.com/office/drawing/2014/main" id="{09292829-CFE6-4E50-87C1-EF52A5710B0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8150" y="4324349"/>
            <a:ext cx="1247775" cy="1247775"/>
          </a:xfrm>
          <a:prstGeom prst="rect">
            <a:avLst/>
          </a:prstGeom>
        </p:spPr>
      </p:pic>
      <p:pic>
        <p:nvPicPr>
          <p:cNvPr id="47" name="Graphic 46">
            <a:extLst>
              <a:ext uri="{FF2B5EF4-FFF2-40B4-BE49-F238E27FC236}">
                <a16:creationId xmlns:a16="http://schemas.microsoft.com/office/drawing/2014/main" id="{CD456B60-B27A-4D48-BC44-32681487641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77326" y="2009774"/>
            <a:ext cx="971549" cy="971549"/>
          </a:xfrm>
          <a:prstGeom prst="rect">
            <a:avLst/>
          </a:prstGeom>
        </p:spPr>
      </p:pic>
      <p:pic>
        <p:nvPicPr>
          <p:cNvPr id="48" name="Graphic 47">
            <a:extLst>
              <a:ext uri="{FF2B5EF4-FFF2-40B4-BE49-F238E27FC236}">
                <a16:creationId xmlns:a16="http://schemas.microsoft.com/office/drawing/2014/main" id="{C5438972-954A-4D71-948C-96938942194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3651" y="5543549"/>
            <a:ext cx="971549" cy="971549"/>
          </a:xfrm>
          <a:prstGeom prst="rect">
            <a:avLst/>
          </a:prstGeom>
        </p:spPr>
      </p:pic>
      <p:pic>
        <p:nvPicPr>
          <p:cNvPr id="49" name="Graphic 48">
            <a:extLst>
              <a:ext uri="{FF2B5EF4-FFF2-40B4-BE49-F238E27FC236}">
                <a16:creationId xmlns:a16="http://schemas.microsoft.com/office/drawing/2014/main" id="{D8A883C8-4F16-4FF2-9055-757611274FBB}"/>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17850" y="4657725"/>
            <a:ext cx="2322513" cy="2322513"/>
          </a:xfrm>
          <a:prstGeom prst="rect">
            <a:avLst/>
          </a:prstGeom>
        </p:spPr>
      </p:pic>
      <p:pic>
        <p:nvPicPr>
          <p:cNvPr id="50" name="Graphic 49">
            <a:extLst>
              <a:ext uri="{FF2B5EF4-FFF2-40B4-BE49-F238E27FC236}">
                <a16:creationId xmlns:a16="http://schemas.microsoft.com/office/drawing/2014/main" id="{530D2CCA-C915-4C72-A4F3-1D34147958E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86425" y="4476749"/>
            <a:ext cx="2133601" cy="2133601"/>
          </a:xfrm>
          <a:prstGeom prst="rect">
            <a:avLst/>
          </a:prstGeom>
        </p:spPr>
      </p:pic>
      <p:sp>
        <p:nvSpPr>
          <p:cNvPr id="51" name="Slide Number Placeholder 3">
            <a:extLst>
              <a:ext uri="{FF2B5EF4-FFF2-40B4-BE49-F238E27FC236}">
                <a16:creationId xmlns:a16="http://schemas.microsoft.com/office/drawing/2014/main" id="{345C3C9C-7864-480F-AF1B-5C7CBD7F9462}"/>
              </a:ext>
              <a:ext uri="{C183D7F6-B498-43B3-948B-1728B52AA6E4}">
                <adec:decorative xmlns:adec="http://schemas.microsoft.com/office/drawing/2017/decorative" val="1"/>
              </a:ext>
            </a:extLst>
          </p:cNvPr>
          <p:cNvSpPr>
            <a:spLocks noGrp="1"/>
          </p:cNvSpPr>
          <p:nvPr>
            <p:ph type="sldNum" sz="quarter" idx="4294967295"/>
          </p:nvPr>
        </p:nvSpPr>
        <p:spPr>
          <a:xfrm>
            <a:off x="9448800" y="6356350"/>
            <a:ext cx="2743200" cy="365125"/>
          </a:xfrm>
        </p:spPr>
        <p:txBody>
          <a:bodyPr/>
          <a:lstStyle/>
          <a:p>
            <a:fld id="{87A63C77-25C2-433E-8366-D1BF05D41A61}" type="slidenum">
              <a:rPr lang="en-GB" smtClean="0"/>
              <a:t>‹#›</a:t>
            </a:fld>
            <a:endParaRPr lang="en-GB"/>
          </a:p>
        </p:txBody>
      </p:sp>
      <p:pic>
        <p:nvPicPr>
          <p:cNvPr id="52" name="Graphic 51">
            <a:extLst>
              <a:ext uri="{FF2B5EF4-FFF2-40B4-BE49-F238E27FC236}">
                <a16:creationId xmlns:a16="http://schemas.microsoft.com/office/drawing/2014/main" id="{0DAD6599-C15E-4648-9985-7DC80650B9A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8875" y="1019174"/>
            <a:ext cx="1247775" cy="1247775"/>
          </a:xfrm>
          <a:prstGeom prst="rect">
            <a:avLst/>
          </a:prstGeom>
        </p:spPr>
      </p:pic>
      <p:pic>
        <p:nvPicPr>
          <p:cNvPr id="53" name="Graphic 52">
            <a:extLst>
              <a:ext uri="{FF2B5EF4-FFF2-40B4-BE49-F238E27FC236}">
                <a16:creationId xmlns:a16="http://schemas.microsoft.com/office/drawing/2014/main" id="{1CFF1E70-AC03-4544-BBDE-8721403AE3B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39025" y="895348"/>
            <a:ext cx="2009775" cy="2009775"/>
          </a:xfrm>
          <a:prstGeom prst="rect">
            <a:avLst/>
          </a:prstGeom>
        </p:spPr>
      </p:pic>
      <p:pic>
        <p:nvPicPr>
          <p:cNvPr id="54" name="Graphic 53">
            <a:extLst>
              <a:ext uri="{FF2B5EF4-FFF2-40B4-BE49-F238E27FC236}">
                <a16:creationId xmlns:a16="http://schemas.microsoft.com/office/drawing/2014/main" id="{21A0998B-7381-494D-AC4C-57E3778522F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61475" y="2897188"/>
            <a:ext cx="2187575" cy="2187575"/>
          </a:xfrm>
          <a:prstGeom prst="rect">
            <a:avLst/>
          </a:prstGeom>
        </p:spPr>
      </p:pic>
      <p:pic>
        <p:nvPicPr>
          <p:cNvPr id="55" name="Graphic 54">
            <a:extLst>
              <a:ext uri="{FF2B5EF4-FFF2-40B4-BE49-F238E27FC236}">
                <a16:creationId xmlns:a16="http://schemas.microsoft.com/office/drawing/2014/main" id="{500F2AF0-6E48-49B8-BBA1-53E75FC7B10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2501" y="3286125"/>
            <a:ext cx="2438400" cy="2438400"/>
          </a:xfrm>
          <a:prstGeom prst="rect">
            <a:avLst/>
          </a:prstGeom>
        </p:spPr>
      </p:pic>
      <p:pic>
        <p:nvPicPr>
          <p:cNvPr id="56" name="Graphic 55">
            <a:extLst>
              <a:ext uri="{FF2B5EF4-FFF2-40B4-BE49-F238E27FC236}">
                <a16:creationId xmlns:a16="http://schemas.microsoft.com/office/drawing/2014/main" id="{CD6E0BE6-3F41-4D93-9462-E516B81E3E18}"/>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6250" y="1295399"/>
            <a:ext cx="1819276" cy="1819276"/>
          </a:xfrm>
          <a:prstGeom prst="rect">
            <a:avLst/>
          </a:prstGeom>
        </p:spPr>
      </p:pic>
      <p:pic>
        <p:nvPicPr>
          <p:cNvPr id="57" name="Graphic 56">
            <a:extLst>
              <a:ext uri="{FF2B5EF4-FFF2-40B4-BE49-F238E27FC236}">
                <a16:creationId xmlns:a16="http://schemas.microsoft.com/office/drawing/2014/main" id="{E5C90668-3FC9-4833-AE2C-D59BB832DBA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 y="3333750"/>
            <a:ext cx="1409700" cy="1409700"/>
          </a:xfrm>
          <a:prstGeom prst="rect">
            <a:avLst/>
          </a:prstGeom>
        </p:spPr>
      </p:pic>
      <p:pic>
        <p:nvPicPr>
          <p:cNvPr id="58" name="Graphic 57">
            <a:extLst>
              <a:ext uri="{FF2B5EF4-FFF2-40B4-BE49-F238E27FC236}">
                <a16:creationId xmlns:a16="http://schemas.microsoft.com/office/drawing/2014/main" id="{7DD6D9A5-2FAB-41B8-B41E-FBFA0DAD737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71075" y="996950"/>
            <a:ext cx="1558925" cy="1558925"/>
          </a:xfrm>
          <a:prstGeom prst="rect">
            <a:avLst/>
          </a:prstGeom>
        </p:spPr>
      </p:pic>
      <p:pic>
        <p:nvPicPr>
          <p:cNvPr id="59" name="Graphic 58">
            <a:extLst>
              <a:ext uri="{FF2B5EF4-FFF2-40B4-BE49-F238E27FC236}">
                <a16:creationId xmlns:a16="http://schemas.microsoft.com/office/drawing/2014/main" id="{F4DE661D-7C7E-45EE-9472-47AFF1DBD94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91851" y="2209799"/>
            <a:ext cx="1238249" cy="1238249"/>
          </a:xfrm>
          <a:prstGeom prst="rect">
            <a:avLst/>
          </a:prstGeom>
        </p:spPr>
      </p:pic>
      <p:pic>
        <p:nvPicPr>
          <p:cNvPr id="60" name="Graphic 59">
            <a:extLst>
              <a:ext uri="{FF2B5EF4-FFF2-40B4-BE49-F238E27FC236}">
                <a16:creationId xmlns:a16="http://schemas.microsoft.com/office/drawing/2014/main" id="{6BD7FE38-5D1C-4685-A601-18AF0FD8B5A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25201" y="1123950"/>
            <a:ext cx="876300" cy="876300"/>
          </a:xfrm>
          <a:prstGeom prst="rect">
            <a:avLst/>
          </a:prstGeom>
        </p:spPr>
      </p:pic>
      <p:pic>
        <p:nvPicPr>
          <p:cNvPr id="61" name="Graphic 60">
            <a:extLst>
              <a:ext uri="{FF2B5EF4-FFF2-40B4-BE49-F238E27FC236}">
                <a16:creationId xmlns:a16="http://schemas.microsoft.com/office/drawing/2014/main" id="{929CCE0F-76BA-4BD9-A631-4381C1857E0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48876" y="5686426"/>
            <a:ext cx="1000124" cy="1000124"/>
          </a:xfrm>
          <a:prstGeom prst="rect">
            <a:avLst/>
          </a:prstGeom>
        </p:spPr>
      </p:pic>
      <p:pic>
        <p:nvPicPr>
          <p:cNvPr id="62" name="Graphic 61">
            <a:extLst>
              <a:ext uri="{FF2B5EF4-FFF2-40B4-BE49-F238E27FC236}">
                <a16:creationId xmlns:a16="http://schemas.microsoft.com/office/drawing/2014/main" id="{48BA7860-23B8-4646-BD30-A27BBFD621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48976" y="3657599"/>
            <a:ext cx="971549" cy="971549"/>
          </a:xfrm>
          <a:prstGeom prst="rect">
            <a:avLst/>
          </a:prstGeom>
        </p:spPr>
      </p:pic>
      <p:pic>
        <p:nvPicPr>
          <p:cNvPr id="63" name="Graphic 62">
            <a:extLst>
              <a:ext uri="{FF2B5EF4-FFF2-40B4-BE49-F238E27FC236}">
                <a16:creationId xmlns:a16="http://schemas.microsoft.com/office/drawing/2014/main" id="{58F93A2F-B40F-451E-8449-DD0AC0B9C29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199" y="990599"/>
            <a:ext cx="971549" cy="971549"/>
          </a:xfrm>
          <a:prstGeom prst="rect">
            <a:avLst/>
          </a:prstGeom>
        </p:spPr>
      </p:pic>
      <p:pic>
        <p:nvPicPr>
          <p:cNvPr id="64" name="Graphic 63">
            <a:extLst>
              <a:ext uri="{FF2B5EF4-FFF2-40B4-BE49-F238E27FC236}">
                <a16:creationId xmlns:a16="http://schemas.microsoft.com/office/drawing/2014/main" id="{59F225E0-022E-4CD0-8049-D52945A3FE45}"/>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00525" y="361951"/>
            <a:ext cx="2609848" cy="2609848"/>
          </a:xfrm>
          <a:prstGeom prst="rect">
            <a:avLst/>
          </a:prstGeom>
        </p:spPr>
      </p:pic>
      <p:pic>
        <p:nvPicPr>
          <p:cNvPr id="65" name="Graphic 64">
            <a:extLst>
              <a:ext uri="{FF2B5EF4-FFF2-40B4-BE49-F238E27FC236}">
                <a16:creationId xmlns:a16="http://schemas.microsoft.com/office/drawing/2014/main" id="{6DB78177-CF9E-4EB5-9C16-75CFB47C60B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0350" y="5084763"/>
            <a:ext cx="1558925" cy="1558925"/>
          </a:xfrm>
          <a:prstGeom prst="rect">
            <a:avLst/>
          </a:prstGeom>
        </p:spPr>
      </p:pic>
      <p:sp>
        <p:nvSpPr>
          <p:cNvPr id="66" name="Rectangle 65">
            <a:extLst>
              <a:ext uri="{FF2B5EF4-FFF2-40B4-BE49-F238E27FC236}">
                <a16:creationId xmlns:a16="http://schemas.microsoft.com/office/drawing/2014/main" id="{379732A2-6A7F-48CD-8632-B22E044A50CE}"/>
              </a:ext>
              <a:ext uri="{C183D7F6-B498-43B3-948B-1728B52AA6E4}">
                <adec:decorative xmlns:adec="http://schemas.microsoft.com/office/drawing/2017/decorative" val="1"/>
              </a:ext>
            </a:extLst>
          </p:cNvPr>
          <p:cNvSpPr/>
          <p:nvPr userDrawn="1"/>
        </p:nvSpPr>
        <p:spPr>
          <a:xfrm>
            <a:off x="2146301" y="2971800"/>
            <a:ext cx="114300" cy="298450"/>
          </a:xfrm>
          <a:prstGeom prst="rect">
            <a:avLst/>
          </a:prstGeom>
          <a:gradFill flip="none" rotWithShape="1">
            <a:gsLst>
              <a:gs pos="0">
                <a:schemeClr val="bg1">
                  <a:lumMod val="65000"/>
                </a:schemeClr>
              </a:gs>
              <a:gs pos="78000">
                <a:schemeClr val="tx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2DE09E4D-3607-4D35-A497-19C35F07B8FB}"/>
              </a:ext>
              <a:ext uri="{C183D7F6-B498-43B3-948B-1728B52AA6E4}">
                <adec:decorative xmlns:adec="http://schemas.microsoft.com/office/drawing/2017/decorative" val="1"/>
              </a:ext>
            </a:extLst>
          </p:cNvPr>
          <p:cNvSpPr/>
          <p:nvPr userDrawn="1"/>
        </p:nvSpPr>
        <p:spPr>
          <a:xfrm rot="5400000">
            <a:off x="3661175" y="1445024"/>
            <a:ext cx="88104" cy="298450"/>
          </a:xfrm>
          <a:prstGeom prst="rect">
            <a:avLst/>
          </a:prstGeom>
          <a:gradFill flip="none" rotWithShape="1">
            <a:gsLst>
              <a:gs pos="0">
                <a:schemeClr val="bg1">
                  <a:lumMod val="65000"/>
                </a:schemeClr>
              </a:gs>
              <a:gs pos="63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70028825-411C-4EE2-8D34-AFE86A434AC1}"/>
              </a:ext>
              <a:ext uri="{C183D7F6-B498-43B3-948B-1728B52AA6E4}">
                <adec:decorative xmlns:adec="http://schemas.microsoft.com/office/drawing/2017/decorative" val="1"/>
              </a:ext>
            </a:extLst>
          </p:cNvPr>
          <p:cNvSpPr/>
          <p:nvPr userDrawn="1"/>
        </p:nvSpPr>
        <p:spPr>
          <a:xfrm>
            <a:off x="2258668" y="1638300"/>
            <a:ext cx="7981950" cy="4438650"/>
          </a:xfrm>
          <a:prstGeom prst="rect">
            <a:avLst/>
          </a:prstGeom>
          <a:solidFill>
            <a:schemeClr val="bg1">
              <a:alpha val="82000"/>
            </a:schemeClr>
          </a:solidFill>
          <a:ln w="12700">
            <a:solidFill>
              <a:schemeClr val="bg1">
                <a:lumMod val="50000"/>
              </a:schemeClr>
            </a:solidFill>
          </a:ln>
        </p:spPr>
        <p:txBody>
          <a:bodyPr vert="horz" lIns="1080000" tIns="936000" rIns="828000" bIns="45720" rtlCol="0" anchor="t">
            <a:normAutofit/>
          </a:bodyPr>
          <a:lstStyle/>
          <a:p>
            <a:pPr>
              <a:lnSpc>
                <a:spcPct val="90000"/>
              </a:lnSpc>
              <a:spcBef>
                <a:spcPts val="1000"/>
              </a:spcBef>
            </a:pPr>
            <a:endParaRPr lang="en-GB" sz="2000" b="1">
              <a:solidFill>
                <a:schemeClr val="tx1"/>
              </a:solidFill>
              <a:latin typeface="Arial" panose="020B0604020202020204" pitchFamily="34" charset="0"/>
              <a:cs typeface="Arial" panose="020B0604020202020204" pitchFamily="34" charset="0"/>
            </a:endParaRPr>
          </a:p>
        </p:txBody>
      </p:sp>
      <p:pic>
        <p:nvPicPr>
          <p:cNvPr id="69" name="Graphic 68">
            <a:extLst>
              <a:ext uri="{FF2B5EF4-FFF2-40B4-BE49-F238E27FC236}">
                <a16:creationId xmlns:a16="http://schemas.microsoft.com/office/drawing/2014/main" id="{197CC468-E162-489C-95CB-DAC33EB4AD89}"/>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58476" y="4962525"/>
            <a:ext cx="1409700" cy="1409700"/>
          </a:xfrm>
          <a:prstGeom prst="rect">
            <a:avLst/>
          </a:prstGeom>
        </p:spPr>
      </p:pic>
      <p:sp>
        <p:nvSpPr>
          <p:cNvPr id="70" name="Diagonal Stripe 69">
            <a:extLst>
              <a:ext uri="{FF2B5EF4-FFF2-40B4-BE49-F238E27FC236}">
                <a16:creationId xmlns:a16="http://schemas.microsoft.com/office/drawing/2014/main" id="{FB39AF84-CEF4-4AE4-801B-ADF40007C045}"/>
              </a:ext>
              <a:ext uri="{C183D7F6-B498-43B3-948B-1728B52AA6E4}">
                <adec:decorative xmlns:adec="http://schemas.microsoft.com/office/drawing/2017/decorative" val="1"/>
              </a:ext>
            </a:extLst>
          </p:cNvPr>
          <p:cNvSpPr/>
          <p:nvPr userDrawn="1"/>
        </p:nvSpPr>
        <p:spPr>
          <a:xfrm>
            <a:off x="2146195" y="1549190"/>
            <a:ext cx="1707887" cy="1723002"/>
          </a:xfrm>
          <a:prstGeom prst="diagStripe">
            <a:avLst>
              <a:gd name="adj" fmla="val 65630"/>
            </a:avLst>
          </a:prstGeom>
          <a:gradFill flip="none" rotWithShape="1">
            <a:gsLst>
              <a:gs pos="0">
                <a:srgbClr val="AB2009"/>
              </a:gs>
              <a:gs pos="100000">
                <a:srgbClr val="E42B0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1" name="Rectangle 70">
            <a:extLst>
              <a:ext uri="{FF2B5EF4-FFF2-40B4-BE49-F238E27FC236}">
                <a16:creationId xmlns:a16="http://schemas.microsoft.com/office/drawing/2014/main" id="{6F0A9C73-43A4-4306-AFEB-32675E514463}"/>
              </a:ext>
              <a:ext uri="{C183D7F6-B498-43B3-948B-1728B52AA6E4}">
                <adec:decorative xmlns:adec="http://schemas.microsoft.com/office/drawing/2017/decorative" val="1"/>
              </a:ext>
            </a:extLst>
          </p:cNvPr>
          <p:cNvSpPr/>
          <p:nvPr userDrawn="1"/>
        </p:nvSpPr>
        <p:spPr>
          <a:xfrm>
            <a:off x="2257425" y="5610225"/>
            <a:ext cx="7981950" cy="466725"/>
          </a:xfrm>
          <a:prstGeom prst="rect">
            <a:avLst/>
          </a:prstGeom>
          <a:gradFill>
            <a:gsLst>
              <a:gs pos="0">
                <a:srgbClr val="0065A2"/>
              </a:gs>
              <a:gs pos="100000">
                <a:srgbClr val="0096F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Connector 71">
            <a:extLst>
              <a:ext uri="{FF2B5EF4-FFF2-40B4-BE49-F238E27FC236}">
                <a16:creationId xmlns:a16="http://schemas.microsoft.com/office/drawing/2014/main" id="{32A9570A-8272-4368-BBA6-4EDE68B4AE26}"/>
              </a:ext>
              <a:ext uri="{C183D7F6-B498-43B3-948B-1728B52AA6E4}">
                <adec:decorative xmlns:adec="http://schemas.microsoft.com/office/drawing/2017/decorative" val="1"/>
              </a:ext>
            </a:extLst>
          </p:cNvPr>
          <p:cNvCxnSpPr>
            <a:cxnSpLocks/>
          </p:cNvCxnSpPr>
          <p:nvPr userDrawn="1"/>
        </p:nvCxnSpPr>
        <p:spPr>
          <a:xfrm flipH="1">
            <a:off x="2743200" y="4381500"/>
            <a:ext cx="6972301"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FCE83E6-A41C-4B85-92E7-C10139551A9C}"/>
              </a:ext>
              <a:ext uri="{C183D7F6-B498-43B3-948B-1728B52AA6E4}">
                <adec:decorative xmlns:adec="http://schemas.microsoft.com/office/drawing/2017/decorative" val="1"/>
              </a:ext>
            </a:extLst>
          </p:cNvPr>
          <p:cNvCxnSpPr/>
          <p:nvPr userDrawn="1"/>
        </p:nvCxnSpPr>
        <p:spPr>
          <a:xfrm>
            <a:off x="5457825" y="4933950"/>
            <a:ext cx="0" cy="504825"/>
          </a:xfrm>
          <a:prstGeom prst="line">
            <a:avLst/>
          </a:prstGeom>
          <a:ln>
            <a:solidFill>
              <a:srgbClr val="0096F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093E100-D56D-4C97-BC41-299F5AFD9E06}"/>
              </a:ext>
              <a:ext uri="{C183D7F6-B498-43B3-948B-1728B52AA6E4}">
                <adec:decorative xmlns:adec="http://schemas.microsoft.com/office/drawing/2017/decorative" val="1"/>
              </a:ext>
            </a:extLst>
          </p:cNvPr>
          <p:cNvCxnSpPr/>
          <p:nvPr userDrawn="1"/>
        </p:nvCxnSpPr>
        <p:spPr>
          <a:xfrm>
            <a:off x="7419975" y="4914900"/>
            <a:ext cx="0" cy="504825"/>
          </a:xfrm>
          <a:prstGeom prst="line">
            <a:avLst/>
          </a:prstGeom>
          <a:ln>
            <a:solidFill>
              <a:srgbClr val="0096F2"/>
            </a:solidFill>
          </a:ln>
        </p:spPr>
        <p:style>
          <a:lnRef idx="1">
            <a:schemeClr val="accent1"/>
          </a:lnRef>
          <a:fillRef idx="0">
            <a:schemeClr val="accent1"/>
          </a:fillRef>
          <a:effectRef idx="0">
            <a:schemeClr val="accent1"/>
          </a:effectRef>
          <a:fontRef idx="minor">
            <a:schemeClr val="tx1"/>
          </a:fontRef>
        </p:style>
      </p:cxnSp>
      <p:sp>
        <p:nvSpPr>
          <p:cNvPr id="75" name="Slide Number Placeholder 3">
            <a:extLst>
              <a:ext uri="{FF2B5EF4-FFF2-40B4-BE49-F238E27FC236}">
                <a16:creationId xmlns:a16="http://schemas.microsoft.com/office/drawing/2014/main" id="{995C4180-28AF-4523-ACB0-A29791F40376}"/>
              </a:ext>
              <a:ext uri="{C183D7F6-B498-43B3-948B-1728B52AA6E4}">
                <adec:decorative xmlns:adec="http://schemas.microsoft.com/office/drawing/2017/decorative" val="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A63C77-25C2-433E-8366-D1BF05D41A61}" type="slidenum">
              <a:rPr lang="en-GB" smtClean="0"/>
              <a:pPr/>
              <a:t>‹#›</a:t>
            </a:fld>
            <a:endParaRPr lang="en-GB" dirty="0"/>
          </a:p>
        </p:txBody>
      </p:sp>
    </p:spTree>
    <p:extLst>
      <p:ext uri="{BB962C8B-B14F-4D97-AF65-F5344CB8AC3E}">
        <p14:creationId xmlns:p14="http://schemas.microsoft.com/office/powerpoint/2010/main" val="3281692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90D-C875-43F4-AD0C-E294383A40E2}"/>
              </a:ext>
            </a:extLst>
          </p:cNvPr>
          <p:cNvSpPr>
            <a:spLocks noGrp="1"/>
          </p:cNvSpPr>
          <p:nvPr>
            <p:ph type="title"/>
          </p:nvPr>
        </p:nvSpPr>
        <p:spPr/>
        <p:txBody>
          <a:bodyPr/>
          <a:lstStyle/>
          <a:p>
            <a:r>
              <a:rPr lang="en-US"/>
              <a:t>Click to edit Master title style</a:t>
            </a:r>
            <a:endParaRPr lang="en-GB"/>
          </a:p>
        </p:txBody>
      </p:sp>
      <p:grpSp>
        <p:nvGrpSpPr>
          <p:cNvPr id="7" name="Group 6">
            <a:extLst>
              <a:ext uri="{FF2B5EF4-FFF2-40B4-BE49-F238E27FC236}">
                <a16:creationId xmlns:a16="http://schemas.microsoft.com/office/drawing/2014/main" id="{7172D5BB-148E-4D95-B661-F5D4572D50C1}"/>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8" name="Rectangle 7">
              <a:extLst>
                <a:ext uri="{FF2B5EF4-FFF2-40B4-BE49-F238E27FC236}">
                  <a16:creationId xmlns:a16="http://schemas.microsoft.com/office/drawing/2014/main" id="{8BA81556-F0A7-4273-8B0A-C94B1DB7CBEC}"/>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9" name="Rectangle 8">
              <a:extLst>
                <a:ext uri="{FF2B5EF4-FFF2-40B4-BE49-F238E27FC236}">
                  <a16:creationId xmlns:a16="http://schemas.microsoft.com/office/drawing/2014/main" id="{F9F3F117-F9CE-49B9-B72E-502366A0CAB6}"/>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0" name="Rectangle 9">
              <a:extLst>
                <a:ext uri="{FF2B5EF4-FFF2-40B4-BE49-F238E27FC236}">
                  <a16:creationId xmlns:a16="http://schemas.microsoft.com/office/drawing/2014/main" id="{19707096-2475-48C6-AE34-E4A2D4110941}"/>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mn-lt"/>
                  <a:ea typeface="+mn-ea"/>
                  <a:cs typeface="+mn-cs"/>
                </a:rPr>
                <a:t>Influence: R0 G174 B239  </a:t>
              </a:r>
            </a:p>
          </p:txBody>
        </p:sp>
        <p:sp>
          <p:nvSpPr>
            <p:cNvPr id="11" name="Rectangle 10">
              <a:extLst>
                <a:ext uri="{FF2B5EF4-FFF2-40B4-BE49-F238E27FC236}">
                  <a16:creationId xmlns:a16="http://schemas.microsoft.com/office/drawing/2014/main" id="{D046A107-8AE3-41AE-889A-C48B86795909}"/>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2" name="Rectangle 11">
              <a:extLst>
                <a:ext uri="{FF2B5EF4-FFF2-40B4-BE49-F238E27FC236}">
                  <a16:creationId xmlns:a16="http://schemas.microsoft.com/office/drawing/2014/main" id="{34D57F20-55AD-4C4D-874D-D9BA91F5052A}"/>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13" name="Rectangle 12">
              <a:extLst>
                <a:ext uri="{FF2B5EF4-FFF2-40B4-BE49-F238E27FC236}">
                  <a16:creationId xmlns:a16="http://schemas.microsoft.com/office/drawing/2014/main" id="{FD30D057-D552-4372-A790-871C4E7DA249}"/>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14" name="Rectangle 13">
              <a:extLst>
                <a:ext uri="{FF2B5EF4-FFF2-40B4-BE49-F238E27FC236}">
                  <a16:creationId xmlns:a16="http://schemas.microsoft.com/office/drawing/2014/main" id="{CAF97DB4-CAC9-455B-8E21-97F7E5F2C199}"/>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5" name="Rectangle 14">
              <a:extLst>
                <a:ext uri="{FF2B5EF4-FFF2-40B4-BE49-F238E27FC236}">
                  <a16:creationId xmlns:a16="http://schemas.microsoft.com/office/drawing/2014/main" id="{F9399A65-6B93-4ADD-B66E-25CF62D359AC}"/>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6" name="Rectangle 15">
              <a:extLst>
                <a:ext uri="{FF2B5EF4-FFF2-40B4-BE49-F238E27FC236}">
                  <a16:creationId xmlns:a16="http://schemas.microsoft.com/office/drawing/2014/main" id="{96C3960C-F3C5-4E34-B268-6B483A086712}"/>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7" name="Rectangle 16">
              <a:extLst>
                <a:ext uri="{FF2B5EF4-FFF2-40B4-BE49-F238E27FC236}">
                  <a16:creationId xmlns:a16="http://schemas.microsoft.com/office/drawing/2014/main" id="{2F9BF084-D3C3-414D-96F6-9708ED938AAC}"/>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rPr>
                <a:t>OGA </a:t>
              </a:r>
              <a:r>
                <a:rPr kumimoji="0" lang="en-US" sz="900" b="0" i="0" u="none" strike="noStrike" kern="0" cap="none" spc="0" normalizeH="0" baseline="0" noProof="0" dirty="0" err="1">
                  <a:ln>
                    <a:noFill/>
                  </a:ln>
                  <a:solidFill>
                    <a:prstClr val="black"/>
                  </a:solidFill>
                  <a:effectLst/>
                  <a:uLnTx/>
                  <a:uFillTx/>
                  <a:latin typeface="+mn-lt"/>
                  <a:ea typeface="+mn-ea"/>
                  <a:cs typeface="+mn-cs"/>
                </a:rPr>
                <a:t>colour</a:t>
              </a:r>
              <a:r>
                <a:rPr kumimoji="0" lang="en-US" sz="900" b="0" i="0" u="none" strike="noStrike" kern="0" cap="none" spc="0" normalizeH="0" baseline="0" noProof="0" dirty="0">
                  <a:ln>
                    <a:noFill/>
                  </a:ln>
                  <a:solidFill>
                    <a:prstClr val="black"/>
                  </a:solidFill>
                  <a:effectLst/>
                  <a:uLnTx/>
                  <a:uFillTx/>
                  <a:latin typeface="+mn-lt"/>
                  <a:ea typeface="+mn-ea"/>
                  <a:cs typeface="+mn-cs"/>
                </a:rPr>
                <a:t> family R-G-B</a:t>
              </a:r>
            </a:p>
          </p:txBody>
        </p:sp>
        <p:sp>
          <p:nvSpPr>
            <p:cNvPr id="18" name="Rectangle 17">
              <a:extLst>
                <a:ext uri="{FF2B5EF4-FFF2-40B4-BE49-F238E27FC236}">
                  <a16:creationId xmlns:a16="http://schemas.microsoft.com/office/drawing/2014/main" id="{F00AE282-2F57-4EEF-B5A0-2A35777F1165}"/>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
        <p:nvSpPr>
          <p:cNvPr id="19" name="object 3">
            <a:extLst>
              <a:ext uri="{FF2B5EF4-FFF2-40B4-BE49-F238E27FC236}">
                <a16:creationId xmlns:a16="http://schemas.microsoft.com/office/drawing/2014/main" id="{F5F2AD1D-79AF-4F30-BA81-3861CDC27319}"/>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1" name="Content Placeholder 20">
            <a:extLst>
              <a:ext uri="{FF2B5EF4-FFF2-40B4-BE49-F238E27FC236}">
                <a16:creationId xmlns:a16="http://schemas.microsoft.com/office/drawing/2014/main" id="{7196DA74-EA56-418E-978E-A7D25924ED7C}"/>
              </a:ext>
            </a:extLst>
          </p:cNvPr>
          <p:cNvSpPr>
            <a:spLocks noGrp="1"/>
          </p:cNvSpPr>
          <p:nvPr>
            <p:ph sz="quarter" idx="10"/>
          </p:nvPr>
        </p:nvSpPr>
        <p:spPr>
          <a:xfrm>
            <a:off x="1268413" y="2220913"/>
            <a:ext cx="2625725" cy="501650"/>
          </a:xfrm>
        </p:spPr>
        <p:txBody>
          <a:bodyPr/>
          <a:lstStyle>
            <a:lvl1pPr marL="0" indent="0">
              <a:buNone/>
              <a:defRPr/>
            </a:lvl1pPr>
          </a:lstStyle>
          <a:p>
            <a:pPr lvl="0"/>
            <a:endParaRPr lang="en-GB" dirty="0"/>
          </a:p>
        </p:txBody>
      </p:sp>
      <p:sp>
        <p:nvSpPr>
          <p:cNvPr id="22" name="Content Placeholder 20">
            <a:extLst>
              <a:ext uri="{FF2B5EF4-FFF2-40B4-BE49-F238E27FC236}">
                <a16:creationId xmlns:a16="http://schemas.microsoft.com/office/drawing/2014/main" id="{B4CF149B-903D-44D4-8332-049864399AC7}"/>
              </a:ext>
            </a:extLst>
          </p:cNvPr>
          <p:cNvSpPr>
            <a:spLocks noGrp="1"/>
          </p:cNvSpPr>
          <p:nvPr>
            <p:ph sz="quarter" idx="11"/>
          </p:nvPr>
        </p:nvSpPr>
        <p:spPr>
          <a:xfrm>
            <a:off x="1268413" y="3006024"/>
            <a:ext cx="2625725" cy="501650"/>
          </a:xfrm>
        </p:spPr>
        <p:txBody>
          <a:bodyPr/>
          <a:lstStyle>
            <a:lvl1pPr marL="0" indent="0">
              <a:buNone/>
              <a:defRPr/>
            </a:lvl1pPr>
          </a:lstStyle>
          <a:p>
            <a:pPr lvl="0"/>
            <a:endParaRPr lang="en-GB" dirty="0"/>
          </a:p>
        </p:txBody>
      </p:sp>
      <p:sp>
        <p:nvSpPr>
          <p:cNvPr id="23" name="Content Placeholder 20">
            <a:extLst>
              <a:ext uri="{FF2B5EF4-FFF2-40B4-BE49-F238E27FC236}">
                <a16:creationId xmlns:a16="http://schemas.microsoft.com/office/drawing/2014/main" id="{D79F9356-1F2E-4777-B40F-8901C5140A4C}"/>
              </a:ext>
            </a:extLst>
          </p:cNvPr>
          <p:cNvSpPr>
            <a:spLocks noGrp="1"/>
          </p:cNvSpPr>
          <p:nvPr>
            <p:ph sz="quarter" idx="12"/>
          </p:nvPr>
        </p:nvSpPr>
        <p:spPr>
          <a:xfrm>
            <a:off x="1268413" y="3791135"/>
            <a:ext cx="2625725" cy="501650"/>
          </a:xfrm>
        </p:spPr>
        <p:txBody>
          <a:bodyPr/>
          <a:lstStyle>
            <a:lvl1pPr marL="0" indent="0">
              <a:buNone/>
              <a:defRPr/>
            </a:lvl1pPr>
          </a:lstStyle>
          <a:p>
            <a:pPr lvl="0"/>
            <a:endParaRPr lang="en-GB" dirty="0"/>
          </a:p>
        </p:txBody>
      </p:sp>
      <p:sp>
        <p:nvSpPr>
          <p:cNvPr id="24" name="Content Placeholder 20">
            <a:extLst>
              <a:ext uri="{FF2B5EF4-FFF2-40B4-BE49-F238E27FC236}">
                <a16:creationId xmlns:a16="http://schemas.microsoft.com/office/drawing/2014/main" id="{D6655CB1-B021-4830-B013-84385509BDB2}"/>
              </a:ext>
            </a:extLst>
          </p:cNvPr>
          <p:cNvSpPr>
            <a:spLocks noGrp="1"/>
          </p:cNvSpPr>
          <p:nvPr>
            <p:ph sz="quarter" idx="13"/>
          </p:nvPr>
        </p:nvSpPr>
        <p:spPr>
          <a:xfrm>
            <a:off x="1268413" y="4576246"/>
            <a:ext cx="2625725" cy="501650"/>
          </a:xfrm>
        </p:spPr>
        <p:txBody>
          <a:bodyPr/>
          <a:lstStyle>
            <a:lvl1pPr marL="0" indent="0">
              <a:buNone/>
              <a:defRPr/>
            </a:lvl1pPr>
          </a:lstStyle>
          <a:p>
            <a:pPr lvl="0"/>
            <a:endParaRPr lang="en-GB" dirty="0"/>
          </a:p>
        </p:txBody>
      </p:sp>
      <p:sp>
        <p:nvSpPr>
          <p:cNvPr id="25" name="Content Placeholder 20">
            <a:extLst>
              <a:ext uri="{FF2B5EF4-FFF2-40B4-BE49-F238E27FC236}">
                <a16:creationId xmlns:a16="http://schemas.microsoft.com/office/drawing/2014/main" id="{621E495B-9B83-42EF-A619-971DCFB9F3E3}"/>
              </a:ext>
            </a:extLst>
          </p:cNvPr>
          <p:cNvSpPr>
            <a:spLocks noGrp="1"/>
          </p:cNvSpPr>
          <p:nvPr>
            <p:ph sz="quarter" idx="14"/>
          </p:nvPr>
        </p:nvSpPr>
        <p:spPr>
          <a:xfrm>
            <a:off x="4429484" y="2220913"/>
            <a:ext cx="2625725" cy="501650"/>
          </a:xfrm>
        </p:spPr>
        <p:txBody>
          <a:bodyPr/>
          <a:lstStyle>
            <a:lvl1pPr marL="0" indent="0">
              <a:buNone/>
              <a:defRPr/>
            </a:lvl1pPr>
          </a:lstStyle>
          <a:p>
            <a:pPr lvl="0"/>
            <a:endParaRPr lang="en-GB" dirty="0"/>
          </a:p>
        </p:txBody>
      </p:sp>
      <p:sp>
        <p:nvSpPr>
          <p:cNvPr id="26" name="Content Placeholder 20">
            <a:extLst>
              <a:ext uri="{FF2B5EF4-FFF2-40B4-BE49-F238E27FC236}">
                <a16:creationId xmlns:a16="http://schemas.microsoft.com/office/drawing/2014/main" id="{26AA3E06-68E6-443B-94DD-F1A6D5D04FB4}"/>
              </a:ext>
            </a:extLst>
          </p:cNvPr>
          <p:cNvSpPr>
            <a:spLocks noGrp="1"/>
          </p:cNvSpPr>
          <p:nvPr>
            <p:ph sz="quarter" idx="15"/>
          </p:nvPr>
        </p:nvSpPr>
        <p:spPr>
          <a:xfrm>
            <a:off x="4429484" y="3006024"/>
            <a:ext cx="2625725" cy="501650"/>
          </a:xfrm>
        </p:spPr>
        <p:txBody>
          <a:bodyPr/>
          <a:lstStyle>
            <a:lvl1pPr marL="0" indent="0">
              <a:buNone/>
              <a:defRPr/>
            </a:lvl1pPr>
          </a:lstStyle>
          <a:p>
            <a:pPr lvl="0"/>
            <a:endParaRPr lang="en-GB" dirty="0"/>
          </a:p>
        </p:txBody>
      </p:sp>
      <p:sp>
        <p:nvSpPr>
          <p:cNvPr id="27" name="Content Placeholder 20">
            <a:extLst>
              <a:ext uri="{FF2B5EF4-FFF2-40B4-BE49-F238E27FC236}">
                <a16:creationId xmlns:a16="http://schemas.microsoft.com/office/drawing/2014/main" id="{9DA32E58-6535-43CF-BAFF-FBF3DB1FEA0A}"/>
              </a:ext>
            </a:extLst>
          </p:cNvPr>
          <p:cNvSpPr>
            <a:spLocks noGrp="1"/>
          </p:cNvSpPr>
          <p:nvPr>
            <p:ph sz="quarter" idx="16"/>
          </p:nvPr>
        </p:nvSpPr>
        <p:spPr>
          <a:xfrm>
            <a:off x="4429484" y="3791135"/>
            <a:ext cx="2625725" cy="501650"/>
          </a:xfrm>
        </p:spPr>
        <p:txBody>
          <a:bodyPr/>
          <a:lstStyle>
            <a:lvl1pPr marL="0" indent="0">
              <a:buNone/>
              <a:defRPr/>
            </a:lvl1pPr>
          </a:lstStyle>
          <a:p>
            <a:pPr lvl="0"/>
            <a:endParaRPr lang="en-GB" dirty="0"/>
          </a:p>
        </p:txBody>
      </p:sp>
      <p:sp>
        <p:nvSpPr>
          <p:cNvPr id="28" name="Content Placeholder 20">
            <a:extLst>
              <a:ext uri="{FF2B5EF4-FFF2-40B4-BE49-F238E27FC236}">
                <a16:creationId xmlns:a16="http://schemas.microsoft.com/office/drawing/2014/main" id="{D391287A-1F9A-4C8A-8C9C-DDC838DAC586}"/>
              </a:ext>
            </a:extLst>
          </p:cNvPr>
          <p:cNvSpPr>
            <a:spLocks noGrp="1"/>
          </p:cNvSpPr>
          <p:nvPr>
            <p:ph sz="quarter" idx="17"/>
          </p:nvPr>
        </p:nvSpPr>
        <p:spPr>
          <a:xfrm>
            <a:off x="4429484" y="4576246"/>
            <a:ext cx="2625725" cy="501650"/>
          </a:xfrm>
        </p:spPr>
        <p:txBody>
          <a:bodyPr/>
          <a:lstStyle>
            <a:lvl1pPr marL="0" indent="0">
              <a:buNone/>
              <a:defRPr/>
            </a:lvl1pPr>
          </a:lstStyle>
          <a:p>
            <a:pPr lvl="0"/>
            <a:endParaRPr lang="en-GB" dirty="0"/>
          </a:p>
        </p:txBody>
      </p:sp>
      <p:cxnSp>
        <p:nvCxnSpPr>
          <p:cNvPr id="29" name="Straight Connector 28">
            <a:extLst>
              <a:ext uri="{FF2B5EF4-FFF2-40B4-BE49-F238E27FC236}">
                <a16:creationId xmlns:a16="http://schemas.microsoft.com/office/drawing/2014/main" id="{5F209F1A-259F-4B64-BB74-F0EBB4D7E846}"/>
              </a:ext>
              <a:ext uri="{C183D7F6-B498-43B3-948B-1728B52AA6E4}">
                <adec:decorative xmlns:adec="http://schemas.microsoft.com/office/drawing/2017/decorative" val="1"/>
              </a:ext>
            </a:extLst>
          </p:cNvPr>
          <p:cNvCxnSpPr/>
          <p:nvPr userDrawn="1"/>
        </p:nvCxnSpPr>
        <p:spPr>
          <a:xfrm>
            <a:off x="4286250" y="1619250"/>
            <a:ext cx="0" cy="4857750"/>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88E1597-4B65-4033-A2EE-51FF691A4BF1}"/>
              </a:ext>
              <a:ext uri="{C183D7F6-B498-43B3-948B-1728B52AA6E4}">
                <adec:decorative xmlns:adec="http://schemas.microsoft.com/office/drawing/2017/decorative" val="1"/>
              </a:ext>
            </a:extLst>
          </p:cNvPr>
          <p:cNvCxnSpPr/>
          <p:nvPr userDrawn="1"/>
        </p:nvCxnSpPr>
        <p:spPr>
          <a:xfrm>
            <a:off x="8267700" y="1619250"/>
            <a:ext cx="0" cy="4857750"/>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236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90D-C875-43F4-AD0C-E294383A40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C28F23-2BBD-49CD-9A8D-CE800D6C97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7172D5BB-148E-4D95-B661-F5D4572D50C1}"/>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8" name="Rectangle 7">
              <a:extLst>
                <a:ext uri="{FF2B5EF4-FFF2-40B4-BE49-F238E27FC236}">
                  <a16:creationId xmlns:a16="http://schemas.microsoft.com/office/drawing/2014/main" id="{8BA81556-F0A7-4273-8B0A-C94B1DB7CBEC}"/>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9" name="Rectangle 8">
              <a:extLst>
                <a:ext uri="{FF2B5EF4-FFF2-40B4-BE49-F238E27FC236}">
                  <a16:creationId xmlns:a16="http://schemas.microsoft.com/office/drawing/2014/main" id="{F9F3F117-F9CE-49B9-B72E-502366A0CAB6}"/>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0" name="Rectangle 9">
              <a:extLst>
                <a:ext uri="{FF2B5EF4-FFF2-40B4-BE49-F238E27FC236}">
                  <a16:creationId xmlns:a16="http://schemas.microsoft.com/office/drawing/2014/main" id="{19707096-2475-48C6-AE34-E4A2D4110941}"/>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mn-lt"/>
                  <a:ea typeface="+mn-ea"/>
                  <a:cs typeface="+mn-cs"/>
                </a:rPr>
                <a:t>Influence: R0 G174 B239  </a:t>
              </a:r>
            </a:p>
          </p:txBody>
        </p:sp>
        <p:sp>
          <p:nvSpPr>
            <p:cNvPr id="11" name="Rectangle 10">
              <a:extLst>
                <a:ext uri="{FF2B5EF4-FFF2-40B4-BE49-F238E27FC236}">
                  <a16:creationId xmlns:a16="http://schemas.microsoft.com/office/drawing/2014/main" id="{D046A107-8AE3-41AE-889A-C48B86795909}"/>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2" name="Rectangle 11">
              <a:extLst>
                <a:ext uri="{FF2B5EF4-FFF2-40B4-BE49-F238E27FC236}">
                  <a16:creationId xmlns:a16="http://schemas.microsoft.com/office/drawing/2014/main" id="{34D57F20-55AD-4C4D-874D-D9BA91F5052A}"/>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13" name="Rectangle 12">
              <a:extLst>
                <a:ext uri="{FF2B5EF4-FFF2-40B4-BE49-F238E27FC236}">
                  <a16:creationId xmlns:a16="http://schemas.microsoft.com/office/drawing/2014/main" id="{FD30D057-D552-4372-A790-871C4E7DA249}"/>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14" name="Rectangle 13">
              <a:extLst>
                <a:ext uri="{FF2B5EF4-FFF2-40B4-BE49-F238E27FC236}">
                  <a16:creationId xmlns:a16="http://schemas.microsoft.com/office/drawing/2014/main" id="{CAF97DB4-CAC9-455B-8E21-97F7E5F2C199}"/>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5" name="Rectangle 14">
              <a:extLst>
                <a:ext uri="{FF2B5EF4-FFF2-40B4-BE49-F238E27FC236}">
                  <a16:creationId xmlns:a16="http://schemas.microsoft.com/office/drawing/2014/main" id="{F9399A65-6B93-4ADD-B66E-25CF62D359AC}"/>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6" name="Rectangle 15">
              <a:extLst>
                <a:ext uri="{FF2B5EF4-FFF2-40B4-BE49-F238E27FC236}">
                  <a16:creationId xmlns:a16="http://schemas.microsoft.com/office/drawing/2014/main" id="{96C3960C-F3C5-4E34-B268-6B483A086712}"/>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7" name="Rectangle 16">
              <a:extLst>
                <a:ext uri="{FF2B5EF4-FFF2-40B4-BE49-F238E27FC236}">
                  <a16:creationId xmlns:a16="http://schemas.microsoft.com/office/drawing/2014/main" id="{2F9BF084-D3C3-414D-96F6-9708ED938AAC}"/>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rPr>
                <a:t>OGA </a:t>
              </a:r>
              <a:r>
                <a:rPr kumimoji="0" lang="en-US" sz="900" b="0" i="0" u="none" strike="noStrike" kern="0" cap="none" spc="0" normalizeH="0" baseline="0" noProof="0" dirty="0" err="1">
                  <a:ln>
                    <a:noFill/>
                  </a:ln>
                  <a:solidFill>
                    <a:prstClr val="black"/>
                  </a:solidFill>
                  <a:effectLst/>
                  <a:uLnTx/>
                  <a:uFillTx/>
                  <a:latin typeface="+mn-lt"/>
                  <a:ea typeface="+mn-ea"/>
                  <a:cs typeface="+mn-cs"/>
                </a:rPr>
                <a:t>colour</a:t>
              </a:r>
              <a:r>
                <a:rPr kumimoji="0" lang="en-US" sz="900" b="0" i="0" u="none" strike="noStrike" kern="0" cap="none" spc="0" normalizeH="0" baseline="0" noProof="0" dirty="0">
                  <a:ln>
                    <a:noFill/>
                  </a:ln>
                  <a:solidFill>
                    <a:prstClr val="black"/>
                  </a:solidFill>
                  <a:effectLst/>
                  <a:uLnTx/>
                  <a:uFillTx/>
                  <a:latin typeface="+mn-lt"/>
                  <a:ea typeface="+mn-ea"/>
                  <a:cs typeface="+mn-cs"/>
                </a:rPr>
                <a:t> family R-G-B</a:t>
              </a:r>
            </a:p>
          </p:txBody>
        </p:sp>
        <p:sp>
          <p:nvSpPr>
            <p:cNvPr id="18" name="Rectangle 17">
              <a:extLst>
                <a:ext uri="{FF2B5EF4-FFF2-40B4-BE49-F238E27FC236}">
                  <a16:creationId xmlns:a16="http://schemas.microsoft.com/office/drawing/2014/main" id="{F00AE282-2F57-4EEF-B5A0-2A35777F1165}"/>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
        <p:nvSpPr>
          <p:cNvPr id="19" name="object 3">
            <a:extLst>
              <a:ext uri="{FF2B5EF4-FFF2-40B4-BE49-F238E27FC236}">
                <a16:creationId xmlns:a16="http://schemas.microsoft.com/office/drawing/2014/main" id="{F5F2AD1D-79AF-4F30-BA81-3861CDC27319}"/>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1" name="Content Placeholder 20">
            <a:extLst>
              <a:ext uri="{FF2B5EF4-FFF2-40B4-BE49-F238E27FC236}">
                <a16:creationId xmlns:a16="http://schemas.microsoft.com/office/drawing/2014/main" id="{B4CCC7F3-9FDB-4DCE-AA11-4E36C5C95B91}"/>
              </a:ext>
            </a:extLst>
          </p:cNvPr>
          <p:cNvSpPr>
            <a:spLocks noGrp="1"/>
          </p:cNvSpPr>
          <p:nvPr>
            <p:ph sz="quarter" idx="10"/>
          </p:nvPr>
        </p:nvSpPr>
        <p:spPr>
          <a:xfrm>
            <a:off x="7875588" y="2197100"/>
            <a:ext cx="2419350" cy="525463"/>
          </a:xfrm>
        </p:spPr>
        <p:txBody>
          <a:bodyPr/>
          <a:lstStyle>
            <a:lvl1pPr marL="0" indent="0">
              <a:buNone/>
              <a:defRPr/>
            </a:lvl1pPr>
          </a:lstStyle>
          <a:p>
            <a:pPr lvl="0"/>
            <a:endParaRPr lang="en-GB" dirty="0"/>
          </a:p>
        </p:txBody>
      </p:sp>
      <p:sp>
        <p:nvSpPr>
          <p:cNvPr id="22" name="Content Placeholder 20">
            <a:extLst>
              <a:ext uri="{FF2B5EF4-FFF2-40B4-BE49-F238E27FC236}">
                <a16:creationId xmlns:a16="http://schemas.microsoft.com/office/drawing/2014/main" id="{6DECCA89-A42B-490C-9CEB-EC5BE5C0C2B3}"/>
              </a:ext>
            </a:extLst>
          </p:cNvPr>
          <p:cNvSpPr>
            <a:spLocks noGrp="1"/>
          </p:cNvSpPr>
          <p:nvPr>
            <p:ph sz="quarter" idx="11"/>
          </p:nvPr>
        </p:nvSpPr>
        <p:spPr>
          <a:xfrm>
            <a:off x="7861405" y="2903537"/>
            <a:ext cx="2419350" cy="525463"/>
          </a:xfrm>
        </p:spPr>
        <p:txBody>
          <a:bodyPr/>
          <a:lstStyle>
            <a:lvl1pPr marL="0" indent="0">
              <a:buNone/>
              <a:defRPr/>
            </a:lvl1pPr>
          </a:lstStyle>
          <a:p>
            <a:pPr lvl="0"/>
            <a:endParaRPr lang="en-GB" dirty="0"/>
          </a:p>
        </p:txBody>
      </p:sp>
      <p:sp>
        <p:nvSpPr>
          <p:cNvPr id="5" name="Text Placeholder 4">
            <a:extLst>
              <a:ext uri="{FF2B5EF4-FFF2-40B4-BE49-F238E27FC236}">
                <a16:creationId xmlns:a16="http://schemas.microsoft.com/office/drawing/2014/main" id="{95832112-DED3-4FCC-AB29-D9E35422BFE5}"/>
              </a:ext>
            </a:extLst>
          </p:cNvPr>
          <p:cNvSpPr>
            <a:spLocks noGrp="1"/>
          </p:cNvSpPr>
          <p:nvPr>
            <p:ph type="body" sz="quarter" idx="12"/>
          </p:nvPr>
        </p:nvSpPr>
        <p:spPr>
          <a:xfrm>
            <a:off x="1679576" y="1968500"/>
            <a:ext cx="1491008" cy="835025"/>
          </a:xfrm>
        </p:spPr>
        <p:txBody>
          <a:bodyPr/>
          <a:lstStyle/>
          <a:p>
            <a:pPr lvl="0"/>
            <a:endParaRPr lang="en-US" dirty="0"/>
          </a:p>
        </p:txBody>
      </p:sp>
      <p:sp>
        <p:nvSpPr>
          <p:cNvPr id="23" name="Text Placeholder 4">
            <a:extLst>
              <a:ext uri="{FF2B5EF4-FFF2-40B4-BE49-F238E27FC236}">
                <a16:creationId xmlns:a16="http://schemas.microsoft.com/office/drawing/2014/main" id="{DDAAAB55-26DD-4B02-BBBF-FF10BE8D3803}"/>
              </a:ext>
            </a:extLst>
          </p:cNvPr>
          <p:cNvSpPr>
            <a:spLocks noGrp="1"/>
          </p:cNvSpPr>
          <p:nvPr>
            <p:ph type="body" sz="quarter" idx="13"/>
          </p:nvPr>
        </p:nvSpPr>
        <p:spPr>
          <a:xfrm>
            <a:off x="1831976" y="2120900"/>
            <a:ext cx="1491008" cy="835025"/>
          </a:xfrm>
        </p:spPr>
        <p:txBody>
          <a:bodyPr/>
          <a:lstStyle/>
          <a:p>
            <a:pPr lvl="0"/>
            <a:endParaRPr lang="en-US" dirty="0"/>
          </a:p>
        </p:txBody>
      </p:sp>
      <p:sp>
        <p:nvSpPr>
          <p:cNvPr id="24" name="Text Placeholder 4">
            <a:extLst>
              <a:ext uri="{FF2B5EF4-FFF2-40B4-BE49-F238E27FC236}">
                <a16:creationId xmlns:a16="http://schemas.microsoft.com/office/drawing/2014/main" id="{42A0D840-5097-429C-AB14-464BE3C16EB5}"/>
              </a:ext>
            </a:extLst>
          </p:cNvPr>
          <p:cNvSpPr>
            <a:spLocks noGrp="1"/>
          </p:cNvSpPr>
          <p:nvPr>
            <p:ph type="body" sz="quarter" idx="14"/>
          </p:nvPr>
        </p:nvSpPr>
        <p:spPr>
          <a:xfrm>
            <a:off x="1984376" y="2273300"/>
            <a:ext cx="1491008" cy="835025"/>
          </a:xfrm>
        </p:spPr>
        <p:txBody>
          <a:bodyPr/>
          <a:lstStyle/>
          <a:p>
            <a:pPr lvl="0"/>
            <a:endParaRPr lang="en-US" dirty="0"/>
          </a:p>
        </p:txBody>
      </p:sp>
      <p:sp>
        <p:nvSpPr>
          <p:cNvPr id="25" name="Text Placeholder 4">
            <a:extLst>
              <a:ext uri="{FF2B5EF4-FFF2-40B4-BE49-F238E27FC236}">
                <a16:creationId xmlns:a16="http://schemas.microsoft.com/office/drawing/2014/main" id="{81080423-A874-476E-8C54-B6678EEDA228}"/>
              </a:ext>
            </a:extLst>
          </p:cNvPr>
          <p:cNvSpPr>
            <a:spLocks noGrp="1"/>
          </p:cNvSpPr>
          <p:nvPr>
            <p:ph type="body" sz="quarter" idx="15"/>
          </p:nvPr>
        </p:nvSpPr>
        <p:spPr>
          <a:xfrm>
            <a:off x="2136776" y="2425700"/>
            <a:ext cx="1491008" cy="835025"/>
          </a:xfrm>
        </p:spPr>
        <p:txBody>
          <a:bodyPr/>
          <a:lstStyle/>
          <a:p>
            <a:pPr lvl="0"/>
            <a:endParaRPr lang="en-US" dirty="0"/>
          </a:p>
        </p:txBody>
      </p:sp>
      <p:sp>
        <p:nvSpPr>
          <p:cNvPr id="26" name="Text Placeholder 4">
            <a:extLst>
              <a:ext uri="{FF2B5EF4-FFF2-40B4-BE49-F238E27FC236}">
                <a16:creationId xmlns:a16="http://schemas.microsoft.com/office/drawing/2014/main" id="{ABD85D4E-0B24-4E30-91DD-AEFB4A3812B0}"/>
              </a:ext>
            </a:extLst>
          </p:cNvPr>
          <p:cNvSpPr>
            <a:spLocks noGrp="1"/>
          </p:cNvSpPr>
          <p:nvPr>
            <p:ph type="body" sz="quarter" idx="16"/>
          </p:nvPr>
        </p:nvSpPr>
        <p:spPr>
          <a:xfrm>
            <a:off x="2289176" y="2578100"/>
            <a:ext cx="1491008" cy="835025"/>
          </a:xfrm>
        </p:spPr>
        <p:txBody>
          <a:bodyPr/>
          <a:lstStyle/>
          <a:p>
            <a:pPr lvl="0"/>
            <a:endParaRPr lang="en-US" dirty="0"/>
          </a:p>
        </p:txBody>
      </p:sp>
      <p:sp>
        <p:nvSpPr>
          <p:cNvPr id="27" name="Text Placeholder 4">
            <a:extLst>
              <a:ext uri="{FF2B5EF4-FFF2-40B4-BE49-F238E27FC236}">
                <a16:creationId xmlns:a16="http://schemas.microsoft.com/office/drawing/2014/main" id="{DD7369BD-7A4B-43DD-8AED-F1A1BB32B823}"/>
              </a:ext>
            </a:extLst>
          </p:cNvPr>
          <p:cNvSpPr>
            <a:spLocks noGrp="1"/>
          </p:cNvSpPr>
          <p:nvPr>
            <p:ph type="body" sz="quarter" idx="17"/>
          </p:nvPr>
        </p:nvSpPr>
        <p:spPr>
          <a:xfrm>
            <a:off x="2441576" y="2730500"/>
            <a:ext cx="1491008" cy="835025"/>
          </a:xfrm>
        </p:spPr>
        <p:txBody>
          <a:bodyPr/>
          <a:lstStyle/>
          <a:p>
            <a:pPr lvl="0"/>
            <a:endParaRPr lang="en-US" dirty="0"/>
          </a:p>
        </p:txBody>
      </p:sp>
      <p:sp>
        <p:nvSpPr>
          <p:cNvPr id="28" name="Text Placeholder 4">
            <a:extLst>
              <a:ext uri="{FF2B5EF4-FFF2-40B4-BE49-F238E27FC236}">
                <a16:creationId xmlns:a16="http://schemas.microsoft.com/office/drawing/2014/main" id="{0A72DC8C-9E2D-4F6B-827E-839BD5E1959B}"/>
              </a:ext>
            </a:extLst>
          </p:cNvPr>
          <p:cNvSpPr>
            <a:spLocks noGrp="1"/>
          </p:cNvSpPr>
          <p:nvPr>
            <p:ph type="body" sz="quarter" idx="18"/>
          </p:nvPr>
        </p:nvSpPr>
        <p:spPr>
          <a:xfrm>
            <a:off x="2593976" y="2882900"/>
            <a:ext cx="1491008" cy="835025"/>
          </a:xfrm>
        </p:spPr>
        <p:txBody>
          <a:bodyPr/>
          <a:lstStyle/>
          <a:p>
            <a:pPr lvl="0"/>
            <a:endParaRPr lang="en-US" dirty="0"/>
          </a:p>
        </p:txBody>
      </p:sp>
      <p:sp>
        <p:nvSpPr>
          <p:cNvPr id="29" name="Text Placeholder 4">
            <a:extLst>
              <a:ext uri="{FF2B5EF4-FFF2-40B4-BE49-F238E27FC236}">
                <a16:creationId xmlns:a16="http://schemas.microsoft.com/office/drawing/2014/main" id="{3141514B-39FE-40EA-8C6D-DF3EE6B45608}"/>
              </a:ext>
            </a:extLst>
          </p:cNvPr>
          <p:cNvSpPr>
            <a:spLocks noGrp="1"/>
          </p:cNvSpPr>
          <p:nvPr>
            <p:ph type="body" sz="quarter" idx="19"/>
          </p:nvPr>
        </p:nvSpPr>
        <p:spPr>
          <a:xfrm>
            <a:off x="2746376" y="3035300"/>
            <a:ext cx="1491008" cy="835025"/>
          </a:xfrm>
        </p:spPr>
        <p:txBody>
          <a:bodyPr/>
          <a:lstStyle/>
          <a:p>
            <a:pPr lvl="0"/>
            <a:endParaRPr lang="en-US" dirty="0"/>
          </a:p>
        </p:txBody>
      </p:sp>
      <p:sp>
        <p:nvSpPr>
          <p:cNvPr id="30" name="Text Placeholder 4">
            <a:extLst>
              <a:ext uri="{FF2B5EF4-FFF2-40B4-BE49-F238E27FC236}">
                <a16:creationId xmlns:a16="http://schemas.microsoft.com/office/drawing/2014/main" id="{E4CCFE02-CE18-4CD1-8E77-A14BBEF4ADAF}"/>
              </a:ext>
            </a:extLst>
          </p:cNvPr>
          <p:cNvSpPr>
            <a:spLocks noGrp="1"/>
          </p:cNvSpPr>
          <p:nvPr>
            <p:ph type="body" sz="quarter" idx="20"/>
          </p:nvPr>
        </p:nvSpPr>
        <p:spPr>
          <a:xfrm>
            <a:off x="2898776" y="3187700"/>
            <a:ext cx="1491008" cy="835025"/>
          </a:xfrm>
        </p:spPr>
        <p:txBody>
          <a:bodyPr/>
          <a:lstStyle/>
          <a:p>
            <a:pPr lvl="0"/>
            <a:endParaRPr lang="en-US" dirty="0"/>
          </a:p>
        </p:txBody>
      </p:sp>
      <p:sp>
        <p:nvSpPr>
          <p:cNvPr id="31" name="Text Placeholder 4">
            <a:extLst>
              <a:ext uri="{FF2B5EF4-FFF2-40B4-BE49-F238E27FC236}">
                <a16:creationId xmlns:a16="http://schemas.microsoft.com/office/drawing/2014/main" id="{27609AA8-691E-4921-BE58-C2BF0AED3C2D}"/>
              </a:ext>
            </a:extLst>
          </p:cNvPr>
          <p:cNvSpPr>
            <a:spLocks noGrp="1"/>
          </p:cNvSpPr>
          <p:nvPr>
            <p:ph type="body" sz="quarter" idx="21"/>
          </p:nvPr>
        </p:nvSpPr>
        <p:spPr>
          <a:xfrm>
            <a:off x="3051176" y="3340100"/>
            <a:ext cx="1491008" cy="835025"/>
          </a:xfrm>
        </p:spPr>
        <p:txBody>
          <a:bodyPr/>
          <a:lstStyle/>
          <a:p>
            <a:pPr lvl="0"/>
            <a:endParaRPr lang="en-US" dirty="0"/>
          </a:p>
        </p:txBody>
      </p:sp>
      <p:sp>
        <p:nvSpPr>
          <p:cNvPr id="32" name="Text Placeholder 4">
            <a:extLst>
              <a:ext uri="{FF2B5EF4-FFF2-40B4-BE49-F238E27FC236}">
                <a16:creationId xmlns:a16="http://schemas.microsoft.com/office/drawing/2014/main" id="{8B23B596-A394-4AAD-B5DD-6A3F1F40680D}"/>
              </a:ext>
            </a:extLst>
          </p:cNvPr>
          <p:cNvSpPr>
            <a:spLocks noGrp="1"/>
          </p:cNvSpPr>
          <p:nvPr>
            <p:ph type="body" sz="quarter" idx="22"/>
          </p:nvPr>
        </p:nvSpPr>
        <p:spPr>
          <a:xfrm>
            <a:off x="3203576" y="3492500"/>
            <a:ext cx="1491008" cy="835025"/>
          </a:xfrm>
        </p:spPr>
        <p:txBody>
          <a:bodyPr/>
          <a:lstStyle/>
          <a:p>
            <a:pPr lvl="0"/>
            <a:endParaRPr lang="en-US" dirty="0"/>
          </a:p>
        </p:txBody>
      </p:sp>
      <p:sp>
        <p:nvSpPr>
          <p:cNvPr id="33" name="Text Placeholder 4">
            <a:extLst>
              <a:ext uri="{FF2B5EF4-FFF2-40B4-BE49-F238E27FC236}">
                <a16:creationId xmlns:a16="http://schemas.microsoft.com/office/drawing/2014/main" id="{078F455D-7D23-4563-BEB0-78E4B9C9DBF4}"/>
              </a:ext>
            </a:extLst>
          </p:cNvPr>
          <p:cNvSpPr>
            <a:spLocks noGrp="1"/>
          </p:cNvSpPr>
          <p:nvPr>
            <p:ph type="body" sz="quarter" idx="23"/>
          </p:nvPr>
        </p:nvSpPr>
        <p:spPr>
          <a:xfrm>
            <a:off x="3355976" y="3644900"/>
            <a:ext cx="1491008" cy="835025"/>
          </a:xfrm>
        </p:spPr>
        <p:txBody>
          <a:bodyPr/>
          <a:lstStyle/>
          <a:p>
            <a:pPr lvl="0"/>
            <a:endParaRPr lang="en-US" dirty="0"/>
          </a:p>
        </p:txBody>
      </p:sp>
      <p:sp>
        <p:nvSpPr>
          <p:cNvPr id="34" name="Text Placeholder 4">
            <a:extLst>
              <a:ext uri="{FF2B5EF4-FFF2-40B4-BE49-F238E27FC236}">
                <a16:creationId xmlns:a16="http://schemas.microsoft.com/office/drawing/2014/main" id="{5F8100D1-1B38-48F4-B3DB-5FC4370E0790}"/>
              </a:ext>
            </a:extLst>
          </p:cNvPr>
          <p:cNvSpPr>
            <a:spLocks noGrp="1"/>
          </p:cNvSpPr>
          <p:nvPr>
            <p:ph type="body" sz="quarter" idx="24"/>
          </p:nvPr>
        </p:nvSpPr>
        <p:spPr>
          <a:xfrm>
            <a:off x="3508376" y="3797300"/>
            <a:ext cx="1491008" cy="835025"/>
          </a:xfrm>
        </p:spPr>
        <p:txBody>
          <a:bodyPr/>
          <a:lstStyle/>
          <a:p>
            <a:pPr lvl="0"/>
            <a:endParaRPr lang="en-US" dirty="0"/>
          </a:p>
        </p:txBody>
      </p:sp>
      <p:sp>
        <p:nvSpPr>
          <p:cNvPr id="35" name="Text Placeholder 4">
            <a:extLst>
              <a:ext uri="{FF2B5EF4-FFF2-40B4-BE49-F238E27FC236}">
                <a16:creationId xmlns:a16="http://schemas.microsoft.com/office/drawing/2014/main" id="{2219BA60-6D9F-41BA-A77B-8F1B91A47F03}"/>
              </a:ext>
            </a:extLst>
          </p:cNvPr>
          <p:cNvSpPr>
            <a:spLocks noGrp="1"/>
          </p:cNvSpPr>
          <p:nvPr>
            <p:ph type="body" sz="quarter" idx="25"/>
          </p:nvPr>
        </p:nvSpPr>
        <p:spPr>
          <a:xfrm>
            <a:off x="3660776" y="3949700"/>
            <a:ext cx="1491008" cy="835025"/>
          </a:xfrm>
        </p:spPr>
        <p:txBody>
          <a:bodyPr/>
          <a:lstStyle/>
          <a:p>
            <a:pPr lvl="0"/>
            <a:endParaRPr lang="en-US" dirty="0"/>
          </a:p>
        </p:txBody>
      </p:sp>
      <p:sp>
        <p:nvSpPr>
          <p:cNvPr id="36" name="Text Placeholder 4">
            <a:extLst>
              <a:ext uri="{FF2B5EF4-FFF2-40B4-BE49-F238E27FC236}">
                <a16:creationId xmlns:a16="http://schemas.microsoft.com/office/drawing/2014/main" id="{791DF8EC-E540-4391-B911-5C7D6FD473E5}"/>
              </a:ext>
            </a:extLst>
          </p:cNvPr>
          <p:cNvSpPr>
            <a:spLocks noGrp="1"/>
          </p:cNvSpPr>
          <p:nvPr>
            <p:ph type="body" sz="quarter" idx="26"/>
          </p:nvPr>
        </p:nvSpPr>
        <p:spPr>
          <a:xfrm>
            <a:off x="3813176" y="4102100"/>
            <a:ext cx="1491008" cy="835025"/>
          </a:xfrm>
        </p:spPr>
        <p:txBody>
          <a:bodyPr/>
          <a:lstStyle/>
          <a:p>
            <a:pPr lvl="0"/>
            <a:endParaRPr lang="en-US" dirty="0"/>
          </a:p>
        </p:txBody>
      </p:sp>
      <p:sp>
        <p:nvSpPr>
          <p:cNvPr id="37" name="Text Placeholder 4">
            <a:extLst>
              <a:ext uri="{FF2B5EF4-FFF2-40B4-BE49-F238E27FC236}">
                <a16:creationId xmlns:a16="http://schemas.microsoft.com/office/drawing/2014/main" id="{C6EDA9CA-D564-4393-A12C-8AE585E1FED6}"/>
              </a:ext>
            </a:extLst>
          </p:cNvPr>
          <p:cNvSpPr>
            <a:spLocks noGrp="1"/>
          </p:cNvSpPr>
          <p:nvPr>
            <p:ph type="body" sz="quarter" idx="27"/>
          </p:nvPr>
        </p:nvSpPr>
        <p:spPr>
          <a:xfrm>
            <a:off x="3965576" y="4254500"/>
            <a:ext cx="1491008" cy="835025"/>
          </a:xfrm>
        </p:spPr>
        <p:txBody>
          <a:bodyPr/>
          <a:lstStyle/>
          <a:p>
            <a:pPr lvl="0"/>
            <a:endParaRPr lang="en-US" dirty="0"/>
          </a:p>
        </p:txBody>
      </p:sp>
      <p:sp>
        <p:nvSpPr>
          <p:cNvPr id="38" name="Text Placeholder 4">
            <a:extLst>
              <a:ext uri="{FF2B5EF4-FFF2-40B4-BE49-F238E27FC236}">
                <a16:creationId xmlns:a16="http://schemas.microsoft.com/office/drawing/2014/main" id="{016D3680-9593-4971-A3CA-1CAD65331B88}"/>
              </a:ext>
            </a:extLst>
          </p:cNvPr>
          <p:cNvSpPr>
            <a:spLocks noGrp="1"/>
          </p:cNvSpPr>
          <p:nvPr>
            <p:ph type="body" sz="quarter" idx="28"/>
          </p:nvPr>
        </p:nvSpPr>
        <p:spPr>
          <a:xfrm>
            <a:off x="4117976" y="4406900"/>
            <a:ext cx="1491008" cy="835025"/>
          </a:xfrm>
        </p:spPr>
        <p:txBody>
          <a:bodyPr/>
          <a:lstStyle/>
          <a:p>
            <a:pPr lvl="0"/>
            <a:endParaRPr lang="en-US" dirty="0"/>
          </a:p>
        </p:txBody>
      </p:sp>
      <p:sp>
        <p:nvSpPr>
          <p:cNvPr id="39" name="Text Placeholder 4">
            <a:extLst>
              <a:ext uri="{FF2B5EF4-FFF2-40B4-BE49-F238E27FC236}">
                <a16:creationId xmlns:a16="http://schemas.microsoft.com/office/drawing/2014/main" id="{D3790CA6-83C2-4E5F-BDE1-A37EAD3E1C8C}"/>
              </a:ext>
            </a:extLst>
          </p:cNvPr>
          <p:cNvSpPr>
            <a:spLocks noGrp="1"/>
          </p:cNvSpPr>
          <p:nvPr>
            <p:ph type="body" sz="quarter" idx="29"/>
          </p:nvPr>
        </p:nvSpPr>
        <p:spPr>
          <a:xfrm>
            <a:off x="4270376" y="4559300"/>
            <a:ext cx="1491008" cy="835025"/>
          </a:xfrm>
        </p:spPr>
        <p:txBody>
          <a:bodyPr/>
          <a:lstStyle/>
          <a:p>
            <a:pPr lvl="0"/>
            <a:endParaRPr lang="en-US" dirty="0"/>
          </a:p>
        </p:txBody>
      </p:sp>
      <p:sp>
        <p:nvSpPr>
          <p:cNvPr id="40" name="Text Placeholder 4">
            <a:extLst>
              <a:ext uri="{FF2B5EF4-FFF2-40B4-BE49-F238E27FC236}">
                <a16:creationId xmlns:a16="http://schemas.microsoft.com/office/drawing/2014/main" id="{8A6E6C6E-AE6E-4DA2-B721-C071C5B77956}"/>
              </a:ext>
            </a:extLst>
          </p:cNvPr>
          <p:cNvSpPr>
            <a:spLocks noGrp="1"/>
          </p:cNvSpPr>
          <p:nvPr>
            <p:ph type="body" sz="quarter" idx="30"/>
          </p:nvPr>
        </p:nvSpPr>
        <p:spPr>
          <a:xfrm>
            <a:off x="4422776" y="4711700"/>
            <a:ext cx="1491008" cy="835025"/>
          </a:xfrm>
        </p:spPr>
        <p:txBody>
          <a:bodyPr/>
          <a:lstStyle/>
          <a:p>
            <a:pPr lvl="0"/>
            <a:endParaRPr lang="en-US" dirty="0"/>
          </a:p>
        </p:txBody>
      </p:sp>
    </p:spTree>
    <p:extLst>
      <p:ext uri="{BB962C8B-B14F-4D97-AF65-F5344CB8AC3E}">
        <p14:creationId xmlns:p14="http://schemas.microsoft.com/office/powerpoint/2010/main" val="4006839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90D-C875-43F4-AD0C-E294383A40E2}"/>
              </a:ext>
            </a:extLst>
          </p:cNvPr>
          <p:cNvSpPr>
            <a:spLocks noGrp="1"/>
          </p:cNvSpPr>
          <p:nvPr>
            <p:ph type="title"/>
          </p:nvPr>
        </p:nvSpPr>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39BF681A-5EB6-438D-8B20-2776A793DE0C}"/>
              </a:ext>
            </a:extLst>
          </p:cNvPr>
          <p:cNvSpPr>
            <a:spLocks noGrp="1"/>
          </p:cNvSpPr>
          <p:nvPr>
            <p:ph sz="quarter" idx="10"/>
          </p:nvPr>
        </p:nvSpPr>
        <p:spPr>
          <a:xfrm>
            <a:off x="442913" y="2093913"/>
            <a:ext cx="2698750" cy="516552"/>
          </a:xfrm>
        </p:spPr>
        <p:txBody>
          <a:bodyPr/>
          <a:lstStyle>
            <a:lvl1pPr marL="0" indent="0">
              <a:buNone/>
              <a:defRPr/>
            </a:lvl1pPr>
          </a:lstStyle>
          <a:p>
            <a:pPr lvl="0"/>
            <a:endParaRPr lang="en-GB" dirty="0"/>
          </a:p>
        </p:txBody>
      </p:sp>
      <p:sp>
        <p:nvSpPr>
          <p:cNvPr id="9" name="Content Placeholder 7">
            <a:extLst>
              <a:ext uri="{FF2B5EF4-FFF2-40B4-BE49-F238E27FC236}">
                <a16:creationId xmlns:a16="http://schemas.microsoft.com/office/drawing/2014/main" id="{CAD062DE-0ABC-4EAB-AF1A-E1FBAD7E704F}"/>
              </a:ext>
            </a:extLst>
          </p:cNvPr>
          <p:cNvSpPr>
            <a:spLocks noGrp="1"/>
          </p:cNvSpPr>
          <p:nvPr>
            <p:ph sz="quarter" idx="11"/>
          </p:nvPr>
        </p:nvSpPr>
        <p:spPr>
          <a:xfrm>
            <a:off x="442913" y="2755414"/>
            <a:ext cx="2698750" cy="516552"/>
          </a:xfrm>
        </p:spPr>
        <p:txBody>
          <a:bodyPr/>
          <a:lstStyle>
            <a:lvl1pPr marL="0" indent="0">
              <a:buNone/>
              <a:defRPr/>
            </a:lvl1pPr>
          </a:lstStyle>
          <a:p>
            <a:pPr lvl="0"/>
            <a:endParaRPr lang="en-GB" dirty="0"/>
          </a:p>
        </p:txBody>
      </p:sp>
      <p:sp>
        <p:nvSpPr>
          <p:cNvPr id="10" name="Content Placeholder 7">
            <a:extLst>
              <a:ext uri="{FF2B5EF4-FFF2-40B4-BE49-F238E27FC236}">
                <a16:creationId xmlns:a16="http://schemas.microsoft.com/office/drawing/2014/main" id="{60410B65-C65C-4068-AA81-85FB3021D860}"/>
              </a:ext>
            </a:extLst>
          </p:cNvPr>
          <p:cNvSpPr>
            <a:spLocks noGrp="1"/>
          </p:cNvSpPr>
          <p:nvPr>
            <p:ph sz="quarter" idx="12"/>
          </p:nvPr>
        </p:nvSpPr>
        <p:spPr>
          <a:xfrm>
            <a:off x="442913" y="3429000"/>
            <a:ext cx="2698750" cy="516552"/>
          </a:xfrm>
        </p:spPr>
        <p:txBody>
          <a:bodyPr/>
          <a:lstStyle>
            <a:lvl1pPr marL="0" indent="0">
              <a:buNone/>
              <a:defRPr/>
            </a:lvl1pPr>
          </a:lstStyle>
          <a:p>
            <a:pPr lvl="0"/>
            <a:endParaRPr lang="en-GB" dirty="0"/>
          </a:p>
        </p:txBody>
      </p:sp>
      <p:sp>
        <p:nvSpPr>
          <p:cNvPr id="11" name="Content Placeholder 7">
            <a:extLst>
              <a:ext uri="{FF2B5EF4-FFF2-40B4-BE49-F238E27FC236}">
                <a16:creationId xmlns:a16="http://schemas.microsoft.com/office/drawing/2014/main" id="{B25CE9A7-4E7D-4F2F-BB69-ACFC052291B3}"/>
              </a:ext>
            </a:extLst>
          </p:cNvPr>
          <p:cNvSpPr>
            <a:spLocks noGrp="1"/>
          </p:cNvSpPr>
          <p:nvPr>
            <p:ph sz="quarter" idx="13"/>
          </p:nvPr>
        </p:nvSpPr>
        <p:spPr>
          <a:xfrm>
            <a:off x="442913" y="4090501"/>
            <a:ext cx="2698750" cy="516552"/>
          </a:xfrm>
        </p:spPr>
        <p:txBody>
          <a:bodyPr/>
          <a:lstStyle>
            <a:lvl1pPr marL="0" indent="0">
              <a:buNone/>
              <a:defRPr/>
            </a:lvl1pPr>
          </a:lstStyle>
          <a:p>
            <a:pPr lvl="0"/>
            <a:endParaRPr lang="en-GB" dirty="0"/>
          </a:p>
        </p:txBody>
      </p:sp>
      <p:sp>
        <p:nvSpPr>
          <p:cNvPr id="12" name="Content Placeholder 7">
            <a:extLst>
              <a:ext uri="{FF2B5EF4-FFF2-40B4-BE49-F238E27FC236}">
                <a16:creationId xmlns:a16="http://schemas.microsoft.com/office/drawing/2014/main" id="{86208542-ED8A-4F24-89EE-B4FDF6C89D96}"/>
              </a:ext>
            </a:extLst>
          </p:cNvPr>
          <p:cNvSpPr>
            <a:spLocks noGrp="1"/>
          </p:cNvSpPr>
          <p:nvPr>
            <p:ph sz="quarter" idx="14"/>
          </p:nvPr>
        </p:nvSpPr>
        <p:spPr>
          <a:xfrm>
            <a:off x="442913" y="4752002"/>
            <a:ext cx="2698750" cy="516552"/>
          </a:xfrm>
        </p:spPr>
        <p:txBody>
          <a:bodyPr/>
          <a:lstStyle>
            <a:lvl1pPr marL="0" indent="0">
              <a:buNone/>
              <a:defRPr/>
            </a:lvl1pPr>
          </a:lstStyle>
          <a:p>
            <a:pPr lvl="0"/>
            <a:endParaRPr lang="en-GB" dirty="0"/>
          </a:p>
        </p:txBody>
      </p:sp>
      <p:sp>
        <p:nvSpPr>
          <p:cNvPr id="13" name="Content Placeholder 7">
            <a:extLst>
              <a:ext uri="{FF2B5EF4-FFF2-40B4-BE49-F238E27FC236}">
                <a16:creationId xmlns:a16="http://schemas.microsoft.com/office/drawing/2014/main" id="{C0494508-DF6E-4682-9B60-29398E8D2315}"/>
              </a:ext>
            </a:extLst>
          </p:cNvPr>
          <p:cNvSpPr>
            <a:spLocks noGrp="1"/>
          </p:cNvSpPr>
          <p:nvPr>
            <p:ph sz="quarter" idx="15"/>
          </p:nvPr>
        </p:nvSpPr>
        <p:spPr>
          <a:xfrm>
            <a:off x="442913" y="5413503"/>
            <a:ext cx="2698750" cy="516552"/>
          </a:xfrm>
        </p:spPr>
        <p:txBody>
          <a:bodyPr/>
          <a:lstStyle>
            <a:lvl1pPr marL="0" indent="0">
              <a:buNone/>
              <a:defRPr/>
            </a:lvl1pPr>
          </a:lstStyle>
          <a:p>
            <a:pPr lvl="0"/>
            <a:endParaRPr lang="en-GB" dirty="0"/>
          </a:p>
        </p:txBody>
      </p:sp>
      <p:sp>
        <p:nvSpPr>
          <p:cNvPr id="14" name="Rectangle 13">
            <a:extLst>
              <a:ext uri="{FF2B5EF4-FFF2-40B4-BE49-F238E27FC236}">
                <a16:creationId xmlns:a16="http://schemas.microsoft.com/office/drawing/2014/main" id="{3C4C6539-B085-4352-B5DB-10AD3D6EB3C8}"/>
              </a:ext>
              <a:ext uri="{C183D7F6-B498-43B3-948B-1728B52AA6E4}">
                <adec:decorative xmlns:adec="http://schemas.microsoft.com/office/drawing/2017/decorative" val="1"/>
              </a:ext>
            </a:extLst>
          </p:cNvPr>
          <p:cNvSpPr/>
          <p:nvPr userDrawn="1"/>
        </p:nvSpPr>
        <p:spPr>
          <a:xfrm>
            <a:off x="585788" y="2857500"/>
            <a:ext cx="11110912" cy="361950"/>
          </a:xfrm>
          <a:prstGeom prst="rect">
            <a:avLst/>
          </a:prstGeom>
          <a:gradFill flip="none" rotWithShape="1">
            <a:gsLst>
              <a:gs pos="50400">
                <a:srgbClr val="00AEEF">
                  <a:alpha val="69000"/>
                </a:srgbClr>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bject 3">
            <a:extLst>
              <a:ext uri="{FF2B5EF4-FFF2-40B4-BE49-F238E27FC236}">
                <a16:creationId xmlns:a16="http://schemas.microsoft.com/office/drawing/2014/main" id="{08BE23E6-A786-46C5-90A1-B23B94FC2CD2}"/>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grpSp>
        <p:nvGrpSpPr>
          <p:cNvPr id="16" name="Group 15">
            <a:extLst>
              <a:ext uri="{FF2B5EF4-FFF2-40B4-BE49-F238E27FC236}">
                <a16:creationId xmlns:a16="http://schemas.microsoft.com/office/drawing/2014/main" id="{170D2AE9-84AB-492A-8207-4BB3D30AD984}"/>
              </a:ext>
              <a:ext uri="{C183D7F6-B498-43B3-948B-1728B52AA6E4}">
                <adec:decorative xmlns:adec="http://schemas.microsoft.com/office/drawing/2017/decorative" val="1"/>
              </a:ext>
            </a:extLst>
          </p:cNvPr>
          <p:cNvGrpSpPr/>
          <p:nvPr userDrawn="1"/>
        </p:nvGrpSpPr>
        <p:grpSpPr>
          <a:xfrm>
            <a:off x="4152900" y="3333751"/>
            <a:ext cx="3895725" cy="3124200"/>
            <a:chOff x="4152900" y="3333750"/>
            <a:chExt cx="3895725" cy="3305175"/>
          </a:xfrm>
        </p:grpSpPr>
        <p:cxnSp>
          <p:nvCxnSpPr>
            <p:cNvPr id="17" name="Straight Connector 16">
              <a:extLst>
                <a:ext uri="{FF2B5EF4-FFF2-40B4-BE49-F238E27FC236}">
                  <a16:creationId xmlns:a16="http://schemas.microsoft.com/office/drawing/2014/main" id="{4BDBBCCC-E680-4C28-B052-6E4CFCA53C62}"/>
                </a:ext>
                <a:ext uri="{C183D7F6-B498-43B3-948B-1728B52AA6E4}">
                  <adec:decorative xmlns:adec="http://schemas.microsoft.com/office/drawing/2017/decorative" val="1"/>
                </a:ext>
              </a:extLst>
            </p:cNvPr>
            <p:cNvCxnSpPr/>
            <p:nvPr/>
          </p:nvCxnSpPr>
          <p:spPr>
            <a:xfrm>
              <a:off x="4152900" y="3333750"/>
              <a:ext cx="0" cy="3305175"/>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F5C38-6CC3-42E9-87DE-634597DE9653}"/>
                </a:ext>
                <a:ext uri="{C183D7F6-B498-43B3-948B-1728B52AA6E4}">
                  <adec:decorative xmlns:adec="http://schemas.microsoft.com/office/drawing/2017/decorative" val="1"/>
                </a:ext>
              </a:extLst>
            </p:cNvPr>
            <p:cNvCxnSpPr/>
            <p:nvPr/>
          </p:nvCxnSpPr>
          <p:spPr>
            <a:xfrm>
              <a:off x="8048625" y="3333750"/>
              <a:ext cx="0" cy="3305175"/>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2442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90D-C875-43F4-AD0C-E294383A40E2}"/>
              </a:ext>
            </a:extLst>
          </p:cNvPr>
          <p:cNvSpPr>
            <a:spLocks noGrp="1"/>
          </p:cNvSpPr>
          <p:nvPr>
            <p:ph type="title"/>
          </p:nvPr>
        </p:nvSpPr>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D362BC9C-0E93-4D36-9714-FEA2A2122EDE}"/>
              </a:ext>
            </a:extLst>
          </p:cNvPr>
          <p:cNvSpPr>
            <a:spLocks noGrp="1"/>
          </p:cNvSpPr>
          <p:nvPr>
            <p:ph sz="quarter" idx="10"/>
          </p:nvPr>
        </p:nvSpPr>
        <p:spPr>
          <a:xfrm>
            <a:off x="266700" y="2533650"/>
            <a:ext cx="3543300" cy="419100"/>
          </a:xfrm>
        </p:spPr>
        <p:txBody>
          <a:bodyPr/>
          <a:lstStyle>
            <a:lvl1pPr marL="0" indent="0">
              <a:buNone/>
              <a:defRPr/>
            </a:lvl1pPr>
          </a:lstStyle>
          <a:p>
            <a:pPr lvl="0"/>
            <a:endParaRPr lang="en-GB" dirty="0"/>
          </a:p>
        </p:txBody>
      </p:sp>
      <p:sp>
        <p:nvSpPr>
          <p:cNvPr id="9" name="Content Placeholder 7">
            <a:extLst>
              <a:ext uri="{FF2B5EF4-FFF2-40B4-BE49-F238E27FC236}">
                <a16:creationId xmlns:a16="http://schemas.microsoft.com/office/drawing/2014/main" id="{DF54468F-FB6C-434D-96CC-C13548171096}"/>
              </a:ext>
            </a:extLst>
          </p:cNvPr>
          <p:cNvSpPr>
            <a:spLocks noGrp="1"/>
          </p:cNvSpPr>
          <p:nvPr>
            <p:ph sz="quarter" idx="11"/>
          </p:nvPr>
        </p:nvSpPr>
        <p:spPr>
          <a:xfrm>
            <a:off x="266700" y="3219450"/>
            <a:ext cx="3543300" cy="419100"/>
          </a:xfrm>
        </p:spPr>
        <p:txBody>
          <a:bodyPr/>
          <a:lstStyle>
            <a:lvl1pPr marL="0" indent="0">
              <a:buNone/>
              <a:defRPr/>
            </a:lvl1pPr>
          </a:lstStyle>
          <a:p>
            <a:pPr lvl="0"/>
            <a:endParaRPr lang="en-GB" dirty="0"/>
          </a:p>
        </p:txBody>
      </p:sp>
      <p:sp>
        <p:nvSpPr>
          <p:cNvPr id="10" name="Content Placeholder 7">
            <a:extLst>
              <a:ext uri="{FF2B5EF4-FFF2-40B4-BE49-F238E27FC236}">
                <a16:creationId xmlns:a16="http://schemas.microsoft.com/office/drawing/2014/main" id="{7DA686F8-1699-434D-9EA5-E2D824EA3A3E}"/>
              </a:ext>
            </a:extLst>
          </p:cNvPr>
          <p:cNvSpPr>
            <a:spLocks noGrp="1"/>
          </p:cNvSpPr>
          <p:nvPr>
            <p:ph sz="quarter" idx="12"/>
          </p:nvPr>
        </p:nvSpPr>
        <p:spPr>
          <a:xfrm>
            <a:off x="266700" y="3905250"/>
            <a:ext cx="3543300" cy="419100"/>
          </a:xfrm>
        </p:spPr>
        <p:txBody>
          <a:bodyPr/>
          <a:lstStyle>
            <a:lvl1pPr marL="0" indent="0">
              <a:buNone/>
              <a:defRPr/>
            </a:lvl1pPr>
          </a:lstStyle>
          <a:p>
            <a:pPr lvl="0"/>
            <a:endParaRPr lang="en-GB" dirty="0"/>
          </a:p>
        </p:txBody>
      </p:sp>
      <p:sp>
        <p:nvSpPr>
          <p:cNvPr id="11" name="Content Placeholder 7">
            <a:extLst>
              <a:ext uri="{FF2B5EF4-FFF2-40B4-BE49-F238E27FC236}">
                <a16:creationId xmlns:a16="http://schemas.microsoft.com/office/drawing/2014/main" id="{8A731194-C637-4EE2-8C2F-BC08C5248BA1}"/>
              </a:ext>
            </a:extLst>
          </p:cNvPr>
          <p:cNvSpPr>
            <a:spLocks noGrp="1"/>
          </p:cNvSpPr>
          <p:nvPr>
            <p:ph sz="quarter" idx="13"/>
          </p:nvPr>
        </p:nvSpPr>
        <p:spPr>
          <a:xfrm>
            <a:off x="266700" y="4591050"/>
            <a:ext cx="3543300" cy="419100"/>
          </a:xfrm>
        </p:spPr>
        <p:txBody>
          <a:bodyPr/>
          <a:lstStyle>
            <a:lvl1pPr marL="0" indent="0">
              <a:buNone/>
              <a:defRPr/>
            </a:lvl1pPr>
          </a:lstStyle>
          <a:p>
            <a:pPr lvl="0"/>
            <a:endParaRPr lang="en-GB" dirty="0"/>
          </a:p>
        </p:txBody>
      </p:sp>
      <p:sp>
        <p:nvSpPr>
          <p:cNvPr id="12" name="object 3">
            <a:extLst>
              <a:ext uri="{FF2B5EF4-FFF2-40B4-BE49-F238E27FC236}">
                <a16:creationId xmlns:a16="http://schemas.microsoft.com/office/drawing/2014/main" id="{6A10926E-FBA7-40EF-A9A4-F0F2D7541CB6}"/>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222810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F04E-3DCE-4D49-82FC-C1CFE5050B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8BC702-3FE2-4ECA-8293-ACCEEC4EA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6752EF-82CD-4420-86E3-96D12244165B}"/>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5" name="Footer Placeholder 4">
            <a:extLst>
              <a:ext uri="{FF2B5EF4-FFF2-40B4-BE49-F238E27FC236}">
                <a16:creationId xmlns:a16="http://schemas.microsoft.com/office/drawing/2014/main" id="{C12AD5E3-2EF0-4858-BF90-C977D031C8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0C2B09-FFBC-43D6-B9C6-317CCA5FEA0A}"/>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530233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AA58-297F-480E-84B7-BF1E266312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F2DDBE-FFB9-458F-B94E-F5C984DFB3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834E03-B4F0-4415-93ED-ACFB1E24BE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E2482F-4C44-46B9-BA9F-01121855FB8A}"/>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6" name="Footer Placeholder 5">
            <a:extLst>
              <a:ext uri="{FF2B5EF4-FFF2-40B4-BE49-F238E27FC236}">
                <a16:creationId xmlns:a16="http://schemas.microsoft.com/office/drawing/2014/main" id="{900D0FCE-E576-4878-A35A-A7C6A2DF83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41CE5F-5F71-4D31-BCDD-1F7F67BCF913}"/>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71293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9B0-935D-4478-8AF9-12B6D2476F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B11F0D-04A8-4878-8F04-F32A79FB2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EC290B-9A09-4BF7-BD1D-00C583BC75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4680CE-EBB5-420C-BB44-9E8DF170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511CEB-CD35-4F54-9FC0-A97916912D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40663F-0AC6-4D36-88FE-44A4AE250066}"/>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8" name="Footer Placeholder 7">
            <a:extLst>
              <a:ext uri="{FF2B5EF4-FFF2-40B4-BE49-F238E27FC236}">
                <a16:creationId xmlns:a16="http://schemas.microsoft.com/office/drawing/2014/main" id="{C061662C-91F5-42AD-8CEE-59B7CC43F6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88ADDA-E3AF-4DE6-BD21-7F163B8B8356}"/>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750194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7552-8935-41D8-87E9-963A3E755B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9C5D5C-27BD-476C-BCC6-0F78BC3B4B1A}"/>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4" name="Footer Placeholder 3">
            <a:extLst>
              <a:ext uri="{FF2B5EF4-FFF2-40B4-BE49-F238E27FC236}">
                <a16:creationId xmlns:a16="http://schemas.microsoft.com/office/drawing/2014/main" id="{6D97BC4B-94EB-46B2-889B-663A5E46AA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0A69E0-9D17-4139-BBDF-D516E4AE0598}"/>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3481761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A846D74A-DEBC-48C8-B45C-EFB5876A10B8}"/>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B0325BFA-EBAC-417D-A3C3-30880B550BF6}"/>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3" name="Footer Placeholder 2">
            <a:extLst>
              <a:ext uri="{FF2B5EF4-FFF2-40B4-BE49-F238E27FC236}">
                <a16:creationId xmlns:a16="http://schemas.microsoft.com/office/drawing/2014/main" id="{11D447DA-86A6-4EEE-9495-95177F6FB3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55259C-0437-445A-BEB1-C5472CF5149F}"/>
              </a:ext>
            </a:extLst>
          </p:cNvPr>
          <p:cNvSpPr>
            <a:spLocks noGrp="1"/>
          </p:cNvSpPr>
          <p:nvPr>
            <p:ph type="sldNum" sz="quarter" idx="12"/>
          </p:nvPr>
        </p:nvSpPr>
        <p:spPr/>
        <p:txBody>
          <a:bodyPr/>
          <a:lstStyle/>
          <a:p>
            <a:fld id="{61236473-9B97-43A0-8858-807FB8A7B1C1}" type="slidenum">
              <a:rPr lang="en-GB" smtClean="0"/>
              <a:t>‹#›</a:t>
            </a:fld>
            <a:endParaRPr lang="en-GB"/>
          </a:p>
        </p:txBody>
      </p:sp>
      <p:sp>
        <p:nvSpPr>
          <p:cNvPr id="5" name="object 3">
            <a:extLst>
              <a:ext uri="{FF2B5EF4-FFF2-40B4-BE49-F238E27FC236}">
                <a16:creationId xmlns:a16="http://schemas.microsoft.com/office/drawing/2014/main" id="{D32AA29E-E3E8-445F-9FCB-801532F86797}"/>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grpSp>
        <p:nvGrpSpPr>
          <p:cNvPr id="6" name="Group 5">
            <a:extLst>
              <a:ext uri="{FF2B5EF4-FFF2-40B4-BE49-F238E27FC236}">
                <a16:creationId xmlns:a16="http://schemas.microsoft.com/office/drawing/2014/main" id="{654275A4-6BF8-492D-A9D2-4E6D64808874}"/>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7" name="Rectangle 6">
              <a:extLst>
                <a:ext uri="{FF2B5EF4-FFF2-40B4-BE49-F238E27FC236}">
                  <a16:creationId xmlns:a16="http://schemas.microsoft.com/office/drawing/2014/main" id="{2E4F4A33-968F-44B7-A4DE-D3579DC10DF7}"/>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8" name="Rectangle 7">
              <a:extLst>
                <a:ext uri="{FF2B5EF4-FFF2-40B4-BE49-F238E27FC236}">
                  <a16:creationId xmlns:a16="http://schemas.microsoft.com/office/drawing/2014/main" id="{75026500-9319-423B-BBEE-C400210D6D16}"/>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9" name="Rectangle 8">
              <a:extLst>
                <a:ext uri="{FF2B5EF4-FFF2-40B4-BE49-F238E27FC236}">
                  <a16:creationId xmlns:a16="http://schemas.microsoft.com/office/drawing/2014/main" id="{A6E1068B-A9BB-4379-99B1-94CB4CA23144}"/>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10" name="Rectangle 9">
              <a:extLst>
                <a:ext uri="{FF2B5EF4-FFF2-40B4-BE49-F238E27FC236}">
                  <a16:creationId xmlns:a16="http://schemas.microsoft.com/office/drawing/2014/main" id="{BBA58B0F-E2D1-4DFA-AEE4-E51977A18130}"/>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1" name="Rectangle 10">
              <a:extLst>
                <a:ext uri="{FF2B5EF4-FFF2-40B4-BE49-F238E27FC236}">
                  <a16:creationId xmlns:a16="http://schemas.microsoft.com/office/drawing/2014/main" id="{8A18D841-85DC-46C0-B077-71E73D1038A2}"/>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12" name="Rectangle 11">
              <a:extLst>
                <a:ext uri="{FF2B5EF4-FFF2-40B4-BE49-F238E27FC236}">
                  <a16:creationId xmlns:a16="http://schemas.microsoft.com/office/drawing/2014/main" id="{B10B3AE6-EE70-45CB-B334-9396071E3E0C}"/>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13" name="Rectangle 12">
              <a:extLst>
                <a:ext uri="{FF2B5EF4-FFF2-40B4-BE49-F238E27FC236}">
                  <a16:creationId xmlns:a16="http://schemas.microsoft.com/office/drawing/2014/main" id="{4AF53DB6-793D-4194-A198-A97253758232}"/>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4" name="Rectangle 13">
              <a:extLst>
                <a:ext uri="{FF2B5EF4-FFF2-40B4-BE49-F238E27FC236}">
                  <a16:creationId xmlns:a16="http://schemas.microsoft.com/office/drawing/2014/main" id="{60982036-D6D6-40F6-B2EC-89CE0ED4FDB2}"/>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5" name="Rectangle 14">
              <a:extLst>
                <a:ext uri="{FF2B5EF4-FFF2-40B4-BE49-F238E27FC236}">
                  <a16:creationId xmlns:a16="http://schemas.microsoft.com/office/drawing/2014/main" id="{A471B62A-AE64-40AD-AE64-2D5AE121111F}"/>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6" name="Rectangle 15">
              <a:extLst>
                <a:ext uri="{FF2B5EF4-FFF2-40B4-BE49-F238E27FC236}">
                  <a16:creationId xmlns:a16="http://schemas.microsoft.com/office/drawing/2014/main" id="{122F537C-8076-40F0-A432-6163E0B75A88}"/>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17" name="Rectangle 16">
              <a:extLst>
                <a:ext uri="{FF2B5EF4-FFF2-40B4-BE49-F238E27FC236}">
                  <a16:creationId xmlns:a16="http://schemas.microsoft.com/office/drawing/2014/main" id="{11D2F1BC-FE85-4057-8B45-239E8E347C8E}"/>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
        <p:nvSpPr>
          <p:cNvPr id="19" name="Text Placeholder 18">
            <a:extLst>
              <a:ext uri="{FF2B5EF4-FFF2-40B4-BE49-F238E27FC236}">
                <a16:creationId xmlns:a16="http://schemas.microsoft.com/office/drawing/2014/main" id="{FF9CB33C-DF8E-4A31-969D-BD5F0B4C5C05}"/>
              </a:ext>
            </a:extLst>
          </p:cNvPr>
          <p:cNvSpPr>
            <a:spLocks noGrp="1"/>
          </p:cNvSpPr>
          <p:nvPr>
            <p:ph type="body" sz="quarter" idx="13"/>
          </p:nvPr>
        </p:nvSpPr>
        <p:spPr>
          <a:xfrm>
            <a:off x="1231900" y="779463"/>
            <a:ext cx="2451100" cy="938212"/>
          </a:xfrm>
        </p:spPr>
        <p:txBody>
          <a:bodyPr/>
          <a:lstStyle/>
          <a:p>
            <a:pPr lvl="0"/>
            <a:endParaRPr lang="en-US" dirty="0"/>
          </a:p>
        </p:txBody>
      </p:sp>
      <p:sp>
        <p:nvSpPr>
          <p:cNvPr id="21" name="Text Placeholder 20">
            <a:extLst>
              <a:ext uri="{FF2B5EF4-FFF2-40B4-BE49-F238E27FC236}">
                <a16:creationId xmlns:a16="http://schemas.microsoft.com/office/drawing/2014/main" id="{19B75CF4-215B-42EC-97B1-DA0375CCBC88}"/>
              </a:ext>
            </a:extLst>
          </p:cNvPr>
          <p:cNvSpPr>
            <a:spLocks noGrp="1"/>
          </p:cNvSpPr>
          <p:nvPr>
            <p:ph type="body" sz="quarter" idx="14"/>
          </p:nvPr>
        </p:nvSpPr>
        <p:spPr>
          <a:xfrm>
            <a:off x="4089400" y="711200"/>
            <a:ext cx="2146300" cy="754063"/>
          </a:xfrm>
        </p:spPr>
        <p:txBody>
          <a:bodyPr/>
          <a:lstStyle/>
          <a:p>
            <a:pPr lvl="0"/>
            <a:endParaRPr lang="en-US" dirty="0"/>
          </a:p>
        </p:txBody>
      </p:sp>
      <p:sp>
        <p:nvSpPr>
          <p:cNvPr id="23" name="Text Placeholder 22">
            <a:extLst>
              <a:ext uri="{FF2B5EF4-FFF2-40B4-BE49-F238E27FC236}">
                <a16:creationId xmlns:a16="http://schemas.microsoft.com/office/drawing/2014/main" id="{B5B7F3F7-80BE-4092-9B91-A33BC14C903C}"/>
              </a:ext>
            </a:extLst>
          </p:cNvPr>
          <p:cNvSpPr>
            <a:spLocks noGrp="1"/>
          </p:cNvSpPr>
          <p:nvPr>
            <p:ph type="body" sz="quarter" idx="15"/>
          </p:nvPr>
        </p:nvSpPr>
        <p:spPr>
          <a:xfrm>
            <a:off x="6832600" y="654050"/>
            <a:ext cx="2235200" cy="938213"/>
          </a:xfrm>
        </p:spPr>
        <p:txBody>
          <a:bodyPr/>
          <a:lstStyle/>
          <a:p>
            <a:pPr lvl="0"/>
            <a:endParaRPr lang="en-US" dirty="0"/>
          </a:p>
        </p:txBody>
      </p:sp>
      <p:sp>
        <p:nvSpPr>
          <p:cNvPr id="25" name="Text Placeholder 24">
            <a:extLst>
              <a:ext uri="{FF2B5EF4-FFF2-40B4-BE49-F238E27FC236}">
                <a16:creationId xmlns:a16="http://schemas.microsoft.com/office/drawing/2014/main" id="{DDF37245-7ED0-44EE-8BD4-484737722058}"/>
              </a:ext>
            </a:extLst>
          </p:cNvPr>
          <p:cNvSpPr>
            <a:spLocks noGrp="1"/>
          </p:cNvSpPr>
          <p:nvPr>
            <p:ph type="body" sz="quarter" idx="16"/>
          </p:nvPr>
        </p:nvSpPr>
        <p:spPr>
          <a:xfrm>
            <a:off x="9563100" y="654050"/>
            <a:ext cx="1968500" cy="788988"/>
          </a:xfrm>
        </p:spPr>
        <p:txBody>
          <a:bodyPr/>
          <a:lstStyle/>
          <a:p>
            <a:pPr lvl="0"/>
            <a:endParaRPr lang="en-US" dirty="0"/>
          </a:p>
        </p:txBody>
      </p:sp>
      <p:sp>
        <p:nvSpPr>
          <p:cNvPr id="27" name="Text Placeholder 26">
            <a:extLst>
              <a:ext uri="{FF2B5EF4-FFF2-40B4-BE49-F238E27FC236}">
                <a16:creationId xmlns:a16="http://schemas.microsoft.com/office/drawing/2014/main" id="{BAB6CDD2-355E-44CE-8D01-7EC78E76B5F6}"/>
              </a:ext>
            </a:extLst>
          </p:cNvPr>
          <p:cNvSpPr>
            <a:spLocks noGrp="1"/>
          </p:cNvSpPr>
          <p:nvPr>
            <p:ph type="body" sz="quarter" idx="17"/>
          </p:nvPr>
        </p:nvSpPr>
        <p:spPr>
          <a:xfrm>
            <a:off x="927100" y="1968500"/>
            <a:ext cx="2247900" cy="754063"/>
          </a:xfrm>
        </p:spPr>
        <p:txBody>
          <a:bodyPr/>
          <a:lstStyle/>
          <a:p>
            <a:pPr lvl="0"/>
            <a:endParaRPr lang="en-US" dirty="0"/>
          </a:p>
        </p:txBody>
      </p:sp>
      <p:sp>
        <p:nvSpPr>
          <p:cNvPr id="29" name="Text Placeholder 28">
            <a:extLst>
              <a:ext uri="{FF2B5EF4-FFF2-40B4-BE49-F238E27FC236}">
                <a16:creationId xmlns:a16="http://schemas.microsoft.com/office/drawing/2014/main" id="{4A99387B-408F-4DA4-85C4-7F0B7325889C}"/>
              </a:ext>
            </a:extLst>
          </p:cNvPr>
          <p:cNvSpPr>
            <a:spLocks noGrp="1"/>
          </p:cNvSpPr>
          <p:nvPr>
            <p:ph type="body" sz="quarter" idx="18"/>
          </p:nvPr>
        </p:nvSpPr>
        <p:spPr>
          <a:xfrm>
            <a:off x="3594100" y="1968500"/>
            <a:ext cx="2019300" cy="938213"/>
          </a:xfrm>
        </p:spPr>
        <p:txBody>
          <a:bodyPr/>
          <a:lstStyle/>
          <a:p>
            <a:pPr lvl="0"/>
            <a:endParaRPr lang="en-US" dirty="0"/>
          </a:p>
        </p:txBody>
      </p:sp>
      <p:sp>
        <p:nvSpPr>
          <p:cNvPr id="31" name="Text Placeholder 30">
            <a:extLst>
              <a:ext uri="{FF2B5EF4-FFF2-40B4-BE49-F238E27FC236}">
                <a16:creationId xmlns:a16="http://schemas.microsoft.com/office/drawing/2014/main" id="{D53646F0-FC95-4649-AE7B-E22DFE6C6AC1}"/>
              </a:ext>
            </a:extLst>
          </p:cNvPr>
          <p:cNvSpPr>
            <a:spLocks noGrp="1"/>
          </p:cNvSpPr>
          <p:nvPr>
            <p:ph type="body" sz="quarter" idx="19"/>
          </p:nvPr>
        </p:nvSpPr>
        <p:spPr>
          <a:xfrm>
            <a:off x="6045200" y="1816100"/>
            <a:ext cx="2235200" cy="1135063"/>
          </a:xfrm>
        </p:spPr>
        <p:txBody>
          <a:bodyPr/>
          <a:lstStyle/>
          <a:p>
            <a:pPr lvl="0"/>
            <a:endParaRPr lang="en-US" dirty="0"/>
          </a:p>
        </p:txBody>
      </p:sp>
      <p:sp>
        <p:nvSpPr>
          <p:cNvPr id="33" name="Text Placeholder 32">
            <a:extLst>
              <a:ext uri="{FF2B5EF4-FFF2-40B4-BE49-F238E27FC236}">
                <a16:creationId xmlns:a16="http://schemas.microsoft.com/office/drawing/2014/main" id="{67C52584-D8BB-437B-9AC5-B47B689C4790}"/>
              </a:ext>
            </a:extLst>
          </p:cNvPr>
          <p:cNvSpPr>
            <a:spLocks noGrp="1"/>
          </p:cNvSpPr>
          <p:nvPr>
            <p:ph type="body" sz="quarter" idx="20"/>
          </p:nvPr>
        </p:nvSpPr>
        <p:spPr>
          <a:xfrm>
            <a:off x="8839200" y="1717675"/>
            <a:ext cx="2120900" cy="982663"/>
          </a:xfrm>
        </p:spPr>
        <p:txBody>
          <a:bodyPr/>
          <a:lstStyle/>
          <a:p>
            <a:pPr lvl="0"/>
            <a:endParaRPr lang="en-US" dirty="0"/>
          </a:p>
        </p:txBody>
      </p:sp>
    </p:spTree>
    <p:extLst>
      <p:ext uri="{BB962C8B-B14F-4D97-AF65-F5344CB8AC3E}">
        <p14:creationId xmlns:p14="http://schemas.microsoft.com/office/powerpoint/2010/main" val="56191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90D-C875-43F4-AD0C-E294383A40E2}"/>
              </a:ext>
            </a:extLst>
          </p:cNvPr>
          <p:cNvSpPr>
            <a:spLocks noGrp="1"/>
          </p:cNvSpPr>
          <p:nvPr>
            <p:ph type="title"/>
          </p:nvPr>
        </p:nvSpPr>
        <p:spPr/>
        <p:txBody>
          <a:bodyPr/>
          <a:lstStyle/>
          <a:p>
            <a:r>
              <a:rPr lang="en-US"/>
              <a:t>Click to edit Master title style</a:t>
            </a:r>
            <a:endParaRPr lang="en-GB"/>
          </a:p>
        </p:txBody>
      </p:sp>
      <p:grpSp>
        <p:nvGrpSpPr>
          <p:cNvPr id="7" name="Group 6">
            <a:extLst>
              <a:ext uri="{FF2B5EF4-FFF2-40B4-BE49-F238E27FC236}">
                <a16:creationId xmlns:a16="http://schemas.microsoft.com/office/drawing/2014/main" id="{7172D5BB-148E-4D95-B661-F5D4572D50C1}"/>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8" name="Rectangle 7">
              <a:extLst>
                <a:ext uri="{FF2B5EF4-FFF2-40B4-BE49-F238E27FC236}">
                  <a16:creationId xmlns:a16="http://schemas.microsoft.com/office/drawing/2014/main" id="{8BA81556-F0A7-4273-8B0A-C94B1DB7CBEC}"/>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9" name="Rectangle 8">
              <a:extLst>
                <a:ext uri="{FF2B5EF4-FFF2-40B4-BE49-F238E27FC236}">
                  <a16:creationId xmlns:a16="http://schemas.microsoft.com/office/drawing/2014/main" id="{F9F3F117-F9CE-49B9-B72E-502366A0CAB6}"/>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0" name="Rectangle 9">
              <a:extLst>
                <a:ext uri="{FF2B5EF4-FFF2-40B4-BE49-F238E27FC236}">
                  <a16:creationId xmlns:a16="http://schemas.microsoft.com/office/drawing/2014/main" id="{19707096-2475-48C6-AE34-E4A2D4110941}"/>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mn-lt"/>
                  <a:ea typeface="+mn-ea"/>
                  <a:cs typeface="+mn-cs"/>
                </a:rPr>
                <a:t>Influence: R0 G174 B239  </a:t>
              </a:r>
            </a:p>
          </p:txBody>
        </p:sp>
        <p:sp>
          <p:nvSpPr>
            <p:cNvPr id="11" name="Rectangle 10">
              <a:extLst>
                <a:ext uri="{FF2B5EF4-FFF2-40B4-BE49-F238E27FC236}">
                  <a16:creationId xmlns:a16="http://schemas.microsoft.com/office/drawing/2014/main" id="{D046A107-8AE3-41AE-889A-C48B86795909}"/>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2" name="Rectangle 11">
              <a:extLst>
                <a:ext uri="{FF2B5EF4-FFF2-40B4-BE49-F238E27FC236}">
                  <a16:creationId xmlns:a16="http://schemas.microsoft.com/office/drawing/2014/main" id="{34D57F20-55AD-4C4D-874D-D9BA91F5052A}"/>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13" name="Rectangle 12">
              <a:extLst>
                <a:ext uri="{FF2B5EF4-FFF2-40B4-BE49-F238E27FC236}">
                  <a16:creationId xmlns:a16="http://schemas.microsoft.com/office/drawing/2014/main" id="{FD30D057-D552-4372-A790-871C4E7DA249}"/>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14" name="Rectangle 13">
              <a:extLst>
                <a:ext uri="{FF2B5EF4-FFF2-40B4-BE49-F238E27FC236}">
                  <a16:creationId xmlns:a16="http://schemas.microsoft.com/office/drawing/2014/main" id="{CAF97DB4-CAC9-455B-8E21-97F7E5F2C199}"/>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5" name="Rectangle 14">
              <a:extLst>
                <a:ext uri="{FF2B5EF4-FFF2-40B4-BE49-F238E27FC236}">
                  <a16:creationId xmlns:a16="http://schemas.microsoft.com/office/drawing/2014/main" id="{F9399A65-6B93-4ADD-B66E-25CF62D359AC}"/>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6" name="Rectangle 15">
              <a:extLst>
                <a:ext uri="{FF2B5EF4-FFF2-40B4-BE49-F238E27FC236}">
                  <a16:creationId xmlns:a16="http://schemas.microsoft.com/office/drawing/2014/main" id="{96C3960C-F3C5-4E34-B268-6B483A086712}"/>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7" name="Rectangle 16">
              <a:extLst>
                <a:ext uri="{FF2B5EF4-FFF2-40B4-BE49-F238E27FC236}">
                  <a16:creationId xmlns:a16="http://schemas.microsoft.com/office/drawing/2014/main" id="{2F9BF084-D3C3-414D-96F6-9708ED938AAC}"/>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rPr>
                <a:t>OGA </a:t>
              </a:r>
              <a:r>
                <a:rPr kumimoji="0" lang="en-US" sz="900" b="0" i="0" u="none" strike="noStrike" kern="0" cap="none" spc="0" normalizeH="0" baseline="0" noProof="0" dirty="0" err="1">
                  <a:ln>
                    <a:noFill/>
                  </a:ln>
                  <a:solidFill>
                    <a:prstClr val="black"/>
                  </a:solidFill>
                  <a:effectLst/>
                  <a:uLnTx/>
                  <a:uFillTx/>
                  <a:latin typeface="+mn-lt"/>
                  <a:ea typeface="+mn-ea"/>
                  <a:cs typeface="+mn-cs"/>
                </a:rPr>
                <a:t>colour</a:t>
              </a:r>
              <a:r>
                <a:rPr kumimoji="0" lang="en-US" sz="900" b="0" i="0" u="none" strike="noStrike" kern="0" cap="none" spc="0" normalizeH="0" baseline="0" noProof="0" dirty="0">
                  <a:ln>
                    <a:noFill/>
                  </a:ln>
                  <a:solidFill>
                    <a:prstClr val="black"/>
                  </a:solidFill>
                  <a:effectLst/>
                  <a:uLnTx/>
                  <a:uFillTx/>
                  <a:latin typeface="+mn-lt"/>
                  <a:ea typeface="+mn-ea"/>
                  <a:cs typeface="+mn-cs"/>
                </a:rPr>
                <a:t> family R-G-B</a:t>
              </a:r>
            </a:p>
          </p:txBody>
        </p:sp>
        <p:sp>
          <p:nvSpPr>
            <p:cNvPr id="18" name="Rectangle 17">
              <a:extLst>
                <a:ext uri="{FF2B5EF4-FFF2-40B4-BE49-F238E27FC236}">
                  <a16:creationId xmlns:a16="http://schemas.microsoft.com/office/drawing/2014/main" id="{F00AE282-2F57-4EEF-B5A0-2A35777F1165}"/>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
        <p:nvSpPr>
          <p:cNvPr id="19" name="object 3">
            <a:extLst>
              <a:ext uri="{FF2B5EF4-FFF2-40B4-BE49-F238E27FC236}">
                <a16:creationId xmlns:a16="http://schemas.microsoft.com/office/drawing/2014/main" id="{F5F2AD1D-79AF-4F30-BA81-3861CDC27319}"/>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1" name="Content Placeholder 20">
            <a:extLst>
              <a:ext uri="{FF2B5EF4-FFF2-40B4-BE49-F238E27FC236}">
                <a16:creationId xmlns:a16="http://schemas.microsoft.com/office/drawing/2014/main" id="{B4CCC7F3-9FDB-4DCE-AA11-4E36C5C95B91}"/>
              </a:ext>
            </a:extLst>
          </p:cNvPr>
          <p:cNvSpPr>
            <a:spLocks noGrp="1"/>
          </p:cNvSpPr>
          <p:nvPr>
            <p:ph sz="quarter" idx="10"/>
          </p:nvPr>
        </p:nvSpPr>
        <p:spPr>
          <a:xfrm>
            <a:off x="11010900" y="3561188"/>
            <a:ext cx="914400" cy="640080"/>
          </a:xfrm>
        </p:spPr>
        <p:txBody>
          <a:bodyPr/>
          <a:lstStyle>
            <a:lvl1pPr marL="0" indent="0">
              <a:buNone/>
              <a:defRPr sz="1500"/>
            </a:lvl1pPr>
          </a:lstStyle>
          <a:p>
            <a:pPr lvl="0"/>
            <a:endParaRPr lang="en-GB" dirty="0"/>
          </a:p>
        </p:txBody>
      </p:sp>
      <p:sp>
        <p:nvSpPr>
          <p:cNvPr id="22" name="Content Placeholder 20">
            <a:extLst>
              <a:ext uri="{FF2B5EF4-FFF2-40B4-BE49-F238E27FC236}">
                <a16:creationId xmlns:a16="http://schemas.microsoft.com/office/drawing/2014/main" id="{6DECCA89-A42B-490C-9CEB-EC5BE5C0C2B3}"/>
              </a:ext>
            </a:extLst>
          </p:cNvPr>
          <p:cNvSpPr>
            <a:spLocks noGrp="1"/>
          </p:cNvSpPr>
          <p:nvPr>
            <p:ph sz="quarter" idx="11"/>
          </p:nvPr>
        </p:nvSpPr>
        <p:spPr>
          <a:xfrm>
            <a:off x="9918700" y="3561188"/>
            <a:ext cx="914400" cy="640080"/>
          </a:xfrm>
        </p:spPr>
        <p:txBody>
          <a:bodyPr/>
          <a:lstStyle>
            <a:lvl1pPr marL="0" indent="0">
              <a:buNone/>
              <a:defRPr sz="1500"/>
            </a:lvl1pPr>
          </a:lstStyle>
          <a:p>
            <a:pPr lvl="0"/>
            <a:endParaRPr lang="en-GB" dirty="0"/>
          </a:p>
        </p:txBody>
      </p:sp>
      <p:sp>
        <p:nvSpPr>
          <p:cNvPr id="5" name="Text Placeholder 4">
            <a:extLst>
              <a:ext uri="{FF2B5EF4-FFF2-40B4-BE49-F238E27FC236}">
                <a16:creationId xmlns:a16="http://schemas.microsoft.com/office/drawing/2014/main" id="{95832112-DED3-4FCC-AB29-D9E35422BFE5}"/>
              </a:ext>
            </a:extLst>
          </p:cNvPr>
          <p:cNvSpPr>
            <a:spLocks noGrp="1"/>
          </p:cNvSpPr>
          <p:nvPr>
            <p:ph type="body" sz="quarter" idx="12"/>
          </p:nvPr>
        </p:nvSpPr>
        <p:spPr>
          <a:xfrm>
            <a:off x="88900" y="3561189"/>
            <a:ext cx="914400" cy="640080"/>
          </a:xfrm>
        </p:spPr>
        <p:txBody>
          <a:bodyPr/>
          <a:lstStyle>
            <a:lvl1pPr>
              <a:defRPr sz="1500"/>
            </a:lvl1pPr>
          </a:lstStyle>
          <a:p>
            <a:pPr lvl="0"/>
            <a:endParaRPr lang="en-US" dirty="0"/>
          </a:p>
        </p:txBody>
      </p:sp>
      <p:sp>
        <p:nvSpPr>
          <p:cNvPr id="23" name="Text Placeholder 4">
            <a:extLst>
              <a:ext uri="{FF2B5EF4-FFF2-40B4-BE49-F238E27FC236}">
                <a16:creationId xmlns:a16="http://schemas.microsoft.com/office/drawing/2014/main" id="{DDAAAB55-26DD-4B02-BBBF-FF10BE8D3803}"/>
              </a:ext>
            </a:extLst>
          </p:cNvPr>
          <p:cNvSpPr>
            <a:spLocks noGrp="1"/>
          </p:cNvSpPr>
          <p:nvPr>
            <p:ph type="body" sz="quarter" idx="13"/>
          </p:nvPr>
        </p:nvSpPr>
        <p:spPr>
          <a:xfrm>
            <a:off x="1181100" y="3561189"/>
            <a:ext cx="914400" cy="640080"/>
          </a:xfrm>
        </p:spPr>
        <p:txBody>
          <a:bodyPr/>
          <a:lstStyle>
            <a:lvl1pPr>
              <a:defRPr sz="1500"/>
            </a:lvl1pPr>
          </a:lstStyle>
          <a:p>
            <a:pPr lvl="0"/>
            <a:endParaRPr lang="en-US" dirty="0"/>
          </a:p>
        </p:txBody>
      </p:sp>
      <p:sp>
        <p:nvSpPr>
          <p:cNvPr id="24" name="Text Placeholder 4">
            <a:extLst>
              <a:ext uri="{FF2B5EF4-FFF2-40B4-BE49-F238E27FC236}">
                <a16:creationId xmlns:a16="http://schemas.microsoft.com/office/drawing/2014/main" id="{42A0D840-5097-429C-AB14-464BE3C16EB5}"/>
              </a:ext>
            </a:extLst>
          </p:cNvPr>
          <p:cNvSpPr>
            <a:spLocks noGrp="1"/>
          </p:cNvSpPr>
          <p:nvPr>
            <p:ph type="body" sz="quarter" idx="14"/>
          </p:nvPr>
        </p:nvSpPr>
        <p:spPr>
          <a:xfrm>
            <a:off x="2273300" y="3561189"/>
            <a:ext cx="914400" cy="640080"/>
          </a:xfrm>
        </p:spPr>
        <p:txBody>
          <a:bodyPr/>
          <a:lstStyle>
            <a:lvl1pPr>
              <a:defRPr sz="1500"/>
            </a:lvl1pPr>
          </a:lstStyle>
          <a:p>
            <a:pPr lvl="0"/>
            <a:endParaRPr lang="en-US" dirty="0"/>
          </a:p>
        </p:txBody>
      </p:sp>
      <p:sp>
        <p:nvSpPr>
          <p:cNvPr id="25" name="Text Placeholder 4">
            <a:extLst>
              <a:ext uri="{FF2B5EF4-FFF2-40B4-BE49-F238E27FC236}">
                <a16:creationId xmlns:a16="http://schemas.microsoft.com/office/drawing/2014/main" id="{81080423-A874-476E-8C54-B6678EEDA228}"/>
              </a:ext>
            </a:extLst>
          </p:cNvPr>
          <p:cNvSpPr>
            <a:spLocks noGrp="1"/>
          </p:cNvSpPr>
          <p:nvPr>
            <p:ph type="body" sz="quarter" idx="15"/>
          </p:nvPr>
        </p:nvSpPr>
        <p:spPr>
          <a:xfrm>
            <a:off x="3365500" y="3561189"/>
            <a:ext cx="914400" cy="640080"/>
          </a:xfrm>
        </p:spPr>
        <p:txBody>
          <a:bodyPr/>
          <a:lstStyle>
            <a:lvl1pPr>
              <a:defRPr sz="1500"/>
            </a:lvl1pPr>
          </a:lstStyle>
          <a:p>
            <a:pPr lvl="0"/>
            <a:endParaRPr lang="en-US" dirty="0"/>
          </a:p>
        </p:txBody>
      </p:sp>
      <p:sp>
        <p:nvSpPr>
          <p:cNvPr id="26" name="Text Placeholder 4">
            <a:extLst>
              <a:ext uri="{FF2B5EF4-FFF2-40B4-BE49-F238E27FC236}">
                <a16:creationId xmlns:a16="http://schemas.microsoft.com/office/drawing/2014/main" id="{ABD85D4E-0B24-4E30-91DD-AEFB4A3812B0}"/>
              </a:ext>
            </a:extLst>
          </p:cNvPr>
          <p:cNvSpPr>
            <a:spLocks noGrp="1"/>
          </p:cNvSpPr>
          <p:nvPr>
            <p:ph type="body" sz="quarter" idx="16"/>
          </p:nvPr>
        </p:nvSpPr>
        <p:spPr>
          <a:xfrm>
            <a:off x="4457700" y="3561189"/>
            <a:ext cx="914400" cy="640080"/>
          </a:xfrm>
        </p:spPr>
        <p:txBody>
          <a:bodyPr/>
          <a:lstStyle>
            <a:lvl1pPr>
              <a:defRPr sz="1500"/>
            </a:lvl1pPr>
          </a:lstStyle>
          <a:p>
            <a:pPr lvl="0"/>
            <a:endParaRPr lang="en-US" dirty="0"/>
          </a:p>
        </p:txBody>
      </p:sp>
      <p:sp>
        <p:nvSpPr>
          <p:cNvPr id="27" name="Text Placeholder 4">
            <a:extLst>
              <a:ext uri="{FF2B5EF4-FFF2-40B4-BE49-F238E27FC236}">
                <a16:creationId xmlns:a16="http://schemas.microsoft.com/office/drawing/2014/main" id="{DD7369BD-7A4B-43DD-8AED-F1A1BB32B823}"/>
              </a:ext>
            </a:extLst>
          </p:cNvPr>
          <p:cNvSpPr>
            <a:spLocks noGrp="1"/>
          </p:cNvSpPr>
          <p:nvPr>
            <p:ph type="body" sz="quarter" idx="17"/>
          </p:nvPr>
        </p:nvSpPr>
        <p:spPr>
          <a:xfrm>
            <a:off x="5549900" y="3561189"/>
            <a:ext cx="914400" cy="640080"/>
          </a:xfrm>
        </p:spPr>
        <p:txBody>
          <a:bodyPr/>
          <a:lstStyle>
            <a:lvl1pPr>
              <a:defRPr sz="1500"/>
            </a:lvl1pPr>
          </a:lstStyle>
          <a:p>
            <a:pPr lvl="0"/>
            <a:endParaRPr lang="en-US" dirty="0"/>
          </a:p>
        </p:txBody>
      </p:sp>
      <p:sp>
        <p:nvSpPr>
          <p:cNvPr id="28" name="Text Placeholder 4">
            <a:extLst>
              <a:ext uri="{FF2B5EF4-FFF2-40B4-BE49-F238E27FC236}">
                <a16:creationId xmlns:a16="http://schemas.microsoft.com/office/drawing/2014/main" id="{0A72DC8C-9E2D-4F6B-827E-839BD5E1959B}"/>
              </a:ext>
            </a:extLst>
          </p:cNvPr>
          <p:cNvSpPr>
            <a:spLocks noGrp="1"/>
          </p:cNvSpPr>
          <p:nvPr>
            <p:ph type="body" sz="quarter" idx="18"/>
          </p:nvPr>
        </p:nvSpPr>
        <p:spPr>
          <a:xfrm>
            <a:off x="6642100" y="3561189"/>
            <a:ext cx="914400" cy="640080"/>
          </a:xfrm>
        </p:spPr>
        <p:txBody>
          <a:bodyPr/>
          <a:lstStyle>
            <a:lvl1pPr>
              <a:defRPr sz="1500"/>
            </a:lvl1pPr>
          </a:lstStyle>
          <a:p>
            <a:pPr lvl="0"/>
            <a:endParaRPr lang="en-US" dirty="0"/>
          </a:p>
        </p:txBody>
      </p:sp>
      <p:sp>
        <p:nvSpPr>
          <p:cNvPr id="29" name="Text Placeholder 4">
            <a:extLst>
              <a:ext uri="{FF2B5EF4-FFF2-40B4-BE49-F238E27FC236}">
                <a16:creationId xmlns:a16="http://schemas.microsoft.com/office/drawing/2014/main" id="{3141514B-39FE-40EA-8C6D-DF3EE6B45608}"/>
              </a:ext>
            </a:extLst>
          </p:cNvPr>
          <p:cNvSpPr>
            <a:spLocks noGrp="1"/>
          </p:cNvSpPr>
          <p:nvPr>
            <p:ph type="body" sz="quarter" idx="19"/>
          </p:nvPr>
        </p:nvSpPr>
        <p:spPr>
          <a:xfrm>
            <a:off x="7734300" y="3561189"/>
            <a:ext cx="914400" cy="640080"/>
          </a:xfrm>
        </p:spPr>
        <p:txBody>
          <a:bodyPr/>
          <a:lstStyle>
            <a:lvl1pPr>
              <a:defRPr sz="1500"/>
            </a:lvl1pPr>
          </a:lstStyle>
          <a:p>
            <a:pPr lvl="0"/>
            <a:endParaRPr lang="en-US" dirty="0"/>
          </a:p>
        </p:txBody>
      </p:sp>
      <p:sp>
        <p:nvSpPr>
          <p:cNvPr id="30" name="Text Placeholder 4">
            <a:extLst>
              <a:ext uri="{FF2B5EF4-FFF2-40B4-BE49-F238E27FC236}">
                <a16:creationId xmlns:a16="http://schemas.microsoft.com/office/drawing/2014/main" id="{E4CCFE02-CE18-4CD1-8E77-A14BBEF4ADAF}"/>
              </a:ext>
            </a:extLst>
          </p:cNvPr>
          <p:cNvSpPr>
            <a:spLocks noGrp="1"/>
          </p:cNvSpPr>
          <p:nvPr>
            <p:ph type="body" sz="quarter" idx="20"/>
          </p:nvPr>
        </p:nvSpPr>
        <p:spPr>
          <a:xfrm>
            <a:off x="8826500" y="3561189"/>
            <a:ext cx="914400" cy="640080"/>
          </a:xfrm>
        </p:spPr>
        <p:txBody>
          <a:bodyPr/>
          <a:lstStyle>
            <a:lvl1pPr>
              <a:defRPr sz="1500"/>
            </a:lvl1pPr>
          </a:lstStyle>
          <a:p>
            <a:pPr lvl="0"/>
            <a:endParaRPr lang="en-US" dirty="0"/>
          </a:p>
        </p:txBody>
      </p:sp>
      <p:sp>
        <p:nvSpPr>
          <p:cNvPr id="3" name="Content Placeholder 2">
            <a:extLst>
              <a:ext uri="{FF2B5EF4-FFF2-40B4-BE49-F238E27FC236}">
                <a16:creationId xmlns:a16="http://schemas.microsoft.com/office/drawing/2014/main" id="{3EC28F23-2BBD-49CD-9A8D-CE800D6C97FA}"/>
              </a:ext>
            </a:extLst>
          </p:cNvPr>
          <p:cNvSpPr>
            <a:spLocks noGrp="1"/>
          </p:cNvSpPr>
          <p:nvPr>
            <p:ph idx="1"/>
          </p:nvPr>
        </p:nvSpPr>
        <p:spPr>
          <a:xfrm>
            <a:off x="0" y="4667507"/>
            <a:ext cx="914400" cy="640080"/>
          </a:xfrm>
        </p:spPr>
        <p:txBody>
          <a:bodyPr/>
          <a:lstStyle>
            <a:lvl1pPr>
              <a:defRPr sz="1200"/>
            </a:lvl1pPr>
          </a:lstStyle>
          <a:p>
            <a:pPr lvl="0"/>
            <a:endParaRPr lang="en-GB" dirty="0"/>
          </a:p>
        </p:txBody>
      </p:sp>
      <p:sp>
        <p:nvSpPr>
          <p:cNvPr id="31" name="Text Placeholder 4">
            <a:extLst>
              <a:ext uri="{FF2B5EF4-FFF2-40B4-BE49-F238E27FC236}">
                <a16:creationId xmlns:a16="http://schemas.microsoft.com/office/drawing/2014/main" id="{27609AA8-691E-4921-BE58-C2BF0AED3C2D}"/>
              </a:ext>
            </a:extLst>
          </p:cNvPr>
          <p:cNvSpPr>
            <a:spLocks noGrp="1"/>
          </p:cNvSpPr>
          <p:nvPr>
            <p:ph type="body" sz="quarter" idx="21"/>
          </p:nvPr>
        </p:nvSpPr>
        <p:spPr>
          <a:xfrm>
            <a:off x="1092200" y="4667507"/>
            <a:ext cx="914400" cy="640080"/>
          </a:xfrm>
        </p:spPr>
        <p:txBody>
          <a:bodyPr/>
          <a:lstStyle>
            <a:lvl1pPr>
              <a:defRPr sz="1200"/>
            </a:lvl1pPr>
          </a:lstStyle>
          <a:p>
            <a:pPr lvl="0"/>
            <a:endParaRPr lang="en-US" dirty="0"/>
          </a:p>
        </p:txBody>
      </p:sp>
      <p:sp>
        <p:nvSpPr>
          <p:cNvPr id="32" name="Text Placeholder 4">
            <a:extLst>
              <a:ext uri="{FF2B5EF4-FFF2-40B4-BE49-F238E27FC236}">
                <a16:creationId xmlns:a16="http://schemas.microsoft.com/office/drawing/2014/main" id="{8B23B596-A394-4AAD-B5DD-6A3F1F40680D}"/>
              </a:ext>
            </a:extLst>
          </p:cNvPr>
          <p:cNvSpPr>
            <a:spLocks noGrp="1"/>
          </p:cNvSpPr>
          <p:nvPr>
            <p:ph type="body" sz="quarter" idx="22"/>
          </p:nvPr>
        </p:nvSpPr>
        <p:spPr>
          <a:xfrm>
            <a:off x="2184400" y="4667507"/>
            <a:ext cx="914400" cy="640080"/>
          </a:xfrm>
        </p:spPr>
        <p:txBody>
          <a:bodyPr/>
          <a:lstStyle>
            <a:lvl1pPr>
              <a:defRPr sz="1200"/>
            </a:lvl1pPr>
          </a:lstStyle>
          <a:p>
            <a:pPr lvl="0"/>
            <a:endParaRPr lang="en-US" dirty="0"/>
          </a:p>
        </p:txBody>
      </p:sp>
      <p:sp>
        <p:nvSpPr>
          <p:cNvPr id="33" name="Text Placeholder 4">
            <a:extLst>
              <a:ext uri="{FF2B5EF4-FFF2-40B4-BE49-F238E27FC236}">
                <a16:creationId xmlns:a16="http://schemas.microsoft.com/office/drawing/2014/main" id="{078F455D-7D23-4563-BEB0-78E4B9C9DBF4}"/>
              </a:ext>
            </a:extLst>
          </p:cNvPr>
          <p:cNvSpPr>
            <a:spLocks noGrp="1"/>
          </p:cNvSpPr>
          <p:nvPr>
            <p:ph type="body" sz="quarter" idx="23"/>
          </p:nvPr>
        </p:nvSpPr>
        <p:spPr>
          <a:xfrm>
            <a:off x="3276600" y="4667507"/>
            <a:ext cx="914400" cy="640080"/>
          </a:xfrm>
        </p:spPr>
        <p:txBody>
          <a:bodyPr/>
          <a:lstStyle>
            <a:lvl1pPr>
              <a:defRPr sz="1200"/>
            </a:lvl1pPr>
          </a:lstStyle>
          <a:p>
            <a:pPr lvl="0"/>
            <a:endParaRPr lang="en-US" dirty="0"/>
          </a:p>
        </p:txBody>
      </p:sp>
      <p:sp>
        <p:nvSpPr>
          <p:cNvPr id="34" name="Text Placeholder 4">
            <a:extLst>
              <a:ext uri="{FF2B5EF4-FFF2-40B4-BE49-F238E27FC236}">
                <a16:creationId xmlns:a16="http://schemas.microsoft.com/office/drawing/2014/main" id="{5F8100D1-1B38-48F4-B3DB-5FC4370E0790}"/>
              </a:ext>
            </a:extLst>
          </p:cNvPr>
          <p:cNvSpPr>
            <a:spLocks noGrp="1"/>
          </p:cNvSpPr>
          <p:nvPr>
            <p:ph type="body" sz="quarter" idx="24"/>
          </p:nvPr>
        </p:nvSpPr>
        <p:spPr>
          <a:xfrm>
            <a:off x="4368800" y="4667507"/>
            <a:ext cx="914400" cy="640080"/>
          </a:xfrm>
        </p:spPr>
        <p:txBody>
          <a:bodyPr/>
          <a:lstStyle>
            <a:lvl1pPr>
              <a:defRPr sz="1200"/>
            </a:lvl1pPr>
          </a:lstStyle>
          <a:p>
            <a:pPr lvl="0"/>
            <a:endParaRPr lang="en-US" dirty="0"/>
          </a:p>
        </p:txBody>
      </p:sp>
      <p:sp>
        <p:nvSpPr>
          <p:cNvPr id="35" name="Text Placeholder 4">
            <a:extLst>
              <a:ext uri="{FF2B5EF4-FFF2-40B4-BE49-F238E27FC236}">
                <a16:creationId xmlns:a16="http://schemas.microsoft.com/office/drawing/2014/main" id="{2219BA60-6D9F-41BA-A77B-8F1B91A47F03}"/>
              </a:ext>
            </a:extLst>
          </p:cNvPr>
          <p:cNvSpPr>
            <a:spLocks noGrp="1"/>
          </p:cNvSpPr>
          <p:nvPr>
            <p:ph type="body" sz="quarter" idx="25"/>
          </p:nvPr>
        </p:nvSpPr>
        <p:spPr>
          <a:xfrm>
            <a:off x="5461000" y="4667507"/>
            <a:ext cx="914400" cy="640080"/>
          </a:xfrm>
        </p:spPr>
        <p:txBody>
          <a:bodyPr/>
          <a:lstStyle>
            <a:lvl1pPr>
              <a:defRPr sz="1200"/>
            </a:lvl1pPr>
          </a:lstStyle>
          <a:p>
            <a:pPr lvl="0"/>
            <a:endParaRPr lang="en-US" dirty="0"/>
          </a:p>
        </p:txBody>
      </p:sp>
      <p:sp>
        <p:nvSpPr>
          <p:cNvPr id="36" name="Text Placeholder 4">
            <a:extLst>
              <a:ext uri="{FF2B5EF4-FFF2-40B4-BE49-F238E27FC236}">
                <a16:creationId xmlns:a16="http://schemas.microsoft.com/office/drawing/2014/main" id="{791DF8EC-E540-4391-B911-5C7D6FD473E5}"/>
              </a:ext>
            </a:extLst>
          </p:cNvPr>
          <p:cNvSpPr>
            <a:spLocks noGrp="1"/>
          </p:cNvSpPr>
          <p:nvPr>
            <p:ph type="body" sz="quarter" idx="26"/>
          </p:nvPr>
        </p:nvSpPr>
        <p:spPr>
          <a:xfrm>
            <a:off x="6553200" y="4667507"/>
            <a:ext cx="914400" cy="640080"/>
          </a:xfrm>
        </p:spPr>
        <p:txBody>
          <a:bodyPr/>
          <a:lstStyle>
            <a:lvl1pPr>
              <a:defRPr sz="1200"/>
            </a:lvl1pPr>
          </a:lstStyle>
          <a:p>
            <a:pPr lvl="0"/>
            <a:endParaRPr lang="en-US" dirty="0"/>
          </a:p>
        </p:txBody>
      </p:sp>
      <p:sp>
        <p:nvSpPr>
          <p:cNvPr id="37" name="Text Placeholder 4">
            <a:extLst>
              <a:ext uri="{FF2B5EF4-FFF2-40B4-BE49-F238E27FC236}">
                <a16:creationId xmlns:a16="http://schemas.microsoft.com/office/drawing/2014/main" id="{C6EDA9CA-D564-4393-A12C-8AE585E1FED6}"/>
              </a:ext>
            </a:extLst>
          </p:cNvPr>
          <p:cNvSpPr>
            <a:spLocks noGrp="1"/>
          </p:cNvSpPr>
          <p:nvPr>
            <p:ph type="body" sz="quarter" idx="27"/>
          </p:nvPr>
        </p:nvSpPr>
        <p:spPr>
          <a:xfrm>
            <a:off x="7645400" y="4667507"/>
            <a:ext cx="914400" cy="640080"/>
          </a:xfrm>
        </p:spPr>
        <p:txBody>
          <a:bodyPr/>
          <a:lstStyle>
            <a:lvl1pPr>
              <a:defRPr sz="1200"/>
            </a:lvl1pPr>
          </a:lstStyle>
          <a:p>
            <a:pPr lvl="0"/>
            <a:endParaRPr lang="en-US" dirty="0"/>
          </a:p>
        </p:txBody>
      </p:sp>
      <p:sp>
        <p:nvSpPr>
          <p:cNvPr id="38" name="Text Placeholder 4">
            <a:extLst>
              <a:ext uri="{FF2B5EF4-FFF2-40B4-BE49-F238E27FC236}">
                <a16:creationId xmlns:a16="http://schemas.microsoft.com/office/drawing/2014/main" id="{016D3680-9593-4971-A3CA-1CAD65331B88}"/>
              </a:ext>
            </a:extLst>
          </p:cNvPr>
          <p:cNvSpPr>
            <a:spLocks noGrp="1"/>
          </p:cNvSpPr>
          <p:nvPr>
            <p:ph type="body" sz="quarter" idx="28"/>
          </p:nvPr>
        </p:nvSpPr>
        <p:spPr>
          <a:xfrm>
            <a:off x="8737600" y="4667507"/>
            <a:ext cx="914400" cy="640080"/>
          </a:xfrm>
        </p:spPr>
        <p:txBody>
          <a:bodyPr/>
          <a:lstStyle>
            <a:lvl1pPr>
              <a:defRPr sz="1200"/>
            </a:lvl1pPr>
          </a:lstStyle>
          <a:p>
            <a:pPr lvl="0"/>
            <a:endParaRPr lang="en-US" dirty="0"/>
          </a:p>
        </p:txBody>
      </p:sp>
      <p:sp>
        <p:nvSpPr>
          <p:cNvPr id="39" name="Text Placeholder 4">
            <a:extLst>
              <a:ext uri="{FF2B5EF4-FFF2-40B4-BE49-F238E27FC236}">
                <a16:creationId xmlns:a16="http://schemas.microsoft.com/office/drawing/2014/main" id="{D3790CA6-83C2-4E5F-BDE1-A37EAD3E1C8C}"/>
              </a:ext>
            </a:extLst>
          </p:cNvPr>
          <p:cNvSpPr>
            <a:spLocks noGrp="1"/>
          </p:cNvSpPr>
          <p:nvPr>
            <p:ph type="body" sz="quarter" idx="29"/>
          </p:nvPr>
        </p:nvSpPr>
        <p:spPr>
          <a:xfrm>
            <a:off x="9829800" y="4667507"/>
            <a:ext cx="914400" cy="640080"/>
          </a:xfrm>
        </p:spPr>
        <p:txBody>
          <a:bodyPr/>
          <a:lstStyle>
            <a:lvl1pPr>
              <a:defRPr sz="1200"/>
            </a:lvl1pPr>
          </a:lstStyle>
          <a:p>
            <a:pPr lvl="0"/>
            <a:endParaRPr lang="en-US" dirty="0"/>
          </a:p>
        </p:txBody>
      </p:sp>
      <p:sp>
        <p:nvSpPr>
          <p:cNvPr id="40" name="Text Placeholder 4">
            <a:extLst>
              <a:ext uri="{FF2B5EF4-FFF2-40B4-BE49-F238E27FC236}">
                <a16:creationId xmlns:a16="http://schemas.microsoft.com/office/drawing/2014/main" id="{8A6E6C6E-AE6E-4DA2-B721-C071C5B77956}"/>
              </a:ext>
            </a:extLst>
          </p:cNvPr>
          <p:cNvSpPr>
            <a:spLocks noGrp="1"/>
          </p:cNvSpPr>
          <p:nvPr>
            <p:ph type="body" sz="quarter" idx="30"/>
          </p:nvPr>
        </p:nvSpPr>
        <p:spPr>
          <a:xfrm>
            <a:off x="10922000" y="4667507"/>
            <a:ext cx="914400" cy="640080"/>
          </a:xfrm>
        </p:spPr>
        <p:txBody>
          <a:bodyPr/>
          <a:lstStyle>
            <a:lvl1pPr>
              <a:defRPr sz="1200"/>
            </a:lvl1pPr>
          </a:lstStyle>
          <a:p>
            <a:pPr lvl="0"/>
            <a:endParaRPr lang="en-US" dirty="0"/>
          </a:p>
        </p:txBody>
      </p:sp>
      <p:sp>
        <p:nvSpPr>
          <p:cNvPr id="41" name="Text Placeholder 40">
            <a:extLst>
              <a:ext uri="{FF2B5EF4-FFF2-40B4-BE49-F238E27FC236}">
                <a16:creationId xmlns:a16="http://schemas.microsoft.com/office/drawing/2014/main" id="{81006F25-A233-4EA2-98B5-345E4C035DD9}"/>
              </a:ext>
            </a:extLst>
          </p:cNvPr>
          <p:cNvSpPr>
            <a:spLocks noGrp="1"/>
          </p:cNvSpPr>
          <p:nvPr>
            <p:ph type="body" sz="quarter" idx="31"/>
          </p:nvPr>
        </p:nvSpPr>
        <p:spPr>
          <a:xfrm>
            <a:off x="497440" y="1972605"/>
            <a:ext cx="1962150" cy="1126451"/>
          </a:xfrm>
        </p:spPr>
        <p:txBody>
          <a:bodyPr/>
          <a:lstStyle/>
          <a:p>
            <a:pPr lvl="0"/>
            <a:endParaRPr lang="en-US" dirty="0"/>
          </a:p>
        </p:txBody>
      </p:sp>
      <p:sp>
        <p:nvSpPr>
          <p:cNvPr id="43" name="Content Placeholder 42">
            <a:extLst>
              <a:ext uri="{FF2B5EF4-FFF2-40B4-BE49-F238E27FC236}">
                <a16:creationId xmlns:a16="http://schemas.microsoft.com/office/drawing/2014/main" id="{D782A771-1ABF-4E24-BA09-91F0A8CAF23F}"/>
              </a:ext>
            </a:extLst>
          </p:cNvPr>
          <p:cNvSpPr>
            <a:spLocks noGrp="1"/>
          </p:cNvSpPr>
          <p:nvPr>
            <p:ph sz="quarter" idx="32"/>
          </p:nvPr>
        </p:nvSpPr>
        <p:spPr>
          <a:xfrm>
            <a:off x="3021013" y="1946275"/>
            <a:ext cx="2528887" cy="1028700"/>
          </a:xfrm>
        </p:spPr>
        <p:txBody>
          <a:bodyPr/>
          <a:lstStyle/>
          <a:p>
            <a:pPr lvl="0"/>
            <a:endParaRPr lang="en-US" dirty="0"/>
          </a:p>
        </p:txBody>
      </p:sp>
    </p:spTree>
    <p:extLst>
      <p:ext uri="{BB962C8B-B14F-4D97-AF65-F5344CB8AC3E}">
        <p14:creationId xmlns:p14="http://schemas.microsoft.com/office/powerpoint/2010/main" val="22756148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B7BF7E7-0D00-4008-A2C8-8890C379FECA}"/>
              </a:ext>
            </a:extLst>
          </p:cNvPr>
          <p:cNvSpPr>
            <a:spLocks noGrp="1"/>
          </p:cNvSpPr>
          <p:nvPr>
            <p:ph type="title"/>
          </p:nvPr>
        </p:nvSpPr>
        <p:spPr/>
        <p:txBody>
          <a:bodyPr/>
          <a:lstStyle/>
          <a:p>
            <a:r>
              <a:rPr lang="en-US"/>
              <a:t>Click to edit Master title style</a:t>
            </a:r>
            <a:endParaRPr lang="en-GB"/>
          </a:p>
        </p:txBody>
      </p:sp>
      <p:sp>
        <p:nvSpPr>
          <p:cNvPr id="5" name="object 3">
            <a:extLst>
              <a:ext uri="{FF2B5EF4-FFF2-40B4-BE49-F238E27FC236}">
                <a16:creationId xmlns:a16="http://schemas.microsoft.com/office/drawing/2014/main" id="{D32AA29E-E3E8-445F-9FCB-801532F86797}"/>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grpSp>
        <p:nvGrpSpPr>
          <p:cNvPr id="6" name="Group 5">
            <a:extLst>
              <a:ext uri="{FF2B5EF4-FFF2-40B4-BE49-F238E27FC236}">
                <a16:creationId xmlns:a16="http://schemas.microsoft.com/office/drawing/2014/main" id="{654275A4-6BF8-492D-A9D2-4E6D64808874}"/>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7" name="Rectangle 6">
              <a:extLst>
                <a:ext uri="{FF2B5EF4-FFF2-40B4-BE49-F238E27FC236}">
                  <a16:creationId xmlns:a16="http://schemas.microsoft.com/office/drawing/2014/main" id="{2E4F4A33-968F-44B7-A4DE-D3579DC10DF7}"/>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8" name="Rectangle 7">
              <a:extLst>
                <a:ext uri="{FF2B5EF4-FFF2-40B4-BE49-F238E27FC236}">
                  <a16:creationId xmlns:a16="http://schemas.microsoft.com/office/drawing/2014/main" id="{75026500-9319-423B-BBEE-C400210D6D16}"/>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9" name="Rectangle 8">
              <a:extLst>
                <a:ext uri="{FF2B5EF4-FFF2-40B4-BE49-F238E27FC236}">
                  <a16:creationId xmlns:a16="http://schemas.microsoft.com/office/drawing/2014/main" id="{A6E1068B-A9BB-4379-99B1-94CB4CA23144}"/>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10" name="Rectangle 9">
              <a:extLst>
                <a:ext uri="{FF2B5EF4-FFF2-40B4-BE49-F238E27FC236}">
                  <a16:creationId xmlns:a16="http://schemas.microsoft.com/office/drawing/2014/main" id="{BBA58B0F-E2D1-4DFA-AEE4-E51977A18130}"/>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1" name="Rectangle 10">
              <a:extLst>
                <a:ext uri="{FF2B5EF4-FFF2-40B4-BE49-F238E27FC236}">
                  <a16:creationId xmlns:a16="http://schemas.microsoft.com/office/drawing/2014/main" id="{8A18D841-85DC-46C0-B077-71E73D1038A2}"/>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12" name="Rectangle 11">
              <a:extLst>
                <a:ext uri="{FF2B5EF4-FFF2-40B4-BE49-F238E27FC236}">
                  <a16:creationId xmlns:a16="http://schemas.microsoft.com/office/drawing/2014/main" id="{B10B3AE6-EE70-45CB-B334-9396071E3E0C}"/>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13" name="Rectangle 12">
              <a:extLst>
                <a:ext uri="{FF2B5EF4-FFF2-40B4-BE49-F238E27FC236}">
                  <a16:creationId xmlns:a16="http://schemas.microsoft.com/office/drawing/2014/main" id="{4AF53DB6-793D-4194-A198-A97253758232}"/>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4" name="Rectangle 13">
              <a:extLst>
                <a:ext uri="{FF2B5EF4-FFF2-40B4-BE49-F238E27FC236}">
                  <a16:creationId xmlns:a16="http://schemas.microsoft.com/office/drawing/2014/main" id="{60982036-D6D6-40F6-B2EC-89CE0ED4FDB2}"/>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5" name="Rectangle 14">
              <a:extLst>
                <a:ext uri="{FF2B5EF4-FFF2-40B4-BE49-F238E27FC236}">
                  <a16:creationId xmlns:a16="http://schemas.microsoft.com/office/drawing/2014/main" id="{A471B62A-AE64-40AD-AE64-2D5AE121111F}"/>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6" name="Rectangle 15">
              <a:extLst>
                <a:ext uri="{FF2B5EF4-FFF2-40B4-BE49-F238E27FC236}">
                  <a16:creationId xmlns:a16="http://schemas.microsoft.com/office/drawing/2014/main" id="{122F537C-8076-40F0-A432-6163E0B75A88}"/>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17" name="Rectangle 16">
              <a:extLst>
                <a:ext uri="{FF2B5EF4-FFF2-40B4-BE49-F238E27FC236}">
                  <a16:creationId xmlns:a16="http://schemas.microsoft.com/office/drawing/2014/main" id="{11D2F1BC-FE85-4057-8B45-239E8E347C8E}"/>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
        <p:nvSpPr>
          <p:cNvPr id="20" name="Content Placeholder 19">
            <a:extLst>
              <a:ext uri="{FF2B5EF4-FFF2-40B4-BE49-F238E27FC236}">
                <a16:creationId xmlns:a16="http://schemas.microsoft.com/office/drawing/2014/main" id="{21D3A33C-4301-4446-850C-39E90D5AA0D3}"/>
              </a:ext>
            </a:extLst>
          </p:cNvPr>
          <p:cNvSpPr>
            <a:spLocks noGrp="1"/>
          </p:cNvSpPr>
          <p:nvPr>
            <p:ph sz="quarter" idx="10"/>
          </p:nvPr>
        </p:nvSpPr>
        <p:spPr>
          <a:xfrm>
            <a:off x="838200" y="2220913"/>
            <a:ext cx="2552700" cy="479425"/>
          </a:xfrm>
        </p:spPr>
        <p:txBody>
          <a:bodyPr/>
          <a:lstStyle>
            <a:lvl1pPr marL="0" indent="0">
              <a:buNone/>
              <a:defRPr/>
            </a:lvl1pPr>
          </a:lstStyle>
          <a:p>
            <a:pPr lvl="0"/>
            <a:endParaRPr lang="en-GB" dirty="0"/>
          </a:p>
        </p:txBody>
      </p:sp>
      <p:sp>
        <p:nvSpPr>
          <p:cNvPr id="21" name="Content Placeholder 19">
            <a:extLst>
              <a:ext uri="{FF2B5EF4-FFF2-40B4-BE49-F238E27FC236}">
                <a16:creationId xmlns:a16="http://schemas.microsoft.com/office/drawing/2014/main" id="{C5812A85-D2AD-4B84-A6BA-1B2DC28BB874}"/>
              </a:ext>
            </a:extLst>
          </p:cNvPr>
          <p:cNvSpPr>
            <a:spLocks noGrp="1"/>
          </p:cNvSpPr>
          <p:nvPr>
            <p:ph sz="quarter" idx="11"/>
          </p:nvPr>
        </p:nvSpPr>
        <p:spPr>
          <a:xfrm>
            <a:off x="838200" y="2849126"/>
            <a:ext cx="2552700" cy="479425"/>
          </a:xfrm>
        </p:spPr>
        <p:txBody>
          <a:bodyPr/>
          <a:lstStyle>
            <a:lvl1pPr marL="0" indent="0">
              <a:buNone/>
              <a:defRPr/>
            </a:lvl1pPr>
          </a:lstStyle>
          <a:p>
            <a:pPr lvl="0"/>
            <a:endParaRPr lang="en-GB" dirty="0"/>
          </a:p>
        </p:txBody>
      </p:sp>
      <p:sp>
        <p:nvSpPr>
          <p:cNvPr id="22" name="Content Placeholder 19">
            <a:extLst>
              <a:ext uri="{FF2B5EF4-FFF2-40B4-BE49-F238E27FC236}">
                <a16:creationId xmlns:a16="http://schemas.microsoft.com/office/drawing/2014/main" id="{0A92E6BB-C4A6-4B72-9470-93051AAB758E}"/>
              </a:ext>
            </a:extLst>
          </p:cNvPr>
          <p:cNvSpPr>
            <a:spLocks noGrp="1"/>
          </p:cNvSpPr>
          <p:nvPr>
            <p:ph sz="quarter" idx="12"/>
          </p:nvPr>
        </p:nvSpPr>
        <p:spPr>
          <a:xfrm>
            <a:off x="838200" y="3477339"/>
            <a:ext cx="2552700" cy="479425"/>
          </a:xfrm>
        </p:spPr>
        <p:txBody>
          <a:bodyPr/>
          <a:lstStyle>
            <a:lvl1pPr marL="0" indent="0">
              <a:buNone/>
              <a:defRPr/>
            </a:lvl1pPr>
          </a:lstStyle>
          <a:p>
            <a:pPr lvl="0"/>
            <a:endParaRPr lang="en-GB" dirty="0"/>
          </a:p>
        </p:txBody>
      </p:sp>
      <p:sp>
        <p:nvSpPr>
          <p:cNvPr id="23" name="Content Placeholder 19">
            <a:extLst>
              <a:ext uri="{FF2B5EF4-FFF2-40B4-BE49-F238E27FC236}">
                <a16:creationId xmlns:a16="http://schemas.microsoft.com/office/drawing/2014/main" id="{E7D7A0D8-EB1B-4BAE-B71C-7516DD678920}"/>
              </a:ext>
            </a:extLst>
          </p:cNvPr>
          <p:cNvSpPr>
            <a:spLocks noGrp="1"/>
          </p:cNvSpPr>
          <p:nvPr>
            <p:ph sz="quarter" idx="13"/>
          </p:nvPr>
        </p:nvSpPr>
        <p:spPr>
          <a:xfrm>
            <a:off x="838200" y="4105552"/>
            <a:ext cx="2552700" cy="479425"/>
          </a:xfrm>
        </p:spPr>
        <p:txBody>
          <a:bodyPr/>
          <a:lstStyle>
            <a:lvl1pPr marL="0" indent="0">
              <a:buNone/>
              <a:defRPr/>
            </a:lvl1pPr>
          </a:lstStyle>
          <a:p>
            <a:pPr lvl="0"/>
            <a:endParaRPr lang="en-GB" dirty="0"/>
          </a:p>
        </p:txBody>
      </p:sp>
      <p:sp>
        <p:nvSpPr>
          <p:cNvPr id="24" name="Content Placeholder 19">
            <a:extLst>
              <a:ext uri="{FF2B5EF4-FFF2-40B4-BE49-F238E27FC236}">
                <a16:creationId xmlns:a16="http://schemas.microsoft.com/office/drawing/2014/main" id="{9573C27C-7A75-4EBA-857F-A0E1C9C6DF01}"/>
              </a:ext>
            </a:extLst>
          </p:cNvPr>
          <p:cNvSpPr>
            <a:spLocks noGrp="1"/>
          </p:cNvSpPr>
          <p:nvPr>
            <p:ph sz="quarter" idx="14"/>
          </p:nvPr>
        </p:nvSpPr>
        <p:spPr>
          <a:xfrm>
            <a:off x="838200" y="4733765"/>
            <a:ext cx="2552700" cy="479425"/>
          </a:xfrm>
        </p:spPr>
        <p:txBody>
          <a:bodyPr/>
          <a:lstStyle>
            <a:lvl1pPr marL="0" indent="0">
              <a:buNone/>
              <a:defRPr/>
            </a:lvl1pPr>
          </a:lstStyle>
          <a:p>
            <a:pPr lvl="0"/>
            <a:endParaRPr lang="en-GB" dirty="0"/>
          </a:p>
        </p:txBody>
      </p:sp>
      <p:sp>
        <p:nvSpPr>
          <p:cNvPr id="25" name="Content Placeholder 19">
            <a:extLst>
              <a:ext uri="{FF2B5EF4-FFF2-40B4-BE49-F238E27FC236}">
                <a16:creationId xmlns:a16="http://schemas.microsoft.com/office/drawing/2014/main" id="{C3AEF7CE-12FF-428E-839C-7BAB650F485D}"/>
              </a:ext>
            </a:extLst>
          </p:cNvPr>
          <p:cNvSpPr>
            <a:spLocks noGrp="1"/>
          </p:cNvSpPr>
          <p:nvPr>
            <p:ph sz="quarter" idx="15"/>
          </p:nvPr>
        </p:nvSpPr>
        <p:spPr>
          <a:xfrm>
            <a:off x="838200" y="5361978"/>
            <a:ext cx="2552700" cy="479425"/>
          </a:xfrm>
        </p:spPr>
        <p:txBody>
          <a:bodyPr/>
          <a:lstStyle>
            <a:lvl1pPr marL="0" indent="0">
              <a:buNone/>
              <a:defRPr/>
            </a:lvl1pPr>
          </a:lstStyle>
          <a:p>
            <a:pPr lvl="0"/>
            <a:endParaRPr lang="en-GB" dirty="0"/>
          </a:p>
        </p:txBody>
      </p:sp>
      <p:cxnSp>
        <p:nvCxnSpPr>
          <p:cNvPr id="26" name="Straight Connector 25">
            <a:extLst>
              <a:ext uri="{FF2B5EF4-FFF2-40B4-BE49-F238E27FC236}">
                <a16:creationId xmlns:a16="http://schemas.microsoft.com/office/drawing/2014/main" id="{FBED83FF-03D3-42A3-9FB4-94AECD28AA1C}"/>
              </a:ext>
              <a:ext uri="{C183D7F6-B498-43B3-948B-1728B52AA6E4}">
                <adec:decorative xmlns:adec="http://schemas.microsoft.com/office/drawing/2017/decorative" val="1"/>
              </a:ext>
            </a:extLst>
          </p:cNvPr>
          <p:cNvCxnSpPr/>
          <p:nvPr userDrawn="1"/>
        </p:nvCxnSpPr>
        <p:spPr>
          <a:xfrm>
            <a:off x="7406908" y="2917011"/>
            <a:ext cx="4171477" cy="0"/>
          </a:xfrm>
          <a:prstGeom prst="line">
            <a:avLst/>
          </a:prstGeom>
          <a:ln>
            <a:solidFill>
              <a:srgbClr val="03AFE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0440ED-90C4-422B-8F84-CBF9940ADFF4}"/>
              </a:ext>
              <a:ext uri="{C183D7F6-B498-43B3-948B-1728B52AA6E4}">
                <adec:decorative xmlns:adec="http://schemas.microsoft.com/office/drawing/2017/decorative" val="1"/>
              </a:ext>
            </a:extLst>
          </p:cNvPr>
          <p:cNvCxnSpPr/>
          <p:nvPr userDrawn="1"/>
        </p:nvCxnSpPr>
        <p:spPr>
          <a:xfrm>
            <a:off x="7406908" y="4448631"/>
            <a:ext cx="4171477" cy="0"/>
          </a:xfrm>
          <a:prstGeom prst="line">
            <a:avLst/>
          </a:prstGeom>
          <a:ln>
            <a:solidFill>
              <a:srgbClr val="03AF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41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EB25A54-E37A-4A9C-8199-B981B384A95A}"/>
              </a:ext>
            </a:extLst>
          </p:cNvPr>
          <p:cNvSpPr>
            <a:spLocks noGrp="1"/>
          </p:cNvSpPr>
          <p:nvPr>
            <p:ph type="title"/>
          </p:nvPr>
        </p:nvSpPr>
        <p:spPr/>
        <p:txBody>
          <a:bodyPr/>
          <a:lstStyle/>
          <a:p>
            <a:r>
              <a:rPr lang="en-US"/>
              <a:t>Click to edit Master title style</a:t>
            </a:r>
            <a:endParaRPr lang="en-GB"/>
          </a:p>
        </p:txBody>
      </p:sp>
      <p:sp>
        <p:nvSpPr>
          <p:cNvPr id="5" name="object 3">
            <a:extLst>
              <a:ext uri="{FF2B5EF4-FFF2-40B4-BE49-F238E27FC236}">
                <a16:creationId xmlns:a16="http://schemas.microsoft.com/office/drawing/2014/main" id="{D32AA29E-E3E8-445F-9FCB-801532F86797}"/>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grpSp>
        <p:nvGrpSpPr>
          <p:cNvPr id="6" name="Group 5">
            <a:extLst>
              <a:ext uri="{FF2B5EF4-FFF2-40B4-BE49-F238E27FC236}">
                <a16:creationId xmlns:a16="http://schemas.microsoft.com/office/drawing/2014/main" id="{654275A4-6BF8-492D-A9D2-4E6D64808874}"/>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7" name="Rectangle 6">
              <a:extLst>
                <a:ext uri="{FF2B5EF4-FFF2-40B4-BE49-F238E27FC236}">
                  <a16:creationId xmlns:a16="http://schemas.microsoft.com/office/drawing/2014/main" id="{2E4F4A33-968F-44B7-A4DE-D3579DC10DF7}"/>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8" name="Rectangle 7">
              <a:extLst>
                <a:ext uri="{FF2B5EF4-FFF2-40B4-BE49-F238E27FC236}">
                  <a16:creationId xmlns:a16="http://schemas.microsoft.com/office/drawing/2014/main" id="{75026500-9319-423B-BBEE-C400210D6D16}"/>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9" name="Rectangle 8">
              <a:extLst>
                <a:ext uri="{FF2B5EF4-FFF2-40B4-BE49-F238E27FC236}">
                  <a16:creationId xmlns:a16="http://schemas.microsoft.com/office/drawing/2014/main" id="{A6E1068B-A9BB-4379-99B1-94CB4CA23144}"/>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10" name="Rectangle 9">
              <a:extLst>
                <a:ext uri="{FF2B5EF4-FFF2-40B4-BE49-F238E27FC236}">
                  <a16:creationId xmlns:a16="http://schemas.microsoft.com/office/drawing/2014/main" id="{BBA58B0F-E2D1-4DFA-AEE4-E51977A18130}"/>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1" name="Rectangle 10">
              <a:extLst>
                <a:ext uri="{FF2B5EF4-FFF2-40B4-BE49-F238E27FC236}">
                  <a16:creationId xmlns:a16="http://schemas.microsoft.com/office/drawing/2014/main" id="{8A18D841-85DC-46C0-B077-71E73D1038A2}"/>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12" name="Rectangle 11">
              <a:extLst>
                <a:ext uri="{FF2B5EF4-FFF2-40B4-BE49-F238E27FC236}">
                  <a16:creationId xmlns:a16="http://schemas.microsoft.com/office/drawing/2014/main" id="{B10B3AE6-EE70-45CB-B334-9396071E3E0C}"/>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13" name="Rectangle 12">
              <a:extLst>
                <a:ext uri="{FF2B5EF4-FFF2-40B4-BE49-F238E27FC236}">
                  <a16:creationId xmlns:a16="http://schemas.microsoft.com/office/drawing/2014/main" id="{4AF53DB6-793D-4194-A198-A97253758232}"/>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4" name="Rectangle 13">
              <a:extLst>
                <a:ext uri="{FF2B5EF4-FFF2-40B4-BE49-F238E27FC236}">
                  <a16:creationId xmlns:a16="http://schemas.microsoft.com/office/drawing/2014/main" id="{60982036-D6D6-40F6-B2EC-89CE0ED4FDB2}"/>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5" name="Rectangle 14">
              <a:extLst>
                <a:ext uri="{FF2B5EF4-FFF2-40B4-BE49-F238E27FC236}">
                  <a16:creationId xmlns:a16="http://schemas.microsoft.com/office/drawing/2014/main" id="{A471B62A-AE64-40AD-AE64-2D5AE121111F}"/>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6" name="Rectangle 15">
              <a:extLst>
                <a:ext uri="{FF2B5EF4-FFF2-40B4-BE49-F238E27FC236}">
                  <a16:creationId xmlns:a16="http://schemas.microsoft.com/office/drawing/2014/main" id="{122F537C-8076-40F0-A432-6163E0B75A88}"/>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17" name="Rectangle 16">
              <a:extLst>
                <a:ext uri="{FF2B5EF4-FFF2-40B4-BE49-F238E27FC236}">
                  <a16:creationId xmlns:a16="http://schemas.microsoft.com/office/drawing/2014/main" id="{11D2F1BC-FE85-4057-8B45-239E8E347C8E}"/>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mn-lt"/>
                  <a:ea typeface="+mn-ea"/>
                  <a:cs typeface="+mn-cs"/>
                </a:rPr>
                <a:t>Use the </a:t>
              </a:r>
              <a:r>
                <a:rPr kumimoji="0" lang="en-US" sz="900" b="0" i="0" u="none" strike="noStrike" kern="0" cap="none" spc="0" normalizeH="0" baseline="0" noProof="0" dirty="0" err="1">
                  <a:ln>
                    <a:noFill/>
                  </a:ln>
                  <a:solidFill>
                    <a:prstClr val="black"/>
                  </a:solidFill>
                  <a:effectLst/>
                  <a:uLnTx/>
                  <a:uFillTx/>
                  <a:latin typeface="+mn-lt"/>
                  <a:ea typeface="+mn-ea"/>
                  <a:cs typeface="+mn-cs"/>
                </a:rPr>
                <a:t>colour</a:t>
              </a:r>
              <a:r>
                <a:rPr kumimoji="0" lang="en-US" sz="900" b="0" i="0" u="none" strike="noStrike" kern="0" cap="none" spc="0" normalizeH="0" baseline="0" noProof="0" dirty="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dirty="0" err="1">
                  <a:ln>
                    <a:noFill/>
                  </a:ln>
                  <a:solidFill>
                    <a:prstClr val="black"/>
                  </a:solidFill>
                  <a:effectLst/>
                  <a:uLnTx/>
                  <a:uFillTx/>
                  <a:latin typeface="+mn-lt"/>
                  <a:ea typeface="+mn-ea"/>
                  <a:cs typeface="+mn-cs"/>
                </a:rPr>
                <a:t>colour</a:t>
              </a:r>
              <a:r>
                <a:rPr kumimoji="0" lang="en-US" sz="900" b="0" i="0" u="none" strike="noStrike" kern="0" cap="none" spc="0" normalizeH="0" baseline="0" noProof="0" dirty="0">
                  <a:ln>
                    <a:noFill/>
                  </a:ln>
                  <a:solidFill>
                    <a:prstClr val="black"/>
                  </a:solidFill>
                  <a:effectLst/>
                  <a:uLnTx/>
                  <a:uFillTx/>
                  <a:latin typeface="+mn-lt"/>
                  <a:ea typeface="+mn-ea"/>
                  <a:cs typeface="+mn-cs"/>
                </a:rPr>
                <a:t>. </a:t>
              </a:r>
            </a:p>
          </p:txBody>
        </p:sp>
      </p:grpSp>
      <p:sp>
        <p:nvSpPr>
          <p:cNvPr id="20" name="Content Placeholder 19">
            <a:extLst>
              <a:ext uri="{FF2B5EF4-FFF2-40B4-BE49-F238E27FC236}">
                <a16:creationId xmlns:a16="http://schemas.microsoft.com/office/drawing/2014/main" id="{26054ACF-6CD4-40EF-84AC-D8FF927831DE}"/>
              </a:ext>
            </a:extLst>
          </p:cNvPr>
          <p:cNvSpPr>
            <a:spLocks noGrp="1"/>
          </p:cNvSpPr>
          <p:nvPr>
            <p:ph sz="quarter" idx="10"/>
          </p:nvPr>
        </p:nvSpPr>
        <p:spPr>
          <a:xfrm>
            <a:off x="571500" y="1979324"/>
            <a:ext cx="3048000" cy="469396"/>
          </a:xfrm>
        </p:spPr>
        <p:txBody>
          <a:bodyPr/>
          <a:lstStyle>
            <a:lvl1pPr marL="0" indent="0">
              <a:buNone/>
              <a:defRPr/>
            </a:lvl1pPr>
          </a:lstStyle>
          <a:p>
            <a:pPr lvl="0"/>
            <a:endParaRPr lang="en-GB" dirty="0"/>
          </a:p>
        </p:txBody>
      </p:sp>
      <p:sp>
        <p:nvSpPr>
          <p:cNvPr id="21" name="Content Placeholder 19">
            <a:extLst>
              <a:ext uri="{FF2B5EF4-FFF2-40B4-BE49-F238E27FC236}">
                <a16:creationId xmlns:a16="http://schemas.microsoft.com/office/drawing/2014/main" id="{A1C2E7C4-DFE6-4264-A142-7AC6CD6CB476}"/>
              </a:ext>
            </a:extLst>
          </p:cNvPr>
          <p:cNvSpPr>
            <a:spLocks noGrp="1"/>
          </p:cNvSpPr>
          <p:nvPr>
            <p:ph sz="quarter" idx="11"/>
          </p:nvPr>
        </p:nvSpPr>
        <p:spPr>
          <a:xfrm>
            <a:off x="571500" y="2619443"/>
            <a:ext cx="3048000" cy="469396"/>
          </a:xfrm>
        </p:spPr>
        <p:txBody>
          <a:bodyPr/>
          <a:lstStyle>
            <a:lvl1pPr marL="0" indent="0">
              <a:buNone/>
              <a:defRPr/>
            </a:lvl1pPr>
          </a:lstStyle>
          <a:p>
            <a:pPr lvl="0"/>
            <a:endParaRPr lang="en-GB" dirty="0"/>
          </a:p>
        </p:txBody>
      </p:sp>
      <p:sp>
        <p:nvSpPr>
          <p:cNvPr id="22" name="Content Placeholder 19">
            <a:extLst>
              <a:ext uri="{FF2B5EF4-FFF2-40B4-BE49-F238E27FC236}">
                <a16:creationId xmlns:a16="http://schemas.microsoft.com/office/drawing/2014/main" id="{7D8A22DE-C682-42CE-B4C0-6CCC974F6CD3}"/>
              </a:ext>
            </a:extLst>
          </p:cNvPr>
          <p:cNvSpPr>
            <a:spLocks noGrp="1"/>
          </p:cNvSpPr>
          <p:nvPr>
            <p:ph sz="quarter" idx="12"/>
          </p:nvPr>
        </p:nvSpPr>
        <p:spPr>
          <a:xfrm>
            <a:off x="571500" y="3299766"/>
            <a:ext cx="3048000" cy="469396"/>
          </a:xfrm>
        </p:spPr>
        <p:txBody>
          <a:bodyPr/>
          <a:lstStyle>
            <a:lvl1pPr marL="0" indent="0">
              <a:buNone/>
              <a:defRPr/>
            </a:lvl1pPr>
          </a:lstStyle>
          <a:p>
            <a:pPr lvl="0"/>
            <a:endParaRPr lang="en-GB" dirty="0"/>
          </a:p>
        </p:txBody>
      </p:sp>
      <p:sp>
        <p:nvSpPr>
          <p:cNvPr id="23" name="Content Placeholder 19">
            <a:extLst>
              <a:ext uri="{FF2B5EF4-FFF2-40B4-BE49-F238E27FC236}">
                <a16:creationId xmlns:a16="http://schemas.microsoft.com/office/drawing/2014/main" id="{91C83B2C-97C5-4C91-AF04-9CFC778B684C}"/>
              </a:ext>
            </a:extLst>
          </p:cNvPr>
          <p:cNvSpPr>
            <a:spLocks noGrp="1"/>
          </p:cNvSpPr>
          <p:nvPr>
            <p:ph sz="quarter" idx="13"/>
          </p:nvPr>
        </p:nvSpPr>
        <p:spPr>
          <a:xfrm>
            <a:off x="571500" y="3939885"/>
            <a:ext cx="3048000" cy="469396"/>
          </a:xfrm>
        </p:spPr>
        <p:txBody>
          <a:bodyPr/>
          <a:lstStyle>
            <a:lvl1pPr marL="0" indent="0">
              <a:buNone/>
              <a:defRPr/>
            </a:lvl1pPr>
          </a:lstStyle>
          <a:p>
            <a:pPr lvl="0"/>
            <a:endParaRPr lang="en-GB" dirty="0"/>
          </a:p>
        </p:txBody>
      </p:sp>
      <p:sp>
        <p:nvSpPr>
          <p:cNvPr id="24" name="Content Placeholder 19">
            <a:extLst>
              <a:ext uri="{FF2B5EF4-FFF2-40B4-BE49-F238E27FC236}">
                <a16:creationId xmlns:a16="http://schemas.microsoft.com/office/drawing/2014/main" id="{D94F4714-0245-416E-A784-0DAF1ACD708A}"/>
              </a:ext>
            </a:extLst>
          </p:cNvPr>
          <p:cNvSpPr>
            <a:spLocks noGrp="1"/>
          </p:cNvSpPr>
          <p:nvPr>
            <p:ph sz="quarter" idx="14"/>
          </p:nvPr>
        </p:nvSpPr>
        <p:spPr>
          <a:xfrm>
            <a:off x="571500" y="4580004"/>
            <a:ext cx="3048000" cy="469396"/>
          </a:xfrm>
        </p:spPr>
        <p:txBody>
          <a:bodyPr/>
          <a:lstStyle>
            <a:lvl1pPr marL="0" indent="0">
              <a:buNone/>
              <a:defRPr/>
            </a:lvl1pPr>
          </a:lstStyle>
          <a:p>
            <a:pPr lvl="0"/>
            <a:endParaRPr lang="en-GB" dirty="0"/>
          </a:p>
        </p:txBody>
      </p:sp>
      <p:sp>
        <p:nvSpPr>
          <p:cNvPr id="25" name="Content Placeholder 19">
            <a:extLst>
              <a:ext uri="{FF2B5EF4-FFF2-40B4-BE49-F238E27FC236}">
                <a16:creationId xmlns:a16="http://schemas.microsoft.com/office/drawing/2014/main" id="{75EF813C-EB79-4B97-AC96-8D518774344A}"/>
              </a:ext>
            </a:extLst>
          </p:cNvPr>
          <p:cNvSpPr>
            <a:spLocks noGrp="1"/>
          </p:cNvSpPr>
          <p:nvPr>
            <p:ph sz="quarter" idx="15"/>
          </p:nvPr>
        </p:nvSpPr>
        <p:spPr>
          <a:xfrm>
            <a:off x="571500" y="5220123"/>
            <a:ext cx="3048000" cy="469396"/>
          </a:xfrm>
        </p:spPr>
        <p:txBody>
          <a:bodyPr/>
          <a:lstStyle>
            <a:lvl1pPr marL="0" indent="0">
              <a:buNone/>
              <a:defRPr/>
            </a:lvl1pPr>
          </a:lstStyle>
          <a:p>
            <a:pPr lvl="0"/>
            <a:endParaRPr lang="en-GB" dirty="0"/>
          </a:p>
        </p:txBody>
      </p:sp>
      <p:sp>
        <p:nvSpPr>
          <p:cNvPr id="26" name="Rectangle 25">
            <a:extLst>
              <a:ext uri="{FF2B5EF4-FFF2-40B4-BE49-F238E27FC236}">
                <a16:creationId xmlns:a16="http://schemas.microsoft.com/office/drawing/2014/main" id="{044AA63B-34B3-40CD-9416-DCC2E098B3DA}"/>
              </a:ext>
              <a:ext uri="{C183D7F6-B498-43B3-948B-1728B52AA6E4}">
                <adec:decorative xmlns:adec="http://schemas.microsoft.com/office/drawing/2017/decorative" val="1"/>
              </a:ext>
            </a:extLst>
          </p:cNvPr>
          <p:cNvSpPr/>
          <p:nvPr userDrawn="1"/>
        </p:nvSpPr>
        <p:spPr>
          <a:xfrm>
            <a:off x="1457326" y="5199063"/>
            <a:ext cx="4878550" cy="809625"/>
          </a:xfrm>
          <a:prstGeom prst="rect">
            <a:avLst/>
          </a:prstGeom>
          <a:gradFill flip="none" rotWithShape="1">
            <a:gsLst>
              <a:gs pos="0">
                <a:srgbClr val="00AEEF">
                  <a:alpha val="20000"/>
                </a:srgbClr>
              </a:gs>
              <a:gs pos="100000">
                <a:srgbClr val="00AEE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9C231E6-5FBC-40E8-9833-521D5AD23402}"/>
              </a:ext>
              <a:ext uri="{C183D7F6-B498-43B3-948B-1728B52AA6E4}">
                <adec:decorative xmlns:adec="http://schemas.microsoft.com/office/drawing/2017/decorative" val="1"/>
              </a:ext>
            </a:extLst>
          </p:cNvPr>
          <p:cNvSpPr/>
          <p:nvPr userDrawn="1"/>
        </p:nvSpPr>
        <p:spPr>
          <a:xfrm>
            <a:off x="1142999" y="5084763"/>
            <a:ext cx="5036223" cy="800101"/>
          </a:xfrm>
          <a:prstGeom prst="rect">
            <a:avLst/>
          </a:prstGeom>
          <a:gradFill flip="none" rotWithShape="1">
            <a:gsLst>
              <a:gs pos="0">
                <a:srgbClr val="00AEEF">
                  <a:alpha val="20000"/>
                </a:srgbClr>
              </a:gs>
              <a:gs pos="100000">
                <a:srgbClr val="00AEEF">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F910818-86ED-430A-846C-C3ACEBD0F1B8}"/>
              </a:ext>
              <a:ext uri="{C183D7F6-B498-43B3-948B-1728B52AA6E4}">
                <adec:decorative xmlns:adec="http://schemas.microsoft.com/office/drawing/2017/decorative" val="1"/>
              </a:ext>
            </a:extLst>
          </p:cNvPr>
          <p:cNvSpPr/>
          <p:nvPr userDrawn="1"/>
        </p:nvSpPr>
        <p:spPr>
          <a:xfrm>
            <a:off x="1476375" y="3213100"/>
            <a:ext cx="4943475" cy="1387475"/>
          </a:xfrm>
          <a:prstGeom prst="rect">
            <a:avLst/>
          </a:prstGeom>
          <a:gradFill flip="none" rotWithShape="1">
            <a:gsLst>
              <a:gs pos="0">
                <a:srgbClr val="00AEEF">
                  <a:alpha val="20000"/>
                </a:srgbClr>
              </a:gs>
              <a:gs pos="100000">
                <a:srgbClr val="00AEE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44B2A97-3968-4A3A-8D71-A9F7105E847B}"/>
              </a:ext>
              <a:ext uri="{C183D7F6-B498-43B3-948B-1728B52AA6E4}">
                <adec:decorative xmlns:adec="http://schemas.microsoft.com/office/drawing/2017/decorative" val="1"/>
              </a:ext>
            </a:extLst>
          </p:cNvPr>
          <p:cNvSpPr/>
          <p:nvPr userDrawn="1"/>
        </p:nvSpPr>
        <p:spPr>
          <a:xfrm>
            <a:off x="1450949" y="1743075"/>
            <a:ext cx="5035575" cy="809625"/>
          </a:xfrm>
          <a:prstGeom prst="rect">
            <a:avLst/>
          </a:prstGeom>
          <a:gradFill flip="none" rotWithShape="1">
            <a:gsLst>
              <a:gs pos="0">
                <a:srgbClr val="00AEEF">
                  <a:alpha val="20000"/>
                </a:srgbClr>
              </a:gs>
              <a:gs pos="100000">
                <a:srgbClr val="00AEE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50AE148-108F-4799-BA13-3E6E640F13A5}"/>
              </a:ext>
              <a:ext uri="{C183D7F6-B498-43B3-948B-1728B52AA6E4}">
                <adec:decorative xmlns:adec="http://schemas.microsoft.com/office/drawing/2017/decorative" val="1"/>
              </a:ext>
            </a:extLst>
          </p:cNvPr>
          <p:cNvSpPr/>
          <p:nvPr userDrawn="1"/>
        </p:nvSpPr>
        <p:spPr>
          <a:xfrm>
            <a:off x="1390649" y="3086100"/>
            <a:ext cx="4832177" cy="1400175"/>
          </a:xfrm>
          <a:prstGeom prst="rect">
            <a:avLst/>
          </a:prstGeom>
          <a:gradFill flip="none" rotWithShape="1">
            <a:gsLst>
              <a:gs pos="0">
                <a:srgbClr val="00AEEF">
                  <a:alpha val="20000"/>
                </a:srgbClr>
              </a:gs>
              <a:gs pos="100000">
                <a:srgbClr val="00AEEF">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23CFEF20-C832-4EA1-864C-C5CA5F528C3A}"/>
              </a:ext>
              <a:ext uri="{C183D7F6-B498-43B3-948B-1728B52AA6E4}">
                <adec:decorative xmlns:adec="http://schemas.microsoft.com/office/drawing/2017/decorative" val="1"/>
              </a:ext>
            </a:extLst>
          </p:cNvPr>
          <p:cNvSpPr/>
          <p:nvPr userDrawn="1"/>
        </p:nvSpPr>
        <p:spPr>
          <a:xfrm>
            <a:off x="1162049" y="1628775"/>
            <a:ext cx="5036223" cy="800101"/>
          </a:xfrm>
          <a:prstGeom prst="rect">
            <a:avLst/>
          </a:prstGeom>
          <a:gradFill flip="none" rotWithShape="1">
            <a:gsLst>
              <a:gs pos="0">
                <a:srgbClr val="00AEEF">
                  <a:alpha val="20000"/>
                </a:srgbClr>
              </a:gs>
              <a:gs pos="100000">
                <a:srgbClr val="00AEEF">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C79F514C-4B95-492B-8964-7D93793D2B24}"/>
              </a:ext>
              <a:ext uri="{C183D7F6-B498-43B3-948B-1728B52AA6E4}">
                <adec:decorative xmlns:adec="http://schemas.microsoft.com/office/drawing/2017/decorative" val="1"/>
              </a:ext>
            </a:extLst>
          </p:cNvPr>
          <p:cNvSpPr/>
          <p:nvPr userDrawn="1"/>
        </p:nvSpPr>
        <p:spPr>
          <a:xfrm>
            <a:off x="7442490" y="1607803"/>
            <a:ext cx="4483168" cy="1233638"/>
          </a:xfrm>
          <a:prstGeom prst="rect">
            <a:avLst/>
          </a:prstGeom>
          <a:gradFill flip="none" rotWithShape="1">
            <a:gsLst>
              <a:gs pos="0">
                <a:srgbClr val="00AEEF">
                  <a:alpha val="20000"/>
                </a:srgbClr>
              </a:gs>
              <a:gs pos="100000">
                <a:srgbClr val="00AEE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76DD362-DD1A-4BEA-8E19-69402143B419}"/>
              </a:ext>
              <a:ext uri="{C183D7F6-B498-43B3-948B-1728B52AA6E4}">
                <adec:decorative xmlns:adec="http://schemas.microsoft.com/office/drawing/2017/decorative" val="1"/>
              </a:ext>
            </a:extLst>
          </p:cNvPr>
          <p:cNvSpPr/>
          <p:nvPr userDrawn="1"/>
        </p:nvSpPr>
        <p:spPr>
          <a:xfrm>
            <a:off x="7356764" y="1481177"/>
            <a:ext cx="4382233" cy="1244930"/>
          </a:xfrm>
          <a:prstGeom prst="rect">
            <a:avLst/>
          </a:prstGeom>
          <a:gradFill flip="none" rotWithShape="1">
            <a:gsLst>
              <a:gs pos="0">
                <a:srgbClr val="00AEEF">
                  <a:alpha val="20000"/>
                </a:srgbClr>
              </a:gs>
              <a:gs pos="100000">
                <a:srgbClr val="00AEEF">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66071280-224D-4B42-BABD-116702240489}"/>
              </a:ext>
              <a:ext uri="{C183D7F6-B498-43B3-948B-1728B52AA6E4}">
                <adec:decorative xmlns:adec="http://schemas.microsoft.com/office/drawing/2017/decorative" val="1"/>
              </a:ext>
            </a:extLst>
          </p:cNvPr>
          <p:cNvSpPr/>
          <p:nvPr userDrawn="1"/>
        </p:nvSpPr>
        <p:spPr>
          <a:xfrm>
            <a:off x="7573556" y="4907133"/>
            <a:ext cx="4332694" cy="1387475"/>
          </a:xfrm>
          <a:prstGeom prst="rect">
            <a:avLst/>
          </a:prstGeom>
          <a:gradFill flip="none" rotWithShape="1">
            <a:gsLst>
              <a:gs pos="0">
                <a:srgbClr val="00AEEF">
                  <a:alpha val="20000"/>
                </a:srgbClr>
              </a:gs>
              <a:gs pos="100000">
                <a:srgbClr val="00AEE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F5DEA00-42F8-4C09-B98B-1C5FB63D4646}"/>
              </a:ext>
              <a:ext uri="{C183D7F6-B498-43B3-948B-1728B52AA6E4}">
                <adec:decorative xmlns:adec="http://schemas.microsoft.com/office/drawing/2017/decorative" val="1"/>
              </a:ext>
            </a:extLst>
          </p:cNvPr>
          <p:cNvSpPr/>
          <p:nvPr userDrawn="1"/>
        </p:nvSpPr>
        <p:spPr>
          <a:xfrm>
            <a:off x="7487831" y="4780133"/>
            <a:ext cx="4235148" cy="1400175"/>
          </a:xfrm>
          <a:prstGeom prst="rect">
            <a:avLst/>
          </a:prstGeom>
          <a:gradFill flip="none" rotWithShape="1">
            <a:gsLst>
              <a:gs pos="0">
                <a:srgbClr val="00AEEF">
                  <a:alpha val="20000"/>
                </a:srgbClr>
              </a:gs>
              <a:gs pos="100000">
                <a:srgbClr val="00AEEF">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42C6FD30-716A-4588-9B06-C5639482D2E7}"/>
              </a:ext>
              <a:ext uri="{C183D7F6-B498-43B3-948B-1728B52AA6E4}">
                <adec:decorative xmlns:adec="http://schemas.microsoft.com/office/drawing/2017/decorative" val="1"/>
              </a:ext>
            </a:extLst>
          </p:cNvPr>
          <p:cNvSpPr/>
          <p:nvPr userDrawn="1"/>
        </p:nvSpPr>
        <p:spPr>
          <a:xfrm>
            <a:off x="7153905" y="3312795"/>
            <a:ext cx="4687574" cy="800101"/>
          </a:xfrm>
          <a:prstGeom prst="rect">
            <a:avLst/>
          </a:prstGeom>
          <a:gradFill flip="none" rotWithShape="1">
            <a:gsLst>
              <a:gs pos="0">
                <a:srgbClr val="00AEEF">
                  <a:alpha val="20000"/>
                </a:srgbClr>
              </a:gs>
              <a:gs pos="100000">
                <a:srgbClr val="00AEEF">
                  <a:alpha val="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04D61150-9DD6-43A7-8E9F-3B87D149960F}"/>
              </a:ext>
              <a:ext uri="{C183D7F6-B498-43B3-948B-1728B52AA6E4}">
                <adec:decorative xmlns:adec="http://schemas.microsoft.com/office/drawing/2017/decorative" val="1"/>
              </a:ext>
            </a:extLst>
          </p:cNvPr>
          <p:cNvSpPr/>
          <p:nvPr userDrawn="1"/>
        </p:nvSpPr>
        <p:spPr>
          <a:xfrm>
            <a:off x="7645111" y="3427095"/>
            <a:ext cx="4258628" cy="809625"/>
          </a:xfrm>
          <a:prstGeom prst="rect">
            <a:avLst/>
          </a:prstGeom>
          <a:gradFill flip="none" rotWithShape="1">
            <a:gsLst>
              <a:gs pos="0">
                <a:srgbClr val="00AEEF">
                  <a:alpha val="20000"/>
                </a:srgbClr>
              </a:gs>
              <a:gs pos="100000">
                <a:srgbClr val="00AEE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1617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CE86-712D-4249-B0B6-BBAFA2B5C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B6C21D-A591-46D1-ACCB-92D603862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794819-F7A6-467C-98F3-5CF0438DC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A4A487-B92F-4A2D-B486-3447915EC444}"/>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6" name="Footer Placeholder 5">
            <a:extLst>
              <a:ext uri="{FF2B5EF4-FFF2-40B4-BE49-F238E27FC236}">
                <a16:creationId xmlns:a16="http://schemas.microsoft.com/office/drawing/2014/main" id="{92FE6AF7-0DF4-4FE3-A67F-1558675790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14A933-B374-4871-821F-44A80D12A1CD}"/>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3408452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4635-3C53-40A9-BFFD-37ECBCBE29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712FAE-3F39-4F55-B6F7-D1CD78F9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A665C6-439D-4EA3-8B89-D09588073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BBD824-559D-4E00-880C-B697F45A3B88}"/>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6" name="Footer Placeholder 5">
            <a:extLst>
              <a:ext uri="{FF2B5EF4-FFF2-40B4-BE49-F238E27FC236}">
                <a16:creationId xmlns:a16="http://schemas.microsoft.com/office/drawing/2014/main" id="{9E9059B0-80DA-4A93-8682-1AC95F93F2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4B8056-1607-4009-A9DD-76E6A4CE383D}"/>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497170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46AFC-7F00-4CC9-B154-C964269347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F3C5C6-7E1C-42EE-A9F6-9F997AF9EA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C2DF65-A22D-404F-81E5-27C4B50C4148}"/>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5" name="Footer Placeholder 4">
            <a:extLst>
              <a:ext uri="{FF2B5EF4-FFF2-40B4-BE49-F238E27FC236}">
                <a16:creationId xmlns:a16="http://schemas.microsoft.com/office/drawing/2014/main" id="{31AB5451-C625-40FA-A67B-9DD474D31D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EA3DB6-4D19-4C39-BAE6-90714DADD14A}"/>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3818551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4BD16-75C3-4B32-AF6F-64F56AFC04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76544E-56B7-401C-A2FC-E2CD6BF4D9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184091-D6B7-46BE-B605-2FEF6B52DA66}"/>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5" name="Footer Placeholder 4">
            <a:extLst>
              <a:ext uri="{FF2B5EF4-FFF2-40B4-BE49-F238E27FC236}">
                <a16:creationId xmlns:a16="http://schemas.microsoft.com/office/drawing/2014/main" id="{876F8AB5-81FD-405A-BC2E-DE4B972D66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4A6833-C8E5-49A4-97E6-5F917BF5C6FC}"/>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10682992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12192000" cy="548680"/>
          </a:xfrm>
          <a:prstGeom prst="rect">
            <a:avLst/>
          </a:prstGeom>
          <a:solidFill>
            <a:srgbClr val="00AEEF"/>
          </a:solid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a:solidFill>
                <a:prstClr val="white"/>
              </a:solidFill>
            </a:endParaRPr>
          </a:p>
        </p:txBody>
      </p:sp>
      <p:sp>
        <p:nvSpPr>
          <p:cNvPr id="3" name="Footer Placeholder 5"/>
          <p:cNvSpPr>
            <a:spLocks noGrp="1"/>
          </p:cNvSpPr>
          <p:nvPr>
            <p:ph type="ftr" sz="quarter" idx="3"/>
          </p:nvPr>
        </p:nvSpPr>
        <p:spPr>
          <a:xfrm>
            <a:off x="1199456" y="6309320"/>
            <a:ext cx="10272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a:solidFill>
                  <a:prstClr val="white"/>
                </a:solidFill>
              </a:rPr>
              <a:t>Presentation title - edit in Header and Footer</a:t>
            </a:r>
          </a:p>
        </p:txBody>
      </p:sp>
      <p:sp>
        <p:nvSpPr>
          <p:cNvPr id="8" name="Picture Placeholder 7"/>
          <p:cNvSpPr>
            <a:spLocks noGrp="1"/>
          </p:cNvSpPr>
          <p:nvPr>
            <p:ph type="pic" sz="quarter" idx="13"/>
          </p:nvPr>
        </p:nvSpPr>
        <p:spPr>
          <a:xfrm>
            <a:off x="0" y="1"/>
            <a:ext cx="12192000" cy="6308725"/>
          </a:xfrm>
        </p:spPr>
        <p:txBody>
          <a:bodyPr/>
          <a:lstStyle/>
          <a:p>
            <a:r>
              <a:rPr lang="en-US"/>
              <a:t>Drag picture to placeholder or click icon to add</a:t>
            </a:r>
          </a:p>
        </p:txBody>
      </p:sp>
    </p:spTree>
    <p:extLst>
      <p:ext uri="{BB962C8B-B14F-4D97-AF65-F5344CB8AC3E}">
        <p14:creationId xmlns:p14="http://schemas.microsoft.com/office/powerpoint/2010/main" val="21951456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1F1-6975-4BC8-A06C-7B12CCF71916}"/>
              </a:ext>
            </a:extLst>
          </p:cNvPr>
          <p:cNvSpPr>
            <a:spLocks noGrp="1"/>
          </p:cNvSpPr>
          <p:nvPr>
            <p:ph type="title"/>
          </p:nvPr>
        </p:nvSpPr>
        <p:spPr>
          <a:xfrm>
            <a:off x="838200" y="365125"/>
            <a:ext cx="10515600" cy="549275"/>
          </a:xfrm>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F863121F-A925-4549-9900-211B558E33B1}"/>
              </a:ext>
            </a:extLst>
          </p:cNvPr>
          <p:cNvSpPr>
            <a:spLocks noGrp="1"/>
          </p:cNvSpPr>
          <p:nvPr>
            <p:ph sz="quarter" idx="10"/>
          </p:nvPr>
        </p:nvSpPr>
        <p:spPr>
          <a:xfrm>
            <a:off x="309563" y="1341438"/>
            <a:ext cx="2610618" cy="549275"/>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D863AD11-4269-40DE-BF44-0995EB1D2316}"/>
              </a:ext>
            </a:extLst>
          </p:cNvPr>
          <p:cNvSpPr>
            <a:spLocks noGrp="1"/>
          </p:cNvSpPr>
          <p:nvPr>
            <p:ph sz="quarter" idx="11"/>
          </p:nvPr>
        </p:nvSpPr>
        <p:spPr>
          <a:xfrm>
            <a:off x="309563" y="2043113"/>
            <a:ext cx="2610618" cy="549275"/>
          </a:xfrm>
        </p:spPr>
        <p:txBody>
          <a:bodyPr/>
          <a:lstStyle>
            <a:lvl1pPr marL="0" indent="0">
              <a:buNone/>
              <a:defRPr/>
            </a:lvl1pPr>
          </a:lstStyle>
          <a:p>
            <a:pPr lvl="0"/>
            <a:endParaRPr lang="en-GB" dirty="0"/>
          </a:p>
        </p:txBody>
      </p:sp>
      <p:sp>
        <p:nvSpPr>
          <p:cNvPr id="10" name="Content Placeholder 4">
            <a:extLst>
              <a:ext uri="{FF2B5EF4-FFF2-40B4-BE49-F238E27FC236}">
                <a16:creationId xmlns:a16="http://schemas.microsoft.com/office/drawing/2014/main" id="{5536563B-635B-41A7-8180-A270B1DA64F2}"/>
              </a:ext>
            </a:extLst>
          </p:cNvPr>
          <p:cNvSpPr>
            <a:spLocks noGrp="1"/>
          </p:cNvSpPr>
          <p:nvPr>
            <p:ph sz="quarter" idx="12"/>
          </p:nvPr>
        </p:nvSpPr>
        <p:spPr>
          <a:xfrm>
            <a:off x="309563" y="2744788"/>
            <a:ext cx="2610618" cy="549275"/>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15415B76-0F8E-491C-BFBA-D78C5A9E7544}"/>
              </a:ext>
            </a:extLst>
          </p:cNvPr>
          <p:cNvSpPr>
            <a:spLocks noGrp="1"/>
          </p:cNvSpPr>
          <p:nvPr>
            <p:ph sz="quarter" idx="13"/>
          </p:nvPr>
        </p:nvSpPr>
        <p:spPr>
          <a:xfrm>
            <a:off x="309563" y="3446463"/>
            <a:ext cx="2610618" cy="549275"/>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6706213E-48E7-4253-8EC4-5E8B78E79819}"/>
              </a:ext>
            </a:extLst>
          </p:cNvPr>
          <p:cNvSpPr>
            <a:spLocks noGrp="1"/>
          </p:cNvSpPr>
          <p:nvPr>
            <p:ph sz="quarter" idx="14"/>
          </p:nvPr>
        </p:nvSpPr>
        <p:spPr>
          <a:xfrm>
            <a:off x="309563" y="4148138"/>
            <a:ext cx="2610618" cy="549275"/>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BC1C5917-4C86-432E-8260-26E6F408810B}"/>
              </a:ext>
            </a:extLst>
          </p:cNvPr>
          <p:cNvSpPr>
            <a:spLocks noGrp="1"/>
          </p:cNvSpPr>
          <p:nvPr>
            <p:ph sz="quarter" idx="15"/>
          </p:nvPr>
        </p:nvSpPr>
        <p:spPr>
          <a:xfrm>
            <a:off x="309563" y="4849813"/>
            <a:ext cx="2610618" cy="549275"/>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119FDB7D-03C0-4D0C-996D-7982C739DF72}"/>
              </a:ext>
            </a:extLst>
          </p:cNvPr>
          <p:cNvSpPr>
            <a:spLocks noGrp="1"/>
          </p:cNvSpPr>
          <p:nvPr>
            <p:ph sz="quarter" idx="16"/>
          </p:nvPr>
        </p:nvSpPr>
        <p:spPr>
          <a:xfrm>
            <a:off x="309563" y="5551488"/>
            <a:ext cx="2610618" cy="549275"/>
          </a:xfrm>
        </p:spPr>
        <p:txBody>
          <a:bodyPr/>
          <a:lstStyle>
            <a:lvl1pPr marL="0" indent="0">
              <a:buNone/>
              <a:defRPr/>
            </a:lvl1pPr>
          </a:lstStyle>
          <a:p>
            <a:pPr lvl="0"/>
            <a:endParaRPr lang="en-GB" dirty="0"/>
          </a:p>
        </p:txBody>
      </p:sp>
      <p:sp>
        <p:nvSpPr>
          <p:cNvPr id="15" name="Content Placeholder 4">
            <a:extLst>
              <a:ext uri="{FF2B5EF4-FFF2-40B4-BE49-F238E27FC236}">
                <a16:creationId xmlns:a16="http://schemas.microsoft.com/office/drawing/2014/main" id="{3E9B7983-E7CA-41F4-8FAA-721E949DBE69}"/>
              </a:ext>
            </a:extLst>
          </p:cNvPr>
          <p:cNvSpPr>
            <a:spLocks noGrp="1"/>
          </p:cNvSpPr>
          <p:nvPr>
            <p:ph sz="quarter" idx="17"/>
          </p:nvPr>
        </p:nvSpPr>
        <p:spPr>
          <a:xfrm>
            <a:off x="309563" y="6253163"/>
            <a:ext cx="2610618" cy="549275"/>
          </a:xfrm>
        </p:spPr>
        <p:txBody>
          <a:bodyPr/>
          <a:lstStyle>
            <a:lvl1pPr marL="0" indent="0">
              <a:buNone/>
              <a:defRPr/>
            </a:lvl1pPr>
          </a:lstStyle>
          <a:p>
            <a:pPr lvl="0"/>
            <a:endParaRPr lang="en-GB" dirty="0"/>
          </a:p>
        </p:txBody>
      </p:sp>
      <p:grpSp>
        <p:nvGrpSpPr>
          <p:cNvPr id="16" name="Group 15">
            <a:extLst>
              <a:ext uri="{FF2B5EF4-FFF2-40B4-BE49-F238E27FC236}">
                <a16:creationId xmlns:a16="http://schemas.microsoft.com/office/drawing/2014/main" id="{E8D1894A-E43F-4FA2-9504-26DD3DEA3C0F}"/>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17" name="Rectangle 16">
              <a:extLst>
                <a:ext uri="{FF2B5EF4-FFF2-40B4-BE49-F238E27FC236}">
                  <a16:creationId xmlns:a16="http://schemas.microsoft.com/office/drawing/2014/main" id="{749E331E-DF6E-461B-84E3-A68807412FC1}"/>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18" name="Rectangle 17">
              <a:extLst>
                <a:ext uri="{FF2B5EF4-FFF2-40B4-BE49-F238E27FC236}">
                  <a16:creationId xmlns:a16="http://schemas.microsoft.com/office/drawing/2014/main" id="{A23AF071-FAFD-4176-9100-285B7D81DDCA}"/>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9" name="Rectangle 18">
              <a:extLst>
                <a:ext uri="{FF2B5EF4-FFF2-40B4-BE49-F238E27FC236}">
                  <a16:creationId xmlns:a16="http://schemas.microsoft.com/office/drawing/2014/main" id="{5D55595A-62A1-4178-87C6-C695E9E86BAB}"/>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20" name="Rectangle 19">
              <a:extLst>
                <a:ext uri="{FF2B5EF4-FFF2-40B4-BE49-F238E27FC236}">
                  <a16:creationId xmlns:a16="http://schemas.microsoft.com/office/drawing/2014/main" id="{362E3C3C-4EFA-49C1-93F9-2EC0BF0FE227}"/>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21" name="Rectangle 20">
              <a:extLst>
                <a:ext uri="{FF2B5EF4-FFF2-40B4-BE49-F238E27FC236}">
                  <a16:creationId xmlns:a16="http://schemas.microsoft.com/office/drawing/2014/main" id="{A0E55234-A13F-4CD9-A640-B370BFDB5F66}"/>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22" name="Rectangle 21">
              <a:extLst>
                <a:ext uri="{FF2B5EF4-FFF2-40B4-BE49-F238E27FC236}">
                  <a16:creationId xmlns:a16="http://schemas.microsoft.com/office/drawing/2014/main" id="{E3837440-8944-47C4-9F23-04915A7C2396}"/>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23" name="Rectangle 22">
              <a:extLst>
                <a:ext uri="{FF2B5EF4-FFF2-40B4-BE49-F238E27FC236}">
                  <a16:creationId xmlns:a16="http://schemas.microsoft.com/office/drawing/2014/main" id="{3F4D2364-D8D8-4714-B32A-08D534701361}"/>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24" name="Rectangle 23">
              <a:extLst>
                <a:ext uri="{FF2B5EF4-FFF2-40B4-BE49-F238E27FC236}">
                  <a16:creationId xmlns:a16="http://schemas.microsoft.com/office/drawing/2014/main" id="{DA439A30-9827-4E95-A6E4-72F25A9185C7}"/>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25" name="Rectangle 24">
              <a:extLst>
                <a:ext uri="{FF2B5EF4-FFF2-40B4-BE49-F238E27FC236}">
                  <a16:creationId xmlns:a16="http://schemas.microsoft.com/office/drawing/2014/main" id="{4FCBCCE4-7023-4BF9-B61F-D8A8C6C4FA2B}"/>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26" name="Rectangle 25">
              <a:extLst>
                <a:ext uri="{FF2B5EF4-FFF2-40B4-BE49-F238E27FC236}">
                  <a16:creationId xmlns:a16="http://schemas.microsoft.com/office/drawing/2014/main" id="{5CF23BEA-14D2-49F0-871B-07CC32140510}"/>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27" name="Rectangle 26">
              <a:extLst>
                <a:ext uri="{FF2B5EF4-FFF2-40B4-BE49-F238E27FC236}">
                  <a16:creationId xmlns:a16="http://schemas.microsoft.com/office/drawing/2014/main" id="{049723F6-B912-4373-89F6-2521FEFB2054}"/>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
        <p:nvSpPr>
          <p:cNvPr id="28" name="Rectangle 27">
            <a:extLst>
              <a:ext uri="{FF2B5EF4-FFF2-40B4-BE49-F238E27FC236}">
                <a16:creationId xmlns:a16="http://schemas.microsoft.com/office/drawing/2014/main" id="{DBE26767-FB89-48C6-BC94-3CCBC2344D13}"/>
              </a:ext>
              <a:ext uri="{C183D7F6-B498-43B3-948B-1728B52AA6E4}">
                <adec:decorative xmlns:adec="http://schemas.microsoft.com/office/drawing/2017/decorative" val="1"/>
              </a:ext>
            </a:extLst>
          </p:cNvPr>
          <p:cNvSpPr/>
          <p:nvPr userDrawn="1"/>
        </p:nvSpPr>
        <p:spPr>
          <a:xfrm>
            <a:off x="7975685" y="2462548"/>
            <a:ext cx="3497351" cy="3745605"/>
          </a:xfrm>
          <a:prstGeom prst="rect">
            <a:avLst/>
          </a:prstGeom>
          <a:solidFill>
            <a:srgbClr val="00AE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3A1C5033-988E-4D63-BAB5-851CF0EE073E}"/>
              </a:ext>
              <a:ext uri="{C183D7F6-B498-43B3-948B-1728B52AA6E4}">
                <adec:decorative xmlns:adec="http://schemas.microsoft.com/office/drawing/2017/decorative" val="1"/>
              </a:ext>
            </a:extLst>
          </p:cNvPr>
          <p:cNvSpPr/>
          <p:nvPr userDrawn="1"/>
        </p:nvSpPr>
        <p:spPr>
          <a:xfrm>
            <a:off x="738188" y="2464695"/>
            <a:ext cx="3497351" cy="3745605"/>
          </a:xfrm>
          <a:prstGeom prst="rect">
            <a:avLst/>
          </a:prstGeom>
          <a:solidFill>
            <a:srgbClr val="0065A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7447FF1-735A-4E1F-A419-471E84ACE5AE}"/>
              </a:ext>
              <a:ext uri="{C183D7F6-B498-43B3-948B-1728B52AA6E4}">
                <adec:decorative xmlns:adec="http://schemas.microsoft.com/office/drawing/2017/decorative" val="1"/>
              </a:ext>
            </a:extLst>
          </p:cNvPr>
          <p:cNvSpPr/>
          <p:nvPr userDrawn="1"/>
        </p:nvSpPr>
        <p:spPr>
          <a:xfrm>
            <a:off x="738188" y="2461260"/>
            <a:ext cx="3498532" cy="457200"/>
          </a:xfrm>
          <a:prstGeom prst="rect">
            <a:avLst/>
          </a:prstGeom>
          <a:solidFill>
            <a:srgbClr val="006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83E94A3B-25EF-4763-8E5C-D37F2A727D6F}"/>
              </a:ext>
              <a:ext uri="{C183D7F6-B498-43B3-948B-1728B52AA6E4}">
                <adec:decorative xmlns:adec="http://schemas.microsoft.com/office/drawing/2017/decorative" val="1"/>
              </a:ext>
            </a:extLst>
          </p:cNvPr>
          <p:cNvSpPr/>
          <p:nvPr userDrawn="1"/>
        </p:nvSpPr>
        <p:spPr>
          <a:xfrm>
            <a:off x="4365308" y="2464695"/>
            <a:ext cx="3497351" cy="3745605"/>
          </a:xfrm>
          <a:prstGeom prst="rect">
            <a:avLst/>
          </a:prstGeom>
          <a:solidFill>
            <a:srgbClr val="8432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6621A911-D71F-4D3A-96C1-CEF38DE96C29}"/>
              </a:ext>
              <a:ext uri="{C183D7F6-B498-43B3-948B-1728B52AA6E4}">
                <adec:decorative xmlns:adec="http://schemas.microsoft.com/office/drawing/2017/decorative" val="1"/>
              </a:ext>
            </a:extLst>
          </p:cNvPr>
          <p:cNvSpPr/>
          <p:nvPr userDrawn="1"/>
        </p:nvSpPr>
        <p:spPr>
          <a:xfrm>
            <a:off x="4365308" y="2461260"/>
            <a:ext cx="3498532" cy="457200"/>
          </a:xfrm>
          <a:prstGeom prst="rect">
            <a:avLst/>
          </a:prstGeom>
          <a:solidFill>
            <a:srgbClr val="84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4040A41-BA35-4502-98EB-BCA648E5C787}"/>
              </a:ext>
              <a:ext uri="{C183D7F6-B498-43B3-948B-1728B52AA6E4}">
                <adec:decorative xmlns:adec="http://schemas.microsoft.com/office/drawing/2017/decorative" val="1"/>
              </a:ext>
            </a:extLst>
          </p:cNvPr>
          <p:cNvSpPr/>
          <p:nvPr userDrawn="1"/>
        </p:nvSpPr>
        <p:spPr>
          <a:xfrm>
            <a:off x="7975685" y="2459113"/>
            <a:ext cx="3498532" cy="4572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EEF"/>
              </a:solidFill>
            </a:endParaRPr>
          </a:p>
        </p:txBody>
      </p:sp>
      <p:pic>
        <p:nvPicPr>
          <p:cNvPr id="34" name="Graphic 33">
            <a:extLst>
              <a:ext uri="{FF2B5EF4-FFF2-40B4-BE49-F238E27FC236}">
                <a16:creationId xmlns:a16="http://schemas.microsoft.com/office/drawing/2014/main" id="{CE58067D-D44E-4797-BC06-A09041ECE5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4920" y="4465320"/>
            <a:ext cx="2044700" cy="2044700"/>
          </a:xfrm>
          <a:prstGeom prst="rect">
            <a:avLst/>
          </a:prstGeom>
        </p:spPr>
      </p:pic>
      <p:pic>
        <p:nvPicPr>
          <p:cNvPr id="35" name="Graphic 34">
            <a:extLst>
              <a:ext uri="{FF2B5EF4-FFF2-40B4-BE49-F238E27FC236}">
                <a16:creationId xmlns:a16="http://schemas.microsoft.com/office/drawing/2014/main" id="{0880685A-1D53-49B6-A09D-2535B92CAF9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62040" y="4465320"/>
            <a:ext cx="2044700" cy="2044700"/>
          </a:xfrm>
          <a:prstGeom prst="rect">
            <a:avLst/>
          </a:prstGeom>
        </p:spPr>
      </p:pic>
      <p:pic>
        <p:nvPicPr>
          <p:cNvPr id="36" name="Graphic 35">
            <a:extLst>
              <a:ext uri="{FF2B5EF4-FFF2-40B4-BE49-F238E27FC236}">
                <a16:creationId xmlns:a16="http://schemas.microsoft.com/office/drawing/2014/main" id="{FADBDDE1-06A7-45C1-B230-8D007530E340}"/>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73920" y="4457700"/>
            <a:ext cx="2044700" cy="2044700"/>
          </a:xfrm>
          <a:prstGeom prst="rect">
            <a:avLst/>
          </a:prstGeom>
        </p:spPr>
      </p:pic>
    </p:spTree>
    <p:extLst>
      <p:ext uri="{BB962C8B-B14F-4D97-AF65-F5344CB8AC3E}">
        <p14:creationId xmlns:p14="http://schemas.microsoft.com/office/powerpoint/2010/main" val="3612518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object 3"/>
          <p:cNvSpPr/>
          <p:nvPr userDrawn="1"/>
        </p:nvSpPr>
        <p:spPr>
          <a:xfrm>
            <a:off x="1056004" y="3905136"/>
            <a:ext cx="11136207"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1219170"/>
            <a:endParaRPr sz="2400">
              <a:solidFill>
                <a:prstClr val="black"/>
              </a:solidFill>
              <a:latin typeface="Arial"/>
            </a:endParaRPr>
          </a:p>
        </p:txBody>
      </p:sp>
      <p:pic>
        <p:nvPicPr>
          <p:cNvPr id="11" name="Picture 10"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 y="486235"/>
            <a:ext cx="2065059" cy="1730716"/>
          </a:xfrm>
          <a:prstGeom prst="rect">
            <a:avLst/>
          </a:prstGeom>
        </p:spPr>
      </p:pic>
      <p:sp>
        <p:nvSpPr>
          <p:cNvPr id="5" name="TextBox 4">
            <a:extLst>
              <a:ext uri="{FF2B5EF4-FFF2-40B4-BE49-F238E27FC236}">
                <a16:creationId xmlns:a16="http://schemas.microsoft.com/office/drawing/2014/main" id="{56DB4C9A-F8B8-4EF3-A218-621426886E67}"/>
              </a:ext>
            </a:extLst>
          </p:cNvPr>
          <p:cNvSpPr txBox="1"/>
          <p:nvPr userDrawn="1"/>
        </p:nvSpPr>
        <p:spPr>
          <a:xfrm>
            <a:off x="1116562" y="6048196"/>
            <a:ext cx="10431971" cy="651525"/>
          </a:xfrm>
          <a:prstGeom prst="rect">
            <a:avLst/>
          </a:prstGeom>
          <a:noFill/>
        </p:spPr>
        <p:txBody>
          <a:bodyPr vert="horz" wrap="square" lIns="0" tIns="116840" rIns="0" bIns="0" rtlCol="0">
            <a:spAutoFit/>
          </a:bodyPr>
          <a:lstStyle/>
          <a:p>
            <a:r>
              <a:rPr lang="en-GB" sz="1067" dirty="0">
                <a:solidFill>
                  <a:schemeClr val="bg1">
                    <a:lumMod val="75000"/>
                  </a:schemeClr>
                </a:solidFill>
                <a:latin typeface="Helvetica 45 Light"/>
              </a:rPr>
              <a:t>© OGA 2019</a:t>
            </a:r>
          </a:p>
          <a:p>
            <a:r>
              <a:rPr lang="en-GB" sz="800" dirty="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4908733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D4DB9-06B4-49BF-ADD4-171CE6574232}"/>
              </a:ext>
            </a:extLst>
          </p:cNvPr>
          <p:cNvSpPr>
            <a:spLocks noGrp="1"/>
          </p:cNvSpPr>
          <p:nvPr>
            <p:ph type="title"/>
          </p:nvPr>
        </p:nvSpPr>
        <p:spPr>
          <a:xfrm>
            <a:off x="4154606" y="1029189"/>
            <a:ext cx="6777251" cy="644808"/>
          </a:xfrm>
        </p:spPr>
        <p:txBody>
          <a:bodyPr/>
          <a:lstStyle/>
          <a:p>
            <a:r>
              <a:rPr lang="en-US"/>
              <a:t>Click to edit Master title style</a:t>
            </a:r>
            <a:endParaRPr lang="en-GB"/>
          </a:p>
        </p:txBody>
      </p:sp>
      <p:sp>
        <p:nvSpPr>
          <p:cNvPr id="8" name="object 3">
            <a:extLst>
              <a:ext uri="{C183D7F6-B498-43B3-948B-1728B52AA6E4}">
                <adec:decorative xmlns:adec="http://schemas.microsoft.com/office/drawing/2017/decorative" val="1"/>
              </a:ext>
            </a:extLst>
          </p:cNvPr>
          <p:cNvSpPr/>
          <p:nvPr userDrawn="1"/>
        </p:nvSpPr>
        <p:spPr>
          <a:xfrm>
            <a:off x="1056004" y="3905136"/>
            <a:ext cx="11136207"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1219170"/>
            <a:endParaRPr sz="2400">
              <a:solidFill>
                <a:prstClr val="black"/>
              </a:solidFill>
              <a:latin typeface="Arial"/>
            </a:endParaRPr>
          </a:p>
        </p:txBody>
      </p:sp>
      <p:sp>
        <p:nvSpPr>
          <p:cNvPr id="4" name="Content Placeholder 3">
            <a:extLst>
              <a:ext uri="{FF2B5EF4-FFF2-40B4-BE49-F238E27FC236}">
                <a16:creationId xmlns:a16="http://schemas.microsoft.com/office/drawing/2014/main" id="{8F018C33-71DB-453C-9783-CB5DB7440742}"/>
              </a:ext>
            </a:extLst>
          </p:cNvPr>
          <p:cNvSpPr>
            <a:spLocks noGrp="1"/>
          </p:cNvSpPr>
          <p:nvPr>
            <p:ph sz="quarter" idx="10"/>
          </p:nvPr>
        </p:nvSpPr>
        <p:spPr>
          <a:xfrm>
            <a:off x="3479800" y="2217738"/>
            <a:ext cx="2197100" cy="347662"/>
          </a:xfrm>
        </p:spPr>
        <p:txBody>
          <a:bodyPr/>
          <a:lstStyle>
            <a:lvl1pPr marL="0" indent="0">
              <a:buNone/>
              <a:defRPr/>
            </a:lvl1pPr>
          </a:lstStyle>
          <a:p>
            <a:pPr lvl="0"/>
            <a:endParaRPr lang="en-GB" dirty="0"/>
          </a:p>
        </p:txBody>
      </p:sp>
      <p:sp>
        <p:nvSpPr>
          <p:cNvPr id="9" name="Content Placeholder 3">
            <a:extLst>
              <a:ext uri="{FF2B5EF4-FFF2-40B4-BE49-F238E27FC236}">
                <a16:creationId xmlns:a16="http://schemas.microsoft.com/office/drawing/2014/main" id="{9C596FDC-D160-49D0-BB79-18C95CDFB15D}"/>
              </a:ext>
            </a:extLst>
          </p:cNvPr>
          <p:cNvSpPr>
            <a:spLocks noGrp="1"/>
          </p:cNvSpPr>
          <p:nvPr>
            <p:ph sz="quarter" idx="11"/>
          </p:nvPr>
        </p:nvSpPr>
        <p:spPr>
          <a:xfrm>
            <a:off x="3479800" y="2761479"/>
            <a:ext cx="2197100" cy="347662"/>
          </a:xfrm>
        </p:spPr>
        <p:txBody>
          <a:bodyPr/>
          <a:lstStyle>
            <a:lvl1pPr marL="0" indent="0">
              <a:buNone/>
              <a:defRPr/>
            </a:lvl1pPr>
          </a:lstStyle>
          <a:p>
            <a:pPr lvl="0"/>
            <a:endParaRPr lang="en-GB" dirty="0"/>
          </a:p>
        </p:txBody>
      </p:sp>
      <p:sp>
        <p:nvSpPr>
          <p:cNvPr id="12" name="Content Placeholder 3">
            <a:extLst>
              <a:ext uri="{FF2B5EF4-FFF2-40B4-BE49-F238E27FC236}">
                <a16:creationId xmlns:a16="http://schemas.microsoft.com/office/drawing/2014/main" id="{844DAB43-721B-414F-B692-B480E089DC6A}"/>
              </a:ext>
            </a:extLst>
          </p:cNvPr>
          <p:cNvSpPr>
            <a:spLocks noGrp="1"/>
          </p:cNvSpPr>
          <p:nvPr>
            <p:ph sz="quarter" idx="12"/>
          </p:nvPr>
        </p:nvSpPr>
        <p:spPr>
          <a:xfrm>
            <a:off x="3479800" y="3401198"/>
            <a:ext cx="2197100" cy="347662"/>
          </a:xfrm>
        </p:spPr>
        <p:txBody>
          <a:bodyPr/>
          <a:lstStyle>
            <a:lvl1pPr marL="0" indent="0">
              <a:buNone/>
              <a:defRPr/>
            </a:lvl1pPr>
          </a:lstStyle>
          <a:p>
            <a:pPr lvl="0"/>
            <a:endParaRPr lang="en-GB" dirty="0"/>
          </a:p>
        </p:txBody>
      </p:sp>
      <p:sp>
        <p:nvSpPr>
          <p:cNvPr id="13" name="Content Placeholder 3">
            <a:extLst>
              <a:ext uri="{FF2B5EF4-FFF2-40B4-BE49-F238E27FC236}">
                <a16:creationId xmlns:a16="http://schemas.microsoft.com/office/drawing/2014/main" id="{18331802-F452-4C27-B5B3-BF7B7AADEA60}"/>
              </a:ext>
            </a:extLst>
          </p:cNvPr>
          <p:cNvSpPr>
            <a:spLocks noGrp="1"/>
          </p:cNvSpPr>
          <p:nvPr>
            <p:ph sz="quarter" idx="13"/>
          </p:nvPr>
        </p:nvSpPr>
        <p:spPr>
          <a:xfrm>
            <a:off x="3479800" y="3944939"/>
            <a:ext cx="2197100" cy="347662"/>
          </a:xfrm>
        </p:spPr>
        <p:txBody>
          <a:bodyPr/>
          <a:lstStyle>
            <a:lvl1pPr marL="0" indent="0">
              <a:buNone/>
              <a:defRPr/>
            </a:lvl1pPr>
          </a:lstStyle>
          <a:p>
            <a:pPr lvl="0"/>
            <a:endParaRPr lang="en-GB" dirty="0"/>
          </a:p>
        </p:txBody>
      </p:sp>
      <p:sp>
        <p:nvSpPr>
          <p:cNvPr id="14" name="Content Placeholder 3">
            <a:extLst>
              <a:ext uri="{FF2B5EF4-FFF2-40B4-BE49-F238E27FC236}">
                <a16:creationId xmlns:a16="http://schemas.microsoft.com/office/drawing/2014/main" id="{A12C47E0-F8E1-4779-BA7F-5584C0472E3E}"/>
              </a:ext>
            </a:extLst>
          </p:cNvPr>
          <p:cNvSpPr>
            <a:spLocks noGrp="1"/>
          </p:cNvSpPr>
          <p:nvPr>
            <p:ph sz="quarter" idx="14"/>
          </p:nvPr>
        </p:nvSpPr>
        <p:spPr>
          <a:xfrm>
            <a:off x="3479800" y="4448877"/>
            <a:ext cx="2197100" cy="347662"/>
          </a:xfrm>
        </p:spPr>
        <p:txBody>
          <a:bodyPr/>
          <a:lstStyle>
            <a:lvl1pPr marL="0" indent="0">
              <a:buNone/>
              <a:defRPr/>
            </a:lvl1pPr>
          </a:lstStyle>
          <a:p>
            <a:pPr lvl="0"/>
            <a:endParaRPr lang="en-GB" dirty="0"/>
          </a:p>
        </p:txBody>
      </p:sp>
      <p:sp>
        <p:nvSpPr>
          <p:cNvPr id="15" name="Content Placeholder 3">
            <a:extLst>
              <a:ext uri="{FF2B5EF4-FFF2-40B4-BE49-F238E27FC236}">
                <a16:creationId xmlns:a16="http://schemas.microsoft.com/office/drawing/2014/main" id="{7237D567-2EE6-4424-9453-93AADBFC479D}"/>
              </a:ext>
            </a:extLst>
          </p:cNvPr>
          <p:cNvSpPr>
            <a:spLocks noGrp="1"/>
          </p:cNvSpPr>
          <p:nvPr>
            <p:ph sz="quarter" idx="15"/>
          </p:nvPr>
        </p:nvSpPr>
        <p:spPr>
          <a:xfrm>
            <a:off x="3479800" y="4992618"/>
            <a:ext cx="2197100" cy="347662"/>
          </a:xfrm>
        </p:spPr>
        <p:txBody>
          <a:bodyPr/>
          <a:lstStyle>
            <a:lvl1pPr marL="0" indent="0">
              <a:buNone/>
              <a:defRPr/>
            </a:lvl1pPr>
          </a:lstStyle>
          <a:p>
            <a:pPr lvl="0"/>
            <a:endParaRPr lang="en-GB" dirty="0"/>
          </a:p>
        </p:txBody>
      </p:sp>
      <p:grpSp>
        <p:nvGrpSpPr>
          <p:cNvPr id="16" name="Group 15">
            <a:extLst>
              <a:ext uri="{FF2B5EF4-FFF2-40B4-BE49-F238E27FC236}">
                <a16:creationId xmlns:a16="http://schemas.microsoft.com/office/drawing/2014/main" id="{5F9409B9-3F73-40D9-8655-34AC044E57E5}"/>
              </a:ext>
              <a:ext uri="{C183D7F6-B498-43B3-948B-1728B52AA6E4}">
                <adec:decorative xmlns:adec="http://schemas.microsoft.com/office/drawing/2017/decorative" val="1"/>
              </a:ext>
            </a:extLst>
          </p:cNvPr>
          <p:cNvGrpSpPr/>
          <p:nvPr userDrawn="1"/>
        </p:nvGrpSpPr>
        <p:grpSpPr>
          <a:xfrm>
            <a:off x="-2044700" y="-31640"/>
            <a:ext cx="1778885" cy="3234779"/>
            <a:chOff x="-1239796" y="-1"/>
            <a:chExt cx="1416393" cy="3234779"/>
          </a:xfrm>
        </p:grpSpPr>
        <p:sp>
          <p:nvSpPr>
            <p:cNvPr id="17" name="Rectangle 16">
              <a:extLst>
                <a:ext uri="{FF2B5EF4-FFF2-40B4-BE49-F238E27FC236}">
                  <a16:creationId xmlns:a16="http://schemas.microsoft.com/office/drawing/2014/main" id="{96516234-4B04-47AE-91D1-D4F4280740E1}"/>
                </a:ext>
                <a:ext uri="{C183D7F6-B498-43B3-948B-1728B52AA6E4}">
                  <adec:decorative xmlns:adec="http://schemas.microsoft.com/office/drawing/2017/decorative" val="1"/>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18" name="Rectangle 17">
              <a:extLst>
                <a:ext uri="{FF2B5EF4-FFF2-40B4-BE49-F238E27FC236}">
                  <a16:creationId xmlns:a16="http://schemas.microsoft.com/office/drawing/2014/main" id="{3003B4A7-B0EF-496B-9FCC-020DE7B65544}"/>
                </a:ext>
                <a:ext uri="{C183D7F6-B498-43B3-948B-1728B52AA6E4}">
                  <adec:decorative xmlns:adec="http://schemas.microsoft.com/office/drawing/2017/decorative" val="1"/>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9" name="Rectangle 18">
              <a:extLst>
                <a:ext uri="{FF2B5EF4-FFF2-40B4-BE49-F238E27FC236}">
                  <a16:creationId xmlns:a16="http://schemas.microsoft.com/office/drawing/2014/main" id="{4FDB030C-D848-49FE-95CB-5F0A3350B5D6}"/>
                </a:ext>
                <a:ext uri="{C183D7F6-B498-43B3-948B-1728B52AA6E4}">
                  <adec:decorative xmlns:adec="http://schemas.microsoft.com/office/drawing/2017/decorative" val="1"/>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20" name="Rectangle 19">
              <a:extLst>
                <a:ext uri="{FF2B5EF4-FFF2-40B4-BE49-F238E27FC236}">
                  <a16:creationId xmlns:a16="http://schemas.microsoft.com/office/drawing/2014/main" id="{4639FC01-351E-4B4D-A4E7-7E738D3C30AE}"/>
                </a:ext>
                <a:ext uri="{C183D7F6-B498-43B3-948B-1728B52AA6E4}">
                  <adec:decorative xmlns:adec="http://schemas.microsoft.com/office/drawing/2017/decorative" val="1"/>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21" name="Rectangle 20">
              <a:extLst>
                <a:ext uri="{FF2B5EF4-FFF2-40B4-BE49-F238E27FC236}">
                  <a16:creationId xmlns:a16="http://schemas.microsoft.com/office/drawing/2014/main" id="{96517FD9-5184-4532-8513-5B0A72847A9D}"/>
                </a:ext>
                <a:ext uri="{C183D7F6-B498-43B3-948B-1728B52AA6E4}">
                  <adec:decorative xmlns:adec="http://schemas.microsoft.com/office/drawing/2017/decorative" val="1"/>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22" name="Rectangle 21">
              <a:extLst>
                <a:ext uri="{FF2B5EF4-FFF2-40B4-BE49-F238E27FC236}">
                  <a16:creationId xmlns:a16="http://schemas.microsoft.com/office/drawing/2014/main" id="{FABECDB1-E9ED-4563-BDC3-AB9B477B9653}"/>
                </a:ext>
                <a:ext uri="{C183D7F6-B498-43B3-948B-1728B52AA6E4}">
                  <adec:decorative xmlns:adec="http://schemas.microsoft.com/office/drawing/2017/decorative" val="1"/>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23" name="Rectangle 22">
              <a:extLst>
                <a:ext uri="{FF2B5EF4-FFF2-40B4-BE49-F238E27FC236}">
                  <a16:creationId xmlns:a16="http://schemas.microsoft.com/office/drawing/2014/main" id="{42F62181-9636-4A3E-88DB-1ED097111129}"/>
                </a:ext>
                <a:ext uri="{C183D7F6-B498-43B3-948B-1728B52AA6E4}">
                  <adec:decorative xmlns:adec="http://schemas.microsoft.com/office/drawing/2017/decorative" val="1"/>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24" name="Rectangle 23">
              <a:extLst>
                <a:ext uri="{FF2B5EF4-FFF2-40B4-BE49-F238E27FC236}">
                  <a16:creationId xmlns:a16="http://schemas.microsoft.com/office/drawing/2014/main" id="{61D913E6-F2A6-4C1D-89C7-E02733B761A5}"/>
                </a:ext>
                <a:ext uri="{C183D7F6-B498-43B3-948B-1728B52AA6E4}">
                  <adec:decorative xmlns:adec="http://schemas.microsoft.com/office/drawing/2017/decorative" val="1"/>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25" name="Rectangle 24">
              <a:extLst>
                <a:ext uri="{FF2B5EF4-FFF2-40B4-BE49-F238E27FC236}">
                  <a16:creationId xmlns:a16="http://schemas.microsoft.com/office/drawing/2014/main" id="{BAB5776D-9886-4CD4-91CD-952BB70748B1}"/>
                </a:ext>
                <a:ext uri="{C183D7F6-B498-43B3-948B-1728B52AA6E4}">
                  <adec:decorative xmlns:adec="http://schemas.microsoft.com/office/drawing/2017/decorative" val="1"/>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26" name="Rectangle 25">
              <a:extLst>
                <a:ext uri="{FF2B5EF4-FFF2-40B4-BE49-F238E27FC236}">
                  <a16:creationId xmlns:a16="http://schemas.microsoft.com/office/drawing/2014/main" id="{C5B88E3F-9BAE-4C02-8B7B-C7BDFD8813A6}"/>
                </a:ext>
                <a:ext uri="{C183D7F6-B498-43B3-948B-1728B52AA6E4}">
                  <adec:decorative xmlns:adec="http://schemas.microsoft.com/office/drawing/2017/decorative" val="1"/>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27" name="Rectangle 26">
              <a:extLst>
                <a:ext uri="{FF2B5EF4-FFF2-40B4-BE49-F238E27FC236}">
                  <a16:creationId xmlns:a16="http://schemas.microsoft.com/office/drawing/2014/main" id="{9BAB3CA4-4328-44A4-B91A-829FE79839B4}"/>
                </a:ext>
                <a:ext uri="{C183D7F6-B498-43B3-948B-1728B52AA6E4}">
                  <adec:decorative xmlns:adec="http://schemas.microsoft.com/office/drawing/2017/decorative" val="1"/>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Tree>
    <p:extLst>
      <p:ext uri="{BB962C8B-B14F-4D97-AF65-F5344CB8AC3E}">
        <p14:creationId xmlns:p14="http://schemas.microsoft.com/office/powerpoint/2010/main" val="123180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90D-C875-43F4-AD0C-E294383A40E2}"/>
              </a:ext>
            </a:extLst>
          </p:cNvPr>
          <p:cNvSpPr>
            <a:spLocks noGrp="1"/>
          </p:cNvSpPr>
          <p:nvPr>
            <p:ph type="title"/>
          </p:nvPr>
        </p:nvSpPr>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39BF681A-5EB6-438D-8B20-2776A793DE0C}"/>
              </a:ext>
            </a:extLst>
          </p:cNvPr>
          <p:cNvSpPr>
            <a:spLocks noGrp="1"/>
          </p:cNvSpPr>
          <p:nvPr>
            <p:ph sz="quarter" idx="10"/>
          </p:nvPr>
        </p:nvSpPr>
        <p:spPr>
          <a:xfrm>
            <a:off x="442913" y="2093913"/>
            <a:ext cx="2698750" cy="516552"/>
          </a:xfrm>
        </p:spPr>
        <p:txBody>
          <a:bodyPr/>
          <a:lstStyle>
            <a:lvl1pPr marL="0" indent="0">
              <a:buNone/>
              <a:defRPr/>
            </a:lvl1pPr>
          </a:lstStyle>
          <a:p>
            <a:pPr lvl="0"/>
            <a:endParaRPr lang="en-GB" dirty="0"/>
          </a:p>
        </p:txBody>
      </p:sp>
      <p:sp>
        <p:nvSpPr>
          <p:cNvPr id="9" name="Content Placeholder 7">
            <a:extLst>
              <a:ext uri="{FF2B5EF4-FFF2-40B4-BE49-F238E27FC236}">
                <a16:creationId xmlns:a16="http://schemas.microsoft.com/office/drawing/2014/main" id="{CAD062DE-0ABC-4EAB-AF1A-E1FBAD7E704F}"/>
              </a:ext>
            </a:extLst>
          </p:cNvPr>
          <p:cNvSpPr>
            <a:spLocks noGrp="1"/>
          </p:cNvSpPr>
          <p:nvPr>
            <p:ph sz="quarter" idx="11"/>
          </p:nvPr>
        </p:nvSpPr>
        <p:spPr>
          <a:xfrm>
            <a:off x="442913" y="2755414"/>
            <a:ext cx="2698750" cy="516552"/>
          </a:xfrm>
        </p:spPr>
        <p:txBody>
          <a:bodyPr/>
          <a:lstStyle>
            <a:lvl1pPr marL="0" indent="0">
              <a:buNone/>
              <a:defRPr/>
            </a:lvl1pPr>
          </a:lstStyle>
          <a:p>
            <a:pPr lvl="0"/>
            <a:endParaRPr lang="en-GB" dirty="0"/>
          </a:p>
        </p:txBody>
      </p:sp>
      <p:sp>
        <p:nvSpPr>
          <p:cNvPr id="10" name="Content Placeholder 7">
            <a:extLst>
              <a:ext uri="{FF2B5EF4-FFF2-40B4-BE49-F238E27FC236}">
                <a16:creationId xmlns:a16="http://schemas.microsoft.com/office/drawing/2014/main" id="{60410B65-C65C-4068-AA81-85FB3021D860}"/>
              </a:ext>
            </a:extLst>
          </p:cNvPr>
          <p:cNvSpPr>
            <a:spLocks noGrp="1"/>
          </p:cNvSpPr>
          <p:nvPr>
            <p:ph sz="quarter" idx="12"/>
          </p:nvPr>
        </p:nvSpPr>
        <p:spPr>
          <a:xfrm>
            <a:off x="442913" y="3429000"/>
            <a:ext cx="2698750" cy="516552"/>
          </a:xfrm>
        </p:spPr>
        <p:txBody>
          <a:bodyPr/>
          <a:lstStyle>
            <a:lvl1pPr marL="0" indent="0">
              <a:buNone/>
              <a:defRPr/>
            </a:lvl1pPr>
          </a:lstStyle>
          <a:p>
            <a:pPr lvl="0"/>
            <a:endParaRPr lang="en-GB" dirty="0"/>
          </a:p>
        </p:txBody>
      </p:sp>
      <p:sp>
        <p:nvSpPr>
          <p:cNvPr id="11" name="Content Placeholder 7">
            <a:extLst>
              <a:ext uri="{FF2B5EF4-FFF2-40B4-BE49-F238E27FC236}">
                <a16:creationId xmlns:a16="http://schemas.microsoft.com/office/drawing/2014/main" id="{B25CE9A7-4E7D-4F2F-BB69-ACFC052291B3}"/>
              </a:ext>
            </a:extLst>
          </p:cNvPr>
          <p:cNvSpPr>
            <a:spLocks noGrp="1"/>
          </p:cNvSpPr>
          <p:nvPr>
            <p:ph sz="quarter" idx="13"/>
          </p:nvPr>
        </p:nvSpPr>
        <p:spPr>
          <a:xfrm>
            <a:off x="442913" y="4090501"/>
            <a:ext cx="2698750" cy="516552"/>
          </a:xfrm>
        </p:spPr>
        <p:txBody>
          <a:bodyPr/>
          <a:lstStyle>
            <a:lvl1pPr marL="0" indent="0">
              <a:buNone/>
              <a:defRPr/>
            </a:lvl1pPr>
          </a:lstStyle>
          <a:p>
            <a:pPr lvl="0"/>
            <a:endParaRPr lang="en-GB" dirty="0"/>
          </a:p>
        </p:txBody>
      </p:sp>
      <p:sp>
        <p:nvSpPr>
          <p:cNvPr id="12" name="Content Placeholder 7">
            <a:extLst>
              <a:ext uri="{FF2B5EF4-FFF2-40B4-BE49-F238E27FC236}">
                <a16:creationId xmlns:a16="http://schemas.microsoft.com/office/drawing/2014/main" id="{86208542-ED8A-4F24-89EE-B4FDF6C89D96}"/>
              </a:ext>
            </a:extLst>
          </p:cNvPr>
          <p:cNvSpPr>
            <a:spLocks noGrp="1"/>
          </p:cNvSpPr>
          <p:nvPr>
            <p:ph sz="quarter" idx="14"/>
          </p:nvPr>
        </p:nvSpPr>
        <p:spPr>
          <a:xfrm>
            <a:off x="442913" y="4752002"/>
            <a:ext cx="2698750" cy="516552"/>
          </a:xfrm>
        </p:spPr>
        <p:txBody>
          <a:bodyPr/>
          <a:lstStyle>
            <a:lvl1pPr marL="0" indent="0">
              <a:buNone/>
              <a:defRPr/>
            </a:lvl1pPr>
          </a:lstStyle>
          <a:p>
            <a:pPr lvl="0"/>
            <a:endParaRPr lang="en-GB" dirty="0"/>
          </a:p>
        </p:txBody>
      </p:sp>
      <p:sp>
        <p:nvSpPr>
          <p:cNvPr id="13" name="Content Placeholder 7">
            <a:extLst>
              <a:ext uri="{FF2B5EF4-FFF2-40B4-BE49-F238E27FC236}">
                <a16:creationId xmlns:a16="http://schemas.microsoft.com/office/drawing/2014/main" id="{C0494508-DF6E-4682-9B60-29398E8D2315}"/>
              </a:ext>
            </a:extLst>
          </p:cNvPr>
          <p:cNvSpPr>
            <a:spLocks noGrp="1"/>
          </p:cNvSpPr>
          <p:nvPr>
            <p:ph sz="quarter" idx="15"/>
          </p:nvPr>
        </p:nvSpPr>
        <p:spPr>
          <a:xfrm>
            <a:off x="442913" y="5413503"/>
            <a:ext cx="2698750" cy="516552"/>
          </a:xfrm>
        </p:spPr>
        <p:txBody>
          <a:bodyPr/>
          <a:lstStyle>
            <a:lvl1pPr marL="0" indent="0">
              <a:buNone/>
              <a:defRPr/>
            </a:lvl1pPr>
          </a:lstStyle>
          <a:p>
            <a:pPr lvl="0"/>
            <a:endParaRPr lang="en-GB" dirty="0"/>
          </a:p>
        </p:txBody>
      </p:sp>
      <p:sp>
        <p:nvSpPr>
          <p:cNvPr id="14" name="Rectangle 13">
            <a:extLst>
              <a:ext uri="{FF2B5EF4-FFF2-40B4-BE49-F238E27FC236}">
                <a16:creationId xmlns:a16="http://schemas.microsoft.com/office/drawing/2014/main" id="{3C4C6539-B085-4352-B5DB-10AD3D6EB3C8}"/>
              </a:ext>
              <a:ext uri="{C183D7F6-B498-43B3-948B-1728B52AA6E4}">
                <adec:decorative xmlns:adec="http://schemas.microsoft.com/office/drawing/2017/decorative" val="1"/>
              </a:ext>
            </a:extLst>
          </p:cNvPr>
          <p:cNvSpPr/>
          <p:nvPr userDrawn="1"/>
        </p:nvSpPr>
        <p:spPr>
          <a:xfrm>
            <a:off x="585788" y="2857500"/>
            <a:ext cx="11110912" cy="361950"/>
          </a:xfrm>
          <a:prstGeom prst="rect">
            <a:avLst/>
          </a:prstGeom>
          <a:gradFill flip="none" rotWithShape="1">
            <a:gsLst>
              <a:gs pos="50400">
                <a:srgbClr val="00AEEF">
                  <a:alpha val="69000"/>
                </a:srgbClr>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bject 3">
            <a:extLst>
              <a:ext uri="{FF2B5EF4-FFF2-40B4-BE49-F238E27FC236}">
                <a16:creationId xmlns:a16="http://schemas.microsoft.com/office/drawing/2014/main" id="{08BE23E6-A786-46C5-90A1-B23B94FC2CD2}"/>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grpSp>
        <p:nvGrpSpPr>
          <p:cNvPr id="16" name="Group 15">
            <a:extLst>
              <a:ext uri="{FF2B5EF4-FFF2-40B4-BE49-F238E27FC236}">
                <a16:creationId xmlns:a16="http://schemas.microsoft.com/office/drawing/2014/main" id="{170D2AE9-84AB-492A-8207-4BB3D30AD984}"/>
              </a:ext>
              <a:ext uri="{C183D7F6-B498-43B3-948B-1728B52AA6E4}">
                <adec:decorative xmlns:adec="http://schemas.microsoft.com/office/drawing/2017/decorative" val="1"/>
              </a:ext>
            </a:extLst>
          </p:cNvPr>
          <p:cNvGrpSpPr/>
          <p:nvPr userDrawn="1"/>
        </p:nvGrpSpPr>
        <p:grpSpPr>
          <a:xfrm>
            <a:off x="4152900" y="3333751"/>
            <a:ext cx="3895725" cy="3124200"/>
            <a:chOff x="4152900" y="3333750"/>
            <a:chExt cx="3895725" cy="3305175"/>
          </a:xfrm>
        </p:grpSpPr>
        <p:cxnSp>
          <p:nvCxnSpPr>
            <p:cNvPr id="17" name="Straight Connector 16">
              <a:extLst>
                <a:ext uri="{FF2B5EF4-FFF2-40B4-BE49-F238E27FC236}">
                  <a16:creationId xmlns:a16="http://schemas.microsoft.com/office/drawing/2014/main" id="{4BDBBCCC-E680-4C28-B052-6E4CFCA53C62}"/>
                </a:ext>
                <a:ext uri="{C183D7F6-B498-43B3-948B-1728B52AA6E4}">
                  <adec:decorative xmlns:adec="http://schemas.microsoft.com/office/drawing/2017/decorative" val="1"/>
                </a:ext>
              </a:extLst>
            </p:cNvPr>
            <p:cNvCxnSpPr/>
            <p:nvPr/>
          </p:nvCxnSpPr>
          <p:spPr>
            <a:xfrm>
              <a:off x="4152900" y="3333750"/>
              <a:ext cx="0" cy="3305175"/>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EF5C38-6CC3-42E9-87DE-634597DE9653}"/>
                </a:ext>
                <a:ext uri="{C183D7F6-B498-43B3-948B-1728B52AA6E4}">
                  <adec:decorative xmlns:adec="http://schemas.microsoft.com/office/drawing/2017/decorative" val="1"/>
                </a:ext>
              </a:extLst>
            </p:cNvPr>
            <p:cNvCxnSpPr/>
            <p:nvPr/>
          </p:nvCxnSpPr>
          <p:spPr>
            <a:xfrm>
              <a:off x="8048625" y="3333750"/>
              <a:ext cx="0" cy="3305175"/>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071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90D-C875-43F4-AD0C-E294383A40E2}"/>
              </a:ext>
            </a:extLst>
          </p:cNvPr>
          <p:cNvSpPr>
            <a:spLocks noGrp="1"/>
          </p:cNvSpPr>
          <p:nvPr>
            <p:ph type="title"/>
          </p:nvPr>
        </p:nvSpPr>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D362BC9C-0E93-4D36-9714-FEA2A2122EDE}"/>
              </a:ext>
            </a:extLst>
          </p:cNvPr>
          <p:cNvSpPr>
            <a:spLocks noGrp="1"/>
          </p:cNvSpPr>
          <p:nvPr>
            <p:ph sz="quarter" idx="10"/>
          </p:nvPr>
        </p:nvSpPr>
        <p:spPr>
          <a:xfrm>
            <a:off x="266700" y="2533650"/>
            <a:ext cx="3543300" cy="419100"/>
          </a:xfrm>
        </p:spPr>
        <p:txBody>
          <a:bodyPr/>
          <a:lstStyle>
            <a:lvl1pPr marL="0" indent="0">
              <a:buNone/>
              <a:defRPr/>
            </a:lvl1pPr>
          </a:lstStyle>
          <a:p>
            <a:pPr lvl="0"/>
            <a:endParaRPr lang="en-GB" dirty="0"/>
          </a:p>
        </p:txBody>
      </p:sp>
      <p:sp>
        <p:nvSpPr>
          <p:cNvPr id="9" name="Content Placeholder 7">
            <a:extLst>
              <a:ext uri="{FF2B5EF4-FFF2-40B4-BE49-F238E27FC236}">
                <a16:creationId xmlns:a16="http://schemas.microsoft.com/office/drawing/2014/main" id="{DF54468F-FB6C-434D-96CC-C13548171096}"/>
              </a:ext>
            </a:extLst>
          </p:cNvPr>
          <p:cNvSpPr>
            <a:spLocks noGrp="1"/>
          </p:cNvSpPr>
          <p:nvPr>
            <p:ph sz="quarter" idx="11"/>
          </p:nvPr>
        </p:nvSpPr>
        <p:spPr>
          <a:xfrm>
            <a:off x="266700" y="3219450"/>
            <a:ext cx="3543300" cy="419100"/>
          </a:xfrm>
        </p:spPr>
        <p:txBody>
          <a:bodyPr/>
          <a:lstStyle>
            <a:lvl1pPr marL="0" indent="0">
              <a:buNone/>
              <a:defRPr/>
            </a:lvl1pPr>
          </a:lstStyle>
          <a:p>
            <a:pPr lvl="0"/>
            <a:endParaRPr lang="en-GB" dirty="0"/>
          </a:p>
        </p:txBody>
      </p:sp>
      <p:sp>
        <p:nvSpPr>
          <p:cNvPr id="10" name="Content Placeholder 7">
            <a:extLst>
              <a:ext uri="{FF2B5EF4-FFF2-40B4-BE49-F238E27FC236}">
                <a16:creationId xmlns:a16="http://schemas.microsoft.com/office/drawing/2014/main" id="{7DA686F8-1699-434D-9EA5-E2D824EA3A3E}"/>
              </a:ext>
            </a:extLst>
          </p:cNvPr>
          <p:cNvSpPr>
            <a:spLocks noGrp="1"/>
          </p:cNvSpPr>
          <p:nvPr>
            <p:ph sz="quarter" idx="12"/>
          </p:nvPr>
        </p:nvSpPr>
        <p:spPr>
          <a:xfrm>
            <a:off x="266700" y="3905250"/>
            <a:ext cx="3543300" cy="419100"/>
          </a:xfrm>
        </p:spPr>
        <p:txBody>
          <a:bodyPr/>
          <a:lstStyle>
            <a:lvl1pPr marL="0" indent="0">
              <a:buNone/>
              <a:defRPr/>
            </a:lvl1pPr>
          </a:lstStyle>
          <a:p>
            <a:pPr lvl="0"/>
            <a:endParaRPr lang="en-GB" dirty="0"/>
          </a:p>
        </p:txBody>
      </p:sp>
      <p:sp>
        <p:nvSpPr>
          <p:cNvPr id="11" name="Content Placeholder 7">
            <a:extLst>
              <a:ext uri="{FF2B5EF4-FFF2-40B4-BE49-F238E27FC236}">
                <a16:creationId xmlns:a16="http://schemas.microsoft.com/office/drawing/2014/main" id="{8A731194-C637-4EE2-8C2F-BC08C5248BA1}"/>
              </a:ext>
            </a:extLst>
          </p:cNvPr>
          <p:cNvSpPr>
            <a:spLocks noGrp="1"/>
          </p:cNvSpPr>
          <p:nvPr>
            <p:ph sz="quarter" idx="13"/>
          </p:nvPr>
        </p:nvSpPr>
        <p:spPr>
          <a:xfrm>
            <a:off x="266700" y="4591050"/>
            <a:ext cx="3543300" cy="419100"/>
          </a:xfrm>
        </p:spPr>
        <p:txBody>
          <a:bodyPr/>
          <a:lstStyle>
            <a:lvl1pPr marL="0" indent="0">
              <a:buNone/>
              <a:defRPr/>
            </a:lvl1pPr>
          </a:lstStyle>
          <a:p>
            <a:pPr lvl="0"/>
            <a:endParaRPr lang="en-GB" dirty="0"/>
          </a:p>
        </p:txBody>
      </p:sp>
      <p:sp>
        <p:nvSpPr>
          <p:cNvPr id="12" name="object 3">
            <a:extLst>
              <a:ext uri="{FF2B5EF4-FFF2-40B4-BE49-F238E27FC236}">
                <a16:creationId xmlns:a16="http://schemas.microsoft.com/office/drawing/2014/main" id="{6A10926E-FBA7-40EF-A9A4-F0F2D7541CB6}"/>
              </a:ext>
              <a:ext uri="{C183D7F6-B498-43B3-948B-1728B52AA6E4}">
                <adec:decorative xmlns:adec="http://schemas.microsoft.com/office/drawing/2017/decorative" val="1"/>
              </a:ext>
            </a:extLst>
          </p:cNvPr>
          <p:cNvSpPr/>
          <p:nvPr userDrawn="1"/>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80355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F04E-3DCE-4D49-82FC-C1CFE5050B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8BC702-3FE2-4ECA-8293-ACCEEC4EA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6752EF-82CD-4420-86E3-96D12244165B}"/>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5" name="Footer Placeholder 4">
            <a:extLst>
              <a:ext uri="{FF2B5EF4-FFF2-40B4-BE49-F238E27FC236}">
                <a16:creationId xmlns:a16="http://schemas.microsoft.com/office/drawing/2014/main" id="{C12AD5E3-2EF0-4858-BF90-C977D031C8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0C2B09-FFBC-43D6-B9C6-317CCA5FEA0A}"/>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99428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AA58-297F-480E-84B7-BF1E266312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F2DDBE-FFB9-458F-B94E-F5C984DFB3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834E03-B4F0-4415-93ED-ACFB1E24BE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E2482F-4C44-46B9-BA9F-01121855FB8A}"/>
              </a:ext>
            </a:extLst>
          </p:cNvPr>
          <p:cNvSpPr>
            <a:spLocks noGrp="1"/>
          </p:cNvSpPr>
          <p:nvPr>
            <p:ph type="dt" sz="half" idx="10"/>
          </p:nvPr>
        </p:nvSpPr>
        <p:spPr/>
        <p:txBody>
          <a:bodyPr/>
          <a:lstStyle/>
          <a:p>
            <a:fld id="{AA652CE0-0245-4736-9CDD-C4994B441BE1}" type="datetimeFigureOut">
              <a:rPr lang="en-GB" smtClean="0"/>
              <a:t>13/06/2022</a:t>
            </a:fld>
            <a:endParaRPr lang="en-GB"/>
          </a:p>
        </p:txBody>
      </p:sp>
      <p:sp>
        <p:nvSpPr>
          <p:cNvPr id="6" name="Footer Placeholder 5">
            <a:extLst>
              <a:ext uri="{FF2B5EF4-FFF2-40B4-BE49-F238E27FC236}">
                <a16:creationId xmlns:a16="http://schemas.microsoft.com/office/drawing/2014/main" id="{900D0FCE-E576-4878-A35A-A7C6A2DF83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41CE5F-5F71-4D31-BCDD-1F7F67BCF913}"/>
              </a:ext>
            </a:extLst>
          </p:cNvPr>
          <p:cNvSpPr>
            <a:spLocks noGrp="1"/>
          </p:cNvSpPr>
          <p:nvPr>
            <p:ph type="sldNum" sz="quarter" idx="12"/>
          </p:nvPr>
        </p:nvSpPr>
        <p:spPr/>
        <p:txBody>
          <a:bodyPr/>
          <a:lstStyle/>
          <a:p>
            <a:fld id="{61236473-9B97-43A0-8858-807FB8A7B1C1}" type="slidenum">
              <a:rPr lang="en-GB" smtClean="0"/>
              <a:t>‹#›</a:t>
            </a:fld>
            <a:endParaRPr lang="en-GB"/>
          </a:p>
        </p:txBody>
      </p:sp>
    </p:spTree>
    <p:extLst>
      <p:ext uri="{BB962C8B-B14F-4D97-AF65-F5344CB8AC3E}">
        <p14:creationId xmlns:p14="http://schemas.microsoft.com/office/powerpoint/2010/main" val="121067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20.png"/><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theme" Target="../theme/theme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002FD-C2F4-481C-A018-7A504BD5C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AEBF45-6488-40EE-B28B-62360D51E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C4F617-EF75-4418-84C3-D9A60D35B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52CE0-0245-4736-9CDD-C4994B441BE1}" type="datetimeFigureOut">
              <a:rPr lang="en-GB" smtClean="0"/>
              <a:t>13/06/2022</a:t>
            </a:fld>
            <a:endParaRPr lang="en-GB"/>
          </a:p>
        </p:txBody>
      </p:sp>
      <p:sp>
        <p:nvSpPr>
          <p:cNvPr id="5" name="Footer Placeholder 4">
            <a:extLst>
              <a:ext uri="{FF2B5EF4-FFF2-40B4-BE49-F238E27FC236}">
                <a16:creationId xmlns:a16="http://schemas.microsoft.com/office/drawing/2014/main" id="{A213F074-6A4D-42E9-8545-21A75C7235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7234D0-D2A0-4506-85B9-18ACB4BAE2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36473-9B97-43A0-8858-807FB8A7B1C1}" type="slidenum">
              <a:rPr lang="en-GB" smtClean="0"/>
              <a:t>‹#›</a:t>
            </a:fld>
            <a:endParaRPr lang="en-GB"/>
          </a:p>
        </p:txBody>
      </p:sp>
    </p:spTree>
    <p:extLst>
      <p:ext uri="{BB962C8B-B14F-4D97-AF65-F5344CB8AC3E}">
        <p14:creationId xmlns:p14="http://schemas.microsoft.com/office/powerpoint/2010/main" val="301078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9" r:id="rId3"/>
    <p:sldLayoutId id="2147483697" r:id="rId4"/>
    <p:sldLayoutId id="2147483696" r:id="rId5"/>
    <p:sldLayoutId id="2147483692" r:id="rId6"/>
    <p:sldLayoutId id="2147483691" r:id="rId7"/>
    <p:sldLayoutId id="2147483651" r:id="rId8"/>
    <p:sldLayoutId id="2147483652" r:id="rId9"/>
    <p:sldLayoutId id="2147483653" r:id="rId10"/>
    <p:sldLayoutId id="2147483654" r:id="rId11"/>
    <p:sldLayoutId id="2147483655" r:id="rId12"/>
    <p:sldLayoutId id="2147483698" r:id="rId13"/>
    <p:sldLayoutId id="2147483693" r:id="rId14"/>
    <p:sldLayoutId id="2147483656" r:id="rId15"/>
    <p:sldLayoutId id="2147483657" r:id="rId16"/>
    <p:sldLayoutId id="2147483658" r:id="rId17"/>
    <p:sldLayoutId id="2147483659" r:id="rId18"/>
    <p:sldLayoutId id="2147483673" r:id="rId19"/>
    <p:sldLayoutId id="2147483690" r:id="rId20"/>
    <p:sldLayoutId id="2147483674" r:id="rId21"/>
    <p:sldLayoutId id="2147483689"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333" y="1460500"/>
            <a:ext cx="10752000" cy="4800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54251" y="6502400"/>
            <a:ext cx="8641483" cy="148491"/>
          </a:xfrm>
          <a:prstGeom prst="rect">
            <a:avLst/>
          </a:prstGeom>
        </p:spPr>
        <p:txBody>
          <a:bodyPr vert="horz" lIns="0" tIns="0" rIns="0" bIns="0" rtlCol="0" anchor="ctr"/>
          <a:lstStyle>
            <a:lvl1pPr algn="r">
              <a:defRPr sz="1200">
                <a:solidFill>
                  <a:schemeClr val="tx1"/>
                </a:solidFill>
                <a:latin typeface="+mj-lt"/>
              </a:defRPr>
            </a:lvl1pPr>
          </a:lstStyle>
          <a:p>
            <a:r>
              <a:rPr lang="en-GB"/>
              <a:t>Insert Footer from Insert | Header &amp; Footer menu</a:t>
            </a:r>
            <a:endParaRPr lang="en-GB" dirty="0"/>
          </a:p>
        </p:txBody>
      </p:sp>
      <p:sp>
        <p:nvSpPr>
          <p:cNvPr id="6" name="Slide Number Placeholder 5"/>
          <p:cNvSpPr>
            <a:spLocks noGrp="1"/>
          </p:cNvSpPr>
          <p:nvPr>
            <p:ph type="sldNum" sz="quarter" idx="4"/>
          </p:nvPr>
        </p:nvSpPr>
        <p:spPr>
          <a:xfrm>
            <a:off x="10992000" y="6502400"/>
            <a:ext cx="480000" cy="144000"/>
          </a:xfrm>
          <a:prstGeom prst="rect">
            <a:avLst/>
          </a:prstGeom>
        </p:spPr>
        <p:txBody>
          <a:bodyPr vert="horz" lIns="0" tIns="0" rIns="0" bIns="0" rtlCol="0" anchor="ctr"/>
          <a:lstStyle>
            <a:lvl1pPr algn="ctr">
              <a:defRPr sz="1200" b="1">
                <a:solidFill>
                  <a:schemeClr val="bg2"/>
                </a:solidFill>
                <a:latin typeface="+mj-lt"/>
              </a:defRPr>
            </a:lvl1pPr>
          </a:lstStyle>
          <a:p>
            <a:pPr algn="r"/>
            <a:fld id="{B1249AB1-AB30-4DB9-BB9C-D847817A3AC3}" type="slidenum">
              <a:rPr lang="en-GB" smtClean="0"/>
              <a:pPr algn="r"/>
              <a:t>‹#›</a:t>
            </a:fld>
            <a:endParaRPr lang="en-GB" dirty="0"/>
          </a:p>
        </p:txBody>
      </p:sp>
      <p:sp>
        <p:nvSpPr>
          <p:cNvPr id="2" name="Title Placeholder 1"/>
          <p:cNvSpPr>
            <a:spLocks noGrp="1"/>
          </p:cNvSpPr>
          <p:nvPr>
            <p:ph type="title"/>
          </p:nvPr>
        </p:nvSpPr>
        <p:spPr>
          <a:xfrm>
            <a:off x="720000" y="309033"/>
            <a:ext cx="10752333" cy="863600"/>
          </a:xfrm>
          <a:prstGeom prst="rect">
            <a:avLst/>
          </a:prstGeom>
        </p:spPr>
        <p:txBody>
          <a:bodyPr vert="horz" lIns="0" tIns="0" rIns="0" bIns="0" rtlCol="0" anchor="ctr" anchorCtr="0">
            <a:noAutofit/>
          </a:bodyPr>
          <a:lstStyle/>
          <a:p>
            <a:r>
              <a:rPr lang="en-US"/>
              <a:t>Click to edit Master title style</a:t>
            </a:r>
            <a:endParaRPr lang="en-US" dirty="0"/>
          </a:p>
        </p:txBody>
      </p:sp>
      <p:pic>
        <p:nvPicPr>
          <p:cNvPr id="9" name="Picture 8" descr="A close up of a logo&#10;&#10;Description automatically generated">
            <a:extLst>
              <a:ext uri="{FF2B5EF4-FFF2-40B4-BE49-F238E27FC236}">
                <a16:creationId xmlns:a16="http://schemas.microsoft.com/office/drawing/2014/main" id="{B67514D3-AFBD-41F9-B824-1D6B68576696}"/>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19311" t="34600" r="21291" b="36000"/>
          <a:stretch/>
        </p:blipFill>
        <p:spPr>
          <a:xfrm>
            <a:off x="623735" y="6327754"/>
            <a:ext cx="997979" cy="349292"/>
          </a:xfrm>
          <a:prstGeom prst="rect">
            <a:avLst/>
          </a:prstGeom>
        </p:spPr>
      </p:pic>
    </p:spTree>
    <p:extLst>
      <p:ext uri="{BB962C8B-B14F-4D97-AF65-F5344CB8AC3E}">
        <p14:creationId xmlns:p14="http://schemas.microsoft.com/office/powerpoint/2010/main" val="19795828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94" r:id="rId4"/>
    <p:sldLayoutId id="2147483679" r:id="rId5"/>
    <p:sldLayoutId id="2147483680" r:id="rId6"/>
    <p:sldLayoutId id="2147483695"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dt="0"/>
  <p:txStyles>
    <p:titleStyle>
      <a:lvl1pPr algn="l" defTabSz="1219170" rtl="0" eaLnBrk="1" latinLnBrk="0" hangingPunct="1">
        <a:lnSpc>
          <a:spcPct val="90000"/>
        </a:lnSpc>
        <a:spcBef>
          <a:spcPct val="0"/>
        </a:spcBef>
        <a:buNone/>
        <a:defRPr sz="3733" kern="1200">
          <a:solidFill>
            <a:schemeClr val="bg2"/>
          </a:solidFill>
          <a:latin typeface="+mj-lt"/>
          <a:ea typeface="+mj-ea"/>
          <a:cs typeface="+mj-cs"/>
        </a:defRPr>
      </a:lvl1pPr>
    </p:titleStyle>
    <p:bodyStyle>
      <a:lvl1pPr marL="479988" indent="-479988" algn="l" defTabSz="1219170" rtl="0" eaLnBrk="1" latinLnBrk="0" hangingPunct="1">
        <a:lnSpc>
          <a:spcPct val="100000"/>
        </a:lnSpc>
        <a:spcBef>
          <a:spcPts val="800"/>
        </a:spcBef>
        <a:buClr>
          <a:schemeClr val="bg2"/>
        </a:buClr>
        <a:buFont typeface="Wingdings" panose="05000000000000000000" pitchFamily="2" charset="2"/>
        <a:buChar char=""/>
        <a:defRPr sz="3200" kern="1200">
          <a:solidFill>
            <a:schemeClr val="tx1"/>
          </a:solidFill>
          <a:latin typeface="+mn-lt"/>
          <a:ea typeface="+mn-ea"/>
          <a:cs typeface="+mn-cs"/>
        </a:defRPr>
      </a:lvl1pPr>
      <a:lvl2pPr marL="959976" indent="-479988" algn="l" defTabSz="1219170" rtl="0" eaLnBrk="1" latinLnBrk="0" hangingPunct="1">
        <a:lnSpc>
          <a:spcPct val="100000"/>
        </a:lnSpc>
        <a:spcBef>
          <a:spcPts val="533"/>
        </a:spcBef>
        <a:buClr>
          <a:schemeClr val="bg2"/>
        </a:buClr>
        <a:buFont typeface="Times New Roman" panose="02020603050405020304" pitchFamily="18" charset="0"/>
        <a:buChar char="–"/>
        <a:defRPr sz="2933" kern="1200">
          <a:solidFill>
            <a:schemeClr val="tx1"/>
          </a:solidFill>
          <a:latin typeface="+mn-lt"/>
          <a:ea typeface="+mn-ea"/>
          <a:cs typeface="+mn-cs"/>
        </a:defRPr>
      </a:lvl2pPr>
      <a:lvl3pPr marL="1439964" indent="-479988" algn="l" defTabSz="1219170" rtl="0" eaLnBrk="1" latinLnBrk="0" hangingPunct="1">
        <a:lnSpc>
          <a:spcPct val="100000"/>
        </a:lnSpc>
        <a:spcBef>
          <a:spcPts val="533"/>
        </a:spcBef>
        <a:buClr>
          <a:schemeClr val="bg2"/>
        </a:buClr>
        <a:buFont typeface="Times New Roman" panose="02020603050405020304" pitchFamily="18" charset="0"/>
        <a:buChar char="–"/>
        <a:defRPr sz="2667" kern="1200">
          <a:solidFill>
            <a:schemeClr val="tx1"/>
          </a:solidFill>
          <a:latin typeface="+mn-lt"/>
          <a:ea typeface="+mn-ea"/>
          <a:cs typeface="+mn-cs"/>
        </a:defRPr>
      </a:lvl3pPr>
      <a:lvl4pPr marL="1919952" indent="-479988" algn="l" defTabSz="1219170" rtl="0" eaLnBrk="1" latinLnBrk="0" hangingPunct="1">
        <a:lnSpc>
          <a:spcPct val="100000"/>
        </a:lnSpc>
        <a:spcBef>
          <a:spcPts val="533"/>
        </a:spcBef>
        <a:buClr>
          <a:schemeClr val="bg2"/>
        </a:buClr>
        <a:buFont typeface="Times New Roman" panose="02020603050405020304" pitchFamily="18" charset="0"/>
        <a:buChar char="–"/>
        <a:defRPr sz="2667" kern="1200">
          <a:solidFill>
            <a:schemeClr val="tx1"/>
          </a:solidFill>
          <a:latin typeface="+mn-lt"/>
          <a:ea typeface="+mn-ea"/>
          <a:cs typeface="+mn-cs"/>
        </a:defRPr>
      </a:lvl4pPr>
      <a:lvl5pPr marL="2399940" indent="-479988" algn="l" defTabSz="1219170" rtl="0" eaLnBrk="1" latinLnBrk="0" hangingPunct="1">
        <a:lnSpc>
          <a:spcPct val="100000"/>
        </a:lnSpc>
        <a:spcBef>
          <a:spcPts val="533"/>
        </a:spcBef>
        <a:buClr>
          <a:schemeClr val="bg2"/>
        </a:buClr>
        <a:buFont typeface="Times New Roman" panose="02020603050405020304" pitchFamily="18" charset="0"/>
        <a:buChar char="–"/>
        <a:defRPr sz="2667" kern="1200" baseline="0">
          <a:solidFill>
            <a:schemeClr val="tx1"/>
          </a:solidFill>
          <a:latin typeface="+mn-lt"/>
          <a:ea typeface="+mn-ea"/>
          <a:cs typeface="+mn-cs"/>
        </a:defRPr>
      </a:lvl5pPr>
      <a:lvl6pPr marL="2879928" indent="-479988" algn="l" defTabSz="1219170" rtl="0" eaLnBrk="1" latinLnBrk="0" hangingPunct="1">
        <a:lnSpc>
          <a:spcPct val="100000"/>
        </a:lnSpc>
        <a:spcBef>
          <a:spcPts val="800"/>
        </a:spcBef>
        <a:buClr>
          <a:schemeClr val="bg2"/>
        </a:buClr>
        <a:buFont typeface="Times New Roman" panose="02020603050405020304" pitchFamily="18" charset="0"/>
        <a:buChar char="–"/>
        <a:defRPr sz="2667" kern="1200">
          <a:solidFill>
            <a:schemeClr val="tx1"/>
          </a:solidFill>
          <a:latin typeface="+mn-lt"/>
          <a:ea typeface="+mn-ea"/>
          <a:cs typeface="+mn-cs"/>
        </a:defRPr>
      </a:lvl6pPr>
      <a:lvl7pPr marL="3359916" indent="-479988" algn="l" defTabSz="1219170" rtl="0" eaLnBrk="1" latinLnBrk="0" hangingPunct="1">
        <a:lnSpc>
          <a:spcPct val="100000"/>
        </a:lnSpc>
        <a:spcBef>
          <a:spcPts val="800"/>
        </a:spcBef>
        <a:buClr>
          <a:schemeClr val="bg2"/>
        </a:buClr>
        <a:buFont typeface="Times New Roman" panose="02020603050405020304" pitchFamily="18" charset="0"/>
        <a:buChar char="–"/>
        <a:defRPr sz="2667" kern="1200">
          <a:solidFill>
            <a:schemeClr val="tx1"/>
          </a:solidFill>
          <a:latin typeface="+mn-lt"/>
          <a:ea typeface="+mn-ea"/>
          <a:cs typeface="+mn-cs"/>
        </a:defRPr>
      </a:lvl7pPr>
      <a:lvl8pPr marL="3839904" indent="-479988" algn="l" defTabSz="1219170" rtl="0" eaLnBrk="1" latinLnBrk="0" hangingPunct="1">
        <a:lnSpc>
          <a:spcPct val="100000"/>
        </a:lnSpc>
        <a:spcBef>
          <a:spcPts val="800"/>
        </a:spcBef>
        <a:buClr>
          <a:schemeClr val="bg2"/>
        </a:buClr>
        <a:buFont typeface="Times New Roman" panose="02020603050405020304" pitchFamily="18" charset="0"/>
        <a:buChar char="–"/>
        <a:defRPr sz="2667" kern="1200">
          <a:solidFill>
            <a:schemeClr val="tx1"/>
          </a:solidFill>
          <a:latin typeface="+mn-lt"/>
          <a:ea typeface="+mn-ea"/>
          <a:cs typeface="+mn-cs"/>
        </a:defRPr>
      </a:lvl8pPr>
      <a:lvl9pPr marL="4319892" indent="-479988" algn="l" defTabSz="1219170" rtl="0" eaLnBrk="1" latinLnBrk="0" hangingPunct="1">
        <a:lnSpc>
          <a:spcPct val="100000"/>
        </a:lnSpc>
        <a:spcBef>
          <a:spcPts val="800"/>
        </a:spcBef>
        <a:buClr>
          <a:schemeClr val="bg2"/>
        </a:buClr>
        <a:buFont typeface="Times New Roman" panose="02020603050405020304" pitchFamily="18"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002FD-C2F4-481C-A018-7A504BD5C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AEBF45-6488-40EE-B28B-62360D51E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C4F617-EF75-4418-84C3-D9A60D35B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52CE0-0245-4736-9CDD-C4994B441BE1}" type="datetimeFigureOut">
              <a:rPr lang="en-GB" smtClean="0"/>
              <a:t>13/06/2022</a:t>
            </a:fld>
            <a:endParaRPr lang="en-GB"/>
          </a:p>
        </p:txBody>
      </p:sp>
      <p:sp>
        <p:nvSpPr>
          <p:cNvPr id="5" name="Footer Placeholder 4">
            <a:extLst>
              <a:ext uri="{FF2B5EF4-FFF2-40B4-BE49-F238E27FC236}">
                <a16:creationId xmlns:a16="http://schemas.microsoft.com/office/drawing/2014/main" id="{A213F074-6A4D-42E9-8545-21A75C7235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7234D0-D2A0-4506-85B9-18ACB4BAE2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36473-9B97-43A0-8858-807FB8A7B1C1}" type="slidenum">
              <a:rPr lang="en-GB" smtClean="0"/>
              <a:t>‹#›</a:t>
            </a:fld>
            <a:endParaRPr lang="en-GB"/>
          </a:p>
        </p:txBody>
      </p:sp>
    </p:spTree>
    <p:extLst>
      <p:ext uri="{BB962C8B-B14F-4D97-AF65-F5344CB8AC3E}">
        <p14:creationId xmlns:p14="http://schemas.microsoft.com/office/powerpoint/2010/main" val="12168800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www.ogauthority.co.uk/" TargetMode="External"/><Relationship Id="rId5" Type="http://schemas.openxmlformats.org/officeDocument/2006/relationships/image" Target="../media/image64.png"/><Relationship Id="rId4" Type="http://schemas.openxmlformats.org/officeDocument/2006/relationships/image" Target="../media/image63.JPG"/></Relationships>
</file>

<file path=ppt/slides/_rels/slide12.xml.rels><?xml version="1.0" encoding="UTF-8" standalone="yes"?>
<Relationships xmlns="http://schemas.openxmlformats.org/package/2006/relationships"><Relationship Id="rId2" Type="http://schemas.openxmlformats.org/officeDocument/2006/relationships/hyperlink" Target="mailto:rdornan@oilandgasuk.co.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4.jpg"/><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29.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56E4698-7E6E-41B7-A5C6-A4328295B5F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0" y="486235"/>
            <a:ext cx="2065059" cy="1730716"/>
          </a:xfrm>
          <a:prstGeom prst="rect">
            <a:avLst/>
          </a:prstGeom>
        </p:spPr>
      </p:pic>
      <p:sp>
        <p:nvSpPr>
          <p:cNvPr id="15" name="Title 14">
            <a:extLst>
              <a:ext uri="{FF2B5EF4-FFF2-40B4-BE49-F238E27FC236}">
                <a16:creationId xmlns:a16="http://schemas.microsoft.com/office/drawing/2014/main" id="{509D5863-9DAF-40AD-9A6A-00A5DDB60BDF}"/>
              </a:ext>
              <a:ext uri="{C183D7F6-B498-43B3-948B-1728B52AA6E4}">
                <adec:decorative xmlns:adec="http://schemas.microsoft.com/office/drawing/2017/decorative" val="0"/>
              </a:ext>
            </a:extLst>
          </p:cNvPr>
          <p:cNvSpPr>
            <a:spLocks noGrp="1"/>
          </p:cNvSpPr>
          <p:nvPr>
            <p:ph type="title"/>
          </p:nvPr>
        </p:nvSpPr>
        <p:spPr>
          <a:xfrm>
            <a:off x="990726" y="2362172"/>
            <a:ext cx="6807200" cy="1573386"/>
          </a:xfrm>
        </p:spPr>
        <p:txBody>
          <a:bodyPr>
            <a:noAutofit/>
          </a:bodyPr>
          <a:lstStyle/>
          <a:p>
            <a:pPr marL="0" marR="0" lvl="0" indent="0" algn="l" defTabSz="914400" rtl="0" eaLnBrk="1" fontAlgn="auto" latinLnBrk="0" hangingPunct="1">
              <a:lnSpc>
                <a:spcPts val="5300"/>
              </a:lnSpc>
              <a:spcBef>
                <a:spcPts val="0"/>
              </a:spcBef>
              <a:spcAft>
                <a:spcPts val="1500"/>
              </a:spcAft>
              <a:buClrTx/>
              <a:buSzTx/>
              <a:buFontTx/>
              <a:buNone/>
              <a:tabLst/>
              <a:defRPr/>
            </a:pPr>
            <a:r>
              <a:rPr lang="en-GB" b="1" spc="-40" dirty="0">
                <a:solidFill>
                  <a:srgbClr val="007EAE"/>
                </a:solidFill>
                <a:latin typeface="Arial" panose="020B0604020202020204" pitchFamily="34" charset="0"/>
                <a:cs typeface="Arial" panose="020B0604020202020204" pitchFamily="34" charset="0"/>
              </a:rPr>
              <a:t>Industry compliance with regulatory obligations:</a:t>
            </a:r>
            <a:endParaRPr lang="en-GB" b="1" spc="-40" dirty="0">
              <a:solidFill>
                <a:srgbClr val="00AEEF"/>
              </a:solidFill>
              <a:latin typeface="Arial" panose="020B0604020202020204" pitchFamily="34" charset="0"/>
              <a:cs typeface="Arial" panose="020B0604020202020204" pitchFamily="34" charset="0"/>
            </a:endParaRPr>
          </a:p>
        </p:txBody>
      </p:sp>
      <p:sp>
        <p:nvSpPr>
          <p:cNvPr id="7" name="Title 14">
            <a:extLst>
              <a:ext uri="{FF2B5EF4-FFF2-40B4-BE49-F238E27FC236}">
                <a16:creationId xmlns:a16="http://schemas.microsoft.com/office/drawing/2014/main" id="{6B45F8E4-EDF1-4BF4-B021-CC7043CA8D00}"/>
              </a:ext>
              <a:ext uri="{C183D7F6-B498-43B3-948B-1728B52AA6E4}">
                <adec:decorative xmlns:adec="http://schemas.microsoft.com/office/drawing/2017/decorative" val="0"/>
              </a:ext>
            </a:extLst>
          </p:cNvPr>
          <p:cNvSpPr txBox="1">
            <a:spLocks/>
          </p:cNvSpPr>
          <p:nvPr/>
        </p:nvSpPr>
        <p:spPr>
          <a:xfrm>
            <a:off x="1016000" y="3935558"/>
            <a:ext cx="6807200" cy="649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300"/>
              </a:lnSpc>
              <a:spcBef>
                <a:spcPts val="0"/>
              </a:spcBef>
              <a:spcAft>
                <a:spcPts val="1500"/>
              </a:spcAft>
              <a:defRPr/>
            </a:pPr>
            <a:r>
              <a:rPr lang="en-GB" sz="2800" b="1" dirty="0">
                <a:solidFill>
                  <a:prstClr val="black"/>
                </a:solidFill>
                <a:latin typeface="Arial" panose="020B0604020202020204" pitchFamily="34" charset="0"/>
                <a:ea typeface="+mn-ea"/>
                <a:cs typeface="Arial" panose="020B0604020202020204" pitchFamily="34" charset="0"/>
              </a:rPr>
              <a:t>The OGA’s first thematic review</a:t>
            </a:r>
            <a:endParaRPr lang="en-GB" b="1" spc="-40" dirty="0">
              <a:solidFill>
                <a:srgbClr val="00AEEF"/>
              </a:solidFill>
              <a:latin typeface="Arial" panose="020B0604020202020204" pitchFamily="34" charset="0"/>
              <a:cs typeface="Arial" panose="020B0604020202020204" pitchFamily="34" charset="0"/>
            </a:endParaRPr>
          </a:p>
        </p:txBody>
      </p:sp>
      <p:sp>
        <p:nvSpPr>
          <p:cNvPr id="17" name="Content Placeholder 16">
            <a:extLst>
              <a:ext uri="{FF2B5EF4-FFF2-40B4-BE49-F238E27FC236}">
                <a16:creationId xmlns:a16="http://schemas.microsoft.com/office/drawing/2014/main" id="{08B93167-E525-4604-8B82-7F9FFD2FE6C4}"/>
              </a:ext>
              <a:ext uri="{C183D7F6-B498-43B3-948B-1728B52AA6E4}">
                <adec:decorative xmlns:adec="http://schemas.microsoft.com/office/drawing/2017/decorative" val="0"/>
              </a:ext>
            </a:extLst>
          </p:cNvPr>
          <p:cNvSpPr>
            <a:spLocks noGrp="1"/>
          </p:cNvSpPr>
          <p:nvPr>
            <p:ph sz="quarter" idx="11"/>
          </p:nvPr>
        </p:nvSpPr>
        <p:spPr>
          <a:xfrm>
            <a:off x="990726" y="4723569"/>
            <a:ext cx="6371360" cy="938827"/>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Tom Wheeler – Director of Regulation, Oil and Gas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Ross Dornan – Market Intelligence Manager, OGUK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Brian Malone – Principal Case Officer, Oil and Gas Authority</a:t>
            </a:r>
          </a:p>
        </p:txBody>
      </p:sp>
      <p:sp>
        <p:nvSpPr>
          <p:cNvPr id="18" name="Content Placeholder 17">
            <a:extLst>
              <a:ext uri="{FF2B5EF4-FFF2-40B4-BE49-F238E27FC236}">
                <a16:creationId xmlns:a16="http://schemas.microsoft.com/office/drawing/2014/main" id="{DBD7C091-6549-4BBF-B9EB-8ECC6F16EF3D}"/>
              </a:ext>
              <a:ext uri="{C183D7F6-B498-43B3-948B-1728B52AA6E4}">
                <adec:decorative xmlns:adec="http://schemas.microsoft.com/office/drawing/2017/decorative" val="0"/>
              </a:ext>
            </a:extLst>
          </p:cNvPr>
          <p:cNvSpPr>
            <a:spLocks noGrp="1"/>
          </p:cNvSpPr>
          <p:nvPr>
            <p:ph sz="quarter" idx="12"/>
          </p:nvPr>
        </p:nvSpPr>
        <p:spPr>
          <a:xfrm>
            <a:off x="8753806" y="5594614"/>
            <a:ext cx="2844799" cy="600873"/>
          </a:xfrm>
        </p:spPr>
        <p:txBody>
          <a:bodyPr>
            <a:noAutofit/>
          </a:bodyPr>
          <a:lstStyle/>
          <a:p>
            <a:pPr marR="0" lvl="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October 2019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OGA/OGUK Breakfast Briefing</a:t>
            </a:r>
            <a:endParaRPr lang="en-GB" dirty="0"/>
          </a:p>
        </p:txBody>
      </p:sp>
      <p:sp>
        <p:nvSpPr>
          <p:cNvPr id="19" name="Content Placeholder 18">
            <a:extLst>
              <a:ext uri="{FF2B5EF4-FFF2-40B4-BE49-F238E27FC236}">
                <a16:creationId xmlns:a16="http://schemas.microsoft.com/office/drawing/2014/main" id="{3CD59396-7D1F-426E-A9A5-A205FF723908}"/>
              </a:ext>
              <a:ext uri="{C183D7F6-B498-43B3-948B-1728B52AA6E4}">
                <adec:decorative xmlns:adec="http://schemas.microsoft.com/office/drawing/2017/decorative" val="0"/>
              </a:ext>
            </a:extLst>
          </p:cNvPr>
          <p:cNvSpPr>
            <a:spLocks noGrp="1"/>
          </p:cNvSpPr>
          <p:nvPr>
            <p:ph sz="quarter" idx="13"/>
          </p:nvPr>
        </p:nvSpPr>
        <p:spPr>
          <a:xfrm>
            <a:off x="1025761" y="6119363"/>
            <a:ext cx="10427837" cy="660771"/>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777777"/>
                </a:solidFill>
                <a:effectLst/>
                <a:uLnTx/>
                <a:uFillTx/>
                <a:latin typeface="Helvetica 45 Light"/>
                <a:ea typeface="+mn-ea"/>
                <a:cs typeface="+mn-cs"/>
              </a:rPr>
              <a:t>© OGA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777777"/>
                </a:solidFill>
                <a:effectLst/>
                <a:uLnTx/>
                <a:uFillTx/>
                <a:latin typeface="Helvetica 45 Light"/>
                <a:ea typeface="+mn-ea"/>
                <a:cs typeface="+mn-cs"/>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a:t>
            </a:r>
            <a:endParaRPr lang="en-GB" dirty="0">
              <a:solidFill>
                <a:srgbClr val="777777"/>
              </a:solidFill>
            </a:endParaRPr>
          </a:p>
        </p:txBody>
      </p:sp>
    </p:spTree>
    <p:extLst>
      <p:ext uri="{BB962C8B-B14F-4D97-AF65-F5344CB8AC3E}">
        <p14:creationId xmlns:p14="http://schemas.microsoft.com/office/powerpoint/2010/main" val="2265004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D2E0-C5F3-4339-8AD4-B5BD7D097392}"/>
              </a:ext>
            </a:extLst>
          </p:cNvPr>
          <p:cNvSpPr>
            <a:spLocks noGrp="1"/>
          </p:cNvSpPr>
          <p:nvPr>
            <p:ph type="title"/>
          </p:nvPr>
        </p:nvSpPr>
        <p:spPr>
          <a:xfrm>
            <a:off x="527789" y="282367"/>
            <a:ext cx="6217008" cy="867930"/>
          </a:xfrm>
          <a:noFill/>
        </p:spPr>
        <p:txBody>
          <a:bodyPr vert="horz" wrap="square" lIns="91440" tIns="45720" rIns="91440" bIns="45720" rtlCol="0" anchor="b">
            <a:spAutoFit/>
          </a:bodyPr>
          <a:lstStyle/>
          <a:p>
            <a:r>
              <a:rPr lang="en-GB" sz="2800" b="1" spc="-50" dirty="0">
                <a:solidFill>
                  <a:srgbClr val="007EAE"/>
                </a:solidFill>
                <a:latin typeface="Arial" panose="020B0604020202020204" pitchFamily="34" charset="0"/>
                <a:ea typeface="+mn-ea"/>
                <a:cs typeface="Arial" panose="020B0604020202020204" pitchFamily="34" charset="0"/>
              </a:rPr>
              <a:t>Survey outputs and other thematic review activities 	</a:t>
            </a:r>
          </a:p>
        </p:txBody>
      </p:sp>
      <p:grpSp>
        <p:nvGrpSpPr>
          <p:cNvPr id="33" name="Group 32">
            <a:extLst>
              <a:ext uri="{FF2B5EF4-FFF2-40B4-BE49-F238E27FC236}">
                <a16:creationId xmlns:a16="http://schemas.microsoft.com/office/drawing/2014/main" id="{04650037-C093-47F7-A277-3FA403F60004}"/>
              </a:ext>
              <a:ext uri="{C183D7F6-B498-43B3-948B-1728B52AA6E4}">
                <adec:decorative xmlns:adec="http://schemas.microsoft.com/office/drawing/2017/decorative" val="1"/>
              </a:ext>
            </a:extLst>
          </p:cNvPr>
          <p:cNvGrpSpPr/>
          <p:nvPr/>
        </p:nvGrpSpPr>
        <p:grpSpPr>
          <a:xfrm>
            <a:off x="819150" y="1673860"/>
            <a:ext cx="2834641" cy="1054100"/>
            <a:chOff x="819150" y="1673860"/>
            <a:chExt cx="2834641" cy="1054100"/>
          </a:xfrm>
        </p:grpSpPr>
        <p:sp>
          <p:nvSpPr>
            <p:cNvPr id="4" name="Freeform: Shape 3">
              <a:extLst>
                <a:ext uri="{FF2B5EF4-FFF2-40B4-BE49-F238E27FC236}">
                  <a16:creationId xmlns:a16="http://schemas.microsoft.com/office/drawing/2014/main" id="{443AD1C6-A9AB-4A4A-8098-96F41B21EE6D}"/>
                </a:ext>
                <a:ext uri="{C183D7F6-B498-43B3-948B-1728B52AA6E4}">
                  <adec:decorative xmlns:adec="http://schemas.microsoft.com/office/drawing/2017/decorative" val="1"/>
                </a:ext>
              </a:extLst>
            </p:cNvPr>
            <p:cNvSpPr/>
            <p:nvPr/>
          </p:nvSpPr>
          <p:spPr>
            <a:xfrm>
              <a:off x="819150" y="1870710"/>
              <a:ext cx="1638300" cy="831850"/>
            </a:xfrm>
            <a:custGeom>
              <a:avLst/>
              <a:gdLst>
                <a:gd name="connsiteX0" fmla="*/ 0 w 2019300"/>
                <a:gd name="connsiteY0" fmla="*/ 984250 h 984250"/>
                <a:gd name="connsiteX1" fmla="*/ 146050 w 2019300"/>
                <a:gd name="connsiteY1" fmla="*/ 717550 h 984250"/>
                <a:gd name="connsiteX2" fmla="*/ 317500 w 2019300"/>
                <a:gd name="connsiteY2" fmla="*/ 819150 h 984250"/>
                <a:gd name="connsiteX3" fmla="*/ 603250 w 2019300"/>
                <a:gd name="connsiteY3" fmla="*/ 431800 h 984250"/>
                <a:gd name="connsiteX4" fmla="*/ 692150 w 2019300"/>
                <a:gd name="connsiteY4" fmla="*/ 450850 h 984250"/>
                <a:gd name="connsiteX5" fmla="*/ 1028700 w 2019300"/>
                <a:gd name="connsiteY5" fmla="*/ 673100 h 984250"/>
                <a:gd name="connsiteX6" fmla="*/ 1333500 w 2019300"/>
                <a:gd name="connsiteY6" fmla="*/ 215900 h 984250"/>
                <a:gd name="connsiteX7" fmla="*/ 1581150 w 2019300"/>
                <a:gd name="connsiteY7" fmla="*/ 114300 h 984250"/>
                <a:gd name="connsiteX8" fmla="*/ 2019300 w 2019300"/>
                <a:gd name="connsiteY8" fmla="*/ 0 h 984250"/>
                <a:gd name="connsiteX0" fmla="*/ 0 w 1714500"/>
                <a:gd name="connsiteY0" fmla="*/ 869950 h 869950"/>
                <a:gd name="connsiteX1" fmla="*/ 146050 w 1714500"/>
                <a:gd name="connsiteY1" fmla="*/ 603250 h 869950"/>
                <a:gd name="connsiteX2" fmla="*/ 317500 w 1714500"/>
                <a:gd name="connsiteY2" fmla="*/ 704850 h 869950"/>
                <a:gd name="connsiteX3" fmla="*/ 603250 w 1714500"/>
                <a:gd name="connsiteY3" fmla="*/ 317500 h 869950"/>
                <a:gd name="connsiteX4" fmla="*/ 692150 w 1714500"/>
                <a:gd name="connsiteY4" fmla="*/ 336550 h 869950"/>
                <a:gd name="connsiteX5" fmla="*/ 1028700 w 1714500"/>
                <a:gd name="connsiteY5" fmla="*/ 558800 h 869950"/>
                <a:gd name="connsiteX6" fmla="*/ 1333500 w 1714500"/>
                <a:gd name="connsiteY6" fmla="*/ 101600 h 869950"/>
                <a:gd name="connsiteX7" fmla="*/ 1581150 w 1714500"/>
                <a:gd name="connsiteY7" fmla="*/ 0 h 869950"/>
                <a:gd name="connsiteX8" fmla="*/ 1714500 w 1714500"/>
                <a:gd name="connsiteY8" fmla="*/ 196850 h 869950"/>
                <a:gd name="connsiteX0" fmla="*/ 0 w 1714500"/>
                <a:gd name="connsiteY0" fmla="*/ 819150 h 819150"/>
                <a:gd name="connsiteX1" fmla="*/ 146050 w 1714500"/>
                <a:gd name="connsiteY1" fmla="*/ 552450 h 819150"/>
                <a:gd name="connsiteX2" fmla="*/ 317500 w 1714500"/>
                <a:gd name="connsiteY2" fmla="*/ 654050 h 819150"/>
                <a:gd name="connsiteX3" fmla="*/ 603250 w 1714500"/>
                <a:gd name="connsiteY3" fmla="*/ 266700 h 819150"/>
                <a:gd name="connsiteX4" fmla="*/ 692150 w 1714500"/>
                <a:gd name="connsiteY4" fmla="*/ 285750 h 819150"/>
                <a:gd name="connsiteX5" fmla="*/ 1028700 w 1714500"/>
                <a:gd name="connsiteY5" fmla="*/ 508000 h 819150"/>
                <a:gd name="connsiteX6" fmla="*/ 1333500 w 1714500"/>
                <a:gd name="connsiteY6" fmla="*/ 50800 h 819150"/>
                <a:gd name="connsiteX7" fmla="*/ 1543050 w 1714500"/>
                <a:gd name="connsiteY7" fmla="*/ 0 h 819150"/>
                <a:gd name="connsiteX8" fmla="*/ 1714500 w 1714500"/>
                <a:gd name="connsiteY8" fmla="*/ 146050 h 819150"/>
                <a:gd name="connsiteX0" fmla="*/ 0 w 1714500"/>
                <a:gd name="connsiteY0" fmla="*/ 819150 h 819150"/>
                <a:gd name="connsiteX1" fmla="*/ 146050 w 1714500"/>
                <a:gd name="connsiteY1" fmla="*/ 552450 h 819150"/>
                <a:gd name="connsiteX2" fmla="*/ 317500 w 1714500"/>
                <a:gd name="connsiteY2" fmla="*/ 654050 h 819150"/>
                <a:gd name="connsiteX3" fmla="*/ 603250 w 1714500"/>
                <a:gd name="connsiteY3" fmla="*/ 266700 h 819150"/>
                <a:gd name="connsiteX4" fmla="*/ 692150 w 1714500"/>
                <a:gd name="connsiteY4" fmla="*/ 285750 h 819150"/>
                <a:gd name="connsiteX5" fmla="*/ 1028700 w 1714500"/>
                <a:gd name="connsiteY5" fmla="*/ 508000 h 819150"/>
                <a:gd name="connsiteX6" fmla="*/ 1181100 w 1714500"/>
                <a:gd name="connsiteY6" fmla="*/ 165100 h 819150"/>
                <a:gd name="connsiteX7" fmla="*/ 1543050 w 1714500"/>
                <a:gd name="connsiteY7" fmla="*/ 0 h 819150"/>
                <a:gd name="connsiteX8" fmla="*/ 1714500 w 1714500"/>
                <a:gd name="connsiteY8" fmla="*/ 146050 h 819150"/>
                <a:gd name="connsiteX0" fmla="*/ 0 w 1714500"/>
                <a:gd name="connsiteY0" fmla="*/ 774700 h 774700"/>
                <a:gd name="connsiteX1" fmla="*/ 146050 w 1714500"/>
                <a:gd name="connsiteY1" fmla="*/ 508000 h 774700"/>
                <a:gd name="connsiteX2" fmla="*/ 317500 w 1714500"/>
                <a:gd name="connsiteY2" fmla="*/ 609600 h 774700"/>
                <a:gd name="connsiteX3" fmla="*/ 603250 w 1714500"/>
                <a:gd name="connsiteY3" fmla="*/ 222250 h 774700"/>
                <a:gd name="connsiteX4" fmla="*/ 692150 w 1714500"/>
                <a:gd name="connsiteY4" fmla="*/ 241300 h 774700"/>
                <a:gd name="connsiteX5" fmla="*/ 1028700 w 1714500"/>
                <a:gd name="connsiteY5" fmla="*/ 463550 h 774700"/>
                <a:gd name="connsiteX6" fmla="*/ 1181100 w 1714500"/>
                <a:gd name="connsiteY6" fmla="*/ 120650 h 774700"/>
                <a:gd name="connsiteX7" fmla="*/ 1403350 w 1714500"/>
                <a:gd name="connsiteY7" fmla="*/ 0 h 774700"/>
                <a:gd name="connsiteX8" fmla="*/ 1714500 w 1714500"/>
                <a:gd name="connsiteY8" fmla="*/ 101600 h 774700"/>
                <a:gd name="connsiteX0" fmla="*/ 0 w 1619250"/>
                <a:gd name="connsiteY0" fmla="*/ 774700 h 774700"/>
                <a:gd name="connsiteX1" fmla="*/ 146050 w 1619250"/>
                <a:gd name="connsiteY1" fmla="*/ 508000 h 774700"/>
                <a:gd name="connsiteX2" fmla="*/ 317500 w 1619250"/>
                <a:gd name="connsiteY2" fmla="*/ 609600 h 774700"/>
                <a:gd name="connsiteX3" fmla="*/ 603250 w 1619250"/>
                <a:gd name="connsiteY3" fmla="*/ 222250 h 774700"/>
                <a:gd name="connsiteX4" fmla="*/ 692150 w 1619250"/>
                <a:gd name="connsiteY4" fmla="*/ 241300 h 774700"/>
                <a:gd name="connsiteX5" fmla="*/ 1028700 w 1619250"/>
                <a:gd name="connsiteY5" fmla="*/ 463550 h 774700"/>
                <a:gd name="connsiteX6" fmla="*/ 1181100 w 1619250"/>
                <a:gd name="connsiteY6" fmla="*/ 120650 h 774700"/>
                <a:gd name="connsiteX7" fmla="*/ 1403350 w 1619250"/>
                <a:gd name="connsiteY7" fmla="*/ 0 h 774700"/>
                <a:gd name="connsiteX8" fmla="*/ 1619250 w 1619250"/>
                <a:gd name="connsiteY8" fmla="*/ 63500 h 774700"/>
                <a:gd name="connsiteX0" fmla="*/ 0 w 1638300"/>
                <a:gd name="connsiteY0" fmla="*/ 831850 h 831850"/>
                <a:gd name="connsiteX1" fmla="*/ 165100 w 1638300"/>
                <a:gd name="connsiteY1" fmla="*/ 508000 h 831850"/>
                <a:gd name="connsiteX2" fmla="*/ 336550 w 1638300"/>
                <a:gd name="connsiteY2" fmla="*/ 609600 h 831850"/>
                <a:gd name="connsiteX3" fmla="*/ 622300 w 1638300"/>
                <a:gd name="connsiteY3" fmla="*/ 222250 h 831850"/>
                <a:gd name="connsiteX4" fmla="*/ 711200 w 1638300"/>
                <a:gd name="connsiteY4" fmla="*/ 241300 h 831850"/>
                <a:gd name="connsiteX5" fmla="*/ 1047750 w 1638300"/>
                <a:gd name="connsiteY5" fmla="*/ 463550 h 831850"/>
                <a:gd name="connsiteX6" fmla="*/ 1200150 w 1638300"/>
                <a:gd name="connsiteY6" fmla="*/ 120650 h 831850"/>
                <a:gd name="connsiteX7" fmla="*/ 1422400 w 1638300"/>
                <a:gd name="connsiteY7" fmla="*/ 0 h 831850"/>
                <a:gd name="connsiteX8" fmla="*/ 1638300 w 1638300"/>
                <a:gd name="connsiteY8" fmla="*/ 63500 h 83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831850">
                  <a:moveTo>
                    <a:pt x="0" y="831850"/>
                  </a:moveTo>
                  <a:lnTo>
                    <a:pt x="165100" y="508000"/>
                  </a:lnTo>
                  <a:lnTo>
                    <a:pt x="336550" y="609600"/>
                  </a:lnTo>
                  <a:lnTo>
                    <a:pt x="622300" y="222250"/>
                  </a:lnTo>
                  <a:lnTo>
                    <a:pt x="711200" y="241300"/>
                  </a:lnTo>
                  <a:lnTo>
                    <a:pt x="1047750" y="463550"/>
                  </a:lnTo>
                  <a:lnTo>
                    <a:pt x="1200150" y="120650"/>
                  </a:lnTo>
                  <a:lnTo>
                    <a:pt x="1422400" y="0"/>
                  </a:lnTo>
                  <a:lnTo>
                    <a:pt x="1638300" y="63500"/>
                  </a:lnTo>
                </a:path>
              </a:pathLst>
            </a:custGeom>
            <a:noFill/>
            <a:ln w="57150">
              <a:gradFill flip="none" rotWithShape="1">
                <a:gsLst>
                  <a:gs pos="0">
                    <a:srgbClr val="007E78"/>
                  </a:gs>
                  <a:gs pos="100000">
                    <a:srgbClr val="00B8B0"/>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E971603D-33F6-4A9F-8AB6-15641D270F19}"/>
                </a:ext>
                <a:ext uri="{C183D7F6-B498-43B3-948B-1728B52AA6E4}">
                  <adec:decorative xmlns:adec="http://schemas.microsoft.com/office/drawing/2017/decorative" val="1"/>
                </a:ext>
              </a:extLst>
            </p:cNvPr>
            <p:cNvSpPr/>
            <p:nvPr/>
          </p:nvSpPr>
          <p:spPr>
            <a:xfrm>
              <a:off x="3177858" y="1753869"/>
              <a:ext cx="475933" cy="475933"/>
            </a:xfrm>
            <a:prstGeom prst="roundRect">
              <a:avLst>
                <a:gd name="adj" fmla="val 5844"/>
              </a:avLst>
            </a:prstGeom>
            <a:solidFill>
              <a:schemeClr val="bg1"/>
            </a:solidFill>
            <a:ln w="38100">
              <a:solidFill>
                <a:srgbClr val="006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D4AC274D-EC2D-4249-B557-FEA61FEF206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7569" y="1800302"/>
              <a:ext cx="387323" cy="387323"/>
            </a:xfrm>
            <a:prstGeom prst="rect">
              <a:avLst/>
            </a:prstGeom>
          </p:spPr>
        </p:pic>
        <p:sp>
          <p:nvSpPr>
            <p:cNvPr id="13" name="Freeform: Shape 12">
              <a:extLst>
                <a:ext uri="{FF2B5EF4-FFF2-40B4-BE49-F238E27FC236}">
                  <a16:creationId xmlns:a16="http://schemas.microsoft.com/office/drawing/2014/main" id="{C03FF73F-0781-4FD8-80FE-7FD037947068}"/>
                </a:ext>
                <a:ext uri="{C183D7F6-B498-43B3-948B-1728B52AA6E4}">
                  <adec:decorative xmlns:adec="http://schemas.microsoft.com/office/drawing/2017/decorative" val="1"/>
                </a:ext>
              </a:extLst>
            </p:cNvPr>
            <p:cNvSpPr/>
            <p:nvPr/>
          </p:nvSpPr>
          <p:spPr>
            <a:xfrm>
              <a:off x="2325330" y="2114087"/>
              <a:ext cx="188104" cy="598513"/>
            </a:xfrm>
            <a:custGeom>
              <a:avLst/>
              <a:gdLst>
                <a:gd name="connsiteX0" fmla="*/ 0 w 104775"/>
                <a:gd name="connsiteY0" fmla="*/ 0 h 333375"/>
                <a:gd name="connsiteX1" fmla="*/ 104775 w 104775"/>
                <a:gd name="connsiteY1" fmla="*/ 0 h 333375"/>
                <a:gd name="connsiteX2" fmla="*/ 104775 w 104775"/>
                <a:gd name="connsiteY2" fmla="*/ 333375 h 333375"/>
                <a:gd name="connsiteX3" fmla="*/ 0 w 104775"/>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104775" h="333375">
                  <a:moveTo>
                    <a:pt x="0" y="0"/>
                  </a:moveTo>
                  <a:lnTo>
                    <a:pt x="104775" y="0"/>
                  </a:lnTo>
                  <a:lnTo>
                    <a:pt x="104775" y="333375"/>
                  </a:lnTo>
                  <a:lnTo>
                    <a:pt x="0" y="333375"/>
                  </a:lnTo>
                  <a:close/>
                </a:path>
              </a:pathLst>
            </a:custGeom>
            <a:gradFill>
              <a:gsLst>
                <a:gs pos="0">
                  <a:srgbClr val="84329B"/>
                </a:gs>
                <a:gs pos="100000">
                  <a:srgbClr val="B562CC"/>
                </a:gs>
              </a:gsLst>
              <a:lin ang="16200000" scaled="1"/>
            </a:gra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3BCD260C-F26D-4E1E-B6D7-AE14C4A2B698}"/>
                </a:ext>
                <a:ext uri="{C183D7F6-B498-43B3-948B-1728B52AA6E4}">
                  <adec:decorative xmlns:adec="http://schemas.microsoft.com/office/drawing/2017/decorative" val="1"/>
                </a:ext>
              </a:extLst>
            </p:cNvPr>
            <p:cNvSpPr/>
            <p:nvPr/>
          </p:nvSpPr>
          <p:spPr>
            <a:xfrm>
              <a:off x="2581835" y="1754979"/>
              <a:ext cx="188104" cy="957620"/>
            </a:xfrm>
            <a:custGeom>
              <a:avLst/>
              <a:gdLst>
                <a:gd name="connsiteX0" fmla="*/ 0 w 104775"/>
                <a:gd name="connsiteY0" fmla="*/ 0 h 533400"/>
                <a:gd name="connsiteX1" fmla="*/ 104775 w 104775"/>
                <a:gd name="connsiteY1" fmla="*/ 0 h 533400"/>
                <a:gd name="connsiteX2" fmla="*/ 104775 w 104775"/>
                <a:gd name="connsiteY2" fmla="*/ 533400 h 533400"/>
                <a:gd name="connsiteX3" fmla="*/ 0 w 104775"/>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104775" h="533400">
                  <a:moveTo>
                    <a:pt x="0" y="0"/>
                  </a:moveTo>
                  <a:lnTo>
                    <a:pt x="104775" y="0"/>
                  </a:lnTo>
                  <a:lnTo>
                    <a:pt x="104775" y="533400"/>
                  </a:lnTo>
                  <a:lnTo>
                    <a:pt x="0" y="533400"/>
                  </a:lnTo>
                  <a:close/>
                </a:path>
              </a:pathLst>
            </a:custGeom>
            <a:gradFill flip="none" rotWithShape="1">
              <a:gsLst>
                <a:gs pos="0">
                  <a:srgbClr val="A6192E"/>
                </a:gs>
                <a:gs pos="100000">
                  <a:srgbClr val="DD213C"/>
                </a:gs>
              </a:gsLst>
              <a:lin ang="16200000" scaled="1"/>
              <a:tileRect/>
            </a:gra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1F469A5F-AF28-4EF6-A194-E01FA9DC5267}"/>
                </a:ext>
                <a:ext uri="{C183D7F6-B498-43B3-948B-1728B52AA6E4}">
                  <adec:decorative xmlns:adec="http://schemas.microsoft.com/office/drawing/2017/decorative" val="1"/>
                </a:ext>
              </a:extLst>
            </p:cNvPr>
            <p:cNvSpPr/>
            <p:nvPr/>
          </p:nvSpPr>
          <p:spPr>
            <a:xfrm>
              <a:off x="2838341" y="2114087"/>
              <a:ext cx="188104" cy="598513"/>
            </a:xfrm>
            <a:custGeom>
              <a:avLst/>
              <a:gdLst>
                <a:gd name="connsiteX0" fmla="*/ 0 w 104775"/>
                <a:gd name="connsiteY0" fmla="*/ 0 h 333375"/>
                <a:gd name="connsiteX1" fmla="*/ 104775 w 104775"/>
                <a:gd name="connsiteY1" fmla="*/ 0 h 333375"/>
                <a:gd name="connsiteX2" fmla="*/ 104775 w 104775"/>
                <a:gd name="connsiteY2" fmla="*/ 333375 h 333375"/>
                <a:gd name="connsiteX3" fmla="*/ 0 w 104775"/>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104775" h="333375">
                  <a:moveTo>
                    <a:pt x="0" y="0"/>
                  </a:moveTo>
                  <a:lnTo>
                    <a:pt x="104775" y="0"/>
                  </a:lnTo>
                  <a:lnTo>
                    <a:pt x="104775" y="333375"/>
                  </a:lnTo>
                  <a:lnTo>
                    <a:pt x="0" y="333375"/>
                  </a:lnTo>
                  <a:close/>
                </a:path>
              </a:pathLst>
            </a:custGeom>
            <a:gradFill flip="none" rotWithShape="1">
              <a:gsLst>
                <a:gs pos="0">
                  <a:srgbClr val="48A842"/>
                </a:gs>
                <a:gs pos="100000">
                  <a:srgbClr val="67C163"/>
                </a:gs>
              </a:gsLst>
              <a:lin ang="16200000" scaled="1"/>
              <a:tileRect/>
            </a:gradFill>
            <a:ln w="9525"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19BA4BD7-13B2-4994-927D-0DF1A9EC9A62}"/>
                </a:ext>
                <a:ext uri="{C183D7F6-B498-43B3-948B-1728B52AA6E4}">
                  <adec:decorative xmlns:adec="http://schemas.microsoft.com/office/drawing/2017/decorative" val="1"/>
                </a:ext>
              </a:extLst>
            </p:cNvPr>
            <p:cNvSpPr/>
            <p:nvPr/>
          </p:nvSpPr>
          <p:spPr>
            <a:xfrm>
              <a:off x="3094846" y="2404793"/>
              <a:ext cx="188104" cy="307806"/>
            </a:xfrm>
            <a:custGeom>
              <a:avLst/>
              <a:gdLst>
                <a:gd name="connsiteX0" fmla="*/ 0 w 104775"/>
                <a:gd name="connsiteY0" fmla="*/ 0 h 171450"/>
                <a:gd name="connsiteX1" fmla="*/ 104775 w 104775"/>
                <a:gd name="connsiteY1" fmla="*/ 0 h 171450"/>
                <a:gd name="connsiteX2" fmla="*/ 104775 w 104775"/>
                <a:gd name="connsiteY2" fmla="*/ 171450 h 171450"/>
                <a:gd name="connsiteX3" fmla="*/ 0 w 104775"/>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104775" h="171450">
                  <a:moveTo>
                    <a:pt x="0" y="0"/>
                  </a:moveTo>
                  <a:lnTo>
                    <a:pt x="104775" y="0"/>
                  </a:lnTo>
                  <a:lnTo>
                    <a:pt x="104775" y="171450"/>
                  </a:lnTo>
                  <a:lnTo>
                    <a:pt x="0" y="171450"/>
                  </a:lnTo>
                  <a:close/>
                </a:path>
              </a:pathLst>
            </a:custGeom>
            <a:gradFill flip="none" rotWithShape="1">
              <a:gsLst>
                <a:gs pos="0">
                  <a:srgbClr val="EF8200"/>
                </a:gs>
                <a:gs pos="100000">
                  <a:srgbClr val="FFA83F"/>
                </a:gs>
              </a:gsLst>
              <a:lin ang="18900000" scaled="1"/>
              <a:tileRect/>
            </a:gradFill>
            <a:ln w="952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9C590004-B3E1-4743-9D23-A43A805BB5E1}"/>
                </a:ext>
                <a:ext uri="{C183D7F6-B498-43B3-948B-1728B52AA6E4}">
                  <adec:decorative xmlns:adec="http://schemas.microsoft.com/office/drawing/2017/decorative" val="1"/>
                </a:ext>
              </a:extLst>
            </p:cNvPr>
            <p:cNvSpPr/>
            <p:nvPr/>
          </p:nvSpPr>
          <p:spPr>
            <a:xfrm>
              <a:off x="990600" y="1673860"/>
              <a:ext cx="1428750" cy="1054100"/>
            </a:xfrm>
            <a:custGeom>
              <a:avLst/>
              <a:gdLst>
                <a:gd name="connsiteX0" fmla="*/ 0 w 1384300"/>
                <a:gd name="connsiteY0" fmla="*/ 933450 h 933450"/>
                <a:gd name="connsiteX1" fmla="*/ 184150 w 1384300"/>
                <a:gd name="connsiteY1" fmla="*/ 330200 h 933450"/>
                <a:gd name="connsiteX2" fmla="*/ 533400 w 1384300"/>
                <a:gd name="connsiteY2" fmla="*/ 723900 h 933450"/>
                <a:gd name="connsiteX3" fmla="*/ 762000 w 1384300"/>
                <a:gd name="connsiteY3" fmla="*/ 285750 h 933450"/>
                <a:gd name="connsiteX4" fmla="*/ 1219200 w 1384300"/>
                <a:gd name="connsiteY4" fmla="*/ 342900 h 933450"/>
                <a:gd name="connsiteX5" fmla="*/ 1384300 w 1384300"/>
                <a:gd name="connsiteY5" fmla="*/ 0 h 933450"/>
                <a:gd name="connsiteX0" fmla="*/ 0 w 1428750"/>
                <a:gd name="connsiteY0" fmla="*/ 1054100 h 1054100"/>
                <a:gd name="connsiteX1" fmla="*/ 228600 w 1428750"/>
                <a:gd name="connsiteY1" fmla="*/ 330200 h 1054100"/>
                <a:gd name="connsiteX2" fmla="*/ 577850 w 1428750"/>
                <a:gd name="connsiteY2" fmla="*/ 723900 h 1054100"/>
                <a:gd name="connsiteX3" fmla="*/ 806450 w 1428750"/>
                <a:gd name="connsiteY3" fmla="*/ 285750 h 1054100"/>
                <a:gd name="connsiteX4" fmla="*/ 1263650 w 1428750"/>
                <a:gd name="connsiteY4" fmla="*/ 342900 h 1054100"/>
                <a:gd name="connsiteX5" fmla="*/ 1428750 w 1428750"/>
                <a:gd name="connsiteY5" fmla="*/ 0 h 10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0" h="1054100">
                  <a:moveTo>
                    <a:pt x="0" y="1054100"/>
                  </a:moveTo>
                  <a:lnTo>
                    <a:pt x="228600" y="330200"/>
                  </a:lnTo>
                  <a:lnTo>
                    <a:pt x="577850" y="723900"/>
                  </a:lnTo>
                  <a:lnTo>
                    <a:pt x="806450" y="285750"/>
                  </a:lnTo>
                  <a:lnTo>
                    <a:pt x="1263650" y="342900"/>
                  </a:lnTo>
                  <a:lnTo>
                    <a:pt x="1428750" y="0"/>
                  </a:lnTo>
                </a:path>
              </a:pathLst>
            </a:custGeom>
            <a:noFill/>
            <a:ln w="34925">
              <a:gradFill flip="none" rotWithShape="1">
                <a:gsLst>
                  <a:gs pos="0">
                    <a:srgbClr val="0079A4"/>
                  </a:gs>
                  <a:gs pos="100000">
                    <a:srgbClr val="00AEEF"/>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10">
            <a:extLst>
              <a:ext uri="{FF2B5EF4-FFF2-40B4-BE49-F238E27FC236}">
                <a16:creationId xmlns:a16="http://schemas.microsoft.com/office/drawing/2014/main" id="{34666833-5593-474B-B829-8DF32A2A0780}"/>
              </a:ext>
            </a:extLst>
          </p:cNvPr>
          <p:cNvSpPr>
            <a:spLocks noGrp="1"/>
          </p:cNvSpPr>
          <p:nvPr>
            <p:ph sz="quarter" idx="10"/>
          </p:nvPr>
        </p:nvSpPr>
        <p:spPr>
          <a:xfrm>
            <a:off x="1407908" y="2911734"/>
            <a:ext cx="2027646" cy="472967"/>
          </a:xfrm>
        </p:spPr>
        <p:txBody>
          <a:bodyP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Survey outputs</a:t>
            </a:r>
            <a:endPar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ontent Placeholder 11">
            <a:extLst>
              <a:ext uri="{FF2B5EF4-FFF2-40B4-BE49-F238E27FC236}">
                <a16:creationId xmlns:a16="http://schemas.microsoft.com/office/drawing/2014/main" id="{30E5669A-BE1A-436F-9461-2E626837B1F6}"/>
              </a:ext>
            </a:extLst>
          </p:cNvPr>
          <p:cNvSpPr>
            <a:spLocks noGrp="1"/>
          </p:cNvSpPr>
          <p:nvPr>
            <p:ph sz="quarter" idx="11"/>
          </p:nvPr>
        </p:nvSpPr>
        <p:spPr>
          <a:xfrm>
            <a:off x="647519" y="3342195"/>
            <a:ext cx="3736482" cy="2751991"/>
          </a:xfrm>
        </p:spPr>
        <p:txBody>
          <a:bodyPr>
            <a:noAutofit/>
          </a:bodyPr>
          <a:lstStyle/>
          <a:p>
            <a:pPr marL="216000" marR="0" lvl="0" indent="-216000" algn="l" defTabSz="914400" rtl="0" eaLnBrk="1" fontAlgn="auto" latinLnBrk="0" hangingPunct="1">
              <a:lnSpc>
                <a:spcPct val="100000"/>
              </a:lnSpc>
              <a:spcBef>
                <a:spcPts val="0"/>
              </a:spcBef>
              <a:spcAft>
                <a:spcPts val="700"/>
              </a:spcAft>
              <a:buClrTx/>
              <a:buSzTx/>
              <a:buFont typeface="Arial" panose="020B0604020202020204" pitchFamily="34" charset="0"/>
              <a:buChar char="•"/>
              <a:tabLst/>
              <a:defRPr/>
            </a:pPr>
            <a:r>
              <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OGA/OGUK analysis and discussion of outcomes and potential solutions</a:t>
            </a:r>
          </a:p>
          <a:p>
            <a:pPr marL="216000" marR="0" lvl="0" indent="-216000" algn="l" defTabSz="914400" rtl="0" eaLnBrk="1" fontAlgn="auto" latinLnBrk="0" hangingPunct="1">
              <a:lnSpc>
                <a:spcPct val="101000"/>
              </a:lnSpc>
              <a:spcBef>
                <a:spcPts val="0"/>
              </a:spcBef>
              <a:spcAft>
                <a:spcPts val="500"/>
              </a:spcAft>
              <a:buClrTx/>
              <a:buSzTx/>
              <a:buFont typeface="Arial" panose="020B0604020202020204" pitchFamily="34" charset="0"/>
              <a:buChar char="•"/>
              <a:tabLst/>
              <a:defRPr/>
            </a:pPr>
            <a:r>
              <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 OGA report with statistical/graphical analysis and recommendations for driving improvement including action plan, timetable and responsibilities</a:t>
            </a:r>
          </a:p>
          <a:p>
            <a:pPr marL="216000" marR="0" lvl="0" indent="-216000" algn="l" defTabSz="914400" rtl="0" eaLnBrk="1" fontAlgn="auto" latinLnBrk="0" hangingPunct="1">
              <a:lnSpc>
                <a:spcPct val="101000"/>
              </a:lnSpc>
              <a:spcBef>
                <a:spcPts val="0"/>
              </a:spcBef>
              <a:spcAft>
                <a:spcPts val="600"/>
              </a:spcAft>
              <a:buClrTx/>
              <a:buSzTx/>
              <a:buFont typeface="Arial" panose="020B0604020202020204" pitchFamily="34" charset="0"/>
              <a:buChar char="•"/>
              <a:tabLst/>
              <a:defRPr/>
            </a:pPr>
            <a:r>
              <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 up work with industry e.g. educational package and/or awareness raising</a:t>
            </a:r>
          </a:p>
        </p:txBody>
      </p:sp>
      <p:grpSp>
        <p:nvGrpSpPr>
          <p:cNvPr id="44" name="Group 43">
            <a:extLst>
              <a:ext uri="{FF2B5EF4-FFF2-40B4-BE49-F238E27FC236}">
                <a16:creationId xmlns:a16="http://schemas.microsoft.com/office/drawing/2014/main" id="{363A57DE-70DA-4AE3-91EF-98698A942D39}"/>
              </a:ext>
              <a:ext uri="{C183D7F6-B498-43B3-948B-1728B52AA6E4}">
                <adec:decorative xmlns:adec="http://schemas.microsoft.com/office/drawing/2017/decorative" val="1"/>
              </a:ext>
            </a:extLst>
          </p:cNvPr>
          <p:cNvGrpSpPr/>
          <p:nvPr/>
        </p:nvGrpSpPr>
        <p:grpSpPr>
          <a:xfrm>
            <a:off x="4556760" y="1508760"/>
            <a:ext cx="3322320" cy="1246902"/>
            <a:chOff x="4556760" y="1508760"/>
            <a:chExt cx="3322320" cy="1246902"/>
          </a:xfrm>
        </p:grpSpPr>
        <p:grpSp>
          <p:nvGrpSpPr>
            <p:cNvPr id="43" name="Group 42">
              <a:extLst>
                <a:ext uri="{FF2B5EF4-FFF2-40B4-BE49-F238E27FC236}">
                  <a16:creationId xmlns:a16="http://schemas.microsoft.com/office/drawing/2014/main" id="{BFA14742-99C2-4A6E-A916-A2771B3CB686}"/>
                </a:ext>
              </a:extLst>
            </p:cNvPr>
            <p:cNvGrpSpPr/>
            <p:nvPr/>
          </p:nvGrpSpPr>
          <p:grpSpPr>
            <a:xfrm>
              <a:off x="6375749" y="2206153"/>
              <a:ext cx="397272" cy="463530"/>
              <a:chOff x="6375749" y="2206153"/>
              <a:chExt cx="397272" cy="463530"/>
            </a:xfrm>
            <a:gradFill>
              <a:gsLst>
                <a:gs pos="0">
                  <a:srgbClr val="00E2D7"/>
                </a:gs>
                <a:gs pos="100000">
                  <a:srgbClr val="00B8B0"/>
                </a:gs>
              </a:gsLst>
              <a:lin ang="5400000" scaled="0"/>
            </a:gradFill>
          </p:grpSpPr>
          <p:sp>
            <p:nvSpPr>
              <p:cNvPr id="34" name="Freeform: Shape 33">
                <a:extLst>
                  <a:ext uri="{FF2B5EF4-FFF2-40B4-BE49-F238E27FC236}">
                    <a16:creationId xmlns:a16="http://schemas.microsoft.com/office/drawing/2014/main" id="{0F6FB2A7-8D8B-442D-9642-F5007C4F0D87}"/>
                  </a:ext>
                  <a:ext uri="{C183D7F6-B498-43B3-948B-1728B52AA6E4}">
                    <adec:decorative xmlns:adec="http://schemas.microsoft.com/office/drawing/2017/decorative" val="1"/>
                  </a:ext>
                </a:extLst>
              </p:cNvPr>
              <p:cNvSpPr/>
              <p:nvPr/>
            </p:nvSpPr>
            <p:spPr>
              <a:xfrm>
                <a:off x="6444279" y="2206153"/>
                <a:ext cx="212824" cy="212824"/>
              </a:xfrm>
              <a:custGeom>
                <a:avLst/>
                <a:gdLst>
                  <a:gd name="connsiteX0" fmla="*/ 220770 w 212824"/>
                  <a:gd name="connsiteY0" fmla="*/ 110385 h 212824"/>
                  <a:gd name="connsiteX1" fmla="*/ 110385 w 212824"/>
                  <a:gd name="connsiteY1" fmla="*/ 220770 h 212824"/>
                  <a:gd name="connsiteX2" fmla="*/ 0 w 212824"/>
                  <a:gd name="connsiteY2" fmla="*/ 110385 h 212824"/>
                  <a:gd name="connsiteX3" fmla="*/ 110385 w 212824"/>
                  <a:gd name="connsiteY3" fmla="*/ 0 h 212824"/>
                  <a:gd name="connsiteX4" fmla="*/ 220770 w 212824"/>
                  <a:gd name="connsiteY4" fmla="*/ 110385 h 21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24" h="212824">
                    <a:moveTo>
                      <a:pt x="220770" y="110385"/>
                    </a:moveTo>
                    <a:cubicBezTo>
                      <a:pt x="220770" y="171349"/>
                      <a:pt x="171349" y="220770"/>
                      <a:pt x="110385" y="220770"/>
                    </a:cubicBezTo>
                    <a:cubicBezTo>
                      <a:pt x="49421" y="220770"/>
                      <a:pt x="0" y="171349"/>
                      <a:pt x="0" y="110385"/>
                    </a:cubicBezTo>
                    <a:cubicBezTo>
                      <a:pt x="0" y="49421"/>
                      <a:pt x="49421" y="0"/>
                      <a:pt x="110385" y="0"/>
                    </a:cubicBezTo>
                    <a:cubicBezTo>
                      <a:pt x="171349" y="0"/>
                      <a:pt x="220770" y="49421"/>
                      <a:pt x="220770" y="110385"/>
                    </a:cubicBezTo>
                    <a:close/>
                  </a:path>
                </a:pathLst>
              </a:custGeom>
              <a:grpFill/>
              <a:ln w="14188"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0BC5B403-9FB1-4348-8600-70645D386F11}"/>
                  </a:ext>
                  <a:ext uri="{C183D7F6-B498-43B3-948B-1728B52AA6E4}">
                    <adec:decorative xmlns:adec="http://schemas.microsoft.com/office/drawing/2017/decorative" val="1"/>
                  </a:ext>
                </a:extLst>
              </p:cNvPr>
              <p:cNvSpPr/>
              <p:nvPr/>
            </p:nvSpPr>
            <p:spPr>
              <a:xfrm>
                <a:off x="6375749" y="2456859"/>
                <a:ext cx="397272" cy="212824"/>
              </a:xfrm>
              <a:custGeom>
                <a:avLst/>
                <a:gdLst>
                  <a:gd name="connsiteX0" fmla="*/ 377692 w 397271"/>
                  <a:gd name="connsiteY0" fmla="*/ 65693 h 212824"/>
                  <a:gd name="connsiteX1" fmla="*/ 269719 w 397271"/>
                  <a:gd name="connsiteY1" fmla="*/ 14189 h 212824"/>
                  <a:gd name="connsiteX2" fmla="*/ 178914 w 397271"/>
                  <a:gd name="connsiteY2" fmla="*/ 1 h 212824"/>
                  <a:gd name="connsiteX3" fmla="*/ 88251 w 397271"/>
                  <a:gd name="connsiteY3" fmla="*/ 14189 h 212824"/>
                  <a:gd name="connsiteX4" fmla="*/ 5108 w 397271"/>
                  <a:gd name="connsiteY4" fmla="*/ 49944 h 212824"/>
                  <a:gd name="connsiteX5" fmla="*/ 0 w 397271"/>
                  <a:gd name="connsiteY5" fmla="*/ 55761 h 212824"/>
                  <a:gd name="connsiteX6" fmla="*/ 113506 w 397271"/>
                  <a:gd name="connsiteY6" fmla="*/ 112514 h 212824"/>
                  <a:gd name="connsiteX7" fmla="*/ 154936 w 397271"/>
                  <a:gd name="connsiteY7" fmla="*/ 195799 h 212824"/>
                  <a:gd name="connsiteX8" fmla="*/ 154936 w 397271"/>
                  <a:gd name="connsiteY8" fmla="*/ 221054 h 212824"/>
                  <a:gd name="connsiteX9" fmla="*/ 399684 w 397271"/>
                  <a:gd name="connsiteY9" fmla="*/ 221054 h 212824"/>
                  <a:gd name="connsiteX10" fmla="*/ 399684 w 397271"/>
                  <a:gd name="connsiteY10" fmla="*/ 109960 h 212824"/>
                  <a:gd name="connsiteX11" fmla="*/ 377692 w 397271"/>
                  <a:gd name="connsiteY11" fmla="*/ 65693 h 21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7271" h="212824">
                    <a:moveTo>
                      <a:pt x="377692" y="65693"/>
                    </a:moveTo>
                    <a:cubicBezTo>
                      <a:pt x="345845" y="40925"/>
                      <a:pt x="309008" y="23355"/>
                      <a:pt x="269719" y="14189"/>
                    </a:cubicBezTo>
                    <a:cubicBezTo>
                      <a:pt x="240189" y="5563"/>
                      <a:pt x="209667" y="792"/>
                      <a:pt x="178914" y="1"/>
                    </a:cubicBezTo>
                    <a:cubicBezTo>
                      <a:pt x="148136" y="-69"/>
                      <a:pt x="117537" y="4720"/>
                      <a:pt x="88251" y="14189"/>
                    </a:cubicBezTo>
                    <a:cubicBezTo>
                      <a:pt x="58942" y="21993"/>
                      <a:pt x="30932" y="34038"/>
                      <a:pt x="5108" y="49944"/>
                    </a:cubicBezTo>
                    <a:lnTo>
                      <a:pt x="0" y="55761"/>
                    </a:lnTo>
                    <a:cubicBezTo>
                      <a:pt x="41251" y="66896"/>
                      <a:pt x="79847" y="86195"/>
                      <a:pt x="113506" y="112514"/>
                    </a:cubicBezTo>
                    <a:cubicBezTo>
                      <a:pt x="139962" y="131950"/>
                      <a:pt x="155394" y="162974"/>
                      <a:pt x="154936" y="195799"/>
                    </a:cubicBezTo>
                    <a:lnTo>
                      <a:pt x="154936" y="221054"/>
                    </a:lnTo>
                    <a:lnTo>
                      <a:pt x="399684" y="221054"/>
                    </a:lnTo>
                    <a:lnTo>
                      <a:pt x="399684" y="109960"/>
                    </a:lnTo>
                    <a:cubicBezTo>
                      <a:pt x="400168" y="92466"/>
                      <a:pt x="391926" y="75875"/>
                      <a:pt x="377692" y="65693"/>
                    </a:cubicBezTo>
                    <a:close/>
                  </a:path>
                </a:pathLst>
              </a:custGeom>
              <a:grpFill/>
              <a:ln w="14188"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45653B6C-71B8-4AE3-97C0-B1C0FA7D4689}"/>
                </a:ext>
              </a:extLst>
            </p:cNvPr>
            <p:cNvGrpSpPr/>
            <p:nvPr/>
          </p:nvGrpSpPr>
          <p:grpSpPr>
            <a:xfrm>
              <a:off x="5745080" y="2206153"/>
              <a:ext cx="397272" cy="463530"/>
              <a:chOff x="5745080" y="2206153"/>
              <a:chExt cx="397272" cy="463530"/>
            </a:xfrm>
            <a:gradFill>
              <a:gsLst>
                <a:gs pos="0">
                  <a:srgbClr val="E24259"/>
                </a:gs>
                <a:gs pos="100000">
                  <a:srgbClr val="A6192E"/>
                </a:gs>
              </a:gsLst>
              <a:lin ang="5400000" scaled="0"/>
            </a:gradFill>
          </p:grpSpPr>
          <p:sp>
            <p:nvSpPr>
              <p:cNvPr id="35" name="Freeform: Shape 34">
                <a:extLst>
                  <a:ext uri="{FF2B5EF4-FFF2-40B4-BE49-F238E27FC236}">
                    <a16:creationId xmlns:a16="http://schemas.microsoft.com/office/drawing/2014/main" id="{F8EFCE19-220E-4AE6-8875-CF238D35F7F4}"/>
                  </a:ext>
                  <a:ext uri="{C183D7F6-B498-43B3-948B-1728B52AA6E4}">
                    <adec:decorative xmlns:adec="http://schemas.microsoft.com/office/drawing/2017/decorative" val="1"/>
                  </a:ext>
                </a:extLst>
              </p:cNvPr>
              <p:cNvSpPr/>
              <p:nvPr/>
            </p:nvSpPr>
            <p:spPr>
              <a:xfrm>
                <a:off x="5855607" y="2206153"/>
                <a:ext cx="212824" cy="212824"/>
              </a:xfrm>
              <a:custGeom>
                <a:avLst/>
                <a:gdLst>
                  <a:gd name="connsiteX0" fmla="*/ 220770 w 212824"/>
                  <a:gd name="connsiteY0" fmla="*/ 110385 h 212824"/>
                  <a:gd name="connsiteX1" fmla="*/ 110385 w 212824"/>
                  <a:gd name="connsiteY1" fmla="*/ 220770 h 212824"/>
                  <a:gd name="connsiteX2" fmla="*/ 0 w 212824"/>
                  <a:gd name="connsiteY2" fmla="*/ 110385 h 212824"/>
                  <a:gd name="connsiteX3" fmla="*/ 110385 w 212824"/>
                  <a:gd name="connsiteY3" fmla="*/ 0 h 212824"/>
                  <a:gd name="connsiteX4" fmla="*/ 220770 w 212824"/>
                  <a:gd name="connsiteY4" fmla="*/ 110385 h 21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24" h="212824">
                    <a:moveTo>
                      <a:pt x="220770" y="110385"/>
                    </a:moveTo>
                    <a:cubicBezTo>
                      <a:pt x="220770" y="171349"/>
                      <a:pt x="171349" y="220770"/>
                      <a:pt x="110385" y="220770"/>
                    </a:cubicBezTo>
                    <a:cubicBezTo>
                      <a:pt x="49421" y="220770"/>
                      <a:pt x="0" y="171349"/>
                      <a:pt x="0" y="110385"/>
                    </a:cubicBezTo>
                    <a:cubicBezTo>
                      <a:pt x="0" y="49421"/>
                      <a:pt x="49421" y="0"/>
                      <a:pt x="110385" y="0"/>
                    </a:cubicBezTo>
                    <a:cubicBezTo>
                      <a:pt x="171349" y="0"/>
                      <a:pt x="220770" y="49421"/>
                      <a:pt x="220770" y="110385"/>
                    </a:cubicBezTo>
                    <a:close/>
                  </a:path>
                </a:pathLst>
              </a:custGeom>
              <a:grpFill/>
              <a:ln w="14188"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58E8B58C-E3AD-43BE-9274-534FED3F1B54}"/>
                  </a:ext>
                  <a:ext uri="{C183D7F6-B498-43B3-948B-1728B52AA6E4}">
                    <adec:decorative xmlns:adec="http://schemas.microsoft.com/office/drawing/2017/decorative" val="1"/>
                  </a:ext>
                </a:extLst>
              </p:cNvPr>
              <p:cNvSpPr/>
              <p:nvPr/>
            </p:nvSpPr>
            <p:spPr>
              <a:xfrm>
                <a:off x="5745080" y="2456859"/>
                <a:ext cx="397272" cy="212824"/>
              </a:xfrm>
              <a:custGeom>
                <a:avLst/>
                <a:gdLst>
                  <a:gd name="connsiteX0" fmla="*/ 245315 w 397271"/>
                  <a:gd name="connsiteY0" fmla="*/ 195799 h 212824"/>
                  <a:gd name="connsiteX1" fmla="*/ 285184 w 397271"/>
                  <a:gd name="connsiteY1" fmla="*/ 113933 h 212824"/>
                  <a:gd name="connsiteX2" fmla="*/ 286745 w 397271"/>
                  <a:gd name="connsiteY2" fmla="*/ 112514 h 212824"/>
                  <a:gd name="connsiteX3" fmla="*/ 288590 w 397271"/>
                  <a:gd name="connsiteY3" fmla="*/ 111237 h 212824"/>
                  <a:gd name="connsiteX4" fmla="*/ 400251 w 397271"/>
                  <a:gd name="connsiteY4" fmla="*/ 55903 h 212824"/>
                  <a:gd name="connsiteX5" fmla="*/ 392164 w 397271"/>
                  <a:gd name="connsiteY5" fmla="*/ 46680 h 212824"/>
                  <a:gd name="connsiteX6" fmla="*/ 311575 w 397271"/>
                  <a:gd name="connsiteY6" fmla="*/ 14189 h 212824"/>
                  <a:gd name="connsiteX7" fmla="*/ 220912 w 397271"/>
                  <a:gd name="connsiteY7" fmla="*/ 1 h 212824"/>
                  <a:gd name="connsiteX8" fmla="*/ 130107 w 397271"/>
                  <a:gd name="connsiteY8" fmla="*/ 14189 h 212824"/>
                  <a:gd name="connsiteX9" fmla="*/ 22134 w 397271"/>
                  <a:gd name="connsiteY9" fmla="*/ 65693 h 212824"/>
                  <a:gd name="connsiteX10" fmla="*/ 0 w 397271"/>
                  <a:gd name="connsiteY10" fmla="*/ 109960 h 212824"/>
                  <a:gd name="connsiteX11" fmla="*/ 0 w 397271"/>
                  <a:gd name="connsiteY11" fmla="*/ 221054 h 212824"/>
                  <a:gd name="connsiteX12" fmla="*/ 245315 w 397271"/>
                  <a:gd name="connsiteY12" fmla="*/ 221054 h 21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7271" h="212824">
                    <a:moveTo>
                      <a:pt x="245315" y="195799"/>
                    </a:moveTo>
                    <a:cubicBezTo>
                      <a:pt x="245338" y="163839"/>
                      <a:pt x="260037" y="133657"/>
                      <a:pt x="285184" y="113933"/>
                    </a:cubicBezTo>
                    <a:lnTo>
                      <a:pt x="286745" y="112514"/>
                    </a:lnTo>
                    <a:lnTo>
                      <a:pt x="288590" y="111237"/>
                    </a:lnTo>
                    <a:cubicBezTo>
                      <a:pt x="322647" y="87001"/>
                      <a:pt x="360337" y="68323"/>
                      <a:pt x="400251" y="55903"/>
                    </a:cubicBezTo>
                    <a:cubicBezTo>
                      <a:pt x="397414" y="52923"/>
                      <a:pt x="394718" y="49802"/>
                      <a:pt x="392164" y="46680"/>
                    </a:cubicBezTo>
                    <a:cubicBezTo>
                      <a:pt x="366991" y="32057"/>
                      <a:pt x="339852" y="21115"/>
                      <a:pt x="311575" y="14189"/>
                    </a:cubicBezTo>
                    <a:cubicBezTo>
                      <a:pt x="282091" y="5574"/>
                      <a:pt x="251618" y="805"/>
                      <a:pt x="220912" y="1"/>
                    </a:cubicBezTo>
                    <a:cubicBezTo>
                      <a:pt x="190085" y="-78"/>
                      <a:pt x="159439" y="4710"/>
                      <a:pt x="130107" y="14189"/>
                    </a:cubicBezTo>
                    <a:cubicBezTo>
                      <a:pt x="91368" y="24876"/>
                      <a:pt x="54818" y="42310"/>
                      <a:pt x="22134" y="65693"/>
                    </a:cubicBezTo>
                    <a:cubicBezTo>
                      <a:pt x="8371" y="76284"/>
                      <a:pt x="217" y="92595"/>
                      <a:pt x="0" y="109960"/>
                    </a:cubicBezTo>
                    <a:lnTo>
                      <a:pt x="0" y="221054"/>
                    </a:lnTo>
                    <a:lnTo>
                      <a:pt x="245315" y="221054"/>
                    </a:lnTo>
                    <a:close/>
                  </a:path>
                </a:pathLst>
              </a:custGeom>
              <a:grpFill/>
              <a:ln w="14188" cap="flat">
                <a:noFill/>
                <a:prstDash val="solid"/>
                <a:miter/>
              </a:ln>
            </p:spPr>
            <p:txBody>
              <a:bodyPr rtlCol="0" anchor="ctr"/>
              <a:lstStyle/>
              <a:p>
                <a:endParaRPr lang="en-GB"/>
              </a:p>
            </p:txBody>
          </p:sp>
        </p:grpSp>
        <p:grpSp>
          <p:nvGrpSpPr>
            <p:cNvPr id="41" name="Group 40">
              <a:extLst>
                <a:ext uri="{FF2B5EF4-FFF2-40B4-BE49-F238E27FC236}">
                  <a16:creationId xmlns:a16="http://schemas.microsoft.com/office/drawing/2014/main" id="{69CB17DD-CD15-45CD-A026-57F527D56179}"/>
                </a:ext>
              </a:extLst>
            </p:cNvPr>
            <p:cNvGrpSpPr/>
            <p:nvPr/>
          </p:nvGrpSpPr>
          <p:grpSpPr>
            <a:xfrm>
              <a:off x="6039487" y="2291992"/>
              <a:ext cx="439837" cy="463670"/>
              <a:chOff x="6039487" y="2291992"/>
              <a:chExt cx="439837" cy="463670"/>
            </a:xfrm>
            <a:gradFill>
              <a:gsLst>
                <a:gs pos="0">
                  <a:srgbClr val="0093EE"/>
                </a:gs>
                <a:gs pos="100000">
                  <a:srgbClr val="0065A2"/>
                </a:gs>
              </a:gsLst>
              <a:lin ang="5400000" scaled="0"/>
            </a:gradFill>
          </p:grpSpPr>
          <p:sp>
            <p:nvSpPr>
              <p:cNvPr id="38" name="Freeform: Shape 37">
                <a:extLst>
                  <a:ext uri="{FF2B5EF4-FFF2-40B4-BE49-F238E27FC236}">
                    <a16:creationId xmlns:a16="http://schemas.microsoft.com/office/drawing/2014/main" id="{2DCBBF83-2DFD-4835-B3B6-887FE1D228E9}"/>
                  </a:ext>
                  <a:ext uri="{C183D7F6-B498-43B3-948B-1728B52AA6E4}">
                    <adec:decorative xmlns:adec="http://schemas.microsoft.com/office/drawing/2017/decorative" val="1"/>
                  </a:ext>
                </a:extLst>
              </p:cNvPr>
              <p:cNvSpPr/>
              <p:nvPr/>
            </p:nvSpPr>
            <p:spPr>
              <a:xfrm>
                <a:off x="6039487" y="2542838"/>
                <a:ext cx="439837" cy="212824"/>
              </a:xfrm>
              <a:custGeom>
                <a:avLst/>
                <a:gdLst>
                  <a:gd name="connsiteX0" fmla="*/ 0 w 439836"/>
                  <a:gd name="connsiteY0" fmla="*/ 220205 h 212824"/>
                  <a:gd name="connsiteX1" fmla="*/ 0 w 439836"/>
                  <a:gd name="connsiteY1" fmla="*/ 109820 h 212824"/>
                  <a:gd name="connsiteX2" fmla="*/ 22134 w 439836"/>
                  <a:gd name="connsiteY2" fmla="*/ 65694 h 212824"/>
                  <a:gd name="connsiteX3" fmla="*/ 130107 w 439836"/>
                  <a:gd name="connsiteY3" fmla="*/ 14191 h 212824"/>
                  <a:gd name="connsiteX4" fmla="*/ 220770 w 439836"/>
                  <a:gd name="connsiteY4" fmla="*/ 3 h 212824"/>
                  <a:gd name="connsiteX5" fmla="*/ 311575 w 439836"/>
                  <a:gd name="connsiteY5" fmla="*/ 14191 h 212824"/>
                  <a:gd name="connsiteX6" fmla="*/ 419547 w 439836"/>
                  <a:gd name="connsiteY6" fmla="*/ 65694 h 212824"/>
                  <a:gd name="connsiteX7" fmla="*/ 441681 w 439836"/>
                  <a:gd name="connsiteY7" fmla="*/ 109820 h 212824"/>
                  <a:gd name="connsiteX8" fmla="*/ 441681 w 439836"/>
                  <a:gd name="connsiteY8" fmla="*/ 220205 h 21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6" h="212824">
                    <a:moveTo>
                      <a:pt x="0" y="220205"/>
                    </a:moveTo>
                    <a:lnTo>
                      <a:pt x="0" y="109820"/>
                    </a:lnTo>
                    <a:cubicBezTo>
                      <a:pt x="67" y="92458"/>
                      <a:pt x="8258" y="76128"/>
                      <a:pt x="22134" y="65694"/>
                    </a:cubicBezTo>
                    <a:cubicBezTo>
                      <a:pt x="54753" y="42203"/>
                      <a:pt x="91323" y="24758"/>
                      <a:pt x="130107" y="14191"/>
                    </a:cubicBezTo>
                    <a:cubicBezTo>
                      <a:pt x="159378" y="4659"/>
                      <a:pt x="189985" y="-131"/>
                      <a:pt x="220770" y="3"/>
                    </a:cubicBezTo>
                    <a:cubicBezTo>
                      <a:pt x="251530" y="725"/>
                      <a:pt x="282060" y="5496"/>
                      <a:pt x="311575" y="14191"/>
                    </a:cubicBezTo>
                    <a:cubicBezTo>
                      <a:pt x="350906" y="23236"/>
                      <a:pt x="387767" y="40818"/>
                      <a:pt x="419547" y="65694"/>
                    </a:cubicBezTo>
                    <a:cubicBezTo>
                      <a:pt x="433832" y="75784"/>
                      <a:pt x="442137" y="92339"/>
                      <a:pt x="441681" y="109820"/>
                    </a:cubicBezTo>
                    <a:lnTo>
                      <a:pt x="441681" y="220205"/>
                    </a:lnTo>
                    <a:close/>
                  </a:path>
                </a:pathLst>
              </a:custGeom>
              <a:grpFill/>
              <a:ln w="14188"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17C5112-B9DD-4A08-8CD4-A8E6117C1CE2}"/>
                  </a:ext>
                  <a:ext uri="{C183D7F6-B498-43B3-948B-1728B52AA6E4}">
                    <adec:decorative xmlns:adec="http://schemas.microsoft.com/office/drawing/2017/decorative" val="1"/>
                  </a:ext>
                </a:extLst>
              </p:cNvPr>
              <p:cNvSpPr/>
              <p:nvPr/>
            </p:nvSpPr>
            <p:spPr>
              <a:xfrm>
                <a:off x="6149872" y="2291992"/>
                <a:ext cx="212824" cy="212824"/>
              </a:xfrm>
              <a:custGeom>
                <a:avLst/>
                <a:gdLst>
                  <a:gd name="connsiteX0" fmla="*/ 220770 w 212824"/>
                  <a:gd name="connsiteY0" fmla="*/ 110385 h 212824"/>
                  <a:gd name="connsiteX1" fmla="*/ 110385 w 212824"/>
                  <a:gd name="connsiteY1" fmla="*/ 220770 h 212824"/>
                  <a:gd name="connsiteX2" fmla="*/ 0 w 212824"/>
                  <a:gd name="connsiteY2" fmla="*/ 110385 h 212824"/>
                  <a:gd name="connsiteX3" fmla="*/ 110385 w 212824"/>
                  <a:gd name="connsiteY3" fmla="*/ 0 h 212824"/>
                  <a:gd name="connsiteX4" fmla="*/ 220770 w 212824"/>
                  <a:gd name="connsiteY4" fmla="*/ 110385 h 21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24" h="212824">
                    <a:moveTo>
                      <a:pt x="220770" y="110385"/>
                    </a:moveTo>
                    <a:cubicBezTo>
                      <a:pt x="220770" y="171349"/>
                      <a:pt x="171349" y="220770"/>
                      <a:pt x="110385" y="220770"/>
                    </a:cubicBezTo>
                    <a:cubicBezTo>
                      <a:pt x="49421" y="220770"/>
                      <a:pt x="0" y="171349"/>
                      <a:pt x="0" y="110385"/>
                    </a:cubicBezTo>
                    <a:cubicBezTo>
                      <a:pt x="0" y="49421"/>
                      <a:pt x="49421" y="0"/>
                      <a:pt x="110385" y="0"/>
                    </a:cubicBezTo>
                    <a:cubicBezTo>
                      <a:pt x="171349" y="0"/>
                      <a:pt x="220770" y="49421"/>
                      <a:pt x="220770" y="110385"/>
                    </a:cubicBezTo>
                    <a:close/>
                  </a:path>
                </a:pathLst>
              </a:custGeom>
              <a:grpFill/>
              <a:ln w="14188" cap="flat">
                <a:noFill/>
                <a:prstDash val="solid"/>
                <a:miter/>
              </a:ln>
            </p:spPr>
            <p:txBody>
              <a:bodyPr rtlCol="0" anchor="ctr"/>
              <a:lstStyle/>
              <a:p>
                <a:endParaRPr lang="en-GB"/>
              </a:p>
            </p:txBody>
          </p:sp>
        </p:grpSp>
        <p:sp>
          <p:nvSpPr>
            <p:cNvPr id="40" name="Freeform: Shape 39">
              <a:extLst>
                <a:ext uri="{FF2B5EF4-FFF2-40B4-BE49-F238E27FC236}">
                  <a16:creationId xmlns:a16="http://schemas.microsoft.com/office/drawing/2014/main" id="{8960CE96-DC3E-4495-AEEF-AD3B736EFFA3}"/>
                </a:ext>
                <a:ext uri="{C183D7F6-B498-43B3-948B-1728B52AA6E4}">
                  <adec:decorative xmlns:adec="http://schemas.microsoft.com/office/drawing/2017/decorative" val="1"/>
                </a:ext>
              </a:extLst>
            </p:cNvPr>
            <p:cNvSpPr/>
            <p:nvPr/>
          </p:nvSpPr>
          <p:spPr>
            <a:xfrm>
              <a:off x="5745931" y="1627980"/>
              <a:ext cx="1021556" cy="510778"/>
            </a:xfrm>
            <a:custGeom>
              <a:avLst/>
              <a:gdLst>
                <a:gd name="connsiteX0" fmla="*/ 975444 w 1021556"/>
                <a:gd name="connsiteY0" fmla="*/ 0 h 510778"/>
                <a:gd name="connsiteX1" fmla="*/ 56753 w 1021556"/>
                <a:gd name="connsiteY1" fmla="*/ 0 h 510778"/>
                <a:gd name="connsiteX2" fmla="*/ 0 w 1021556"/>
                <a:gd name="connsiteY2" fmla="*/ 56753 h 510778"/>
                <a:gd name="connsiteX3" fmla="*/ 0 w 1021556"/>
                <a:gd name="connsiteY3" fmla="*/ 368895 h 510778"/>
                <a:gd name="connsiteX4" fmla="*/ 56753 w 1021556"/>
                <a:gd name="connsiteY4" fmla="*/ 425648 h 510778"/>
                <a:gd name="connsiteX5" fmla="*/ 266030 w 1021556"/>
                <a:gd name="connsiteY5" fmla="*/ 425648 h 510778"/>
                <a:gd name="connsiteX6" fmla="*/ 266030 w 1021556"/>
                <a:gd name="connsiteY6" fmla="*/ 510778 h 510778"/>
                <a:gd name="connsiteX7" fmla="*/ 355416 w 1021556"/>
                <a:gd name="connsiteY7" fmla="*/ 425648 h 510778"/>
                <a:gd name="connsiteX8" fmla="*/ 451897 w 1021556"/>
                <a:gd name="connsiteY8" fmla="*/ 425648 h 510778"/>
                <a:gd name="connsiteX9" fmla="*/ 507231 w 1021556"/>
                <a:gd name="connsiteY9" fmla="*/ 510778 h 510778"/>
                <a:gd name="connsiteX10" fmla="*/ 558309 w 1021556"/>
                <a:gd name="connsiteY10" fmla="*/ 425648 h 510778"/>
                <a:gd name="connsiteX11" fmla="*/ 659046 w 1021556"/>
                <a:gd name="connsiteY11" fmla="*/ 425648 h 510778"/>
                <a:gd name="connsiteX12" fmla="*/ 748432 w 1021556"/>
                <a:gd name="connsiteY12" fmla="*/ 510778 h 510778"/>
                <a:gd name="connsiteX13" fmla="*/ 748432 w 1021556"/>
                <a:gd name="connsiteY13" fmla="*/ 425648 h 510778"/>
                <a:gd name="connsiteX14" fmla="*/ 975444 w 1021556"/>
                <a:gd name="connsiteY14" fmla="*/ 425648 h 510778"/>
                <a:gd name="connsiteX15" fmla="*/ 1032197 w 1021556"/>
                <a:gd name="connsiteY15" fmla="*/ 368895 h 510778"/>
                <a:gd name="connsiteX16" fmla="*/ 1032197 w 1021556"/>
                <a:gd name="connsiteY16" fmla="*/ 56753 h 510778"/>
                <a:gd name="connsiteX17" fmla="*/ 975444 w 1021556"/>
                <a:gd name="connsiteY17" fmla="*/ 0 h 510778"/>
                <a:gd name="connsiteX18" fmla="*/ 141883 w 1021556"/>
                <a:gd name="connsiteY18" fmla="*/ 127695 h 510778"/>
                <a:gd name="connsiteX19" fmla="*/ 805185 w 1021556"/>
                <a:gd name="connsiteY19" fmla="*/ 127695 h 510778"/>
                <a:gd name="connsiteX20" fmla="*/ 805185 w 1021556"/>
                <a:gd name="connsiteY20" fmla="*/ 156071 h 510778"/>
                <a:gd name="connsiteX21" fmla="*/ 141883 w 1021556"/>
                <a:gd name="connsiteY21" fmla="*/ 156071 h 510778"/>
                <a:gd name="connsiteX22" fmla="*/ 663302 w 1021556"/>
                <a:gd name="connsiteY22" fmla="*/ 297954 h 510778"/>
                <a:gd name="connsiteX23" fmla="*/ 141883 w 1021556"/>
                <a:gd name="connsiteY23" fmla="*/ 297954 h 510778"/>
                <a:gd name="connsiteX24" fmla="*/ 141883 w 1021556"/>
                <a:gd name="connsiteY24" fmla="*/ 269577 h 510778"/>
                <a:gd name="connsiteX25" fmla="*/ 663302 w 1021556"/>
                <a:gd name="connsiteY25" fmla="*/ 269577 h 510778"/>
                <a:gd name="connsiteX26" fmla="*/ 890315 w 1021556"/>
                <a:gd name="connsiteY26" fmla="*/ 227013 h 510778"/>
                <a:gd name="connsiteX27" fmla="*/ 141883 w 1021556"/>
                <a:gd name="connsiteY27" fmla="*/ 227013 h 510778"/>
                <a:gd name="connsiteX28" fmla="*/ 141883 w 1021556"/>
                <a:gd name="connsiteY28" fmla="*/ 198636 h 510778"/>
                <a:gd name="connsiteX29" fmla="*/ 890315 w 1021556"/>
                <a:gd name="connsiteY29" fmla="*/ 198636 h 5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21556" h="510778">
                  <a:moveTo>
                    <a:pt x="975444" y="0"/>
                  </a:moveTo>
                  <a:lnTo>
                    <a:pt x="56753" y="0"/>
                  </a:lnTo>
                  <a:cubicBezTo>
                    <a:pt x="25410" y="0"/>
                    <a:pt x="0" y="25409"/>
                    <a:pt x="0" y="56753"/>
                  </a:cubicBezTo>
                  <a:lnTo>
                    <a:pt x="0" y="368895"/>
                  </a:lnTo>
                  <a:cubicBezTo>
                    <a:pt x="0" y="400239"/>
                    <a:pt x="25410" y="425648"/>
                    <a:pt x="56753" y="425648"/>
                  </a:cubicBezTo>
                  <a:lnTo>
                    <a:pt x="266030" y="425648"/>
                  </a:lnTo>
                  <a:lnTo>
                    <a:pt x="266030" y="510778"/>
                  </a:lnTo>
                  <a:lnTo>
                    <a:pt x="355416" y="425648"/>
                  </a:lnTo>
                  <a:lnTo>
                    <a:pt x="451897" y="425648"/>
                  </a:lnTo>
                  <a:lnTo>
                    <a:pt x="507231" y="510778"/>
                  </a:lnTo>
                  <a:lnTo>
                    <a:pt x="558309" y="425648"/>
                  </a:lnTo>
                  <a:lnTo>
                    <a:pt x="659046" y="425648"/>
                  </a:lnTo>
                  <a:lnTo>
                    <a:pt x="748432" y="510778"/>
                  </a:lnTo>
                  <a:lnTo>
                    <a:pt x="748432" y="425648"/>
                  </a:lnTo>
                  <a:lnTo>
                    <a:pt x="975444" y="425648"/>
                  </a:lnTo>
                  <a:cubicBezTo>
                    <a:pt x="1006788" y="425648"/>
                    <a:pt x="1032197" y="400239"/>
                    <a:pt x="1032197" y="368895"/>
                  </a:cubicBezTo>
                  <a:lnTo>
                    <a:pt x="1032197" y="56753"/>
                  </a:lnTo>
                  <a:cubicBezTo>
                    <a:pt x="1032197" y="25409"/>
                    <a:pt x="1006788" y="0"/>
                    <a:pt x="975444" y="0"/>
                  </a:cubicBezTo>
                  <a:close/>
                  <a:moveTo>
                    <a:pt x="141883" y="127695"/>
                  </a:moveTo>
                  <a:lnTo>
                    <a:pt x="805185" y="127695"/>
                  </a:lnTo>
                  <a:lnTo>
                    <a:pt x="805185" y="156071"/>
                  </a:lnTo>
                  <a:lnTo>
                    <a:pt x="141883" y="156071"/>
                  </a:lnTo>
                  <a:close/>
                  <a:moveTo>
                    <a:pt x="663302" y="297954"/>
                  </a:moveTo>
                  <a:lnTo>
                    <a:pt x="141883" y="297954"/>
                  </a:lnTo>
                  <a:lnTo>
                    <a:pt x="141883" y="269577"/>
                  </a:lnTo>
                  <a:lnTo>
                    <a:pt x="663302" y="269577"/>
                  </a:lnTo>
                  <a:close/>
                  <a:moveTo>
                    <a:pt x="890315" y="227013"/>
                  </a:moveTo>
                  <a:lnTo>
                    <a:pt x="141883" y="227013"/>
                  </a:lnTo>
                  <a:lnTo>
                    <a:pt x="141883" y="198636"/>
                  </a:lnTo>
                  <a:lnTo>
                    <a:pt x="890315" y="198636"/>
                  </a:lnTo>
                  <a:close/>
                </a:path>
              </a:pathLst>
            </a:custGeom>
            <a:gradFill>
              <a:gsLst>
                <a:gs pos="0">
                  <a:srgbClr val="0093EE"/>
                </a:gs>
                <a:gs pos="100000">
                  <a:srgbClr val="0065A2"/>
                </a:gs>
              </a:gsLst>
              <a:lin ang="5400000" scaled="0"/>
            </a:gradFill>
            <a:ln w="14188" cap="flat">
              <a:noFill/>
              <a:prstDash val="solid"/>
              <a:miter/>
            </a:ln>
          </p:spPr>
          <p:txBody>
            <a:bodyPr rtlCol="0" anchor="ctr"/>
            <a:lstStyle/>
            <a:p>
              <a:endParaRPr lang="en-GB"/>
            </a:p>
          </p:txBody>
        </p:sp>
        <p:pic>
          <p:nvPicPr>
            <p:cNvPr id="45" name="Graphic 44">
              <a:extLst>
                <a:ext uri="{FF2B5EF4-FFF2-40B4-BE49-F238E27FC236}">
                  <a16:creationId xmlns:a16="http://schemas.microsoft.com/office/drawing/2014/main" id="{B3D83817-82C0-4F36-9D45-F3F1ADCF3D5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56760" y="1508760"/>
              <a:ext cx="1120140" cy="1120140"/>
            </a:xfrm>
            <a:prstGeom prst="rect">
              <a:avLst/>
            </a:prstGeom>
          </p:spPr>
        </p:pic>
        <p:pic>
          <p:nvPicPr>
            <p:cNvPr id="47" name="Graphic 46">
              <a:extLst>
                <a:ext uri="{FF2B5EF4-FFF2-40B4-BE49-F238E27FC236}">
                  <a16:creationId xmlns:a16="http://schemas.microsoft.com/office/drawing/2014/main" id="{6179E68C-C6BF-4163-8A1A-3D4012DE2F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73240" y="1600200"/>
              <a:ext cx="1005840" cy="1005840"/>
            </a:xfrm>
            <a:prstGeom prst="rect">
              <a:avLst/>
            </a:prstGeom>
          </p:spPr>
        </p:pic>
      </p:grpSp>
      <p:sp>
        <p:nvSpPr>
          <p:cNvPr id="31" name="Content Placeholder 30">
            <a:extLst>
              <a:ext uri="{FF2B5EF4-FFF2-40B4-BE49-F238E27FC236}">
                <a16:creationId xmlns:a16="http://schemas.microsoft.com/office/drawing/2014/main" id="{E21DF1BB-99FF-42BD-BB08-7068B7EE43F8}"/>
              </a:ext>
            </a:extLst>
          </p:cNvPr>
          <p:cNvSpPr>
            <a:spLocks noGrp="1"/>
          </p:cNvSpPr>
          <p:nvPr>
            <p:ph sz="quarter" idx="12"/>
          </p:nvPr>
        </p:nvSpPr>
        <p:spPr>
          <a:xfrm>
            <a:off x="4999878" y="2920801"/>
            <a:ext cx="2517574" cy="305037"/>
          </a:xfrm>
        </p:spPr>
        <p:txBody>
          <a:bodyP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Other external work</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Content Placeholder 47">
            <a:extLst>
              <a:ext uri="{FF2B5EF4-FFF2-40B4-BE49-F238E27FC236}">
                <a16:creationId xmlns:a16="http://schemas.microsoft.com/office/drawing/2014/main" id="{C3B3949D-4EAE-4A67-AF73-8B00C1A72B51}"/>
              </a:ext>
            </a:extLst>
          </p:cNvPr>
          <p:cNvSpPr>
            <a:spLocks noGrp="1"/>
          </p:cNvSpPr>
          <p:nvPr>
            <p:ph sz="quarter" idx="13"/>
          </p:nvPr>
        </p:nvSpPr>
        <p:spPr>
          <a:xfrm>
            <a:off x="4415043" y="3347247"/>
            <a:ext cx="3775537" cy="1947835"/>
          </a:xfrm>
        </p:spPr>
        <p:txBody>
          <a:bodyPr>
            <a:noAutofit/>
          </a:bodyPr>
          <a:lstStyle/>
          <a:p>
            <a:pPr marL="216000" marR="0" lvl="0" indent="-216000" algn="l" defTabSz="914400" rtl="0" eaLnBrk="1" fontAlgn="auto" latinLnBrk="0" hangingPunct="1">
              <a:lnSpc>
                <a:spcPct val="99000"/>
              </a:lnSpc>
              <a:spcBef>
                <a:spcPts val="0"/>
              </a:spcBef>
              <a:spcAft>
                <a:spcPts val="700"/>
              </a:spcAft>
              <a:buClrTx/>
              <a:buSzTx/>
              <a:buFont typeface="Arial" panose="020B0604020202020204" pitchFamily="34" charset="0"/>
              <a:buChar char="•"/>
              <a:tabLst/>
              <a:defRPr/>
            </a:pPr>
            <a:r>
              <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Parallel discussions with other regulators on best practice to feed into OGA report</a:t>
            </a:r>
          </a:p>
          <a:p>
            <a:pPr marL="216000" marR="0" lvl="0" indent="-21600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600" b="1"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Opportunity for 1:1 OGA meetings with industry</a:t>
            </a:r>
          </a:p>
          <a:p>
            <a:pPr marL="216000" marR="0" lvl="0"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Involvement of and views from BEIS and OPRED</a:t>
            </a:r>
          </a:p>
        </p:txBody>
      </p:sp>
      <p:grpSp>
        <p:nvGrpSpPr>
          <p:cNvPr id="46" name="Group 45">
            <a:extLst>
              <a:ext uri="{FF2B5EF4-FFF2-40B4-BE49-F238E27FC236}">
                <a16:creationId xmlns:a16="http://schemas.microsoft.com/office/drawing/2014/main" id="{42277333-7856-45D9-A11E-42CA0EC3785C}"/>
              </a:ext>
              <a:ext uri="{C183D7F6-B498-43B3-948B-1728B52AA6E4}">
                <adec:decorative xmlns:adec="http://schemas.microsoft.com/office/drawing/2017/decorative" val="1"/>
              </a:ext>
            </a:extLst>
          </p:cNvPr>
          <p:cNvGrpSpPr/>
          <p:nvPr/>
        </p:nvGrpSpPr>
        <p:grpSpPr>
          <a:xfrm>
            <a:off x="8709660" y="1601073"/>
            <a:ext cx="2994660" cy="1186577"/>
            <a:chOff x="8709660" y="1601073"/>
            <a:chExt cx="2994660" cy="1186577"/>
          </a:xfrm>
        </p:grpSpPr>
        <p:sp>
          <p:nvSpPr>
            <p:cNvPr id="61" name="Rectangle 60">
              <a:extLst>
                <a:ext uri="{FF2B5EF4-FFF2-40B4-BE49-F238E27FC236}">
                  <a16:creationId xmlns:a16="http://schemas.microsoft.com/office/drawing/2014/main" id="{053E6F75-5AD2-4BF6-BED2-AF51558381F0}"/>
                </a:ext>
                <a:ext uri="{C183D7F6-B498-43B3-948B-1728B52AA6E4}">
                  <adec:decorative xmlns:adec="http://schemas.microsoft.com/office/drawing/2017/decorative" val="1"/>
                </a:ext>
              </a:extLst>
            </p:cNvPr>
            <p:cNvSpPr/>
            <p:nvPr/>
          </p:nvSpPr>
          <p:spPr>
            <a:xfrm>
              <a:off x="9969500" y="1828800"/>
              <a:ext cx="730250" cy="958850"/>
            </a:xfrm>
            <a:prstGeom prst="rect">
              <a:avLst/>
            </a:prstGeom>
            <a:solidFill>
              <a:schemeClr val="bg1"/>
            </a:solidFill>
            <a:ln w="41275">
              <a:gradFill>
                <a:gsLst>
                  <a:gs pos="100000">
                    <a:srgbClr val="868686"/>
                  </a:gs>
                  <a:gs pos="0">
                    <a:srgbClr val="BFBFB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8D0684BA-D3E0-44B3-9C5F-50114638CE1D}"/>
                </a:ext>
                <a:ext uri="{C183D7F6-B498-43B3-948B-1728B52AA6E4}">
                  <adec:decorative xmlns:adec="http://schemas.microsoft.com/office/drawing/2017/decorative" val="1"/>
                </a:ext>
              </a:extLst>
            </p:cNvPr>
            <p:cNvSpPr/>
            <p:nvPr/>
          </p:nvSpPr>
          <p:spPr>
            <a:xfrm>
              <a:off x="9867900" y="1739900"/>
              <a:ext cx="730250" cy="958850"/>
            </a:xfrm>
            <a:prstGeom prst="rect">
              <a:avLst/>
            </a:prstGeom>
            <a:solidFill>
              <a:schemeClr val="bg1"/>
            </a:solidFill>
            <a:ln w="41275">
              <a:gradFill>
                <a:gsLst>
                  <a:gs pos="100000">
                    <a:srgbClr val="868686"/>
                  </a:gs>
                  <a:gs pos="0">
                    <a:srgbClr val="BFBFB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10DA92E3-D07B-4FA9-8345-E33977DDFABF}"/>
                </a:ext>
                <a:ext uri="{C183D7F6-B498-43B3-948B-1728B52AA6E4}">
                  <adec:decorative xmlns:adec="http://schemas.microsoft.com/office/drawing/2017/decorative" val="1"/>
                </a:ext>
              </a:extLst>
            </p:cNvPr>
            <p:cNvSpPr/>
            <p:nvPr/>
          </p:nvSpPr>
          <p:spPr>
            <a:xfrm>
              <a:off x="9772650" y="1644650"/>
              <a:ext cx="730250" cy="952500"/>
            </a:xfrm>
            <a:custGeom>
              <a:avLst/>
              <a:gdLst>
                <a:gd name="connsiteX0" fmla="*/ 19050 w 730250"/>
                <a:gd name="connsiteY0" fmla="*/ 6350 h 952500"/>
                <a:gd name="connsiteX1" fmla="*/ 463550 w 730250"/>
                <a:gd name="connsiteY1" fmla="*/ 0 h 952500"/>
                <a:gd name="connsiteX2" fmla="*/ 730250 w 730250"/>
                <a:gd name="connsiteY2" fmla="*/ 266700 h 952500"/>
                <a:gd name="connsiteX3" fmla="*/ 730250 w 730250"/>
                <a:gd name="connsiteY3" fmla="*/ 952500 h 952500"/>
                <a:gd name="connsiteX4" fmla="*/ 0 w 730250"/>
                <a:gd name="connsiteY4" fmla="*/ 952500 h 952500"/>
                <a:gd name="connsiteX5" fmla="*/ 19050 w 730250"/>
                <a:gd name="connsiteY5" fmla="*/ 635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250" h="952500">
                  <a:moveTo>
                    <a:pt x="19050" y="6350"/>
                  </a:moveTo>
                  <a:lnTo>
                    <a:pt x="463550" y="0"/>
                  </a:lnTo>
                  <a:lnTo>
                    <a:pt x="730250" y="266700"/>
                  </a:lnTo>
                  <a:lnTo>
                    <a:pt x="730250" y="952500"/>
                  </a:lnTo>
                  <a:lnTo>
                    <a:pt x="0" y="952500"/>
                  </a:lnTo>
                  <a:lnTo>
                    <a:pt x="19050" y="6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Graphic 50">
              <a:extLst>
                <a:ext uri="{FF2B5EF4-FFF2-40B4-BE49-F238E27FC236}">
                  <a16:creationId xmlns:a16="http://schemas.microsoft.com/office/drawing/2014/main" id="{40CDB6BB-A846-4887-9F04-282192CC5ADE}"/>
                </a:ext>
                <a:ext uri="{C183D7F6-B498-43B3-948B-1728B52AA6E4}">
                  <adec:decorative xmlns:adec="http://schemas.microsoft.com/office/drawing/2017/decorative" val="1"/>
                </a:ext>
              </a:extLst>
            </p:cNvPr>
            <p:cNvSpPr/>
            <p:nvPr/>
          </p:nvSpPr>
          <p:spPr>
            <a:xfrm>
              <a:off x="9737080" y="1601073"/>
              <a:ext cx="796628" cy="1027907"/>
            </a:xfrm>
            <a:custGeom>
              <a:avLst/>
              <a:gdLst>
                <a:gd name="connsiteX0" fmla="*/ 77093 w 796627"/>
                <a:gd name="connsiteY0" fmla="*/ 950814 h 1027906"/>
                <a:gd name="connsiteX1" fmla="*/ 77093 w 796627"/>
                <a:gd name="connsiteY1" fmla="*/ 77093 h 1027906"/>
                <a:gd name="connsiteX2" fmla="*/ 436860 w 796627"/>
                <a:gd name="connsiteY2" fmla="*/ 77093 h 1027906"/>
                <a:gd name="connsiteX3" fmla="*/ 436860 w 796627"/>
                <a:gd name="connsiteY3" fmla="*/ 346919 h 1027906"/>
                <a:gd name="connsiteX4" fmla="*/ 719535 w 796627"/>
                <a:gd name="connsiteY4" fmla="*/ 346919 h 1027906"/>
                <a:gd name="connsiteX5" fmla="*/ 719535 w 796627"/>
                <a:gd name="connsiteY5" fmla="*/ 950814 h 1027906"/>
                <a:gd name="connsiteX6" fmla="*/ 77093 w 796627"/>
                <a:gd name="connsiteY6" fmla="*/ 950814 h 1027906"/>
                <a:gd name="connsiteX7" fmla="*/ 513953 w 796627"/>
                <a:gd name="connsiteY7" fmla="*/ 109215 h 1027906"/>
                <a:gd name="connsiteX8" fmla="*/ 674564 w 796627"/>
                <a:gd name="connsiteY8" fmla="*/ 269826 h 1027906"/>
                <a:gd name="connsiteX9" fmla="*/ 513953 w 796627"/>
                <a:gd name="connsiteY9" fmla="*/ 269826 h 1027906"/>
                <a:gd name="connsiteX10" fmla="*/ 513953 w 796627"/>
                <a:gd name="connsiteY10" fmla="*/ 109215 h 1027906"/>
                <a:gd name="connsiteX11" fmla="*/ 513953 w 796627"/>
                <a:gd name="connsiteY11" fmla="*/ 0 h 1027906"/>
                <a:gd name="connsiteX12" fmla="*/ 0 w 796627"/>
                <a:gd name="connsiteY12" fmla="*/ 0 h 1027906"/>
                <a:gd name="connsiteX13" fmla="*/ 0 w 796627"/>
                <a:gd name="connsiteY13" fmla="*/ 1027907 h 1027906"/>
                <a:gd name="connsiteX14" fmla="*/ 796628 w 796627"/>
                <a:gd name="connsiteY14" fmla="*/ 1027907 h 1027906"/>
                <a:gd name="connsiteX15" fmla="*/ 796628 w 796627"/>
                <a:gd name="connsiteY15" fmla="*/ 282674 h 1027906"/>
                <a:gd name="connsiteX16" fmla="*/ 513953 w 796627"/>
                <a:gd name="connsiteY16" fmla="*/ 0 h 102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627" h="1027906">
                  <a:moveTo>
                    <a:pt x="77093" y="950814"/>
                  </a:moveTo>
                  <a:lnTo>
                    <a:pt x="77093" y="77093"/>
                  </a:lnTo>
                  <a:lnTo>
                    <a:pt x="436860" y="77093"/>
                  </a:lnTo>
                  <a:lnTo>
                    <a:pt x="436860" y="346919"/>
                  </a:lnTo>
                  <a:lnTo>
                    <a:pt x="719535" y="346919"/>
                  </a:lnTo>
                  <a:lnTo>
                    <a:pt x="719535" y="950814"/>
                  </a:lnTo>
                  <a:lnTo>
                    <a:pt x="77093" y="950814"/>
                  </a:lnTo>
                  <a:close/>
                  <a:moveTo>
                    <a:pt x="513953" y="109215"/>
                  </a:moveTo>
                  <a:lnTo>
                    <a:pt x="674564" y="269826"/>
                  </a:lnTo>
                  <a:lnTo>
                    <a:pt x="513953" y="269826"/>
                  </a:lnTo>
                  <a:lnTo>
                    <a:pt x="513953" y="109215"/>
                  </a:lnTo>
                  <a:close/>
                  <a:moveTo>
                    <a:pt x="513953" y="0"/>
                  </a:moveTo>
                  <a:lnTo>
                    <a:pt x="0" y="0"/>
                  </a:lnTo>
                  <a:lnTo>
                    <a:pt x="0" y="1027907"/>
                  </a:lnTo>
                  <a:lnTo>
                    <a:pt x="796628" y="1027907"/>
                  </a:lnTo>
                  <a:lnTo>
                    <a:pt x="796628" y="282674"/>
                  </a:lnTo>
                  <a:lnTo>
                    <a:pt x="513953" y="0"/>
                  </a:lnTo>
                  <a:close/>
                </a:path>
              </a:pathLst>
            </a:custGeom>
            <a:gradFill>
              <a:gsLst>
                <a:gs pos="100000">
                  <a:schemeClr val="bg1">
                    <a:lumMod val="50000"/>
                  </a:schemeClr>
                </a:gs>
                <a:gs pos="0">
                  <a:schemeClr val="bg1">
                    <a:lumMod val="75000"/>
                  </a:schemeClr>
                </a:gs>
              </a:gsLst>
              <a:lin ang="5400000" scaled="0"/>
            </a:gradFill>
            <a:ln w="2857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55" name="Graphic 52">
              <a:extLst>
                <a:ext uri="{FF2B5EF4-FFF2-40B4-BE49-F238E27FC236}">
                  <a16:creationId xmlns:a16="http://schemas.microsoft.com/office/drawing/2014/main" id="{C12CA638-4842-44FE-ADC7-422EB6C67F60}"/>
                </a:ext>
              </a:extLst>
            </p:cNvPr>
            <p:cNvGrpSpPr/>
            <p:nvPr/>
          </p:nvGrpSpPr>
          <p:grpSpPr>
            <a:xfrm rot="207938">
              <a:off x="9888859" y="1881292"/>
              <a:ext cx="475930" cy="660046"/>
              <a:chOff x="9968234" y="1938442"/>
              <a:chExt cx="475930" cy="660046"/>
            </a:xfrm>
            <a:gradFill>
              <a:gsLst>
                <a:gs pos="0">
                  <a:srgbClr val="0093EE"/>
                </a:gs>
                <a:gs pos="100000">
                  <a:srgbClr val="0065A2"/>
                </a:gs>
              </a:gsLst>
              <a:lin ang="5400000" scaled="0"/>
            </a:gradFill>
          </p:grpSpPr>
          <p:sp>
            <p:nvSpPr>
              <p:cNvPr id="56" name="Freeform: Shape 55">
                <a:extLst>
                  <a:ext uri="{FF2B5EF4-FFF2-40B4-BE49-F238E27FC236}">
                    <a16:creationId xmlns:a16="http://schemas.microsoft.com/office/drawing/2014/main" id="{F39D7C3C-EB48-4EC4-81A7-1298D97AC484}"/>
                  </a:ext>
                  <a:ext uri="{C183D7F6-B498-43B3-948B-1728B52AA6E4}">
                    <adec:decorative xmlns:adec="http://schemas.microsoft.com/office/drawing/2017/decorative" val="1"/>
                  </a:ext>
                </a:extLst>
              </p:cNvPr>
              <p:cNvSpPr/>
              <p:nvPr/>
            </p:nvSpPr>
            <p:spPr>
              <a:xfrm>
                <a:off x="10191745" y="2041959"/>
                <a:ext cx="250124" cy="552354"/>
              </a:xfrm>
              <a:custGeom>
                <a:avLst/>
                <a:gdLst>
                  <a:gd name="connsiteX0" fmla="*/ 253462 w 250123"/>
                  <a:gd name="connsiteY0" fmla="*/ 233106 h 552354"/>
                  <a:gd name="connsiteX1" fmla="*/ 200310 w 250123"/>
                  <a:gd name="connsiteY1" fmla="*/ 83032 h 552354"/>
                  <a:gd name="connsiteX2" fmla="*/ 66911 w 250123"/>
                  <a:gd name="connsiteY2" fmla="*/ 353 h 552354"/>
                  <a:gd name="connsiteX3" fmla="*/ 50236 w 250123"/>
                  <a:gd name="connsiteY3" fmla="*/ 10775 h 552354"/>
                  <a:gd name="connsiteX4" fmla="*/ 60658 w 250123"/>
                  <a:gd name="connsiteY4" fmla="*/ 27450 h 552354"/>
                  <a:gd name="connsiteX5" fmla="*/ 225323 w 250123"/>
                  <a:gd name="connsiteY5" fmla="*/ 233106 h 552354"/>
                  <a:gd name="connsiteX6" fmla="*/ 43983 w 250123"/>
                  <a:gd name="connsiteY6" fmla="*/ 441542 h 552354"/>
                  <a:gd name="connsiteX7" fmla="*/ 115199 w 250123"/>
                  <a:gd name="connsiteY7" fmla="*/ 350525 h 552354"/>
                  <a:gd name="connsiteX8" fmla="*/ 112767 w 250123"/>
                  <a:gd name="connsiteY8" fmla="*/ 331071 h 552354"/>
                  <a:gd name="connsiteX9" fmla="*/ 93313 w 250123"/>
                  <a:gd name="connsiteY9" fmla="*/ 333503 h 552354"/>
                  <a:gd name="connsiteX10" fmla="*/ 2990 w 250123"/>
                  <a:gd name="connsiteY10" fmla="*/ 448837 h 552354"/>
                  <a:gd name="connsiteX11" fmla="*/ 211 w 250123"/>
                  <a:gd name="connsiteY11" fmla="*/ 459606 h 552354"/>
                  <a:gd name="connsiteX12" fmla="*/ 6117 w 250123"/>
                  <a:gd name="connsiteY12" fmla="*/ 468986 h 552354"/>
                  <a:gd name="connsiteX13" fmla="*/ 131526 w 250123"/>
                  <a:gd name="connsiteY13" fmla="*/ 552012 h 552354"/>
                  <a:gd name="connsiteX14" fmla="*/ 139169 w 250123"/>
                  <a:gd name="connsiteY14" fmla="*/ 554444 h 552354"/>
                  <a:gd name="connsiteX15" fmla="*/ 150633 w 250123"/>
                  <a:gd name="connsiteY15" fmla="*/ 548191 h 552354"/>
                  <a:gd name="connsiteX16" fmla="*/ 146812 w 250123"/>
                  <a:gd name="connsiteY16" fmla="*/ 529085 h 552354"/>
                  <a:gd name="connsiteX17" fmla="*/ 54752 w 250123"/>
                  <a:gd name="connsiteY17" fmla="*/ 467943 h 552354"/>
                  <a:gd name="connsiteX18" fmla="*/ 253462 w 250123"/>
                  <a:gd name="connsiteY18" fmla="*/ 233106 h 55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123" h="552354">
                    <a:moveTo>
                      <a:pt x="253462" y="233106"/>
                    </a:moveTo>
                    <a:cubicBezTo>
                      <a:pt x="253462" y="178565"/>
                      <a:pt x="234702" y="125067"/>
                      <a:pt x="200310" y="83032"/>
                    </a:cubicBezTo>
                    <a:cubicBezTo>
                      <a:pt x="166613" y="41345"/>
                      <a:pt x="119020" y="12164"/>
                      <a:pt x="66911" y="353"/>
                    </a:cubicBezTo>
                    <a:cubicBezTo>
                      <a:pt x="59268" y="-1384"/>
                      <a:pt x="51973" y="3479"/>
                      <a:pt x="50236" y="10775"/>
                    </a:cubicBezTo>
                    <a:cubicBezTo>
                      <a:pt x="48499" y="18417"/>
                      <a:pt x="53363" y="25713"/>
                      <a:pt x="60658" y="27450"/>
                    </a:cubicBezTo>
                    <a:cubicBezTo>
                      <a:pt x="156191" y="48641"/>
                      <a:pt x="225323" y="135141"/>
                      <a:pt x="225323" y="233106"/>
                    </a:cubicBezTo>
                    <a:cubicBezTo>
                      <a:pt x="225323" y="339408"/>
                      <a:pt x="146464" y="427299"/>
                      <a:pt x="43983" y="441542"/>
                    </a:cubicBezTo>
                    <a:lnTo>
                      <a:pt x="115199" y="350525"/>
                    </a:lnTo>
                    <a:cubicBezTo>
                      <a:pt x="120062" y="344619"/>
                      <a:pt x="119020" y="335587"/>
                      <a:pt x="112767" y="331071"/>
                    </a:cubicBezTo>
                    <a:cubicBezTo>
                      <a:pt x="106861" y="326207"/>
                      <a:pt x="97829" y="327249"/>
                      <a:pt x="93313" y="333503"/>
                    </a:cubicBezTo>
                    <a:lnTo>
                      <a:pt x="2990" y="448837"/>
                    </a:lnTo>
                    <a:cubicBezTo>
                      <a:pt x="559" y="451963"/>
                      <a:pt x="-483" y="455785"/>
                      <a:pt x="211" y="459606"/>
                    </a:cubicBezTo>
                    <a:cubicBezTo>
                      <a:pt x="906" y="463427"/>
                      <a:pt x="2990" y="466901"/>
                      <a:pt x="6117" y="468986"/>
                    </a:cubicBezTo>
                    <a:lnTo>
                      <a:pt x="131526" y="552012"/>
                    </a:lnTo>
                    <a:cubicBezTo>
                      <a:pt x="133958" y="553749"/>
                      <a:pt x="136390" y="554444"/>
                      <a:pt x="139169" y="554444"/>
                    </a:cubicBezTo>
                    <a:cubicBezTo>
                      <a:pt x="143685" y="554444"/>
                      <a:pt x="148201" y="552360"/>
                      <a:pt x="150633" y="548191"/>
                    </a:cubicBezTo>
                    <a:cubicBezTo>
                      <a:pt x="154802" y="541938"/>
                      <a:pt x="153065" y="533253"/>
                      <a:pt x="146812" y="529085"/>
                    </a:cubicBezTo>
                    <a:lnTo>
                      <a:pt x="54752" y="467943"/>
                    </a:lnTo>
                    <a:cubicBezTo>
                      <a:pt x="167655" y="449184"/>
                      <a:pt x="253462" y="351220"/>
                      <a:pt x="253462" y="233106"/>
                    </a:cubicBezTo>
                    <a:close/>
                  </a:path>
                </a:pathLst>
              </a:custGeom>
              <a:grpFill/>
              <a:ln w="3407"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6E8B3CA3-35D6-43CE-B623-53824D3FF104}"/>
                  </a:ext>
                  <a:ext uri="{C183D7F6-B498-43B3-948B-1728B52AA6E4}">
                    <adec:decorative xmlns:adec="http://schemas.microsoft.com/office/drawing/2017/decorative" val="1"/>
                  </a:ext>
                </a:extLst>
              </p:cNvPr>
              <p:cNvSpPr/>
              <p:nvPr/>
            </p:nvSpPr>
            <p:spPr>
              <a:xfrm>
                <a:off x="9968234" y="1938664"/>
                <a:ext cx="257072" cy="569724"/>
              </a:xfrm>
              <a:custGeom>
                <a:avLst/>
                <a:gdLst>
                  <a:gd name="connsiteX0" fmla="*/ 129925 w 257071"/>
                  <a:gd name="connsiteY0" fmla="*/ 224889 h 569723"/>
                  <a:gd name="connsiteX1" fmla="*/ 139652 w 257071"/>
                  <a:gd name="connsiteY1" fmla="*/ 229058 h 569723"/>
                  <a:gd name="connsiteX2" fmla="*/ 149379 w 257071"/>
                  <a:gd name="connsiteY2" fmla="*/ 224889 h 569723"/>
                  <a:gd name="connsiteX3" fmla="*/ 253250 w 257071"/>
                  <a:gd name="connsiteY3" fmla="*/ 121366 h 569723"/>
                  <a:gd name="connsiteX4" fmla="*/ 257419 w 257071"/>
                  <a:gd name="connsiteY4" fmla="*/ 110944 h 569723"/>
                  <a:gd name="connsiteX5" fmla="*/ 252556 w 257071"/>
                  <a:gd name="connsiteY5" fmla="*/ 100870 h 569723"/>
                  <a:gd name="connsiteX6" fmla="*/ 138263 w 257071"/>
                  <a:gd name="connsiteY6" fmla="*/ 3252 h 569723"/>
                  <a:gd name="connsiteX7" fmla="*/ 118809 w 257071"/>
                  <a:gd name="connsiteY7" fmla="*/ 4642 h 569723"/>
                  <a:gd name="connsiteX8" fmla="*/ 120198 w 257071"/>
                  <a:gd name="connsiteY8" fmla="*/ 24096 h 569723"/>
                  <a:gd name="connsiteX9" fmla="*/ 208437 w 257071"/>
                  <a:gd name="connsiteY9" fmla="*/ 99828 h 569723"/>
                  <a:gd name="connsiteX10" fmla="*/ 0 w 257071"/>
                  <a:gd name="connsiteY10" fmla="*/ 336402 h 569723"/>
                  <a:gd name="connsiteX11" fmla="*/ 191067 w 257071"/>
                  <a:gd name="connsiteY11" fmla="*/ 570197 h 569723"/>
                  <a:gd name="connsiteX12" fmla="*/ 193846 w 257071"/>
                  <a:gd name="connsiteY12" fmla="*/ 570545 h 569723"/>
                  <a:gd name="connsiteX13" fmla="*/ 207394 w 257071"/>
                  <a:gd name="connsiteY13" fmla="*/ 559428 h 569723"/>
                  <a:gd name="connsiteX14" fmla="*/ 196625 w 257071"/>
                  <a:gd name="connsiteY14" fmla="*/ 543101 h 569723"/>
                  <a:gd name="connsiteX15" fmla="*/ 27792 w 257071"/>
                  <a:gd name="connsiteY15" fmla="*/ 336402 h 569723"/>
                  <a:gd name="connsiteX16" fmla="*/ 207394 w 257071"/>
                  <a:gd name="connsiteY16" fmla="*/ 127966 h 569723"/>
                  <a:gd name="connsiteX17" fmla="*/ 129925 w 257071"/>
                  <a:gd name="connsiteY17" fmla="*/ 205087 h 569723"/>
                  <a:gd name="connsiteX18" fmla="*/ 129925 w 257071"/>
                  <a:gd name="connsiteY18" fmla="*/ 224889 h 56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071" h="569723">
                    <a:moveTo>
                      <a:pt x="129925" y="224889"/>
                    </a:moveTo>
                    <a:cubicBezTo>
                      <a:pt x="132705" y="227668"/>
                      <a:pt x="136179" y="229058"/>
                      <a:pt x="139652" y="229058"/>
                    </a:cubicBezTo>
                    <a:cubicBezTo>
                      <a:pt x="143126" y="229058"/>
                      <a:pt x="146600" y="227668"/>
                      <a:pt x="149379" y="224889"/>
                    </a:cubicBezTo>
                    <a:lnTo>
                      <a:pt x="253250" y="121366"/>
                    </a:lnTo>
                    <a:cubicBezTo>
                      <a:pt x="256029" y="118587"/>
                      <a:pt x="257419" y="114765"/>
                      <a:pt x="257419" y="110944"/>
                    </a:cubicBezTo>
                    <a:cubicBezTo>
                      <a:pt x="257419" y="107123"/>
                      <a:pt x="255682" y="103301"/>
                      <a:pt x="252556" y="100870"/>
                    </a:cubicBezTo>
                    <a:lnTo>
                      <a:pt x="138263" y="3252"/>
                    </a:lnTo>
                    <a:cubicBezTo>
                      <a:pt x="132357" y="-1611"/>
                      <a:pt x="123672" y="-916"/>
                      <a:pt x="118809" y="4642"/>
                    </a:cubicBezTo>
                    <a:cubicBezTo>
                      <a:pt x="113945" y="10548"/>
                      <a:pt x="114640" y="19232"/>
                      <a:pt x="120198" y="24096"/>
                    </a:cubicBezTo>
                    <a:lnTo>
                      <a:pt x="208437" y="99828"/>
                    </a:lnTo>
                    <a:cubicBezTo>
                      <a:pt x="91365" y="114765"/>
                      <a:pt x="0" y="215162"/>
                      <a:pt x="0" y="336402"/>
                    </a:cubicBezTo>
                    <a:cubicBezTo>
                      <a:pt x="0" y="449652"/>
                      <a:pt x="80248" y="547964"/>
                      <a:pt x="191067" y="570197"/>
                    </a:cubicBezTo>
                    <a:cubicBezTo>
                      <a:pt x="192109" y="570545"/>
                      <a:pt x="192804" y="570545"/>
                      <a:pt x="193846" y="570545"/>
                    </a:cubicBezTo>
                    <a:cubicBezTo>
                      <a:pt x="200446" y="570545"/>
                      <a:pt x="206005" y="566028"/>
                      <a:pt x="207394" y="559428"/>
                    </a:cubicBezTo>
                    <a:cubicBezTo>
                      <a:pt x="208784" y="551785"/>
                      <a:pt x="203920" y="544490"/>
                      <a:pt x="196625" y="543101"/>
                    </a:cubicBezTo>
                    <a:cubicBezTo>
                      <a:pt x="98660" y="523299"/>
                      <a:pt x="27792" y="436451"/>
                      <a:pt x="27792" y="336402"/>
                    </a:cubicBezTo>
                    <a:cubicBezTo>
                      <a:pt x="27792" y="230795"/>
                      <a:pt x="105955" y="143252"/>
                      <a:pt x="207394" y="127966"/>
                    </a:cubicBezTo>
                    <a:lnTo>
                      <a:pt x="129925" y="205087"/>
                    </a:lnTo>
                    <a:cubicBezTo>
                      <a:pt x="124367" y="210646"/>
                      <a:pt x="124367" y="219331"/>
                      <a:pt x="129925" y="224889"/>
                    </a:cubicBezTo>
                    <a:close/>
                  </a:path>
                </a:pathLst>
              </a:custGeom>
              <a:grpFill/>
              <a:ln w="3407" cap="flat">
                <a:noFill/>
                <a:prstDash val="solid"/>
                <a:miter/>
              </a:ln>
            </p:spPr>
            <p:txBody>
              <a:bodyPr rtlCol="0" anchor="ctr"/>
              <a:lstStyle/>
              <a:p>
                <a:endParaRPr lang="en-GB"/>
              </a:p>
            </p:txBody>
          </p:sp>
        </p:grpSp>
        <p:pic>
          <p:nvPicPr>
            <p:cNvPr id="63" name="Graphic 62">
              <a:extLst>
                <a:ext uri="{FF2B5EF4-FFF2-40B4-BE49-F238E27FC236}">
                  <a16:creationId xmlns:a16="http://schemas.microsoft.com/office/drawing/2014/main" id="{58C1D019-E8EC-4BA2-8C85-BA2C00738A4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09660" y="1706880"/>
              <a:ext cx="952500" cy="952500"/>
            </a:xfrm>
            <a:prstGeom prst="rect">
              <a:avLst/>
            </a:prstGeom>
          </p:spPr>
        </p:pic>
        <p:pic>
          <p:nvPicPr>
            <p:cNvPr id="65" name="Graphic 64">
              <a:extLst>
                <a:ext uri="{FF2B5EF4-FFF2-40B4-BE49-F238E27FC236}">
                  <a16:creationId xmlns:a16="http://schemas.microsoft.com/office/drawing/2014/main" id="{ADE55735-1A60-43D1-BF18-D38D993964E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89920" y="1775460"/>
              <a:ext cx="914400" cy="914400"/>
            </a:xfrm>
            <a:prstGeom prst="rect">
              <a:avLst/>
            </a:prstGeom>
          </p:spPr>
        </p:pic>
      </p:grpSp>
      <p:sp>
        <p:nvSpPr>
          <p:cNvPr id="49" name="Content Placeholder 48">
            <a:extLst>
              <a:ext uri="{FF2B5EF4-FFF2-40B4-BE49-F238E27FC236}">
                <a16:creationId xmlns:a16="http://schemas.microsoft.com/office/drawing/2014/main" id="{8509992E-174B-47F1-B278-7E380D760B2E}"/>
              </a:ext>
            </a:extLst>
          </p:cNvPr>
          <p:cNvSpPr>
            <a:spLocks noGrp="1"/>
          </p:cNvSpPr>
          <p:nvPr>
            <p:ph sz="quarter" idx="14"/>
          </p:nvPr>
        </p:nvSpPr>
        <p:spPr>
          <a:xfrm>
            <a:off x="8969375" y="2912405"/>
            <a:ext cx="2625725" cy="680911"/>
          </a:xfrm>
        </p:spPr>
        <p:txBody>
          <a:bodyP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Dovetail with internal OGA project</a:t>
            </a:r>
          </a:p>
        </p:txBody>
      </p:sp>
      <p:sp>
        <p:nvSpPr>
          <p:cNvPr id="50" name="Content Placeholder 49">
            <a:extLst>
              <a:ext uri="{FF2B5EF4-FFF2-40B4-BE49-F238E27FC236}">
                <a16:creationId xmlns:a16="http://schemas.microsoft.com/office/drawing/2014/main" id="{918C7100-E8A0-46C4-97A4-2E16B1B57669}"/>
              </a:ext>
            </a:extLst>
          </p:cNvPr>
          <p:cNvSpPr>
            <a:spLocks noGrp="1"/>
          </p:cNvSpPr>
          <p:nvPr>
            <p:ph sz="quarter" idx="15"/>
          </p:nvPr>
        </p:nvSpPr>
        <p:spPr>
          <a:xfrm>
            <a:off x="8480840" y="3607586"/>
            <a:ext cx="3503962" cy="1600309"/>
          </a:xfrm>
        </p:spPr>
        <p:txBody>
          <a:bodyPr>
            <a:noAutofit/>
          </a:bodyPr>
          <a:lstStyle/>
          <a:p>
            <a:pPr marL="216000" marR="0" lvl="0"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Examining and refreshing existing guidance on licence and consents</a:t>
            </a:r>
          </a:p>
          <a:p>
            <a:pPr marL="216000" marR="0" lvl="0"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Issue of Regulatory Obligations summary document</a:t>
            </a:r>
          </a:p>
          <a:p>
            <a:pPr marL="216000" marR="0" lvl="0"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Learning from Thematic Review</a:t>
            </a:r>
          </a:p>
        </p:txBody>
      </p:sp>
    </p:spTree>
    <p:extLst>
      <p:ext uri="{BB962C8B-B14F-4D97-AF65-F5344CB8AC3E}">
        <p14:creationId xmlns:p14="http://schemas.microsoft.com/office/powerpoint/2010/main" val="421847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F7E0735-4904-45AD-87C8-A36DDEF8B46F}"/>
              </a:ext>
            </a:extLst>
          </p:cNvPr>
          <p:cNvSpPr>
            <a:spLocks noGrp="1"/>
          </p:cNvSpPr>
          <p:nvPr>
            <p:ph type="title"/>
          </p:nvPr>
        </p:nvSpPr>
        <p:spPr>
          <a:xfrm>
            <a:off x="528352" y="243108"/>
            <a:ext cx="4914900" cy="498030"/>
          </a:xfrm>
          <a:noFill/>
        </p:spPr>
        <p:txBody>
          <a:bodyPr vert="horz" wrap="square" lIns="91440" tIns="45720" rIns="91440" bIns="45720" rtlCol="0" anchor="b">
            <a:spAutoFit/>
          </a:bodyPr>
          <a:lstStyle/>
          <a:p>
            <a:r>
              <a:rPr lang="en-GB" sz="2800" b="1" spc="-50" dirty="0">
                <a:solidFill>
                  <a:srgbClr val="007EAE"/>
                </a:solidFill>
                <a:latin typeface="Arial" panose="020B0604020202020204" pitchFamily="34" charset="0"/>
                <a:ea typeface="+mn-ea"/>
                <a:cs typeface="Arial" panose="020B0604020202020204" pitchFamily="34" charset="0"/>
              </a:rPr>
              <a:t>Thematic Review outcomes	</a:t>
            </a:r>
          </a:p>
        </p:txBody>
      </p:sp>
      <p:grpSp>
        <p:nvGrpSpPr>
          <p:cNvPr id="20" name="Group 19" descr="Thematic review of Oil &amp; Gas Authority hardcopy.">
            <a:extLst>
              <a:ext uri="{FF2B5EF4-FFF2-40B4-BE49-F238E27FC236}">
                <a16:creationId xmlns:a16="http://schemas.microsoft.com/office/drawing/2014/main" id="{0FE37C5A-5791-47C4-ABE3-C6EFD4076377}"/>
              </a:ext>
            </a:extLst>
          </p:cNvPr>
          <p:cNvGrpSpPr/>
          <p:nvPr/>
        </p:nvGrpSpPr>
        <p:grpSpPr>
          <a:xfrm>
            <a:off x="2109749" y="1120937"/>
            <a:ext cx="1486891" cy="2041363"/>
            <a:chOff x="936269" y="1101429"/>
            <a:chExt cx="1723111" cy="2365671"/>
          </a:xfrm>
        </p:grpSpPr>
        <p:sp>
          <p:nvSpPr>
            <p:cNvPr id="30" name="Rectangle 29">
              <a:extLst>
                <a:ext uri="{FF2B5EF4-FFF2-40B4-BE49-F238E27FC236}">
                  <a16:creationId xmlns:a16="http://schemas.microsoft.com/office/drawing/2014/main" id="{47AFC2CA-BAB1-459C-9BC6-0A1F314C884E}"/>
                </a:ext>
                <a:ext uri="{C183D7F6-B498-43B3-948B-1728B52AA6E4}">
                  <adec:decorative xmlns:adec="http://schemas.microsoft.com/office/drawing/2017/decorative" val="1"/>
                </a:ext>
              </a:extLst>
            </p:cNvPr>
            <p:cNvSpPr/>
            <p:nvPr/>
          </p:nvSpPr>
          <p:spPr>
            <a:xfrm>
              <a:off x="1097280" y="1280160"/>
              <a:ext cx="1562100" cy="2186940"/>
            </a:xfrm>
            <a:prstGeom prst="rect">
              <a:avLst/>
            </a:prstGeom>
            <a:solidFill>
              <a:schemeClr val="bg1"/>
            </a:solidFill>
            <a:ln w="6350">
              <a:solidFill>
                <a:srgbClr val="BFBFBF"/>
              </a:solidFill>
            </a:ln>
            <a:effectLst>
              <a:outerShdw blurRad="76200" dist="38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FA8B968-9A7B-4CA1-A8A5-CC1E4CB6D1AE}"/>
                </a:ext>
                <a:ext uri="{C183D7F6-B498-43B3-948B-1728B52AA6E4}">
                  <adec:decorative xmlns:adec="http://schemas.microsoft.com/office/drawing/2017/decorative" val="1"/>
                </a:ext>
              </a:extLst>
            </p:cNvPr>
            <p:cNvSpPr/>
            <p:nvPr/>
          </p:nvSpPr>
          <p:spPr>
            <a:xfrm>
              <a:off x="1013460" y="1181100"/>
              <a:ext cx="1562100" cy="2186940"/>
            </a:xfrm>
            <a:prstGeom prst="rect">
              <a:avLst/>
            </a:prstGeom>
            <a:solidFill>
              <a:schemeClr val="bg1"/>
            </a:solidFill>
            <a:ln w="6350">
              <a:solidFill>
                <a:srgbClr val="BFBFBF"/>
              </a:solidFill>
            </a:ln>
            <a:effectLst>
              <a:outerShdw blurRad="76200" dist="38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41528C3-35E4-467E-9B19-A989F3E22B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69" y="1101429"/>
              <a:ext cx="1547851" cy="2189460"/>
            </a:xfrm>
            <a:prstGeom prst="rect">
              <a:avLst/>
            </a:prstGeom>
            <a:ln>
              <a:solidFill>
                <a:srgbClr val="BFBFBF"/>
              </a:solidFill>
            </a:ln>
            <a:effectLst>
              <a:outerShdw blurRad="76200" dist="38100" dir="2700000" algn="tl" rotWithShape="0">
                <a:prstClr val="black">
                  <a:alpha val="22000"/>
                </a:prstClr>
              </a:outerShdw>
            </a:effectLst>
          </p:spPr>
        </p:pic>
      </p:grpSp>
      <p:sp>
        <p:nvSpPr>
          <p:cNvPr id="9" name="Content Placeholder 8">
            <a:extLst>
              <a:ext uri="{FF2B5EF4-FFF2-40B4-BE49-F238E27FC236}">
                <a16:creationId xmlns:a16="http://schemas.microsoft.com/office/drawing/2014/main" id="{EAD1ED98-05D9-4DC7-8C81-8C6F560D5EE9}"/>
              </a:ext>
            </a:extLst>
          </p:cNvPr>
          <p:cNvSpPr>
            <a:spLocks noGrp="1"/>
          </p:cNvSpPr>
          <p:nvPr>
            <p:ph sz="quarter" idx="10"/>
          </p:nvPr>
        </p:nvSpPr>
        <p:spPr>
          <a:xfrm>
            <a:off x="1691005" y="3291203"/>
            <a:ext cx="2458402" cy="239713"/>
          </a:xfrm>
        </p:spPr>
        <p:txBody>
          <a:bodyPr>
            <a:noAutofit/>
          </a:bodyPr>
          <a:lstStyle/>
          <a:p>
            <a:r>
              <a:rPr lang="en-GB" sz="1400" spc="-40" dirty="0">
                <a:solidFill>
                  <a:schemeClr val="bg2">
                    <a:lumMod val="25000"/>
                  </a:schemeClr>
                </a:solidFill>
                <a:latin typeface="Arial" panose="020B0604020202020204" pitchFamily="34" charset="0"/>
                <a:cs typeface="Arial" panose="020B0604020202020204" pitchFamily="34" charset="0"/>
              </a:rPr>
              <a:t>Report published as hardcopy</a:t>
            </a:r>
          </a:p>
        </p:txBody>
      </p:sp>
      <p:grpSp>
        <p:nvGrpSpPr>
          <p:cNvPr id="8" name="Group 7" descr="Laptop displaying report on the portal on www.ogauthority.co.uk.">
            <a:extLst>
              <a:ext uri="{FF2B5EF4-FFF2-40B4-BE49-F238E27FC236}">
                <a16:creationId xmlns:a16="http://schemas.microsoft.com/office/drawing/2014/main" id="{A94C278F-DE53-48A4-9356-26D2D7E1CBB1}"/>
              </a:ext>
            </a:extLst>
          </p:cNvPr>
          <p:cNvGrpSpPr/>
          <p:nvPr/>
        </p:nvGrpSpPr>
        <p:grpSpPr>
          <a:xfrm>
            <a:off x="623888" y="3781267"/>
            <a:ext cx="4357687" cy="2351246"/>
            <a:chOff x="623888" y="3367818"/>
            <a:chExt cx="4453132" cy="2402745"/>
          </a:xfrm>
        </p:grpSpPr>
        <p:pic>
          <p:nvPicPr>
            <p:cNvPr id="7" name="Picture 6">
              <a:extLst>
                <a:ext uri="{FF2B5EF4-FFF2-40B4-BE49-F238E27FC236}">
                  <a16:creationId xmlns:a16="http://schemas.microsoft.com/office/drawing/2014/main" id="{3DA73562-E37E-41DB-9EEB-F921109D9C1D}"/>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0817" t="7486" r="21379" b="19885"/>
            <a:stretch/>
          </p:blipFill>
          <p:spPr>
            <a:xfrm>
              <a:off x="1345672" y="3535578"/>
              <a:ext cx="3005348" cy="2065122"/>
            </a:xfrm>
            <a:prstGeom prst="rect">
              <a:avLst/>
            </a:prstGeom>
          </p:spPr>
        </p:pic>
        <p:pic>
          <p:nvPicPr>
            <p:cNvPr id="5" name="Picture 4">
              <a:extLst>
                <a:ext uri="{FF2B5EF4-FFF2-40B4-BE49-F238E27FC236}">
                  <a16:creationId xmlns:a16="http://schemas.microsoft.com/office/drawing/2014/main" id="{14FCE6D7-F79F-49AE-98C2-D6359449CB6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88" y="3367818"/>
              <a:ext cx="4453132" cy="2402745"/>
            </a:xfrm>
            <a:prstGeom prst="rect">
              <a:avLst/>
            </a:prstGeom>
          </p:spPr>
        </p:pic>
      </p:grpSp>
      <p:sp>
        <p:nvSpPr>
          <p:cNvPr id="10" name="Content Placeholder 9">
            <a:extLst>
              <a:ext uri="{FF2B5EF4-FFF2-40B4-BE49-F238E27FC236}">
                <a16:creationId xmlns:a16="http://schemas.microsoft.com/office/drawing/2014/main" id="{4ECF4977-8EE9-4493-BF06-3D2FD767FFB7}"/>
              </a:ext>
            </a:extLst>
          </p:cNvPr>
          <p:cNvSpPr>
            <a:spLocks noGrp="1"/>
          </p:cNvSpPr>
          <p:nvPr>
            <p:ph sz="quarter" idx="11"/>
          </p:nvPr>
        </p:nvSpPr>
        <p:spPr>
          <a:xfrm>
            <a:off x="1170410" y="6231822"/>
            <a:ext cx="3620452" cy="286386"/>
          </a:xfrm>
        </p:spPr>
        <p:txBody>
          <a:bodyPr/>
          <a:lstStyle/>
          <a:p>
            <a:r>
              <a:rPr kumimoji="0" lang="en-GB" sz="1400" b="0" i="0" u="none" strike="noStrike" kern="1200" cap="none" spc="-4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Report published on </a:t>
            </a:r>
            <a:r>
              <a:rPr kumimoji="0" lang="en-GB" sz="1400" b="0" i="0" u="none" strike="noStrike" kern="1200" cap="none" spc="-4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hlinkClick r:id="rId6"/>
              </a:rPr>
              <a:t>www.ogauthority.co.uk</a:t>
            </a:r>
            <a:endParaRPr lang="en-GB" dirty="0"/>
          </a:p>
        </p:txBody>
      </p:sp>
      <p:grpSp>
        <p:nvGrpSpPr>
          <p:cNvPr id="6" name="Group 5" descr="Combination outcomes">
            <a:extLst>
              <a:ext uri="{FF2B5EF4-FFF2-40B4-BE49-F238E27FC236}">
                <a16:creationId xmlns:a16="http://schemas.microsoft.com/office/drawing/2014/main" id="{65F19E81-EB5D-494C-A3FB-887C77132967}"/>
              </a:ext>
            </a:extLst>
          </p:cNvPr>
          <p:cNvGrpSpPr/>
          <p:nvPr/>
        </p:nvGrpSpPr>
        <p:grpSpPr>
          <a:xfrm>
            <a:off x="4602480" y="1171575"/>
            <a:ext cx="2335530" cy="5495925"/>
            <a:chOff x="4602480" y="1171575"/>
            <a:chExt cx="2335530" cy="5495925"/>
          </a:xfrm>
        </p:grpSpPr>
        <p:sp>
          <p:nvSpPr>
            <p:cNvPr id="21" name="Right Brace 20">
              <a:extLst>
                <a:ext uri="{FF2B5EF4-FFF2-40B4-BE49-F238E27FC236}">
                  <a16:creationId xmlns:a16="http://schemas.microsoft.com/office/drawing/2014/main" id="{43B9A8E8-0A75-42BD-A815-ED1430D877A7}"/>
                </a:ext>
                <a:ext uri="{C183D7F6-B498-43B3-948B-1728B52AA6E4}">
                  <adec:decorative xmlns:adec="http://schemas.microsoft.com/office/drawing/2017/decorative" val="1"/>
                </a:ext>
              </a:extLst>
            </p:cNvPr>
            <p:cNvSpPr/>
            <p:nvPr/>
          </p:nvSpPr>
          <p:spPr>
            <a:xfrm>
              <a:off x="4602480" y="1171575"/>
              <a:ext cx="1455420" cy="5495925"/>
            </a:xfrm>
            <a:prstGeom prst="rightBrace">
              <a:avLst>
                <a:gd name="adj1" fmla="val 64452"/>
                <a:gd name="adj2" fmla="val 50000"/>
              </a:avLst>
            </a:prstGeom>
            <a:noFill/>
            <a:ln w="165100">
              <a:gradFill flip="none" rotWithShape="1">
                <a:gsLst>
                  <a:gs pos="0">
                    <a:schemeClr val="bg1"/>
                  </a:gs>
                  <a:gs pos="100000">
                    <a:srgbClr val="00AEEF"/>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CC4D28F3-919A-47E8-A3DC-D9601A37D1C2}"/>
                </a:ext>
                <a:ext uri="{C183D7F6-B498-43B3-948B-1728B52AA6E4}">
                  <adec:decorative xmlns:adec="http://schemas.microsoft.com/office/drawing/2017/decorative" val="1"/>
                </a:ext>
              </a:extLst>
            </p:cNvPr>
            <p:cNvCxnSpPr>
              <a:cxnSpLocks/>
            </p:cNvCxnSpPr>
            <p:nvPr/>
          </p:nvCxnSpPr>
          <p:spPr>
            <a:xfrm>
              <a:off x="6587490" y="3911663"/>
              <a:ext cx="350520" cy="0"/>
            </a:xfrm>
            <a:prstGeom prst="straightConnector1">
              <a:avLst/>
            </a:prstGeom>
            <a:noFill/>
            <a:ln w="117475">
              <a:gradFill flip="none" rotWithShape="1">
                <a:gsLst>
                  <a:gs pos="0">
                    <a:srgbClr val="5DCCF5"/>
                  </a:gs>
                  <a:gs pos="100000">
                    <a:srgbClr val="03AFEF"/>
                  </a:gs>
                </a:gsLst>
                <a:lin ang="0" scaled="1"/>
                <a:tileRect/>
              </a:gradFill>
              <a:tailEnd type="triangle" w="lg" len="lg"/>
            </a:ln>
          </p:spPr>
          <p:style>
            <a:lnRef idx="1">
              <a:schemeClr val="accent1"/>
            </a:lnRef>
            <a:fillRef idx="0">
              <a:schemeClr val="accent1"/>
            </a:fillRef>
            <a:effectRef idx="0">
              <a:schemeClr val="accent1"/>
            </a:effectRef>
            <a:fontRef idx="minor">
              <a:schemeClr val="tx1"/>
            </a:fontRef>
          </p:style>
        </p:cxnSp>
      </p:grpSp>
      <p:sp>
        <p:nvSpPr>
          <p:cNvPr id="56" name="Freeform: Shape 55">
            <a:extLst>
              <a:ext uri="{FF2B5EF4-FFF2-40B4-BE49-F238E27FC236}">
                <a16:creationId xmlns:a16="http://schemas.microsoft.com/office/drawing/2014/main" id="{CCBA734C-66A6-4CC3-A17F-C44EF174088A}"/>
              </a:ext>
              <a:ext uri="{C183D7F6-B498-43B3-948B-1728B52AA6E4}">
                <adec:decorative xmlns:adec="http://schemas.microsoft.com/office/drawing/2017/decorative" val="1"/>
              </a:ext>
            </a:extLst>
          </p:cNvPr>
          <p:cNvSpPr/>
          <p:nvPr/>
        </p:nvSpPr>
        <p:spPr>
          <a:xfrm>
            <a:off x="7482234" y="1641077"/>
            <a:ext cx="843731" cy="1000870"/>
          </a:xfrm>
          <a:custGeom>
            <a:avLst/>
            <a:gdLst>
              <a:gd name="connsiteX0" fmla="*/ 254498 w 843731"/>
              <a:gd name="connsiteY0" fmla="*/ 426641 h 1000870"/>
              <a:gd name="connsiteX1" fmla="*/ 306588 w 843731"/>
              <a:gd name="connsiteY1" fmla="*/ 478732 h 1000870"/>
              <a:gd name="connsiteX2" fmla="*/ 254498 w 843731"/>
              <a:gd name="connsiteY2" fmla="*/ 530822 h 1000870"/>
              <a:gd name="connsiteX3" fmla="*/ 202407 w 843731"/>
              <a:gd name="connsiteY3" fmla="*/ 478732 h 1000870"/>
              <a:gd name="connsiteX4" fmla="*/ 254498 w 843731"/>
              <a:gd name="connsiteY4" fmla="*/ 426641 h 1000870"/>
              <a:gd name="connsiteX5" fmla="*/ 237134 w 843731"/>
              <a:gd name="connsiteY5" fmla="*/ 328662 h 1000870"/>
              <a:gd name="connsiteX6" fmla="*/ 222251 w 843731"/>
              <a:gd name="connsiteY6" fmla="*/ 359668 h 1000870"/>
              <a:gd name="connsiteX7" fmla="*/ 194966 w 843731"/>
              <a:gd name="connsiteY7" fmla="*/ 370830 h 1000870"/>
              <a:gd name="connsiteX8" fmla="*/ 162720 w 843731"/>
              <a:gd name="connsiteY8" fmla="*/ 359668 h 1000870"/>
              <a:gd name="connsiteX9" fmla="*/ 137915 w 843731"/>
              <a:gd name="connsiteY9" fmla="*/ 384473 h 1000870"/>
              <a:gd name="connsiteX10" fmla="*/ 149077 w 843731"/>
              <a:gd name="connsiteY10" fmla="*/ 416719 h 1000870"/>
              <a:gd name="connsiteX11" fmla="*/ 137915 w 843731"/>
              <a:gd name="connsiteY11" fmla="*/ 444005 h 1000870"/>
              <a:gd name="connsiteX12" fmla="*/ 106909 w 843731"/>
              <a:gd name="connsiteY12" fmla="*/ 458888 h 1000870"/>
              <a:gd name="connsiteX13" fmla="*/ 106909 w 843731"/>
              <a:gd name="connsiteY13" fmla="*/ 493614 h 1000870"/>
              <a:gd name="connsiteX14" fmla="*/ 137915 w 843731"/>
              <a:gd name="connsiteY14" fmla="*/ 508497 h 1000870"/>
              <a:gd name="connsiteX15" fmla="*/ 149077 w 843731"/>
              <a:gd name="connsiteY15" fmla="*/ 535782 h 1000870"/>
              <a:gd name="connsiteX16" fmla="*/ 137915 w 843731"/>
              <a:gd name="connsiteY16" fmla="*/ 568028 h 1000870"/>
              <a:gd name="connsiteX17" fmla="*/ 162720 w 843731"/>
              <a:gd name="connsiteY17" fmla="*/ 592833 h 1000870"/>
              <a:gd name="connsiteX18" fmla="*/ 194966 w 843731"/>
              <a:gd name="connsiteY18" fmla="*/ 582911 h 1000870"/>
              <a:gd name="connsiteX19" fmla="*/ 222251 w 843731"/>
              <a:gd name="connsiteY19" fmla="*/ 594073 h 1000870"/>
              <a:gd name="connsiteX20" fmla="*/ 237134 w 843731"/>
              <a:gd name="connsiteY20" fmla="*/ 625079 h 1000870"/>
              <a:gd name="connsiteX21" fmla="*/ 271860 w 843731"/>
              <a:gd name="connsiteY21" fmla="*/ 625079 h 1000870"/>
              <a:gd name="connsiteX22" fmla="*/ 285503 w 843731"/>
              <a:gd name="connsiteY22" fmla="*/ 595314 h 1000870"/>
              <a:gd name="connsiteX23" fmla="*/ 312788 w 843731"/>
              <a:gd name="connsiteY23" fmla="*/ 584151 h 1000870"/>
              <a:gd name="connsiteX24" fmla="*/ 345034 w 843731"/>
              <a:gd name="connsiteY24" fmla="*/ 595314 h 1000870"/>
              <a:gd name="connsiteX25" fmla="*/ 369839 w 843731"/>
              <a:gd name="connsiteY25" fmla="*/ 570509 h 1000870"/>
              <a:gd name="connsiteX26" fmla="*/ 359917 w 843731"/>
              <a:gd name="connsiteY26" fmla="*/ 538263 h 1000870"/>
              <a:gd name="connsiteX27" fmla="*/ 371079 w 843731"/>
              <a:gd name="connsiteY27" fmla="*/ 510978 h 1000870"/>
              <a:gd name="connsiteX28" fmla="*/ 402085 w 843731"/>
              <a:gd name="connsiteY28" fmla="*/ 496095 h 1000870"/>
              <a:gd name="connsiteX29" fmla="*/ 403325 w 843731"/>
              <a:gd name="connsiteY29" fmla="*/ 458888 h 1000870"/>
              <a:gd name="connsiteX30" fmla="*/ 372319 w 843731"/>
              <a:gd name="connsiteY30" fmla="*/ 444005 h 1000870"/>
              <a:gd name="connsiteX31" fmla="*/ 361157 w 843731"/>
              <a:gd name="connsiteY31" fmla="*/ 416719 h 1000870"/>
              <a:gd name="connsiteX32" fmla="*/ 372319 w 843731"/>
              <a:gd name="connsiteY32" fmla="*/ 384473 h 1000870"/>
              <a:gd name="connsiteX33" fmla="*/ 347515 w 843731"/>
              <a:gd name="connsiteY33" fmla="*/ 359668 h 1000870"/>
              <a:gd name="connsiteX34" fmla="*/ 315269 w 843731"/>
              <a:gd name="connsiteY34" fmla="*/ 370830 h 1000870"/>
              <a:gd name="connsiteX35" fmla="*/ 287983 w 843731"/>
              <a:gd name="connsiteY35" fmla="*/ 359668 h 1000870"/>
              <a:gd name="connsiteX36" fmla="*/ 273101 w 843731"/>
              <a:gd name="connsiteY36" fmla="*/ 328662 h 1000870"/>
              <a:gd name="connsiteX37" fmla="*/ 410768 w 843731"/>
              <a:gd name="connsiteY37" fmla="*/ 174873 h 1000870"/>
              <a:gd name="connsiteX38" fmla="*/ 462858 w 843731"/>
              <a:gd name="connsiteY38" fmla="*/ 226963 h 1000870"/>
              <a:gd name="connsiteX39" fmla="*/ 410768 w 843731"/>
              <a:gd name="connsiteY39" fmla="*/ 279054 h 1000870"/>
              <a:gd name="connsiteX40" fmla="*/ 358677 w 843731"/>
              <a:gd name="connsiteY40" fmla="*/ 226963 h 1000870"/>
              <a:gd name="connsiteX41" fmla="*/ 410768 w 843731"/>
              <a:gd name="connsiteY41" fmla="*/ 174873 h 1000870"/>
              <a:gd name="connsiteX42" fmla="*/ 393403 w 843731"/>
              <a:gd name="connsiteY42" fmla="*/ 78135 h 1000870"/>
              <a:gd name="connsiteX43" fmla="*/ 378521 w 843731"/>
              <a:gd name="connsiteY43" fmla="*/ 109141 h 1000870"/>
              <a:gd name="connsiteX44" fmla="*/ 351235 w 843731"/>
              <a:gd name="connsiteY44" fmla="*/ 120303 h 1000870"/>
              <a:gd name="connsiteX45" fmla="*/ 318989 w 843731"/>
              <a:gd name="connsiteY45" fmla="*/ 109141 h 1000870"/>
              <a:gd name="connsiteX46" fmla="*/ 294185 w 843731"/>
              <a:gd name="connsiteY46" fmla="*/ 133945 h 1000870"/>
              <a:gd name="connsiteX47" fmla="*/ 304106 w 843731"/>
              <a:gd name="connsiteY47" fmla="*/ 166191 h 1000870"/>
              <a:gd name="connsiteX48" fmla="*/ 292944 w 843731"/>
              <a:gd name="connsiteY48" fmla="*/ 193477 h 1000870"/>
              <a:gd name="connsiteX49" fmla="*/ 261938 w 843731"/>
              <a:gd name="connsiteY49" fmla="*/ 208359 h 1000870"/>
              <a:gd name="connsiteX50" fmla="*/ 261938 w 843731"/>
              <a:gd name="connsiteY50" fmla="*/ 243086 h 1000870"/>
              <a:gd name="connsiteX51" fmla="*/ 292944 w 843731"/>
              <a:gd name="connsiteY51" fmla="*/ 257969 h 1000870"/>
              <a:gd name="connsiteX52" fmla="*/ 304106 w 843731"/>
              <a:gd name="connsiteY52" fmla="*/ 285254 h 1000870"/>
              <a:gd name="connsiteX53" fmla="*/ 292944 w 843731"/>
              <a:gd name="connsiteY53" fmla="*/ 317500 h 1000870"/>
              <a:gd name="connsiteX54" fmla="*/ 317749 w 843731"/>
              <a:gd name="connsiteY54" fmla="*/ 342305 h 1000870"/>
              <a:gd name="connsiteX55" fmla="*/ 349995 w 843731"/>
              <a:gd name="connsiteY55" fmla="*/ 331143 h 1000870"/>
              <a:gd name="connsiteX56" fmla="*/ 377280 w 843731"/>
              <a:gd name="connsiteY56" fmla="*/ 342305 h 1000870"/>
              <a:gd name="connsiteX57" fmla="*/ 392163 w 843731"/>
              <a:gd name="connsiteY57" fmla="*/ 373311 h 1000870"/>
              <a:gd name="connsiteX58" fmla="*/ 426890 w 843731"/>
              <a:gd name="connsiteY58" fmla="*/ 373311 h 1000870"/>
              <a:gd name="connsiteX59" fmla="*/ 441772 w 843731"/>
              <a:gd name="connsiteY59" fmla="*/ 343545 h 1000870"/>
              <a:gd name="connsiteX60" fmla="*/ 469058 w 843731"/>
              <a:gd name="connsiteY60" fmla="*/ 332383 h 1000870"/>
              <a:gd name="connsiteX61" fmla="*/ 501304 w 843731"/>
              <a:gd name="connsiteY61" fmla="*/ 343545 h 1000870"/>
              <a:gd name="connsiteX62" fmla="*/ 526108 w 843731"/>
              <a:gd name="connsiteY62" fmla="*/ 318740 h 1000870"/>
              <a:gd name="connsiteX63" fmla="*/ 514946 w 843731"/>
              <a:gd name="connsiteY63" fmla="*/ 286494 h 1000870"/>
              <a:gd name="connsiteX64" fmla="*/ 527349 w 843731"/>
              <a:gd name="connsiteY64" fmla="*/ 259209 h 1000870"/>
              <a:gd name="connsiteX65" fmla="*/ 558355 w 843731"/>
              <a:gd name="connsiteY65" fmla="*/ 244326 h 1000870"/>
              <a:gd name="connsiteX66" fmla="*/ 558355 w 843731"/>
              <a:gd name="connsiteY66" fmla="*/ 207119 h 1000870"/>
              <a:gd name="connsiteX67" fmla="*/ 527349 w 843731"/>
              <a:gd name="connsiteY67" fmla="*/ 192236 h 1000870"/>
              <a:gd name="connsiteX68" fmla="*/ 516187 w 843731"/>
              <a:gd name="connsiteY68" fmla="*/ 164951 h 1000870"/>
              <a:gd name="connsiteX69" fmla="*/ 527349 w 843731"/>
              <a:gd name="connsiteY69" fmla="*/ 132705 h 1000870"/>
              <a:gd name="connsiteX70" fmla="*/ 502544 w 843731"/>
              <a:gd name="connsiteY70" fmla="*/ 107900 h 1000870"/>
              <a:gd name="connsiteX71" fmla="*/ 470298 w 843731"/>
              <a:gd name="connsiteY71" fmla="*/ 119063 h 1000870"/>
              <a:gd name="connsiteX72" fmla="*/ 443013 w 843731"/>
              <a:gd name="connsiteY72" fmla="*/ 107900 h 1000870"/>
              <a:gd name="connsiteX73" fmla="*/ 428130 w 843731"/>
              <a:gd name="connsiteY73" fmla="*/ 78135 h 1000870"/>
              <a:gd name="connsiteX74" fmla="*/ 372940 w 843731"/>
              <a:gd name="connsiteY74" fmla="*/ 0 h 1000870"/>
              <a:gd name="connsiteX75" fmla="*/ 563315 w 843731"/>
              <a:gd name="connsiteY75" fmla="*/ 52090 h 1000870"/>
              <a:gd name="connsiteX76" fmla="*/ 745630 w 843731"/>
              <a:gd name="connsiteY76" fmla="*/ 386953 h 1000870"/>
              <a:gd name="connsiteX77" fmla="*/ 745630 w 843731"/>
              <a:gd name="connsiteY77" fmla="*/ 393154 h 1000870"/>
              <a:gd name="connsiteX78" fmla="*/ 831206 w 843731"/>
              <a:gd name="connsiteY78" fmla="*/ 541983 h 1000870"/>
              <a:gd name="connsiteX79" fmla="*/ 800200 w 843731"/>
              <a:gd name="connsiteY79" fmla="*/ 628800 h 1000870"/>
              <a:gd name="connsiteX80" fmla="*/ 745630 w 843731"/>
              <a:gd name="connsiteY80" fmla="*/ 628800 h 1000870"/>
              <a:gd name="connsiteX81" fmla="*/ 745630 w 843731"/>
              <a:gd name="connsiteY81" fmla="*/ 703214 h 1000870"/>
              <a:gd name="connsiteX82" fmla="*/ 703462 w 843731"/>
              <a:gd name="connsiteY82" fmla="*/ 808634 h 1000870"/>
              <a:gd name="connsiteX83" fmla="*/ 599282 w 843731"/>
              <a:gd name="connsiteY83" fmla="*/ 852042 h 1000870"/>
              <a:gd name="connsiteX84" fmla="*/ 538511 w 843731"/>
              <a:gd name="connsiteY84" fmla="*/ 852042 h 1000870"/>
              <a:gd name="connsiteX85" fmla="*/ 538511 w 843731"/>
              <a:gd name="connsiteY85" fmla="*/ 1000870 h 1000870"/>
              <a:gd name="connsiteX86" fmla="*/ 146597 w 843731"/>
              <a:gd name="connsiteY86" fmla="*/ 1000870 h 1000870"/>
              <a:gd name="connsiteX87" fmla="*/ 146597 w 843731"/>
              <a:gd name="connsiteY87" fmla="*/ 687091 h 1000870"/>
              <a:gd name="connsiteX88" fmla="*/ 249 w 843731"/>
              <a:gd name="connsiteY88" fmla="*/ 386953 h 1000870"/>
              <a:gd name="connsiteX89" fmla="*/ 182563 w 843731"/>
              <a:gd name="connsiteY89" fmla="*/ 52090 h 1000870"/>
              <a:gd name="connsiteX90" fmla="*/ 372940 w 843731"/>
              <a:gd name="connsiteY90" fmla="*/ 0 h 10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43731" h="1000870">
                <a:moveTo>
                  <a:pt x="254498" y="426641"/>
                </a:moveTo>
                <a:cubicBezTo>
                  <a:pt x="283266" y="426641"/>
                  <a:pt x="306588" y="449962"/>
                  <a:pt x="306588" y="478732"/>
                </a:cubicBezTo>
                <a:cubicBezTo>
                  <a:pt x="306588" y="507500"/>
                  <a:pt x="283266" y="530822"/>
                  <a:pt x="254498" y="530822"/>
                </a:cubicBezTo>
                <a:cubicBezTo>
                  <a:pt x="225728" y="530822"/>
                  <a:pt x="202407" y="507500"/>
                  <a:pt x="202407" y="478732"/>
                </a:cubicBezTo>
                <a:cubicBezTo>
                  <a:pt x="202407" y="449962"/>
                  <a:pt x="225728" y="426641"/>
                  <a:pt x="254498" y="426641"/>
                </a:cubicBezTo>
                <a:close/>
                <a:moveTo>
                  <a:pt x="237134" y="328662"/>
                </a:moveTo>
                <a:lnTo>
                  <a:pt x="222251" y="359668"/>
                </a:lnTo>
                <a:cubicBezTo>
                  <a:pt x="212329" y="362148"/>
                  <a:pt x="203647" y="365869"/>
                  <a:pt x="194966" y="370830"/>
                </a:cubicBezTo>
                <a:lnTo>
                  <a:pt x="162720" y="359668"/>
                </a:lnTo>
                <a:lnTo>
                  <a:pt x="137915" y="384473"/>
                </a:lnTo>
                <a:lnTo>
                  <a:pt x="149077" y="416719"/>
                </a:lnTo>
                <a:cubicBezTo>
                  <a:pt x="144116" y="425401"/>
                  <a:pt x="140396" y="434083"/>
                  <a:pt x="137915" y="444005"/>
                </a:cubicBezTo>
                <a:lnTo>
                  <a:pt x="106909" y="458888"/>
                </a:lnTo>
                <a:lnTo>
                  <a:pt x="106909" y="493614"/>
                </a:lnTo>
                <a:lnTo>
                  <a:pt x="137915" y="508497"/>
                </a:lnTo>
                <a:cubicBezTo>
                  <a:pt x="140396" y="518419"/>
                  <a:pt x="144116" y="527101"/>
                  <a:pt x="149077" y="535782"/>
                </a:cubicBezTo>
                <a:lnTo>
                  <a:pt x="137915" y="568028"/>
                </a:lnTo>
                <a:lnTo>
                  <a:pt x="162720" y="592833"/>
                </a:lnTo>
                <a:lnTo>
                  <a:pt x="194966" y="582911"/>
                </a:lnTo>
                <a:cubicBezTo>
                  <a:pt x="203647" y="587872"/>
                  <a:pt x="212329" y="591593"/>
                  <a:pt x="222251" y="594073"/>
                </a:cubicBezTo>
                <a:lnTo>
                  <a:pt x="237134" y="625079"/>
                </a:lnTo>
                <a:lnTo>
                  <a:pt x="271860" y="625079"/>
                </a:lnTo>
                <a:lnTo>
                  <a:pt x="285503" y="595314"/>
                </a:lnTo>
                <a:cubicBezTo>
                  <a:pt x="295425" y="592833"/>
                  <a:pt x="304106" y="589112"/>
                  <a:pt x="312788" y="584151"/>
                </a:cubicBezTo>
                <a:lnTo>
                  <a:pt x="345034" y="595314"/>
                </a:lnTo>
                <a:lnTo>
                  <a:pt x="369839" y="570509"/>
                </a:lnTo>
                <a:lnTo>
                  <a:pt x="359917" y="538263"/>
                </a:lnTo>
                <a:cubicBezTo>
                  <a:pt x="364878" y="529581"/>
                  <a:pt x="368599" y="520899"/>
                  <a:pt x="371079" y="510978"/>
                </a:cubicBezTo>
                <a:lnTo>
                  <a:pt x="402085" y="496095"/>
                </a:lnTo>
                <a:lnTo>
                  <a:pt x="403325" y="458888"/>
                </a:lnTo>
                <a:lnTo>
                  <a:pt x="372319" y="444005"/>
                </a:lnTo>
                <a:cubicBezTo>
                  <a:pt x="369839" y="434083"/>
                  <a:pt x="366118" y="425401"/>
                  <a:pt x="361157" y="416719"/>
                </a:cubicBezTo>
                <a:lnTo>
                  <a:pt x="372319" y="384473"/>
                </a:lnTo>
                <a:lnTo>
                  <a:pt x="347515" y="359668"/>
                </a:lnTo>
                <a:lnTo>
                  <a:pt x="315269" y="370830"/>
                </a:lnTo>
                <a:cubicBezTo>
                  <a:pt x="306587" y="365869"/>
                  <a:pt x="297905" y="362148"/>
                  <a:pt x="287983" y="359668"/>
                </a:cubicBezTo>
                <a:lnTo>
                  <a:pt x="273101" y="328662"/>
                </a:lnTo>
                <a:close/>
                <a:moveTo>
                  <a:pt x="410768" y="174873"/>
                </a:moveTo>
                <a:cubicBezTo>
                  <a:pt x="439293" y="174873"/>
                  <a:pt x="462858" y="198437"/>
                  <a:pt x="462858" y="226963"/>
                </a:cubicBezTo>
                <a:cubicBezTo>
                  <a:pt x="462858" y="255489"/>
                  <a:pt x="439293" y="279054"/>
                  <a:pt x="410768" y="279054"/>
                </a:cubicBezTo>
                <a:cubicBezTo>
                  <a:pt x="382241" y="279054"/>
                  <a:pt x="358677" y="255489"/>
                  <a:pt x="358677" y="226963"/>
                </a:cubicBezTo>
                <a:cubicBezTo>
                  <a:pt x="358677" y="198437"/>
                  <a:pt x="382241" y="174873"/>
                  <a:pt x="410768" y="174873"/>
                </a:cubicBezTo>
                <a:close/>
                <a:moveTo>
                  <a:pt x="393403" y="78135"/>
                </a:moveTo>
                <a:lnTo>
                  <a:pt x="378521" y="109141"/>
                </a:lnTo>
                <a:cubicBezTo>
                  <a:pt x="368599" y="111621"/>
                  <a:pt x="359917" y="115342"/>
                  <a:pt x="351235" y="120303"/>
                </a:cubicBezTo>
                <a:lnTo>
                  <a:pt x="318989" y="109141"/>
                </a:lnTo>
                <a:lnTo>
                  <a:pt x="294185" y="133945"/>
                </a:lnTo>
                <a:lnTo>
                  <a:pt x="304106" y="166191"/>
                </a:lnTo>
                <a:cubicBezTo>
                  <a:pt x="299146" y="174873"/>
                  <a:pt x="295425" y="183555"/>
                  <a:pt x="292944" y="193477"/>
                </a:cubicBezTo>
                <a:lnTo>
                  <a:pt x="261938" y="208359"/>
                </a:lnTo>
                <a:lnTo>
                  <a:pt x="261938" y="243086"/>
                </a:lnTo>
                <a:lnTo>
                  <a:pt x="292944" y="257969"/>
                </a:lnTo>
                <a:cubicBezTo>
                  <a:pt x="295425" y="267891"/>
                  <a:pt x="299146" y="276572"/>
                  <a:pt x="304106" y="285254"/>
                </a:cubicBezTo>
                <a:lnTo>
                  <a:pt x="292944" y="317500"/>
                </a:lnTo>
                <a:lnTo>
                  <a:pt x="317749" y="342305"/>
                </a:lnTo>
                <a:lnTo>
                  <a:pt x="349995" y="331143"/>
                </a:lnTo>
                <a:cubicBezTo>
                  <a:pt x="358677" y="336104"/>
                  <a:pt x="367358" y="339824"/>
                  <a:pt x="377280" y="342305"/>
                </a:cubicBezTo>
                <a:lnTo>
                  <a:pt x="392163" y="373311"/>
                </a:lnTo>
                <a:lnTo>
                  <a:pt x="426890" y="373311"/>
                </a:lnTo>
                <a:lnTo>
                  <a:pt x="441772" y="343545"/>
                </a:lnTo>
                <a:cubicBezTo>
                  <a:pt x="451694" y="341064"/>
                  <a:pt x="460376" y="337344"/>
                  <a:pt x="469058" y="332383"/>
                </a:cubicBezTo>
                <a:lnTo>
                  <a:pt x="501304" y="343545"/>
                </a:lnTo>
                <a:lnTo>
                  <a:pt x="526108" y="318740"/>
                </a:lnTo>
                <a:lnTo>
                  <a:pt x="514946" y="286494"/>
                </a:lnTo>
                <a:cubicBezTo>
                  <a:pt x="519907" y="277813"/>
                  <a:pt x="524868" y="269131"/>
                  <a:pt x="527349" y="259209"/>
                </a:cubicBezTo>
                <a:lnTo>
                  <a:pt x="558355" y="244326"/>
                </a:lnTo>
                <a:lnTo>
                  <a:pt x="558355" y="207119"/>
                </a:lnTo>
                <a:lnTo>
                  <a:pt x="527349" y="192236"/>
                </a:lnTo>
                <a:cubicBezTo>
                  <a:pt x="524868" y="182314"/>
                  <a:pt x="521147" y="173633"/>
                  <a:pt x="516187" y="164951"/>
                </a:cubicBezTo>
                <a:lnTo>
                  <a:pt x="527349" y="132705"/>
                </a:lnTo>
                <a:lnTo>
                  <a:pt x="502544" y="107900"/>
                </a:lnTo>
                <a:lnTo>
                  <a:pt x="470298" y="119063"/>
                </a:lnTo>
                <a:cubicBezTo>
                  <a:pt x="461616" y="114102"/>
                  <a:pt x="452935" y="110381"/>
                  <a:pt x="443013" y="107900"/>
                </a:cubicBezTo>
                <a:lnTo>
                  <a:pt x="428130" y="78135"/>
                </a:lnTo>
                <a:close/>
                <a:moveTo>
                  <a:pt x="372940" y="0"/>
                </a:moveTo>
                <a:cubicBezTo>
                  <a:pt x="438672" y="0"/>
                  <a:pt x="504404" y="17363"/>
                  <a:pt x="563315" y="52090"/>
                </a:cubicBezTo>
                <a:cubicBezTo>
                  <a:pt x="681138" y="122783"/>
                  <a:pt x="750591" y="250527"/>
                  <a:pt x="745630" y="386953"/>
                </a:cubicBezTo>
                <a:lnTo>
                  <a:pt x="745630" y="393154"/>
                </a:lnTo>
                <a:lnTo>
                  <a:pt x="831206" y="541983"/>
                </a:lnTo>
                <a:cubicBezTo>
                  <a:pt x="860972" y="587872"/>
                  <a:pt x="832446" y="625079"/>
                  <a:pt x="800200" y="628800"/>
                </a:cubicBezTo>
                <a:lnTo>
                  <a:pt x="745630" y="628800"/>
                </a:lnTo>
                <a:lnTo>
                  <a:pt x="745630" y="703214"/>
                </a:lnTo>
                <a:cubicBezTo>
                  <a:pt x="745630" y="742901"/>
                  <a:pt x="730747" y="780108"/>
                  <a:pt x="703462" y="808634"/>
                </a:cubicBezTo>
                <a:cubicBezTo>
                  <a:pt x="676177" y="835919"/>
                  <a:pt x="638970" y="852042"/>
                  <a:pt x="599282" y="852042"/>
                </a:cubicBezTo>
                <a:lnTo>
                  <a:pt x="538511" y="852042"/>
                </a:lnTo>
                <a:lnTo>
                  <a:pt x="538511" y="1000870"/>
                </a:lnTo>
                <a:lnTo>
                  <a:pt x="146597" y="1000870"/>
                </a:lnTo>
                <a:lnTo>
                  <a:pt x="146597" y="687091"/>
                </a:lnTo>
                <a:cubicBezTo>
                  <a:pt x="53579" y="615157"/>
                  <a:pt x="249" y="504776"/>
                  <a:pt x="249" y="386953"/>
                </a:cubicBezTo>
                <a:cubicBezTo>
                  <a:pt x="-4712" y="250527"/>
                  <a:pt x="64741" y="121543"/>
                  <a:pt x="182563" y="52090"/>
                </a:cubicBezTo>
                <a:cubicBezTo>
                  <a:pt x="241475" y="17363"/>
                  <a:pt x="307207" y="0"/>
                  <a:pt x="372940" y="0"/>
                </a:cubicBezTo>
                <a:close/>
              </a:path>
            </a:pathLst>
          </a:custGeom>
          <a:gradFill>
            <a:gsLst>
              <a:gs pos="0">
                <a:srgbClr val="0065A2"/>
              </a:gs>
              <a:gs pos="100000">
                <a:srgbClr val="03AFEF"/>
              </a:gs>
            </a:gsLst>
            <a:lin ang="18900000" scaled="1"/>
          </a:gradFill>
          <a:ln w="12402" cap="flat">
            <a:noFill/>
            <a:prstDash val="solid"/>
            <a:miter/>
          </a:ln>
        </p:spPr>
        <p:txBody>
          <a:bodyPr rtlCol="0" anchor="ctr"/>
          <a:lstStyle/>
          <a:p>
            <a:endParaRPr lang="en-GB"/>
          </a:p>
        </p:txBody>
      </p:sp>
      <p:sp>
        <p:nvSpPr>
          <p:cNvPr id="12" name="Content Placeholder 11">
            <a:extLst>
              <a:ext uri="{FF2B5EF4-FFF2-40B4-BE49-F238E27FC236}">
                <a16:creationId xmlns:a16="http://schemas.microsoft.com/office/drawing/2014/main" id="{27F501C3-08D3-43B9-A28B-AEDE791644F6}"/>
              </a:ext>
            </a:extLst>
          </p:cNvPr>
          <p:cNvSpPr>
            <a:spLocks noGrp="1"/>
          </p:cNvSpPr>
          <p:nvPr>
            <p:ph sz="quarter" idx="12"/>
          </p:nvPr>
        </p:nvSpPr>
        <p:spPr>
          <a:xfrm>
            <a:off x="8615329" y="1685531"/>
            <a:ext cx="2810666" cy="867615"/>
          </a:xfrm>
        </p:spPr>
        <p:txBody>
          <a:bodyPr>
            <a:noAutofit/>
          </a:bodyPr>
          <a:lstStyle/>
          <a:p>
            <a:pPr>
              <a:lnSpc>
                <a:spcPct val="100000"/>
              </a:lnSpc>
            </a:pPr>
            <a:r>
              <a:rPr kumimoji="0" lang="en-GB" sz="1800" b="0" i="0" u="none" strike="noStrike" kern="1200" cap="none" spc="-4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Industry will have a better understanding of its regulatory obligations</a:t>
            </a:r>
            <a:endParaRPr lang="en-GB" dirty="0"/>
          </a:p>
        </p:txBody>
      </p:sp>
      <p:grpSp>
        <p:nvGrpSpPr>
          <p:cNvPr id="2" name="Group 1">
            <a:extLst>
              <a:ext uri="{FF2B5EF4-FFF2-40B4-BE49-F238E27FC236}">
                <a16:creationId xmlns:a16="http://schemas.microsoft.com/office/drawing/2014/main" id="{7847C4C2-B6B6-4E43-A3EF-1309DE33E9D9}"/>
              </a:ext>
              <a:ext uri="{C183D7F6-B498-43B3-948B-1728B52AA6E4}">
                <adec:decorative xmlns:adec="http://schemas.microsoft.com/office/drawing/2017/decorative" val="1"/>
              </a:ext>
            </a:extLst>
          </p:cNvPr>
          <p:cNvGrpSpPr/>
          <p:nvPr/>
        </p:nvGrpSpPr>
        <p:grpSpPr>
          <a:xfrm>
            <a:off x="7323780" y="3008974"/>
            <a:ext cx="1253448" cy="1178719"/>
            <a:chOff x="7323780" y="3008974"/>
            <a:chExt cx="1253448" cy="1178719"/>
          </a:xfrm>
        </p:grpSpPr>
        <p:grpSp>
          <p:nvGrpSpPr>
            <p:cNvPr id="64" name="Graphic 62" descr="Checklist RTL">
              <a:extLst>
                <a:ext uri="{FF2B5EF4-FFF2-40B4-BE49-F238E27FC236}">
                  <a16:creationId xmlns:a16="http://schemas.microsoft.com/office/drawing/2014/main" id="{9EC1205D-E488-4CFE-A2AA-D7851CCFA65E}"/>
                </a:ext>
              </a:extLst>
            </p:cNvPr>
            <p:cNvGrpSpPr/>
            <p:nvPr/>
          </p:nvGrpSpPr>
          <p:grpSpPr>
            <a:xfrm>
              <a:off x="7323780" y="3249520"/>
              <a:ext cx="953130" cy="938173"/>
              <a:chOff x="7315200" y="3028950"/>
              <a:chExt cx="1123950" cy="1123950"/>
            </a:xfrm>
            <a:gradFill>
              <a:gsLst>
                <a:gs pos="0">
                  <a:srgbClr val="0065A2"/>
                </a:gs>
                <a:gs pos="100000">
                  <a:srgbClr val="03AFEF"/>
                </a:gs>
              </a:gsLst>
              <a:lin ang="18900000" scaled="1"/>
            </a:gradFill>
          </p:grpSpPr>
          <p:sp>
            <p:nvSpPr>
              <p:cNvPr id="65" name="Freeform: Shape 64">
                <a:extLst>
                  <a:ext uri="{FF2B5EF4-FFF2-40B4-BE49-F238E27FC236}">
                    <a16:creationId xmlns:a16="http://schemas.microsoft.com/office/drawing/2014/main" id="{9DB4264E-11DE-4DC2-AF63-321292090FE2}"/>
                  </a:ext>
                  <a:ext uri="{C183D7F6-B498-43B3-948B-1728B52AA6E4}">
                    <adec:decorative xmlns:adec="http://schemas.microsoft.com/office/drawing/2017/decorative" val="1"/>
                  </a:ext>
                </a:extLst>
              </p:cNvPr>
              <p:cNvSpPr/>
              <p:nvPr/>
            </p:nvSpPr>
            <p:spPr>
              <a:xfrm>
                <a:off x="7514233" y="3122613"/>
                <a:ext cx="725884" cy="936625"/>
              </a:xfrm>
              <a:custGeom>
                <a:avLst/>
                <a:gdLst>
                  <a:gd name="connsiteX0" fmla="*/ 70247 w 725884"/>
                  <a:gd name="connsiteY0" fmla="*/ 70247 h 936625"/>
                  <a:gd name="connsiteX1" fmla="*/ 655638 w 725884"/>
                  <a:gd name="connsiteY1" fmla="*/ 70247 h 936625"/>
                  <a:gd name="connsiteX2" fmla="*/ 655638 w 725884"/>
                  <a:gd name="connsiteY2" fmla="*/ 866378 h 936625"/>
                  <a:gd name="connsiteX3" fmla="*/ 70247 w 725884"/>
                  <a:gd name="connsiteY3" fmla="*/ 866378 h 936625"/>
                  <a:gd name="connsiteX4" fmla="*/ 70247 w 725884"/>
                  <a:gd name="connsiteY4" fmla="*/ 70247 h 936625"/>
                  <a:gd name="connsiteX5" fmla="*/ 0 w 725884"/>
                  <a:gd name="connsiteY5" fmla="*/ 936625 h 936625"/>
                  <a:gd name="connsiteX6" fmla="*/ 725884 w 725884"/>
                  <a:gd name="connsiteY6" fmla="*/ 936625 h 936625"/>
                  <a:gd name="connsiteX7" fmla="*/ 725884 w 725884"/>
                  <a:gd name="connsiteY7" fmla="*/ 0 h 936625"/>
                  <a:gd name="connsiteX8" fmla="*/ 0 w 725884"/>
                  <a:gd name="connsiteY8" fmla="*/ 0 h 936625"/>
                  <a:gd name="connsiteX9" fmla="*/ 0 w 725884"/>
                  <a:gd name="connsiteY9" fmla="*/ 936625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884" h="936625">
                    <a:moveTo>
                      <a:pt x="70247" y="70247"/>
                    </a:moveTo>
                    <a:lnTo>
                      <a:pt x="655638" y="70247"/>
                    </a:lnTo>
                    <a:lnTo>
                      <a:pt x="655638" y="866378"/>
                    </a:lnTo>
                    <a:lnTo>
                      <a:pt x="70247" y="866378"/>
                    </a:lnTo>
                    <a:lnTo>
                      <a:pt x="70247" y="70247"/>
                    </a:lnTo>
                    <a:close/>
                    <a:moveTo>
                      <a:pt x="0" y="936625"/>
                    </a:moveTo>
                    <a:lnTo>
                      <a:pt x="725884" y="936625"/>
                    </a:lnTo>
                    <a:lnTo>
                      <a:pt x="725884" y="0"/>
                    </a:lnTo>
                    <a:lnTo>
                      <a:pt x="0" y="0"/>
                    </a:lnTo>
                    <a:lnTo>
                      <a:pt x="0" y="936625"/>
                    </a:lnTo>
                    <a:close/>
                  </a:path>
                </a:pathLst>
              </a:custGeom>
              <a:grpFill/>
              <a:ln w="11708" cap="flat">
                <a:solidFill>
                  <a:schemeClr val="bg1"/>
                </a:solid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D0C6D720-A0D7-45D9-AEB0-6F4509A199A9}"/>
                  </a:ext>
                  <a:ext uri="{C183D7F6-B498-43B3-948B-1728B52AA6E4}">
                    <adec:decorative xmlns:adec="http://schemas.microsoft.com/office/drawing/2017/decorative" val="1"/>
                  </a:ext>
                </a:extLst>
              </p:cNvPr>
              <p:cNvSpPr/>
              <p:nvPr/>
            </p:nvSpPr>
            <p:spPr>
              <a:xfrm>
                <a:off x="7654727" y="3298230"/>
                <a:ext cx="199033" cy="46831"/>
              </a:xfrm>
              <a:custGeom>
                <a:avLst/>
                <a:gdLst>
                  <a:gd name="connsiteX0" fmla="*/ 0 w 199032"/>
                  <a:gd name="connsiteY0" fmla="*/ 0 h 46831"/>
                  <a:gd name="connsiteX1" fmla="*/ 199033 w 199032"/>
                  <a:gd name="connsiteY1" fmla="*/ 0 h 46831"/>
                  <a:gd name="connsiteX2" fmla="*/ 199033 w 199032"/>
                  <a:gd name="connsiteY2" fmla="*/ 46831 h 46831"/>
                  <a:gd name="connsiteX3" fmla="*/ 0 w 199032"/>
                  <a:gd name="connsiteY3" fmla="*/ 46831 h 46831"/>
                </a:gdLst>
                <a:ahLst/>
                <a:cxnLst>
                  <a:cxn ang="0">
                    <a:pos x="connsiteX0" y="connsiteY0"/>
                  </a:cxn>
                  <a:cxn ang="0">
                    <a:pos x="connsiteX1" y="connsiteY1"/>
                  </a:cxn>
                  <a:cxn ang="0">
                    <a:pos x="connsiteX2" y="connsiteY2"/>
                  </a:cxn>
                  <a:cxn ang="0">
                    <a:pos x="connsiteX3" y="connsiteY3"/>
                  </a:cxn>
                </a:cxnLst>
                <a:rect l="l" t="t" r="r" b="b"/>
                <a:pathLst>
                  <a:path w="199032" h="46831">
                    <a:moveTo>
                      <a:pt x="0" y="0"/>
                    </a:moveTo>
                    <a:lnTo>
                      <a:pt x="199033" y="0"/>
                    </a:lnTo>
                    <a:lnTo>
                      <a:pt x="199033" y="46831"/>
                    </a:lnTo>
                    <a:lnTo>
                      <a:pt x="0" y="46831"/>
                    </a:lnTo>
                    <a:close/>
                  </a:path>
                </a:pathLst>
              </a:custGeom>
              <a:grpFill/>
              <a:ln w="11708" cap="flat">
                <a:solidFill>
                  <a:schemeClr val="bg1"/>
                </a:solid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B31CD3B6-3D68-47C4-9BB8-487185A88E4D}"/>
                  </a:ext>
                  <a:ext uri="{C183D7F6-B498-43B3-948B-1728B52AA6E4}">
                    <adec:decorative xmlns:adec="http://schemas.microsoft.com/office/drawing/2017/decorative" val="1"/>
                  </a:ext>
                </a:extLst>
              </p:cNvPr>
              <p:cNvSpPr/>
              <p:nvPr/>
            </p:nvSpPr>
            <p:spPr>
              <a:xfrm>
                <a:off x="7654727" y="3485555"/>
                <a:ext cx="199033" cy="46831"/>
              </a:xfrm>
              <a:custGeom>
                <a:avLst/>
                <a:gdLst>
                  <a:gd name="connsiteX0" fmla="*/ 0 w 199032"/>
                  <a:gd name="connsiteY0" fmla="*/ 0 h 46831"/>
                  <a:gd name="connsiteX1" fmla="*/ 199033 w 199032"/>
                  <a:gd name="connsiteY1" fmla="*/ 0 h 46831"/>
                  <a:gd name="connsiteX2" fmla="*/ 199033 w 199032"/>
                  <a:gd name="connsiteY2" fmla="*/ 46831 h 46831"/>
                  <a:gd name="connsiteX3" fmla="*/ 0 w 199032"/>
                  <a:gd name="connsiteY3" fmla="*/ 46831 h 46831"/>
                </a:gdLst>
                <a:ahLst/>
                <a:cxnLst>
                  <a:cxn ang="0">
                    <a:pos x="connsiteX0" y="connsiteY0"/>
                  </a:cxn>
                  <a:cxn ang="0">
                    <a:pos x="connsiteX1" y="connsiteY1"/>
                  </a:cxn>
                  <a:cxn ang="0">
                    <a:pos x="connsiteX2" y="connsiteY2"/>
                  </a:cxn>
                  <a:cxn ang="0">
                    <a:pos x="connsiteX3" y="connsiteY3"/>
                  </a:cxn>
                </a:cxnLst>
                <a:rect l="l" t="t" r="r" b="b"/>
                <a:pathLst>
                  <a:path w="199032" h="46831">
                    <a:moveTo>
                      <a:pt x="0" y="0"/>
                    </a:moveTo>
                    <a:lnTo>
                      <a:pt x="199033" y="0"/>
                    </a:lnTo>
                    <a:lnTo>
                      <a:pt x="199033" y="46831"/>
                    </a:lnTo>
                    <a:lnTo>
                      <a:pt x="0" y="46831"/>
                    </a:lnTo>
                    <a:close/>
                  </a:path>
                </a:pathLst>
              </a:custGeom>
              <a:grpFill/>
              <a:ln w="11708" cap="flat">
                <a:solidFill>
                  <a:schemeClr val="bg1"/>
                </a:solid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16CC78CB-F289-4775-B7E3-A2188C823208}"/>
                  </a:ext>
                  <a:ext uri="{C183D7F6-B498-43B3-948B-1728B52AA6E4}">
                    <adec:decorative xmlns:adec="http://schemas.microsoft.com/office/drawing/2017/decorative" val="1"/>
                  </a:ext>
                </a:extLst>
              </p:cNvPr>
              <p:cNvSpPr/>
              <p:nvPr/>
            </p:nvSpPr>
            <p:spPr>
              <a:xfrm>
                <a:off x="7654727" y="3860205"/>
                <a:ext cx="199033" cy="46831"/>
              </a:xfrm>
              <a:custGeom>
                <a:avLst/>
                <a:gdLst>
                  <a:gd name="connsiteX0" fmla="*/ 0 w 199032"/>
                  <a:gd name="connsiteY0" fmla="*/ 0 h 46831"/>
                  <a:gd name="connsiteX1" fmla="*/ 199033 w 199032"/>
                  <a:gd name="connsiteY1" fmla="*/ 0 h 46831"/>
                  <a:gd name="connsiteX2" fmla="*/ 199033 w 199032"/>
                  <a:gd name="connsiteY2" fmla="*/ 46831 h 46831"/>
                  <a:gd name="connsiteX3" fmla="*/ 0 w 199032"/>
                  <a:gd name="connsiteY3" fmla="*/ 46831 h 46831"/>
                </a:gdLst>
                <a:ahLst/>
                <a:cxnLst>
                  <a:cxn ang="0">
                    <a:pos x="connsiteX0" y="connsiteY0"/>
                  </a:cxn>
                  <a:cxn ang="0">
                    <a:pos x="connsiteX1" y="connsiteY1"/>
                  </a:cxn>
                  <a:cxn ang="0">
                    <a:pos x="connsiteX2" y="connsiteY2"/>
                  </a:cxn>
                  <a:cxn ang="0">
                    <a:pos x="connsiteX3" y="connsiteY3"/>
                  </a:cxn>
                </a:cxnLst>
                <a:rect l="l" t="t" r="r" b="b"/>
                <a:pathLst>
                  <a:path w="199032" h="46831">
                    <a:moveTo>
                      <a:pt x="0" y="0"/>
                    </a:moveTo>
                    <a:lnTo>
                      <a:pt x="199033" y="0"/>
                    </a:lnTo>
                    <a:lnTo>
                      <a:pt x="199033" y="46831"/>
                    </a:lnTo>
                    <a:lnTo>
                      <a:pt x="0" y="46831"/>
                    </a:lnTo>
                    <a:close/>
                  </a:path>
                </a:pathLst>
              </a:custGeom>
              <a:grpFill/>
              <a:ln w="11708" cap="flat">
                <a:solidFill>
                  <a:schemeClr val="bg1"/>
                </a:solid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B989BBD0-046E-4771-9A19-5191B51F7793}"/>
                  </a:ext>
                  <a:ext uri="{C183D7F6-B498-43B3-948B-1728B52AA6E4}">
                    <adec:decorative xmlns:adec="http://schemas.microsoft.com/office/drawing/2017/decorative" val="1"/>
                  </a:ext>
                </a:extLst>
              </p:cNvPr>
              <p:cNvSpPr/>
              <p:nvPr/>
            </p:nvSpPr>
            <p:spPr>
              <a:xfrm>
                <a:off x="7654727" y="3672880"/>
                <a:ext cx="199033" cy="46831"/>
              </a:xfrm>
              <a:custGeom>
                <a:avLst/>
                <a:gdLst>
                  <a:gd name="connsiteX0" fmla="*/ 0 w 199032"/>
                  <a:gd name="connsiteY0" fmla="*/ 0 h 46831"/>
                  <a:gd name="connsiteX1" fmla="*/ 199033 w 199032"/>
                  <a:gd name="connsiteY1" fmla="*/ 0 h 46831"/>
                  <a:gd name="connsiteX2" fmla="*/ 199033 w 199032"/>
                  <a:gd name="connsiteY2" fmla="*/ 46831 h 46831"/>
                  <a:gd name="connsiteX3" fmla="*/ 0 w 199032"/>
                  <a:gd name="connsiteY3" fmla="*/ 46831 h 46831"/>
                </a:gdLst>
                <a:ahLst/>
                <a:cxnLst>
                  <a:cxn ang="0">
                    <a:pos x="connsiteX0" y="connsiteY0"/>
                  </a:cxn>
                  <a:cxn ang="0">
                    <a:pos x="connsiteX1" y="connsiteY1"/>
                  </a:cxn>
                  <a:cxn ang="0">
                    <a:pos x="connsiteX2" y="connsiteY2"/>
                  </a:cxn>
                  <a:cxn ang="0">
                    <a:pos x="connsiteX3" y="connsiteY3"/>
                  </a:cxn>
                </a:cxnLst>
                <a:rect l="l" t="t" r="r" b="b"/>
                <a:pathLst>
                  <a:path w="199032" h="46831">
                    <a:moveTo>
                      <a:pt x="0" y="0"/>
                    </a:moveTo>
                    <a:lnTo>
                      <a:pt x="199033" y="0"/>
                    </a:lnTo>
                    <a:lnTo>
                      <a:pt x="199033" y="46831"/>
                    </a:lnTo>
                    <a:lnTo>
                      <a:pt x="0" y="46831"/>
                    </a:lnTo>
                    <a:close/>
                  </a:path>
                </a:pathLst>
              </a:custGeom>
              <a:grpFill/>
              <a:ln w="11708" cap="flat">
                <a:solidFill>
                  <a:schemeClr val="bg1"/>
                </a:solid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C905FB90-661B-40B7-AD29-C86E63ECC84C}"/>
                  </a:ext>
                  <a:ext uri="{C183D7F6-B498-43B3-948B-1728B52AA6E4}">
                    <adec:decorative xmlns:adec="http://schemas.microsoft.com/office/drawing/2017/decorative" val="1"/>
                  </a:ext>
                </a:extLst>
              </p:cNvPr>
              <p:cNvSpPr/>
              <p:nvPr/>
            </p:nvSpPr>
            <p:spPr>
              <a:xfrm>
                <a:off x="7926348" y="3239691"/>
                <a:ext cx="163909" cy="140494"/>
              </a:xfrm>
              <a:custGeom>
                <a:avLst/>
                <a:gdLst>
                  <a:gd name="connsiteX0" fmla="*/ 173276 w 163909"/>
                  <a:gd name="connsiteY0" fmla="*/ 32782 h 140493"/>
                  <a:gd name="connsiteX1" fmla="*/ 140494 w 163909"/>
                  <a:gd name="connsiteY1" fmla="*/ 0 h 140493"/>
                  <a:gd name="connsiteX2" fmla="*/ 63222 w 163909"/>
                  <a:gd name="connsiteY2" fmla="*/ 77272 h 140493"/>
                  <a:gd name="connsiteX3" fmla="*/ 32782 w 163909"/>
                  <a:gd name="connsiteY3" fmla="*/ 46831 h 140493"/>
                  <a:gd name="connsiteX4" fmla="*/ 0 w 163909"/>
                  <a:gd name="connsiteY4" fmla="*/ 79613 h 140493"/>
                  <a:gd name="connsiteX5" fmla="*/ 63222 w 163909"/>
                  <a:gd name="connsiteY5" fmla="*/ 142835 h 14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09" h="140493">
                    <a:moveTo>
                      <a:pt x="173276" y="32782"/>
                    </a:moveTo>
                    <a:lnTo>
                      <a:pt x="140494" y="0"/>
                    </a:lnTo>
                    <a:lnTo>
                      <a:pt x="63222" y="77272"/>
                    </a:lnTo>
                    <a:lnTo>
                      <a:pt x="32782" y="46831"/>
                    </a:lnTo>
                    <a:lnTo>
                      <a:pt x="0" y="79613"/>
                    </a:lnTo>
                    <a:lnTo>
                      <a:pt x="63222" y="142835"/>
                    </a:lnTo>
                    <a:close/>
                  </a:path>
                </a:pathLst>
              </a:custGeom>
              <a:grpFill/>
              <a:ln w="11708" cap="flat">
                <a:solidFill>
                  <a:schemeClr val="bg1"/>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5D6536EE-1A81-40E6-9245-2B252C5E4489}"/>
                  </a:ext>
                  <a:ext uri="{C183D7F6-B498-43B3-948B-1728B52AA6E4}">
                    <adec:decorative xmlns:adec="http://schemas.microsoft.com/office/drawing/2017/decorative" val="1"/>
                  </a:ext>
                </a:extLst>
              </p:cNvPr>
              <p:cNvSpPr/>
              <p:nvPr/>
            </p:nvSpPr>
            <p:spPr>
              <a:xfrm>
                <a:off x="7926348" y="3427016"/>
                <a:ext cx="163909" cy="140494"/>
              </a:xfrm>
              <a:custGeom>
                <a:avLst/>
                <a:gdLst>
                  <a:gd name="connsiteX0" fmla="*/ 173276 w 163909"/>
                  <a:gd name="connsiteY0" fmla="*/ 32782 h 140493"/>
                  <a:gd name="connsiteX1" fmla="*/ 140494 w 163909"/>
                  <a:gd name="connsiteY1" fmla="*/ 0 h 140493"/>
                  <a:gd name="connsiteX2" fmla="*/ 63222 w 163909"/>
                  <a:gd name="connsiteY2" fmla="*/ 77272 h 140493"/>
                  <a:gd name="connsiteX3" fmla="*/ 32782 w 163909"/>
                  <a:gd name="connsiteY3" fmla="*/ 46831 h 140493"/>
                  <a:gd name="connsiteX4" fmla="*/ 0 w 163909"/>
                  <a:gd name="connsiteY4" fmla="*/ 79613 h 140493"/>
                  <a:gd name="connsiteX5" fmla="*/ 63222 w 163909"/>
                  <a:gd name="connsiteY5" fmla="*/ 142835 h 14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09" h="140493">
                    <a:moveTo>
                      <a:pt x="173276" y="32782"/>
                    </a:moveTo>
                    <a:lnTo>
                      <a:pt x="140494" y="0"/>
                    </a:lnTo>
                    <a:lnTo>
                      <a:pt x="63222" y="77272"/>
                    </a:lnTo>
                    <a:lnTo>
                      <a:pt x="32782" y="46831"/>
                    </a:lnTo>
                    <a:lnTo>
                      <a:pt x="0" y="79613"/>
                    </a:lnTo>
                    <a:lnTo>
                      <a:pt x="63222" y="142835"/>
                    </a:lnTo>
                    <a:close/>
                  </a:path>
                </a:pathLst>
              </a:custGeom>
              <a:grpFill/>
              <a:ln w="11708" cap="flat">
                <a:solidFill>
                  <a:schemeClr val="bg1"/>
                </a:solid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EFEA8164-803C-4AEA-AA1B-A6E10D8F156F}"/>
                  </a:ext>
                  <a:ext uri="{C183D7F6-B498-43B3-948B-1728B52AA6E4}">
                    <adec:decorative xmlns:adec="http://schemas.microsoft.com/office/drawing/2017/decorative" val="1"/>
                  </a:ext>
                </a:extLst>
              </p:cNvPr>
              <p:cNvSpPr/>
              <p:nvPr/>
            </p:nvSpPr>
            <p:spPr>
              <a:xfrm>
                <a:off x="7926348" y="3614341"/>
                <a:ext cx="163909" cy="140494"/>
              </a:xfrm>
              <a:custGeom>
                <a:avLst/>
                <a:gdLst>
                  <a:gd name="connsiteX0" fmla="*/ 173276 w 163909"/>
                  <a:gd name="connsiteY0" fmla="*/ 32782 h 140493"/>
                  <a:gd name="connsiteX1" fmla="*/ 140494 w 163909"/>
                  <a:gd name="connsiteY1" fmla="*/ 0 h 140493"/>
                  <a:gd name="connsiteX2" fmla="*/ 63222 w 163909"/>
                  <a:gd name="connsiteY2" fmla="*/ 77272 h 140493"/>
                  <a:gd name="connsiteX3" fmla="*/ 32782 w 163909"/>
                  <a:gd name="connsiteY3" fmla="*/ 46831 h 140493"/>
                  <a:gd name="connsiteX4" fmla="*/ 0 w 163909"/>
                  <a:gd name="connsiteY4" fmla="*/ 79613 h 140493"/>
                  <a:gd name="connsiteX5" fmla="*/ 63222 w 163909"/>
                  <a:gd name="connsiteY5" fmla="*/ 142835 h 14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09" h="140493">
                    <a:moveTo>
                      <a:pt x="173276" y="32782"/>
                    </a:moveTo>
                    <a:lnTo>
                      <a:pt x="140494" y="0"/>
                    </a:lnTo>
                    <a:lnTo>
                      <a:pt x="63222" y="77272"/>
                    </a:lnTo>
                    <a:lnTo>
                      <a:pt x="32782" y="46831"/>
                    </a:lnTo>
                    <a:lnTo>
                      <a:pt x="0" y="79613"/>
                    </a:lnTo>
                    <a:lnTo>
                      <a:pt x="63222" y="142835"/>
                    </a:lnTo>
                    <a:close/>
                  </a:path>
                </a:pathLst>
              </a:custGeom>
              <a:grpFill/>
              <a:ln w="11708" cap="flat">
                <a:solidFill>
                  <a:schemeClr val="bg1"/>
                </a:solid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966EE008-174C-4EE8-82B0-325A70F96B45}"/>
                  </a:ext>
                  <a:ext uri="{C183D7F6-B498-43B3-948B-1728B52AA6E4}">
                    <adec:decorative xmlns:adec="http://schemas.microsoft.com/office/drawing/2017/decorative" val="1"/>
                  </a:ext>
                </a:extLst>
              </p:cNvPr>
              <p:cNvSpPr/>
              <p:nvPr/>
            </p:nvSpPr>
            <p:spPr>
              <a:xfrm>
                <a:off x="7926348" y="3799324"/>
                <a:ext cx="163909" cy="140494"/>
              </a:xfrm>
              <a:custGeom>
                <a:avLst/>
                <a:gdLst>
                  <a:gd name="connsiteX0" fmla="*/ 173276 w 163909"/>
                  <a:gd name="connsiteY0" fmla="*/ 32782 h 140493"/>
                  <a:gd name="connsiteX1" fmla="*/ 140494 w 163909"/>
                  <a:gd name="connsiteY1" fmla="*/ 0 h 140493"/>
                  <a:gd name="connsiteX2" fmla="*/ 63222 w 163909"/>
                  <a:gd name="connsiteY2" fmla="*/ 77272 h 140493"/>
                  <a:gd name="connsiteX3" fmla="*/ 32782 w 163909"/>
                  <a:gd name="connsiteY3" fmla="*/ 46831 h 140493"/>
                  <a:gd name="connsiteX4" fmla="*/ 0 w 163909"/>
                  <a:gd name="connsiteY4" fmla="*/ 79613 h 140493"/>
                  <a:gd name="connsiteX5" fmla="*/ 63222 w 163909"/>
                  <a:gd name="connsiteY5" fmla="*/ 142835 h 14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09" h="140493">
                    <a:moveTo>
                      <a:pt x="173276" y="32782"/>
                    </a:moveTo>
                    <a:lnTo>
                      <a:pt x="140494" y="0"/>
                    </a:lnTo>
                    <a:lnTo>
                      <a:pt x="63222" y="77272"/>
                    </a:lnTo>
                    <a:lnTo>
                      <a:pt x="32782" y="46831"/>
                    </a:lnTo>
                    <a:lnTo>
                      <a:pt x="0" y="79613"/>
                    </a:lnTo>
                    <a:lnTo>
                      <a:pt x="63222" y="142835"/>
                    </a:lnTo>
                    <a:close/>
                  </a:path>
                </a:pathLst>
              </a:custGeom>
              <a:grpFill/>
              <a:ln w="11708" cap="flat">
                <a:solidFill>
                  <a:schemeClr val="bg1"/>
                </a:solidFill>
                <a:prstDash val="solid"/>
                <a:miter/>
              </a:ln>
            </p:spPr>
            <p:txBody>
              <a:bodyPr rtlCol="0" anchor="ctr"/>
              <a:lstStyle/>
              <a:p>
                <a:endParaRPr lang="en-GB"/>
              </a:p>
            </p:txBody>
          </p:sp>
        </p:grpSp>
        <p:sp>
          <p:nvSpPr>
            <p:cNvPr id="77" name="Graphic 74">
              <a:extLst>
                <a:ext uri="{FF2B5EF4-FFF2-40B4-BE49-F238E27FC236}">
                  <a16:creationId xmlns:a16="http://schemas.microsoft.com/office/drawing/2014/main" id="{11C98095-B88B-48BD-B2D8-0FA732E9C825}"/>
                </a:ext>
                <a:ext uri="{C183D7F6-B498-43B3-948B-1728B52AA6E4}">
                  <adec:decorative xmlns:adec="http://schemas.microsoft.com/office/drawing/2017/decorative" val="1"/>
                </a:ext>
              </a:extLst>
            </p:cNvPr>
            <p:cNvSpPr/>
            <p:nvPr/>
          </p:nvSpPr>
          <p:spPr>
            <a:xfrm flipH="1">
              <a:off x="7887624" y="3008974"/>
              <a:ext cx="689604" cy="879839"/>
            </a:xfrm>
            <a:custGeom>
              <a:avLst/>
              <a:gdLst>
                <a:gd name="connsiteX0" fmla="*/ 689604 w 689603"/>
                <a:gd name="connsiteY0" fmla="*/ 879872 h 879839"/>
                <a:gd name="connsiteX1" fmla="*/ 404250 w 689603"/>
                <a:gd name="connsiteY1" fmla="*/ 285386 h 879839"/>
                <a:gd name="connsiteX2" fmla="*/ 570707 w 689603"/>
                <a:gd name="connsiteY2" fmla="*/ 285386 h 879839"/>
                <a:gd name="connsiteX3" fmla="*/ 285353 w 689603"/>
                <a:gd name="connsiteY3" fmla="*/ 33 h 879839"/>
                <a:gd name="connsiteX4" fmla="*/ 0 w 689603"/>
                <a:gd name="connsiteY4" fmla="*/ 285386 h 879839"/>
                <a:gd name="connsiteX5" fmla="*/ 154566 w 689603"/>
                <a:gd name="connsiteY5" fmla="*/ 285386 h 879839"/>
                <a:gd name="connsiteX6" fmla="*/ 689604 w 689603"/>
                <a:gd name="connsiteY6" fmla="*/ 879872 h 87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603" h="879839">
                  <a:moveTo>
                    <a:pt x="689604" y="879872"/>
                  </a:moveTo>
                  <a:cubicBezTo>
                    <a:pt x="689604" y="879872"/>
                    <a:pt x="404250" y="790699"/>
                    <a:pt x="404250" y="285386"/>
                  </a:cubicBezTo>
                  <a:lnTo>
                    <a:pt x="570707" y="285386"/>
                  </a:lnTo>
                  <a:lnTo>
                    <a:pt x="285353" y="33"/>
                  </a:lnTo>
                  <a:cubicBezTo>
                    <a:pt x="285353" y="-3534"/>
                    <a:pt x="0" y="285386"/>
                    <a:pt x="0" y="285386"/>
                  </a:cubicBezTo>
                  <a:lnTo>
                    <a:pt x="154566" y="285386"/>
                  </a:lnTo>
                  <a:cubicBezTo>
                    <a:pt x="154566" y="286575"/>
                    <a:pt x="198558" y="768109"/>
                    <a:pt x="689604" y="879872"/>
                  </a:cubicBezTo>
                  <a:close/>
                </a:path>
              </a:pathLst>
            </a:custGeom>
            <a:gradFill flip="none" rotWithShape="1">
              <a:gsLst>
                <a:gs pos="0">
                  <a:srgbClr val="A2D99F"/>
                </a:gs>
                <a:gs pos="100000">
                  <a:srgbClr val="48A842"/>
                </a:gs>
              </a:gsLst>
              <a:lin ang="16200000" scaled="1"/>
              <a:tileRect/>
            </a:gradFill>
            <a:ln w="11807" cap="flat">
              <a:noFill/>
              <a:prstDash val="solid"/>
              <a:miter/>
            </a:ln>
          </p:spPr>
          <p:txBody>
            <a:bodyPr rtlCol="0" anchor="ctr"/>
            <a:lstStyle/>
            <a:p>
              <a:endParaRPr lang="en-GB"/>
            </a:p>
          </p:txBody>
        </p:sp>
      </p:grpSp>
      <p:sp>
        <p:nvSpPr>
          <p:cNvPr id="16" name="Content Placeholder 15">
            <a:extLst>
              <a:ext uri="{FF2B5EF4-FFF2-40B4-BE49-F238E27FC236}">
                <a16:creationId xmlns:a16="http://schemas.microsoft.com/office/drawing/2014/main" id="{391A76B2-74C0-4A77-9BCB-AB791761890C}"/>
              </a:ext>
            </a:extLst>
          </p:cNvPr>
          <p:cNvSpPr>
            <a:spLocks noGrp="1"/>
          </p:cNvSpPr>
          <p:nvPr>
            <p:ph sz="quarter" idx="13"/>
          </p:nvPr>
        </p:nvSpPr>
        <p:spPr>
          <a:xfrm>
            <a:off x="8615946" y="3215096"/>
            <a:ext cx="3196361" cy="989118"/>
          </a:xfrm>
        </p:spPr>
        <p:txBody>
          <a:bodyPr>
            <a:noAutofit/>
          </a:bodyPr>
          <a:lstStyle/>
          <a:p>
            <a:pPr marR="0" lvl="0" indent="0" fontAlgn="auto">
              <a:lnSpc>
                <a:spcPct val="100000"/>
              </a:lnSpc>
              <a:spcBef>
                <a:spcPts val="0"/>
              </a:spcBef>
              <a:spcAft>
                <a:spcPts val="0"/>
              </a:spcAft>
              <a:buClrTx/>
              <a:buSzTx/>
              <a:buFontTx/>
              <a:buNone/>
              <a:tabLst/>
              <a:defRPr/>
            </a:pPr>
            <a:r>
              <a:rPr lang="en-GB" sz="1800" dirty="0">
                <a:solidFill>
                  <a:srgbClr val="0065A2"/>
                </a:solidFill>
                <a:latin typeface="Arial" panose="020B0604020202020204" pitchFamily="34" charset="0"/>
                <a:cs typeface="Arial" panose="020B0604020202020204" pitchFamily="34" charset="0"/>
              </a:rPr>
              <a:t>Increase in compliance with regulatory obligations across industry as a whole</a:t>
            </a:r>
          </a:p>
        </p:txBody>
      </p:sp>
      <p:grpSp>
        <p:nvGrpSpPr>
          <p:cNvPr id="4" name="Group 3">
            <a:extLst>
              <a:ext uri="{FF2B5EF4-FFF2-40B4-BE49-F238E27FC236}">
                <a16:creationId xmlns:a16="http://schemas.microsoft.com/office/drawing/2014/main" id="{25FE288A-80B5-4A3B-86C8-BD2F6544B9F5}"/>
              </a:ext>
              <a:ext uri="{C183D7F6-B498-43B3-948B-1728B52AA6E4}">
                <adec:decorative xmlns:adec="http://schemas.microsoft.com/office/drawing/2017/decorative" val="1"/>
              </a:ext>
            </a:extLst>
          </p:cNvPr>
          <p:cNvGrpSpPr/>
          <p:nvPr/>
        </p:nvGrpSpPr>
        <p:grpSpPr>
          <a:xfrm>
            <a:off x="7305675" y="4562475"/>
            <a:ext cx="1170945" cy="1417519"/>
            <a:chOff x="7305675" y="4562475"/>
            <a:chExt cx="1170945" cy="1417519"/>
          </a:xfrm>
        </p:grpSpPr>
        <p:grpSp>
          <p:nvGrpSpPr>
            <p:cNvPr id="80" name="Graphic 78" descr="User">
              <a:extLst>
                <a:ext uri="{FF2B5EF4-FFF2-40B4-BE49-F238E27FC236}">
                  <a16:creationId xmlns:a16="http://schemas.microsoft.com/office/drawing/2014/main" id="{07A56195-3761-4434-83B5-8249AB4DDD1D}"/>
                </a:ext>
              </a:extLst>
            </p:cNvPr>
            <p:cNvGrpSpPr/>
            <p:nvPr/>
          </p:nvGrpSpPr>
          <p:grpSpPr>
            <a:xfrm>
              <a:off x="7305675" y="4708525"/>
              <a:ext cx="619125" cy="619125"/>
              <a:chOff x="7391400" y="4708525"/>
              <a:chExt cx="619125" cy="619125"/>
            </a:xfrm>
            <a:gradFill>
              <a:gsLst>
                <a:gs pos="0">
                  <a:srgbClr val="A2D99F"/>
                </a:gs>
                <a:gs pos="100000">
                  <a:srgbClr val="48A842"/>
                </a:gs>
              </a:gsLst>
              <a:lin ang="16200000" scaled="1"/>
            </a:gradFill>
          </p:grpSpPr>
          <p:sp>
            <p:nvSpPr>
              <p:cNvPr id="81" name="Freeform: Shape 80">
                <a:extLst>
                  <a:ext uri="{FF2B5EF4-FFF2-40B4-BE49-F238E27FC236}">
                    <a16:creationId xmlns:a16="http://schemas.microsoft.com/office/drawing/2014/main" id="{ED9325C3-C513-492E-BF01-9935F566A434}"/>
                  </a:ext>
                  <a:ext uri="{C183D7F6-B498-43B3-948B-1728B52AA6E4}">
                    <adec:decorative xmlns:adec="http://schemas.microsoft.com/office/drawing/2017/decorative" val="1"/>
                  </a:ext>
                </a:extLst>
              </p:cNvPr>
              <p:cNvSpPr/>
              <p:nvPr/>
            </p:nvSpPr>
            <p:spPr>
              <a:xfrm>
                <a:off x="7597775" y="4798814"/>
                <a:ext cx="206375" cy="206375"/>
              </a:xfrm>
              <a:custGeom>
                <a:avLst/>
                <a:gdLst>
                  <a:gd name="connsiteX0" fmla="*/ 206375 w 206375"/>
                  <a:gd name="connsiteY0" fmla="*/ 103188 h 206375"/>
                  <a:gd name="connsiteX1" fmla="*/ 103188 w 206375"/>
                  <a:gd name="connsiteY1" fmla="*/ 206375 h 206375"/>
                  <a:gd name="connsiteX2" fmla="*/ 0 w 206375"/>
                  <a:gd name="connsiteY2" fmla="*/ 103188 h 206375"/>
                  <a:gd name="connsiteX3" fmla="*/ 103188 w 206375"/>
                  <a:gd name="connsiteY3" fmla="*/ 0 h 206375"/>
                  <a:gd name="connsiteX4" fmla="*/ 206375 w 206375"/>
                  <a:gd name="connsiteY4" fmla="*/ 103188 h 20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75" h="206375">
                    <a:moveTo>
                      <a:pt x="206375" y="103188"/>
                    </a:moveTo>
                    <a:cubicBezTo>
                      <a:pt x="206375" y="160176"/>
                      <a:pt x="160176" y="206375"/>
                      <a:pt x="103188" y="206375"/>
                    </a:cubicBezTo>
                    <a:cubicBezTo>
                      <a:pt x="46199" y="206375"/>
                      <a:pt x="0" y="160176"/>
                      <a:pt x="0" y="103188"/>
                    </a:cubicBezTo>
                    <a:cubicBezTo>
                      <a:pt x="0" y="46199"/>
                      <a:pt x="46199" y="0"/>
                      <a:pt x="103188" y="0"/>
                    </a:cubicBezTo>
                    <a:cubicBezTo>
                      <a:pt x="160176" y="0"/>
                      <a:pt x="206375" y="46199"/>
                      <a:pt x="206375" y="103188"/>
                    </a:cubicBezTo>
                    <a:close/>
                  </a:path>
                </a:pathLst>
              </a:custGeom>
              <a:gradFill>
                <a:gsLst>
                  <a:gs pos="0">
                    <a:srgbClr val="0065A2"/>
                  </a:gs>
                  <a:gs pos="100000">
                    <a:srgbClr val="03AFEF"/>
                  </a:gs>
                </a:gsLst>
                <a:lin ang="18900000" scaled="1"/>
              </a:gradFill>
              <a:ln w="124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 name="Freeform: Shape 81">
                <a:extLst>
                  <a:ext uri="{FF2B5EF4-FFF2-40B4-BE49-F238E27FC236}">
                    <a16:creationId xmlns:a16="http://schemas.microsoft.com/office/drawing/2014/main" id="{8F166351-C0AE-4513-A236-C5A74A80325C}"/>
                  </a:ext>
                  <a:ext uri="{C183D7F6-B498-43B3-948B-1728B52AA6E4}">
                    <adec:decorative xmlns:adec="http://schemas.microsoft.com/office/drawing/2017/decorative" val="1"/>
                  </a:ext>
                </a:extLst>
              </p:cNvPr>
              <p:cNvSpPr/>
              <p:nvPr/>
            </p:nvSpPr>
            <p:spPr>
              <a:xfrm>
                <a:off x="7494588" y="5030986"/>
                <a:ext cx="412750" cy="206375"/>
              </a:xfrm>
              <a:custGeom>
                <a:avLst/>
                <a:gdLst>
                  <a:gd name="connsiteX0" fmla="*/ 412750 w 412750"/>
                  <a:gd name="connsiteY0" fmla="*/ 206375 h 206375"/>
                  <a:gd name="connsiteX1" fmla="*/ 412750 w 412750"/>
                  <a:gd name="connsiteY1" fmla="*/ 103188 h 206375"/>
                  <a:gd name="connsiteX2" fmla="*/ 392113 w 412750"/>
                  <a:gd name="connsiteY2" fmla="*/ 61912 h 206375"/>
                  <a:gd name="connsiteX3" fmla="*/ 291505 w 412750"/>
                  <a:gd name="connsiteY3" fmla="*/ 12898 h 206375"/>
                  <a:gd name="connsiteX4" fmla="*/ 206375 w 412750"/>
                  <a:gd name="connsiteY4" fmla="*/ 0 h 206375"/>
                  <a:gd name="connsiteX5" fmla="*/ 121245 w 412750"/>
                  <a:gd name="connsiteY5" fmla="*/ 12898 h 206375"/>
                  <a:gd name="connsiteX6" fmla="*/ 20638 w 412750"/>
                  <a:gd name="connsiteY6" fmla="*/ 61912 h 206375"/>
                  <a:gd name="connsiteX7" fmla="*/ 0 w 412750"/>
                  <a:gd name="connsiteY7" fmla="*/ 103188 h 206375"/>
                  <a:gd name="connsiteX8" fmla="*/ 0 w 412750"/>
                  <a:gd name="connsiteY8" fmla="*/ 206375 h 206375"/>
                  <a:gd name="connsiteX9" fmla="*/ 412750 w 412750"/>
                  <a:gd name="connsiteY9" fmla="*/ 206375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750" h="206375">
                    <a:moveTo>
                      <a:pt x="412750" y="206375"/>
                    </a:moveTo>
                    <a:lnTo>
                      <a:pt x="412750" y="103188"/>
                    </a:lnTo>
                    <a:cubicBezTo>
                      <a:pt x="412750" y="87709"/>
                      <a:pt x="405011" y="72231"/>
                      <a:pt x="392113" y="61912"/>
                    </a:cubicBezTo>
                    <a:cubicBezTo>
                      <a:pt x="363736" y="38695"/>
                      <a:pt x="327620" y="23217"/>
                      <a:pt x="291505" y="12898"/>
                    </a:cubicBezTo>
                    <a:cubicBezTo>
                      <a:pt x="265708" y="5159"/>
                      <a:pt x="237331" y="0"/>
                      <a:pt x="206375" y="0"/>
                    </a:cubicBezTo>
                    <a:cubicBezTo>
                      <a:pt x="177998" y="0"/>
                      <a:pt x="149622" y="5159"/>
                      <a:pt x="121245" y="12898"/>
                    </a:cubicBezTo>
                    <a:cubicBezTo>
                      <a:pt x="85130" y="23217"/>
                      <a:pt x="49014" y="41275"/>
                      <a:pt x="20638" y="61912"/>
                    </a:cubicBezTo>
                    <a:cubicBezTo>
                      <a:pt x="7739" y="72231"/>
                      <a:pt x="0" y="87709"/>
                      <a:pt x="0" y="103188"/>
                    </a:cubicBezTo>
                    <a:lnTo>
                      <a:pt x="0" y="206375"/>
                    </a:lnTo>
                    <a:lnTo>
                      <a:pt x="412750" y="206375"/>
                    </a:lnTo>
                    <a:close/>
                  </a:path>
                </a:pathLst>
              </a:custGeom>
              <a:gradFill>
                <a:gsLst>
                  <a:gs pos="0">
                    <a:srgbClr val="0065A2"/>
                  </a:gs>
                  <a:gs pos="100000">
                    <a:srgbClr val="03AFEF"/>
                  </a:gs>
                </a:gsLst>
                <a:lin ang="18900000" scaled="1"/>
              </a:gradFill>
              <a:ln w="124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83" name="Graphic 78" descr="User">
              <a:extLst>
                <a:ext uri="{FF2B5EF4-FFF2-40B4-BE49-F238E27FC236}">
                  <a16:creationId xmlns:a16="http://schemas.microsoft.com/office/drawing/2014/main" id="{5455E6E8-73BC-48AB-A3EF-B7187307DBFF}"/>
                </a:ext>
              </a:extLst>
            </p:cNvPr>
            <p:cNvGrpSpPr/>
            <p:nvPr/>
          </p:nvGrpSpPr>
          <p:grpSpPr>
            <a:xfrm>
              <a:off x="7857495" y="5360869"/>
              <a:ext cx="619125" cy="619125"/>
              <a:chOff x="7391400" y="4708525"/>
              <a:chExt cx="619125" cy="619125"/>
            </a:xfrm>
            <a:gradFill>
              <a:gsLst>
                <a:gs pos="0">
                  <a:srgbClr val="A2D99F"/>
                </a:gs>
                <a:gs pos="100000">
                  <a:srgbClr val="48A842"/>
                </a:gs>
              </a:gsLst>
              <a:lin ang="16200000" scaled="1"/>
            </a:gradFill>
          </p:grpSpPr>
          <p:sp>
            <p:nvSpPr>
              <p:cNvPr id="84" name="Freeform: Shape 83">
                <a:extLst>
                  <a:ext uri="{FF2B5EF4-FFF2-40B4-BE49-F238E27FC236}">
                    <a16:creationId xmlns:a16="http://schemas.microsoft.com/office/drawing/2014/main" id="{501E1E23-CA07-427A-BC86-4909EFDD81BD}"/>
                  </a:ext>
                  <a:ext uri="{C183D7F6-B498-43B3-948B-1728B52AA6E4}">
                    <adec:decorative xmlns:adec="http://schemas.microsoft.com/office/drawing/2017/decorative" val="1"/>
                  </a:ext>
                </a:extLst>
              </p:cNvPr>
              <p:cNvSpPr/>
              <p:nvPr/>
            </p:nvSpPr>
            <p:spPr>
              <a:xfrm>
                <a:off x="7597775" y="4798814"/>
                <a:ext cx="206375" cy="206375"/>
              </a:xfrm>
              <a:custGeom>
                <a:avLst/>
                <a:gdLst>
                  <a:gd name="connsiteX0" fmla="*/ 206375 w 206375"/>
                  <a:gd name="connsiteY0" fmla="*/ 103188 h 206375"/>
                  <a:gd name="connsiteX1" fmla="*/ 103188 w 206375"/>
                  <a:gd name="connsiteY1" fmla="*/ 206375 h 206375"/>
                  <a:gd name="connsiteX2" fmla="*/ 0 w 206375"/>
                  <a:gd name="connsiteY2" fmla="*/ 103188 h 206375"/>
                  <a:gd name="connsiteX3" fmla="*/ 103188 w 206375"/>
                  <a:gd name="connsiteY3" fmla="*/ 0 h 206375"/>
                  <a:gd name="connsiteX4" fmla="*/ 206375 w 206375"/>
                  <a:gd name="connsiteY4" fmla="*/ 103188 h 20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75" h="206375">
                    <a:moveTo>
                      <a:pt x="206375" y="103188"/>
                    </a:moveTo>
                    <a:cubicBezTo>
                      <a:pt x="206375" y="160176"/>
                      <a:pt x="160176" y="206375"/>
                      <a:pt x="103188" y="206375"/>
                    </a:cubicBezTo>
                    <a:cubicBezTo>
                      <a:pt x="46199" y="206375"/>
                      <a:pt x="0" y="160176"/>
                      <a:pt x="0" y="103188"/>
                    </a:cubicBezTo>
                    <a:cubicBezTo>
                      <a:pt x="0" y="46199"/>
                      <a:pt x="46199" y="0"/>
                      <a:pt x="103188" y="0"/>
                    </a:cubicBezTo>
                    <a:cubicBezTo>
                      <a:pt x="160176" y="0"/>
                      <a:pt x="206375" y="46199"/>
                      <a:pt x="206375" y="103188"/>
                    </a:cubicBezTo>
                    <a:close/>
                  </a:path>
                </a:pathLst>
              </a:custGeom>
              <a:gradFill>
                <a:gsLst>
                  <a:gs pos="0">
                    <a:srgbClr val="0065A2"/>
                  </a:gs>
                  <a:gs pos="100000">
                    <a:srgbClr val="03AFEF"/>
                  </a:gs>
                </a:gsLst>
                <a:lin ang="18900000" scaled="1"/>
              </a:gradFill>
              <a:ln w="124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 name="Freeform: Shape 84">
                <a:extLst>
                  <a:ext uri="{FF2B5EF4-FFF2-40B4-BE49-F238E27FC236}">
                    <a16:creationId xmlns:a16="http://schemas.microsoft.com/office/drawing/2014/main" id="{F58E1C90-65CE-4FDD-9E01-C66957F38AC0}"/>
                  </a:ext>
                  <a:ext uri="{C183D7F6-B498-43B3-948B-1728B52AA6E4}">
                    <adec:decorative xmlns:adec="http://schemas.microsoft.com/office/drawing/2017/decorative" val="1"/>
                  </a:ext>
                </a:extLst>
              </p:cNvPr>
              <p:cNvSpPr/>
              <p:nvPr/>
            </p:nvSpPr>
            <p:spPr>
              <a:xfrm>
                <a:off x="7494588" y="5030986"/>
                <a:ext cx="412750" cy="206375"/>
              </a:xfrm>
              <a:custGeom>
                <a:avLst/>
                <a:gdLst>
                  <a:gd name="connsiteX0" fmla="*/ 412750 w 412750"/>
                  <a:gd name="connsiteY0" fmla="*/ 206375 h 206375"/>
                  <a:gd name="connsiteX1" fmla="*/ 412750 w 412750"/>
                  <a:gd name="connsiteY1" fmla="*/ 103188 h 206375"/>
                  <a:gd name="connsiteX2" fmla="*/ 392113 w 412750"/>
                  <a:gd name="connsiteY2" fmla="*/ 61912 h 206375"/>
                  <a:gd name="connsiteX3" fmla="*/ 291505 w 412750"/>
                  <a:gd name="connsiteY3" fmla="*/ 12898 h 206375"/>
                  <a:gd name="connsiteX4" fmla="*/ 206375 w 412750"/>
                  <a:gd name="connsiteY4" fmla="*/ 0 h 206375"/>
                  <a:gd name="connsiteX5" fmla="*/ 121245 w 412750"/>
                  <a:gd name="connsiteY5" fmla="*/ 12898 h 206375"/>
                  <a:gd name="connsiteX6" fmla="*/ 20638 w 412750"/>
                  <a:gd name="connsiteY6" fmla="*/ 61912 h 206375"/>
                  <a:gd name="connsiteX7" fmla="*/ 0 w 412750"/>
                  <a:gd name="connsiteY7" fmla="*/ 103188 h 206375"/>
                  <a:gd name="connsiteX8" fmla="*/ 0 w 412750"/>
                  <a:gd name="connsiteY8" fmla="*/ 206375 h 206375"/>
                  <a:gd name="connsiteX9" fmla="*/ 412750 w 412750"/>
                  <a:gd name="connsiteY9" fmla="*/ 206375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750" h="206375">
                    <a:moveTo>
                      <a:pt x="412750" y="206375"/>
                    </a:moveTo>
                    <a:lnTo>
                      <a:pt x="412750" y="103188"/>
                    </a:lnTo>
                    <a:cubicBezTo>
                      <a:pt x="412750" y="87709"/>
                      <a:pt x="405011" y="72231"/>
                      <a:pt x="392113" y="61912"/>
                    </a:cubicBezTo>
                    <a:cubicBezTo>
                      <a:pt x="363736" y="38695"/>
                      <a:pt x="327620" y="23217"/>
                      <a:pt x="291505" y="12898"/>
                    </a:cubicBezTo>
                    <a:cubicBezTo>
                      <a:pt x="265708" y="5159"/>
                      <a:pt x="237331" y="0"/>
                      <a:pt x="206375" y="0"/>
                    </a:cubicBezTo>
                    <a:cubicBezTo>
                      <a:pt x="177998" y="0"/>
                      <a:pt x="149622" y="5159"/>
                      <a:pt x="121245" y="12898"/>
                    </a:cubicBezTo>
                    <a:cubicBezTo>
                      <a:pt x="85130" y="23217"/>
                      <a:pt x="49014" y="41275"/>
                      <a:pt x="20638" y="61912"/>
                    </a:cubicBezTo>
                    <a:cubicBezTo>
                      <a:pt x="7739" y="72231"/>
                      <a:pt x="0" y="87709"/>
                      <a:pt x="0" y="103188"/>
                    </a:cubicBezTo>
                    <a:lnTo>
                      <a:pt x="0" y="206375"/>
                    </a:lnTo>
                    <a:lnTo>
                      <a:pt x="412750" y="206375"/>
                    </a:lnTo>
                    <a:close/>
                  </a:path>
                </a:pathLst>
              </a:custGeom>
              <a:gradFill>
                <a:gsLst>
                  <a:gs pos="0">
                    <a:srgbClr val="0065A2"/>
                  </a:gs>
                  <a:gs pos="100000">
                    <a:srgbClr val="03AFEF"/>
                  </a:gs>
                </a:gsLst>
                <a:lin ang="18900000" scaled="1"/>
              </a:gradFill>
              <a:ln w="124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86" name="Speech Bubble: Oval 85">
              <a:extLst>
                <a:ext uri="{FF2B5EF4-FFF2-40B4-BE49-F238E27FC236}">
                  <a16:creationId xmlns:a16="http://schemas.microsoft.com/office/drawing/2014/main" id="{A5583B8D-7889-4462-9B80-AC4B3FEF499D}"/>
                </a:ext>
                <a:ext uri="{C183D7F6-B498-43B3-948B-1728B52AA6E4}">
                  <adec:decorative xmlns:adec="http://schemas.microsoft.com/office/drawing/2017/decorative" val="1"/>
                </a:ext>
              </a:extLst>
            </p:cNvPr>
            <p:cNvSpPr/>
            <p:nvPr/>
          </p:nvSpPr>
          <p:spPr>
            <a:xfrm>
              <a:off x="7751382" y="4562475"/>
              <a:ext cx="597089" cy="400050"/>
            </a:xfrm>
            <a:prstGeom prst="wedgeEllipseCallout">
              <a:avLst>
                <a:gd name="adj1" fmla="val -29692"/>
                <a:gd name="adj2" fmla="val 68167"/>
              </a:avLst>
            </a:prstGeom>
            <a:gradFill>
              <a:gsLst>
                <a:gs pos="0">
                  <a:srgbClr val="A2D99F"/>
                </a:gs>
                <a:gs pos="100000">
                  <a:srgbClr val="48A84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Speech Bubble: Oval 86">
              <a:extLst>
                <a:ext uri="{FF2B5EF4-FFF2-40B4-BE49-F238E27FC236}">
                  <a16:creationId xmlns:a16="http://schemas.microsoft.com/office/drawing/2014/main" id="{647E6753-68C4-451C-8B71-3645257E62EF}"/>
                </a:ext>
                <a:ext uri="{C183D7F6-B498-43B3-948B-1728B52AA6E4}">
                  <adec:decorative xmlns:adec="http://schemas.microsoft.com/office/drawing/2017/decorative" val="1"/>
                </a:ext>
              </a:extLst>
            </p:cNvPr>
            <p:cNvSpPr/>
            <p:nvPr/>
          </p:nvSpPr>
          <p:spPr>
            <a:xfrm flipH="1">
              <a:off x="7382347" y="5311880"/>
              <a:ext cx="597089" cy="400050"/>
            </a:xfrm>
            <a:prstGeom prst="wedgeEllipseCallout">
              <a:avLst>
                <a:gd name="adj1" fmla="val -29692"/>
                <a:gd name="adj2" fmla="val 68167"/>
              </a:avLst>
            </a:prstGeom>
            <a:gradFill>
              <a:gsLst>
                <a:gs pos="0">
                  <a:srgbClr val="A2D99F"/>
                </a:gs>
                <a:gs pos="100000">
                  <a:srgbClr val="48A84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Content Placeholder 21">
            <a:extLst>
              <a:ext uri="{FF2B5EF4-FFF2-40B4-BE49-F238E27FC236}">
                <a16:creationId xmlns:a16="http://schemas.microsoft.com/office/drawing/2014/main" id="{52FA75C9-A1F6-41A1-B794-D7AEA24C7FBA}"/>
              </a:ext>
            </a:extLst>
          </p:cNvPr>
          <p:cNvSpPr>
            <a:spLocks noGrp="1"/>
          </p:cNvSpPr>
          <p:nvPr>
            <p:ph sz="quarter" idx="14"/>
          </p:nvPr>
        </p:nvSpPr>
        <p:spPr>
          <a:xfrm>
            <a:off x="8615915" y="4743457"/>
            <a:ext cx="3196361" cy="1280994"/>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Improved communication between OGA and industry regarding issues with compliance </a:t>
            </a:r>
          </a:p>
        </p:txBody>
      </p:sp>
    </p:spTree>
    <p:extLst>
      <p:ext uri="{BB962C8B-B14F-4D97-AF65-F5344CB8AC3E}">
        <p14:creationId xmlns:p14="http://schemas.microsoft.com/office/powerpoint/2010/main" val="106340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048AF209-9A9A-490F-9E84-C0D9E4A78661}"/>
              </a:ext>
              <a:ext uri="{C183D7F6-B498-43B3-948B-1728B52AA6E4}">
                <adec:decorative xmlns:adec="http://schemas.microsoft.com/office/drawing/2017/decorative" val="0"/>
              </a:ext>
            </a:extLst>
          </p:cNvPr>
          <p:cNvSpPr>
            <a:spLocks noGrp="1"/>
          </p:cNvSpPr>
          <p:nvPr>
            <p:ph type="title"/>
          </p:nvPr>
        </p:nvSpPr>
        <p:spPr>
          <a:xfrm>
            <a:off x="531021" y="195259"/>
            <a:ext cx="2257425" cy="604839"/>
          </a:xfrm>
        </p:spPr>
        <p:txBody>
          <a:bodyPr>
            <a:noAutofit/>
          </a:bodyPr>
          <a:lstStyle/>
          <a:p>
            <a:pPr marL="0" marR="0" lvl="0" indent="0" defTabSz="914400" rtl="0" eaLnBrk="1" fontAlgn="auto" latinLnBrk="0" hangingPunct="1">
              <a:lnSpc>
                <a:spcPct val="100000"/>
              </a:lnSpc>
              <a:spcBef>
                <a:spcPts val="0"/>
              </a:spcBef>
              <a:spcAft>
                <a:spcPts val="0"/>
              </a:spcAft>
              <a:tabLst/>
              <a:defRPr/>
            </a:pPr>
            <a:r>
              <a:rPr kumimoji="0" lang="en-GB" sz="2800" b="1" i="0" u="none" strike="noStrike" kern="1200" cap="none" spc="-50" normalizeH="0" baseline="0" noProof="0" dirty="0">
                <a:ln>
                  <a:noFill/>
                </a:ln>
                <a:solidFill>
                  <a:srgbClr val="007EAE"/>
                </a:solidFill>
                <a:effectLst/>
                <a:uLnTx/>
                <a:uFillTx/>
                <a:latin typeface="Arial" panose="020B0604020202020204" pitchFamily="34" charset="0"/>
                <a:ea typeface="+mn-ea"/>
                <a:cs typeface="Arial" panose="020B0604020202020204" pitchFamily="34" charset="0"/>
              </a:rPr>
              <a:t>Questions?</a:t>
            </a:r>
          </a:p>
        </p:txBody>
      </p:sp>
      <p:sp>
        <p:nvSpPr>
          <p:cNvPr id="70" name="Content Placeholder 69">
            <a:extLst>
              <a:ext uri="{FF2B5EF4-FFF2-40B4-BE49-F238E27FC236}">
                <a16:creationId xmlns:a16="http://schemas.microsoft.com/office/drawing/2014/main" id="{4C7B478B-A1EE-41DE-9B87-98C948070844}"/>
              </a:ext>
              <a:ext uri="{C183D7F6-B498-43B3-948B-1728B52AA6E4}">
                <adec:decorative xmlns:adec="http://schemas.microsoft.com/office/drawing/2017/decorative" val="0"/>
              </a:ext>
            </a:extLst>
          </p:cNvPr>
          <p:cNvSpPr>
            <a:spLocks noGrp="1"/>
          </p:cNvSpPr>
          <p:nvPr>
            <p:ph sz="quarter" idx="19"/>
          </p:nvPr>
        </p:nvSpPr>
        <p:spPr>
          <a:xfrm rot="18892467">
            <a:off x="1994043" y="2024841"/>
            <a:ext cx="1907890" cy="5080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4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Survey reminder</a:t>
            </a:r>
          </a:p>
        </p:txBody>
      </p:sp>
      <p:grpSp>
        <p:nvGrpSpPr>
          <p:cNvPr id="49" name="Graphic 47">
            <a:extLst>
              <a:ext uri="{FF2B5EF4-FFF2-40B4-BE49-F238E27FC236}">
                <a16:creationId xmlns:a16="http://schemas.microsoft.com/office/drawing/2014/main" id="{84B51F0D-28C6-48E5-8442-76D305D365BF}"/>
              </a:ext>
              <a:ext uri="{C183D7F6-B498-43B3-948B-1728B52AA6E4}">
                <adec:decorative xmlns:adec="http://schemas.microsoft.com/office/drawing/2017/decorative" val="1"/>
              </a:ext>
            </a:extLst>
          </p:cNvPr>
          <p:cNvGrpSpPr/>
          <p:nvPr/>
        </p:nvGrpSpPr>
        <p:grpSpPr>
          <a:xfrm>
            <a:off x="3619500" y="2190750"/>
            <a:ext cx="609600" cy="609600"/>
            <a:chOff x="3343275" y="2476500"/>
            <a:chExt cx="914400" cy="914400"/>
          </a:xfrm>
          <a:gradFill>
            <a:gsLst>
              <a:gs pos="0">
                <a:srgbClr val="03AFEF"/>
              </a:gs>
              <a:gs pos="100000">
                <a:srgbClr val="0065A2"/>
              </a:gs>
            </a:gsLst>
            <a:lin ang="18900000" scaled="1"/>
          </a:gradFill>
        </p:grpSpPr>
        <p:sp>
          <p:nvSpPr>
            <p:cNvPr id="50" name="Freeform: Shape 49">
              <a:extLst>
                <a:ext uri="{FF2B5EF4-FFF2-40B4-BE49-F238E27FC236}">
                  <a16:creationId xmlns:a16="http://schemas.microsoft.com/office/drawing/2014/main" id="{C915B861-F24D-4DDB-A04D-EE0B28848887}"/>
                </a:ext>
                <a:ext uri="{C183D7F6-B498-43B3-948B-1728B52AA6E4}">
                  <adec:decorative xmlns:adec="http://schemas.microsoft.com/office/drawing/2017/decorative" val="1"/>
                </a:ext>
              </a:extLst>
            </p:cNvPr>
            <p:cNvSpPr/>
            <p:nvPr/>
          </p:nvSpPr>
          <p:spPr>
            <a:xfrm>
              <a:off x="3419475" y="2514600"/>
              <a:ext cx="762000" cy="838200"/>
            </a:xfrm>
            <a:custGeom>
              <a:avLst/>
              <a:gdLst>
                <a:gd name="connsiteX0" fmla="*/ 704850 w 762000"/>
                <a:gd name="connsiteY0" fmla="*/ 758190 h 838200"/>
                <a:gd name="connsiteX1" fmla="*/ 514350 w 762000"/>
                <a:gd name="connsiteY1" fmla="*/ 577215 h 838200"/>
                <a:gd name="connsiteX2" fmla="*/ 704850 w 762000"/>
                <a:gd name="connsiteY2" fmla="*/ 396240 h 838200"/>
                <a:gd name="connsiteX3" fmla="*/ 704850 w 762000"/>
                <a:gd name="connsiteY3" fmla="*/ 758190 h 838200"/>
                <a:gd name="connsiteX4" fmla="*/ 87630 w 762000"/>
                <a:gd name="connsiteY4" fmla="*/ 781050 h 838200"/>
                <a:gd name="connsiteX5" fmla="*/ 276225 w 762000"/>
                <a:gd name="connsiteY5" fmla="*/ 602933 h 838200"/>
                <a:gd name="connsiteX6" fmla="*/ 289560 w 762000"/>
                <a:gd name="connsiteY6" fmla="*/ 590550 h 838200"/>
                <a:gd name="connsiteX7" fmla="*/ 473393 w 762000"/>
                <a:gd name="connsiteY7" fmla="*/ 590550 h 838200"/>
                <a:gd name="connsiteX8" fmla="*/ 486728 w 762000"/>
                <a:gd name="connsiteY8" fmla="*/ 602933 h 838200"/>
                <a:gd name="connsiteX9" fmla="*/ 674370 w 762000"/>
                <a:gd name="connsiteY9" fmla="*/ 781050 h 838200"/>
                <a:gd name="connsiteX10" fmla="*/ 87630 w 762000"/>
                <a:gd name="connsiteY10" fmla="*/ 781050 h 838200"/>
                <a:gd name="connsiteX11" fmla="*/ 57150 w 762000"/>
                <a:gd name="connsiteY11" fmla="*/ 395288 h 838200"/>
                <a:gd name="connsiteX12" fmla="*/ 247650 w 762000"/>
                <a:gd name="connsiteY12" fmla="*/ 576263 h 838200"/>
                <a:gd name="connsiteX13" fmla="*/ 57150 w 762000"/>
                <a:gd name="connsiteY13" fmla="*/ 757238 h 838200"/>
                <a:gd name="connsiteX14" fmla="*/ 57150 w 762000"/>
                <a:gd name="connsiteY14" fmla="*/ 395288 h 838200"/>
                <a:gd name="connsiteX15" fmla="*/ 190500 w 762000"/>
                <a:gd name="connsiteY15" fmla="*/ 152400 h 838200"/>
                <a:gd name="connsiteX16" fmla="*/ 571500 w 762000"/>
                <a:gd name="connsiteY16" fmla="*/ 152400 h 838200"/>
                <a:gd name="connsiteX17" fmla="*/ 571500 w 762000"/>
                <a:gd name="connsiteY17" fmla="*/ 469583 h 838200"/>
                <a:gd name="connsiteX18" fmla="*/ 485775 w 762000"/>
                <a:gd name="connsiteY18" fmla="*/ 551498 h 838200"/>
                <a:gd name="connsiteX19" fmla="*/ 276225 w 762000"/>
                <a:gd name="connsiteY19" fmla="*/ 551498 h 838200"/>
                <a:gd name="connsiteX20" fmla="*/ 190500 w 762000"/>
                <a:gd name="connsiteY20" fmla="*/ 469583 h 838200"/>
                <a:gd name="connsiteX21" fmla="*/ 190500 w 762000"/>
                <a:gd name="connsiteY21" fmla="*/ 152400 h 838200"/>
                <a:gd name="connsiteX22" fmla="*/ 628650 w 762000"/>
                <a:gd name="connsiteY22" fmla="*/ 178118 h 838200"/>
                <a:gd name="connsiteX23" fmla="*/ 628650 w 762000"/>
                <a:gd name="connsiteY23" fmla="*/ 95250 h 838200"/>
                <a:gd name="connsiteX24" fmla="*/ 495300 w 762000"/>
                <a:gd name="connsiteY24" fmla="*/ 95250 h 838200"/>
                <a:gd name="connsiteX25" fmla="*/ 381000 w 762000"/>
                <a:gd name="connsiteY25" fmla="*/ 0 h 838200"/>
                <a:gd name="connsiteX26" fmla="*/ 266700 w 762000"/>
                <a:gd name="connsiteY26" fmla="*/ 95250 h 838200"/>
                <a:gd name="connsiteX27" fmla="*/ 133350 w 762000"/>
                <a:gd name="connsiteY27" fmla="*/ 95250 h 838200"/>
                <a:gd name="connsiteX28" fmla="*/ 133350 w 762000"/>
                <a:gd name="connsiteY28" fmla="*/ 179070 h 838200"/>
                <a:gd name="connsiteX29" fmla="*/ 0 w 762000"/>
                <a:gd name="connsiteY29" fmla="*/ 305753 h 838200"/>
                <a:gd name="connsiteX30" fmla="*/ 0 w 762000"/>
                <a:gd name="connsiteY30" fmla="*/ 838200 h 838200"/>
                <a:gd name="connsiteX31" fmla="*/ 762000 w 762000"/>
                <a:gd name="connsiteY31" fmla="*/ 838200 h 838200"/>
                <a:gd name="connsiteX32" fmla="*/ 762000 w 762000"/>
                <a:gd name="connsiteY32" fmla="*/ 305753 h 838200"/>
                <a:gd name="connsiteX33" fmla="*/ 628650 w 762000"/>
                <a:gd name="connsiteY33" fmla="*/ 178118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2000" h="838200">
                  <a:moveTo>
                    <a:pt x="704850" y="758190"/>
                  </a:moveTo>
                  <a:lnTo>
                    <a:pt x="514350" y="577215"/>
                  </a:lnTo>
                  <a:lnTo>
                    <a:pt x="704850" y="396240"/>
                  </a:lnTo>
                  <a:lnTo>
                    <a:pt x="704850" y="758190"/>
                  </a:lnTo>
                  <a:close/>
                  <a:moveTo>
                    <a:pt x="87630" y="781050"/>
                  </a:moveTo>
                  <a:lnTo>
                    <a:pt x="276225" y="602933"/>
                  </a:lnTo>
                  <a:lnTo>
                    <a:pt x="289560" y="590550"/>
                  </a:lnTo>
                  <a:cubicBezTo>
                    <a:pt x="340995" y="541973"/>
                    <a:pt x="421958" y="541973"/>
                    <a:pt x="473393" y="590550"/>
                  </a:cubicBezTo>
                  <a:lnTo>
                    <a:pt x="486728" y="602933"/>
                  </a:lnTo>
                  <a:lnTo>
                    <a:pt x="674370" y="781050"/>
                  </a:lnTo>
                  <a:lnTo>
                    <a:pt x="87630" y="781050"/>
                  </a:lnTo>
                  <a:close/>
                  <a:moveTo>
                    <a:pt x="57150" y="395288"/>
                  </a:moveTo>
                  <a:lnTo>
                    <a:pt x="247650" y="576263"/>
                  </a:lnTo>
                  <a:lnTo>
                    <a:pt x="57150" y="757238"/>
                  </a:lnTo>
                  <a:lnTo>
                    <a:pt x="57150" y="395288"/>
                  </a:lnTo>
                  <a:close/>
                  <a:moveTo>
                    <a:pt x="190500" y="152400"/>
                  </a:moveTo>
                  <a:lnTo>
                    <a:pt x="571500" y="152400"/>
                  </a:lnTo>
                  <a:lnTo>
                    <a:pt x="571500" y="469583"/>
                  </a:lnTo>
                  <a:lnTo>
                    <a:pt x="485775" y="551498"/>
                  </a:lnTo>
                  <a:cubicBezTo>
                    <a:pt x="423863" y="503873"/>
                    <a:pt x="338138" y="503873"/>
                    <a:pt x="276225" y="551498"/>
                  </a:cubicBezTo>
                  <a:lnTo>
                    <a:pt x="190500" y="469583"/>
                  </a:lnTo>
                  <a:lnTo>
                    <a:pt x="190500" y="152400"/>
                  </a:lnTo>
                  <a:close/>
                  <a:moveTo>
                    <a:pt x="628650" y="178118"/>
                  </a:moveTo>
                  <a:lnTo>
                    <a:pt x="628650" y="95250"/>
                  </a:lnTo>
                  <a:lnTo>
                    <a:pt x="495300" y="95250"/>
                  </a:lnTo>
                  <a:lnTo>
                    <a:pt x="381000" y="0"/>
                  </a:lnTo>
                  <a:lnTo>
                    <a:pt x="266700" y="95250"/>
                  </a:lnTo>
                  <a:lnTo>
                    <a:pt x="133350" y="95250"/>
                  </a:lnTo>
                  <a:lnTo>
                    <a:pt x="133350" y="179070"/>
                  </a:lnTo>
                  <a:lnTo>
                    <a:pt x="0" y="305753"/>
                  </a:lnTo>
                  <a:lnTo>
                    <a:pt x="0" y="838200"/>
                  </a:lnTo>
                  <a:lnTo>
                    <a:pt x="762000" y="838200"/>
                  </a:lnTo>
                  <a:lnTo>
                    <a:pt x="762000" y="305753"/>
                  </a:lnTo>
                  <a:lnTo>
                    <a:pt x="628650" y="178118"/>
                  </a:lnTo>
                  <a:close/>
                </a:path>
              </a:pathLst>
            </a:custGeom>
            <a:grp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BC9363BC-65B7-4F41-868D-FC1FB22C3A5D}"/>
                </a:ext>
                <a:ext uri="{C183D7F6-B498-43B3-948B-1728B52AA6E4}">
                  <adec:decorative xmlns:adec="http://schemas.microsoft.com/office/drawing/2017/decorative" val="1"/>
                </a:ext>
              </a:extLst>
            </p:cNvPr>
            <p:cNvSpPr/>
            <p:nvPr/>
          </p:nvSpPr>
          <p:spPr>
            <a:xfrm>
              <a:off x="3677590" y="2722245"/>
              <a:ext cx="247650" cy="247650"/>
            </a:xfrm>
            <a:custGeom>
              <a:avLst/>
              <a:gdLst>
                <a:gd name="connsiteX0" fmla="*/ 122885 w 247650"/>
                <a:gd name="connsiteY0" fmla="*/ 157163 h 247650"/>
                <a:gd name="connsiteX1" fmla="*/ 92405 w 247650"/>
                <a:gd name="connsiteY1" fmla="*/ 126682 h 247650"/>
                <a:gd name="connsiteX2" fmla="*/ 122885 w 247650"/>
                <a:gd name="connsiteY2" fmla="*/ 96203 h 247650"/>
                <a:gd name="connsiteX3" fmla="*/ 153365 w 247650"/>
                <a:gd name="connsiteY3" fmla="*/ 126682 h 247650"/>
                <a:gd name="connsiteX4" fmla="*/ 122885 w 247650"/>
                <a:gd name="connsiteY4" fmla="*/ 157163 h 247650"/>
                <a:gd name="connsiteX5" fmla="*/ 122885 w 247650"/>
                <a:gd name="connsiteY5" fmla="*/ 249555 h 247650"/>
                <a:gd name="connsiteX6" fmla="*/ 184797 w 247650"/>
                <a:gd name="connsiteY6" fmla="*/ 234315 h 247650"/>
                <a:gd name="connsiteX7" fmla="*/ 191465 w 247650"/>
                <a:gd name="connsiteY7" fmla="*/ 212408 h 247650"/>
                <a:gd name="connsiteX8" fmla="*/ 169557 w 247650"/>
                <a:gd name="connsiteY8" fmla="*/ 205740 h 247650"/>
                <a:gd name="connsiteX9" fmla="*/ 122885 w 247650"/>
                <a:gd name="connsiteY9" fmla="*/ 217170 h 247650"/>
                <a:gd name="connsiteX10" fmla="*/ 31445 w 247650"/>
                <a:gd name="connsiteY10" fmla="*/ 124778 h 247650"/>
                <a:gd name="connsiteX11" fmla="*/ 123837 w 247650"/>
                <a:gd name="connsiteY11" fmla="*/ 32385 h 247650"/>
                <a:gd name="connsiteX12" fmla="*/ 216230 w 247650"/>
                <a:gd name="connsiteY12" fmla="*/ 124778 h 247650"/>
                <a:gd name="connsiteX13" fmla="*/ 216230 w 247650"/>
                <a:gd name="connsiteY13" fmla="*/ 155258 h 247650"/>
                <a:gd name="connsiteX14" fmla="*/ 185750 w 247650"/>
                <a:gd name="connsiteY14" fmla="*/ 124778 h 247650"/>
                <a:gd name="connsiteX15" fmla="*/ 135267 w 247650"/>
                <a:gd name="connsiteY15" fmla="*/ 62865 h 247650"/>
                <a:gd name="connsiteX16" fmla="*/ 65735 w 247650"/>
                <a:gd name="connsiteY16" fmla="*/ 100965 h 247650"/>
                <a:gd name="connsiteX17" fmla="*/ 91452 w 247650"/>
                <a:gd name="connsiteY17" fmla="*/ 176213 h 247650"/>
                <a:gd name="connsiteX18" fmla="*/ 170510 w 247650"/>
                <a:gd name="connsiteY18" fmla="*/ 163830 h 247650"/>
                <a:gd name="connsiteX19" fmla="*/ 217182 w 247650"/>
                <a:gd name="connsiteY19" fmla="*/ 184785 h 247650"/>
                <a:gd name="connsiteX20" fmla="*/ 247662 w 247650"/>
                <a:gd name="connsiteY20" fmla="*/ 154305 h 247650"/>
                <a:gd name="connsiteX21" fmla="*/ 247662 w 247650"/>
                <a:gd name="connsiteY21" fmla="*/ 123825 h 247650"/>
                <a:gd name="connsiteX22" fmla="*/ 123837 w 247650"/>
                <a:gd name="connsiteY22" fmla="*/ 0 h 247650"/>
                <a:gd name="connsiteX23" fmla="*/ 12 w 247650"/>
                <a:gd name="connsiteY23" fmla="*/ 123825 h 247650"/>
                <a:gd name="connsiteX24" fmla="*/ 122885 w 247650"/>
                <a:gd name="connsiteY24" fmla="*/ 24955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122885" y="157163"/>
                  </a:moveTo>
                  <a:cubicBezTo>
                    <a:pt x="105740" y="157163"/>
                    <a:pt x="92405" y="142875"/>
                    <a:pt x="92405" y="126682"/>
                  </a:cubicBezTo>
                  <a:cubicBezTo>
                    <a:pt x="92405" y="109538"/>
                    <a:pt x="106692" y="96203"/>
                    <a:pt x="122885" y="96203"/>
                  </a:cubicBezTo>
                  <a:cubicBezTo>
                    <a:pt x="140030" y="96203"/>
                    <a:pt x="153365" y="109538"/>
                    <a:pt x="153365" y="126682"/>
                  </a:cubicBezTo>
                  <a:cubicBezTo>
                    <a:pt x="153365" y="143828"/>
                    <a:pt x="140030" y="157163"/>
                    <a:pt x="122885" y="157163"/>
                  </a:cubicBezTo>
                  <a:close/>
                  <a:moveTo>
                    <a:pt x="122885" y="249555"/>
                  </a:moveTo>
                  <a:cubicBezTo>
                    <a:pt x="144792" y="249555"/>
                    <a:pt x="165747" y="243840"/>
                    <a:pt x="184797" y="234315"/>
                  </a:cubicBezTo>
                  <a:cubicBezTo>
                    <a:pt x="192417" y="229553"/>
                    <a:pt x="195275" y="220028"/>
                    <a:pt x="191465" y="212408"/>
                  </a:cubicBezTo>
                  <a:cubicBezTo>
                    <a:pt x="186702" y="204788"/>
                    <a:pt x="177177" y="201930"/>
                    <a:pt x="169557" y="205740"/>
                  </a:cubicBezTo>
                  <a:cubicBezTo>
                    <a:pt x="155270" y="213360"/>
                    <a:pt x="139077" y="217170"/>
                    <a:pt x="122885" y="217170"/>
                  </a:cubicBezTo>
                  <a:cubicBezTo>
                    <a:pt x="72402" y="217170"/>
                    <a:pt x="30492" y="175260"/>
                    <a:pt x="31445" y="124778"/>
                  </a:cubicBezTo>
                  <a:cubicBezTo>
                    <a:pt x="31445" y="74295"/>
                    <a:pt x="73355" y="32385"/>
                    <a:pt x="123837" y="32385"/>
                  </a:cubicBezTo>
                  <a:cubicBezTo>
                    <a:pt x="174320" y="32385"/>
                    <a:pt x="216230" y="73343"/>
                    <a:pt x="216230" y="124778"/>
                  </a:cubicBezTo>
                  <a:lnTo>
                    <a:pt x="216230" y="155258"/>
                  </a:lnTo>
                  <a:cubicBezTo>
                    <a:pt x="199085" y="155258"/>
                    <a:pt x="185750" y="141923"/>
                    <a:pt x="185750" y="124778"/>
                  </a:cubicBezTo>
                  <a:cubicBezTo>
                    <a:pt x="185750" y="94298"/>
                    <a:pt x="164795" y="68580"/>
                    <a:pt x="135267" y="62865"/>
                  </a:cubicBezTo>
                  <a:cubicBezTo>
                    <a:pt x="105740" y="57150"/>
                    <a:pt x="76212" y="73343"/>
                    <a:pt x="65735" y="100965"/>
                  </a:cubicBezTo>
                  <a:cubicBezTo>
                    <a:pt x="55257" y="128588"/>
                    <a:pt x="65735" y="160973"/>
                    <a:pt x="91452" y="176213"/>
                  </a:cubicBezTo>
                  <a:cubicBezTo>
                    <a:pt x="117170" y="191453"/>
                    <a:pt x="150507" y="186690"/>
                    <a:pt x="170510" y="163830"/>
                  </a:cubicBezTo>
                  <a:cubicBezTo>
                    <a:pt x="181940" y="177165"/>
                    <a:pt x="199085" y="184785"/>
                    <a:pt x="217182" y="184785"/>
                  </a:cubicBezTo>
                  <a:cubicBezTo>
                    <a:pt x="234327" y="184785"/>
                    <a:pt x="247662" y="171450"/>
                    <a:pt x="247662" y="154305"/>
                  </a:cubicBezTo>
                  <a:lnTo>
                    <a:pt x="247662" y="123825"/>
                  </a:lnTo>
                  <a:cubicBezTo>
                    <a:pt x="247662" y="55245"/>
                    <a:pt x="192417" y="0"/>
                    <a:pt x="123837" y="0"/>
                  </a:cubicBezTo>
                  <a:cubicBezTo>
                    <a:pt x="55257" y="0"/>
                    <a:pt x="12" y="55245"/>
                    <a:pt x="12" y="123825"/>
                  </a:cubicBezTo>
                  <a:cubicBezTo>
                    <a:pt x="-940" y="193358"/>
                    <a:pt x="54305" y="248603"/>
                    <a:pt x="122885" y="249555"/>
                  </a:cubicBezTo>
                  <a:close/>
                </a:path>
              </a:pathLst>
            </a:custGeom>
            <a:grpFill/>
            <a:ln w="9525" cap="flat">
              <a:noFill/>
              <a:prstDash val="solid"/>
              <a:miter/>
            </a:ln>
          </p:spPr>
          <p:txBody>
            <a:bodyPr rtlCol="0" anchor="ctr"/>
            <a:lstStyle/>
            <a:p>
              <a:endParaRPr lang="en-GB"/>
            </a:p>
          </p:txBody>
        </p:sp>
      </p:grpSp>
      <p:sp>
        <p:nvSpPr>
          <p:cNvPr id="23" name="Content Placeholder 22">
            <a:extLst>
              <a:ext uri="{FF2B5EF4-FFF2-40B4-BE49-F238E27FC236}">
                <a16:creationId xmlns:a16="http://schemas.microsoft.com/office/drawing/2014/main" id="{933714C4-0062-4D5F-88E4-F62E78695BF4}"/>
              </a:ext>
              <a:ext uri="{C183D7F6-B498-43B3-948B-1728B52AA6E4}">
                <adec:decorative xmlns:adec="http://schemas.microsoft.com/office/drawing/2017/decorative" val="0"/>
              </a:ext>
            </a:extLst>
          </p:cNvPr>
          <p:cNvSpPr>
            <a:spLocks noGrp="1"/>
          </p:cNvSpPr>
          <p:nvPr>
            <p:ph sz="quarter" idx="10"/>
          </p:nvPr>
        </p:nvSpPr>
        <p:spPr>
          <a:xfrm>
            <a:off x="4252084" y="2387489"/>
            <a:ext cx="4940529" cy="363234"/>
          </a:xfrm>
        </p:spPr>
        <p:txBody>
          <a:bodyP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Will be sent out tomorrow (10 October)</a:t>
            </a:r>
          </a:p>
        </p:txBody>
      </p:sp>
      <p:grpSp>
        <p:nvGrpSpPr>
          <p:cNvPr id="55" name="Graphic 53">
            <a:extLst>
              <a:ext uri="{FF2B5EF4-FFF2-40B4-BE49-F238E27FC236}">
                <a16:creationId xmlns:a16="http://schemas.microsoft.com/office/drawing/2014/main" id="{7A07710F-3E89-46B5-87C1-3A39BAAEEDC8}"/>
              </a:ext>
              <a:ext uri="{C183D7F6-B498-43B3-948B-1728B52AA6E4}">
                <adec:decorative xmlns:adec="http://schemas.microsoft.com/office/drawing/2017/decorative" val="1"/>
              </a:ext>
            </a:extLst>
          </p:cNvPr>
          <p:cNvGrpSpPr/>
          <p:nvPr/>
        </p:nvGrpSpPr>
        <p:grpSpPr>
          <a:xfrm>
            <a:off x="3552825" y="2876550"/>
            <a:ext cx="742950" cy="742950"/>
            <a:chOff x="3562350" y="3114675"/>
            <a:chExt cx="742950" cy="742950"/>
          </a:xfrm>
          <a:gradFill>
            <a:gsLst>
              <a:gs pos="0">
                <a:srgbClr val="03AFEF"/>
              </a:gs>
              <a:gs pos="100000">
                <a:srgbClr val="0065A2"/>
              </a:gs>
            </a:gsLst>
            <a:lin ang="18900000" scaled="1"/>
          </a:gradFill>
        </p:grpSpPr>
        <p:sp>
          <p:nvSpPr>
            <p:cNvPr id="56" name="Freeform: Shape 55">
              <a:extLst>
                <a:ext uri="{FF2B5EF4-FFF2-40B4-BE49-F238E27FC236}">
                  <a16:creationId xmlns:a16="http://schemas.microsoft.com/office/drawing/2014/main" id="{8A50D00C-F64A-484C-9CD0-A89F11871094}"/>
                </a:ext>
                <a:ext uri="{C183D7F6-B498-43B3-948B-1728B52AA6E4}">
                  <adec:decorative xmlns:adec="http://schemas.microsoft.com/office/drawing/2017/decorative" val="1"/>
                </a:ext>
              </a:extLst>
            </p:cNvPr>
            <p:cNvSpPr/>
            <p:nvPr/>
          </p:nvSpPr>
          <p:spPr>
            <a:xfrm>
              <a:off x="3717131" y="3238500"/>
              <a:ext cx="433388" cy="510778"/>
            </a:xfrm>
            <a:custGeom>
              <a:avLst/>
              <a:gdLst>
                <a:gd name="connsiteX0" fmla="*/ 46434 w 433387"/>
                <a:gd name="connsiteY0" fmla="*/ 278606 h 510778"/>
                <a:gd name="connsiteX1" fmla="*/ 216694 w 433387"/>
                <a:gd name="connsiteY1" fmla="*/ 108347 h 510778"/>
                <a:gd name="connsiteX2" fmla="*/ 386953 w 433387"/>
                <a:gd name="connsiteY2" fmla="*/ 278606 h 510778"/>
                <a:gd name="connsiteX3" fmla="*/ 216694 w 433387"/>
                <a:gd name="connsiteY3" fmla="*/ 448866 h 510778"/>
                <a:gd name="connsiteX4" fmla="*/ 46434 w 433387"/>
                <a:gd name="connsiteY4" fmla="*/ 278606 h 510778"/>
                <a:gd name="connsiteX5" fmla="*/ 232172 w 433387"/>
                <a:gd name="connsiteY5" fmla="*/ 62686 h 510778"/>
                <a:gd name="connsiteX6" fmla="*/ 232172 w 433387"/>
                <a:gd name="connsiteY6" fmla="*/ 30956 h 510778"/>
                <a:gd name="connsiteX7" fmla="*/ 263128 w 433387"/>
                <a:gd name="connsiteY7" fmla="*/ 30956 h 510778"/>
                <a:gd name="connsiteX8" fmla="*/ 278606 w 433387"/>
                <a:gd name="connsiteY8" fmla="*/ 15478 h 510778"/>
                <a:gd name="connsiteX9" fmla="*/ 263128 w 433387"/>
                <a:gd name="connsiteY9" fmla="*/ 0 h 510778"/>
                <a:gd name="connsiteX10" fmla="*/ 170259 w 433387"/>
                <a:gd name="connsiteY10" fmla="*/ 0 h 510778"/>
                <a:gd name="connsiteX11" fmla="*/ 154781 w 433387"/>
                <a:gd name="connsiteY11" fmla="*/ 15478 h 510778"/>
                <a:gd name="connsiteX12" fmla="*/ 170259 w 433387"/>
                <a:gd name="connsiteY12" fmla="*/ 30956 h 510778"/>
                <a:gd name="connsiteX13" fmla="*/ 201216 w 433387"/>
                <a:gd name="connsiteY13" fmla="*/ 30956 h 510778"/>
                <a:gd name="connsiteX14" fmla="*/ 201216 w 433387"/>
                <a:gd name="connsiteY14" fmla="*/ 62686 h 510778"/>
                <a:gd name="connsiteX15" fmla="*/ 0 w 433387"/>
                <a:gd name="connsiteY15" fmla="*/ 278606 h 510778"/>
                <a:gd name="connsiteX16" fmla="*/ 61913 w 433387"/>
                <a:gd name="connsiteY16" fmla="*/ 430292 h 510778"/>
                <a:gd name="connsiteX17" fmla="*/ 32504 w 433387"/>
                <a:gd name="connsiteY17" fmla="*/ 488335 h 510778"/>
                <a:gd name="connsiteX18" fmla="*/ 39469 w 433387"/>
                <a:gd name="connsiteY18" fmla="*/ 509230 h 510778"/>
                <a:gd name="connsiteX19" fmla="*/ 46434 w 433387"/>
                <a:gd name="connsiteY19" fmla="*/ 510778 h 510778"/>
                <a:gd name="connsiteX20" fmla="*/ 60365 w 433387"/>
                <a:gd name="connsiteY20" fmla="*/ 502265 h 510778"/>
                <a:gd name="connsiteX21" fmla="*/ 85904 w 433387"/>
                <a:gd name="connsiteY21" fmla="*/ 451187 h 510778"/>
                <a:gd name="connsiteX22" fmla="*/ 216694 w 433387"/>
                <a:gd name="connsiteY22" fmla="*/ 495300 h 510778"/>
                <a:gd name="connsiteX23" fmla="*/ 347484 w 433387"/>
                <a:gd name="connsiteY23" fmla="*/ 451187 h 510778"/>
                <a:gd name="connsiteX24" fmla="*/ 373023 w 433387"/>
                <a:gd name="connsiteY24" fmla="*/ 502265 h 510778"/>
                <a:gd name="connsiteX25" fmla="*/ 386953 w 433387"/>
                <a:gd name="connsiteY25" fmla="*/ 510778 h 510778"/>
                <a:gd name="connsiteX26" fmla="*/ 393918 w 433387"/>
                <a:gd name="connsiteY26" fmla="*/ 509230 h 510778"/>
                <a:gd name="connsiteX27" fmla="*/ 400883 w 433387"/>
                <a:gd name="connsiteY27" fmla="*/ 488335 h 510778"/>
                <a:gd name="connsiteX28" fmla="*/ 371475 w 433387"/>
                <a:gd name="connsiteY28" fmla="*/ 430292 h 510778"/>
                <a:gd name="connsiteX29" fmla="*/ 433388 w 433387"/>
                <a:gd name="connsiteY29" fmla="*/ 278606 h 510778"/>
                <a:gd name="connsiteX30" fmla="*/ 232172 w 433387"/>
                <a:gd name="connsiteY30" fmla="*/ 62686 h 5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3387" h="510778">
                  <a:moveTo>
                    <a:pt x="46434" y="278606"/>
                  </a:moveTo>
                  <a:cubicBezTo>
                    <a:pt x="46434" y="184964"/>
                    <a:pt x="123051" y="108347"/>
                    <a:pt x="216694" y="108347"/>
                  </a:cubicBezTo>
                  <a:cubicBezTo>
                    <a:pt x="310336" y="108347"/>
                    <a:pt x="386953" y="184964"/>
                    <a:pt x="386953" y="278606"/>
                  </a:cubicBezTo>
                  <a:cubicBezTo>
                    <a:pt x="386953" y="372249"/>
                    <a:pt x="310336" y="448866"/>
                    <a:pt x="216694" y="448866"/>
                  </a:cubicBezTo>
                  <a:cubicBezTo>
                    <a:pt x="123051" y="448866"/>
                    <a:pt x="46434" y="372249"/>
                    <a:pt x="46434" y="278606"/>
                  </a:cubicBezTo>
                  <a:close/>
                  <a:moveTo>
                    <a:pt x="232172" y="62686"/>
                  </a:moveTo>
                  <a:lnTo>
                    <a:pt x="232172" y="30956"/>
                  </a:lnTo>
                  <a:lnTo>
                    <a:pt x="263128" y="30956"/>
                  </a:lnTo>
                  <a:cubicBezTo>
                    <a:pt x="271641" y="30956"/>
                    <a:pt x="278606" y="23991"/>
                    <a:pt x="278606" y="15478"/>
                  </a:cubicBezTo>
                  <a:cubicBezTo>
                    <a:pt x="278606" y="6965"/>
                    <a:pt x="271641" y="0"/>
                    <a:pt x="263128" y="0"/>
                  </a:cubicBezTo>
                  <a:lnTo>
                    <a:pt x="170259" y="0"/>
                  </a:lnTo>
                  <a:cubicBezTo>
                    <a:pt x="161746" y="0"/>
                    <a:pt x="154781" y="6965"/>
                    <a:pt x="154781" y="15478"/>
                  </a:cubicBezTo>
                  <a:cubicBezTo>
                    <a:pt x="154781" y="23991"/>
                    <a:pt x="161746" y="30956"/>
                    <a:pt x="170259" y="30956"/>
                  </a:cubicBezTo>
                  <a:lnTo>
                    <a:pt x="201216" y="30956"/>
                  </a:lnTo>
                  <a:lnTo>
                    <a:pt x="201216" y="62686"/>
                  </a:lnTo>
                  <a:cubicBezTo>
                    <a:pt x="88999" y="70425"/>
                    <a:pt x="0" y="164068"/>
                    <a:pt x="0" y="278606"/>
                  </a:cubicBezTo>
                  <a:cubicBezTo>
                    <a:pt x="0" y="337423"/>
                    <a:pt x="23217" y="390823"/>
                    <a:pt x="61913" y="430292"/>
                  </a:cubicBezTo>
                  <a:lnTo>
                    <a:pt x="32504" y="488335"/>
                  </a:lnTo>
                  <a:cubicBezTo>
                    <a:pt x="28635" y="496074"/>
                    <a:pt x="31730" y="505361"/>
                    <a:pt x="39469" y="509230"/>
                  </a:cubicBezTo>
                  <a:cubicBezTo>
                    <a:pt x="41791" y="510004"/>
                    <a:pt x="44113" y="510778"/>
                    <a:pt x="46434" y="510778"/>
                  </a:cubicBezTo>
                  <a:cubicBezTo>
                    <a:pt x="51852" y="510778"/>
                    <a:pt x="57269" y="507683"/>
                    <a:pt x="60365" y="502265"/>
                  </a:cubicBezTo>
                  <a:lnTo>
                    <a:pt x="85904" y="451187"/>
                  </a:lnTo>
                  <a:cubicBezTo>
                    <a:pt x="122277" y="479048"/>
                    <a:pt x="167164" y="495300"/>
                    <a:pt x="216694" y="495300"/>
                  </a:cubicBezTo>
                  <a:cubicBezTo>
                    <a:pt x="266224" y="495300"/>
                    <a:pt x="311110" y="479048"/>
                    <a:pt x="347484" y="451187"/>
                  </a:cubicBezTo>
                  <a:lnTo>
                    <a:pt x="373023" y="502265"/>
                  </a:lnTo>
                  <a:cubicBezTo>
                    <a:pt x="376118" y="507683"/>
                    <a:pt x="381536" y="510778"/>
                    <a:pt x="386953" y="510778"/>
                  </a:cubicBezTo>
                  <a:cubicBezTo>
                    <a:pt x="389275" y="510778"/>
                    <a:pt x="391597" y="510004"/>
                    <a:pt x="393918" y="509230"/>
                  </a:cubicBezTo>
                  <a:cubicBezTo>
                    <a:pt x="401657" y="505361"/>
                    <a:pt x="404753" y="496074"/>
                    <a:pt x="400883" y="488335"/>
                  </a:cubicBezTo>
                  <a:lnTo>
                    <a:pt x="371475" y="430292"/>
                  </a:lnTo>
                  <a:cubicBezTo>
                    <a:pt x="409396" y="391597"/>
                    <a:pt x="433388" y="337423"/>
                    <a:pt x="433388" y="278606"/>
                  </a:cubicBezTo>
                  <a:cubicBezTo>
                    <a:pt x="433388" y="164068"/>
                    <a:pt x="344388" y="70425"/>
                    <a:pt x="232172" y="62686"/>
                  </a:cubicBezTo>
                  <a:close/>
                </a:path>
              </a:pathLst>
            </a:custGeom>
            <a:grpFill/>
            <a:ln w="7739"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ED7B0250-2DC9-454C-97B2-2C9DD1FA0ABD}"/>
                </a:ext>
                <a:ext uri="{C183D7F6-B498-43B3-948B-1728B52AA6E4}">
                  <adec:decorative xmlns:adec="http://schemas.microsoft.com/office/drawing/2017/decorative" val="1"/>
                </a:ext>
              </a:extLst>
            </p:cNvPr>
            <p:cNvSpPr/>
            <p:nvPr/>
          </p:nvSpPr>
          <p:spPr>
            <a:xfrm>
              <a:off x="3810000" y="3393281"/>
              <a:ext cx="139303" cy="139303"/>
            </a:xfrm>
            <a:custGeom>
              <a:avLst/>
              <a:gdLst>
                <a:gd name="connsiteX0" fmla="*/ 108347 w 139303"/>
                <a:gd name="connsiteY0" fmla="*/ 108347 h 139303"/>
                <a:gd name="connsiteX1" fmla="*/ 0 w 139303"/>
                <a:gd name="connsiteY1" fmla="*/ 108347 h 139303"/>
                <a:gd name="connsiteX2" fmla="*/ 0 w 139303"/>
                <a:gd name="connsiteY2" fmla="*/ 139303 h 139303"/>
                <a:gd name="connsiteX3" fmla="*/ 123825 w 139303"/>
                <a:gd name="connsiteY3" fmla="*/ 139303 h 139303"/>
                <a:gd name="connsiteX4" fmla="*/ 139303 w 139303"/>
                <a:gd name="connsiteY4" fmla="*/ 123825 h 139303"/>
                <a:gd name="connsiteX5" fmla="*/ 139303 w 139303"/>
                <a:gd name="connsiteY5" fmla="*/ 0 h 139303"/>
                <a:gd name="connsiteX6" fmla="*/ 108347 w 139303"/>
                <a:gd name="connsiteY6" fmla="*/ 0 h 139303"/>
                <a:gd name="connsiteX7" fmla="*/ 108347 w 139303"/>
                <a:gd name="connsiteY7" fmla="*/ 108347 h 13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03" h="139303">
                  <a:moveTo>
                    <a:pt x="108347" y="108347"/>
                  </a:moveTo>
                  <a:lnTo>
                    <a:pt x="0" y="108347"/>
                  </a:lnTo>
                  <a:lnTo>
                    <a:pt x="0" y="139303"/>
                  </a:lnTo>
                  <a:lnTo>
                    <a:pt x="123825" y="139303"/>
                  </a:lnTo>
                  <a:cubicBezTo>
                    <a:pt x="132338" y="139303"/>
                    <a:pt x="139303" y="132338"/>
                    <a:pt x="139303" y="123825"/>
                  </a:cubicBezTo>
                  <a:lnTo>
                    <a:pt x="139303" y="0"/>
                  </a:lnTo>
                  <a:lnTo>
                    <a:pt x="108347" y="0"/>
                  </a:lnTo>
                  <a:lnTo>
                    <a:pt x="108347" y="108347"/>
                  </a:lnTo>
                  <a:close/>
                </a:path>
              </a:pathLst>
            </a:custGeom>
            <a:grpFill/>
            <a:ln w="7739"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D09C5F3A-5E88-4E00-92B9-80BF37C34E43}"/>
                </a:ext>
                <a:ext uri="{C183D7F6-B498-43B3-948B-1728B52AA6E4}">
                  <adec:decorative xmlns:adec="http://schemas.microsoft.com/office/drawing/2017/decorative" val="1"/>
                </a:ext>
              </a:extLst>
            </p:cNvPr>
            <p:cNvSpPr/>
            <p:nvPr/>
          </p:nvSpPr>
          <p:spPr>
            <a:xfrm>
              <a:off x="4034433" y="3228439"/>
              <a:ext cx="154781" cy="154781"/>
            </a:xfrm>
            <a:custGeom>
              <a:avLst/>
              <a:gdLst>
                <a:gd name="connsiteX0" fmla="*/ 148590 w 154781"/>
                <a:gd name="connsiteY0" fmla="*/ 73521 h 154781"/>
                <a:gd name="connsiteX1" fmla="*/ 84356 w 154781"/>
                <a:gd name="connsiteY1" fmla="*/ 9287 h 154781"/>
                <a:gd name="connsiteX2" fmla="*/ 40243 w 154781"/>
                <a:gd name="connsiteY2" fmla="*/ 9287 h 154781"/>
                <a:gd name="connsiteX3" fmla="*/ 0 w 154781"/>
                <a:gd name="connsiteY3" fmla="*/ 48756 h 154781"/>
                <a:gd name="connsiteX4" fmla="*/ 108347 w 154781"/>
                <a:gd name="connsiteY4" fmla="*/ 157103 h 154781"/>
                <a:gd name="connsiteX5" fmla="*/ 148590 w 154781"/>
                <a:gd name="connsiteY5" fmla="*/ 116860 h 154781"/>
                <a:gd name="connsiteX6" fmla="*/ 148590 w 154781"/>
                <a:gd name="connsiteY6" fmla="*/ 73521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81" h="154781">
                  <a:moveTo>
                    <a:pt x="148590" y="73521"/>
                  </a:moveTo>
                  <a:lnTo>
                    <a:pt x="84356" y="9287"/>
                  </a:lnTo>
                  <a:cubicBezTo>
                    <a:pt x="71973" y="-3096"/>
                    <a:pt x="52626" y="-3096"/>
                    <a:pt x="40243" y="9287"/>
                  </a:cubicBezTo>
                  <a:lnTo>
                    <a:pt x="0" y="48756"/>
                  </a:lnTo>
                  <a:lnTo>
                    <a:pt x="108347" y="157103"/>
                  </a:lnTo>
                  <a:lnTo>
                    <a:pt x="148590" y="116860"/>
                  </a:lnTo>
                  <a:cubicBezTo>
                    <a:pt x="160199" y="105251"/>
                    <a:pt x="160199" y="85130"/>
                    <a:pt x="148590" y="73521"/>
                  </a:cubicBezTo>
                  <a:close/>
                </a:path>
              </a:pathLst>
            </a:custGeom>
            <a:grpFill/>
            <a:ln w="7739"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5483C048-7973-41B2-8268-87C7C570811E}"/>
                </a:ext>
                <a:ext uri="{C183D7F6-B498-43B3-948B-1728B52AA6E4}">
                  <adec:decorative xmlns:adec="http://schemas.microsoft.com/office/drawing/2017/decorative" val="1"/>
                </a:ext>
              </a:extLst>
            </p:cNvPr>
            <p:cNvSpPr/>
            <p:nvPr/>
          </p:nvSpPr>
          <p:spPr>
            <a:xfrm>
              <a:off x="3675340" y="3227665"/>
              <a:ext cx="154781" cy="154781"/>
            </a:xfrm>
            <a:custGeom>
              <a:avLst/>
              <a:gdLst>
                <a:gd name="connsiteX0" fmla="*/ 157877 w 154781"/>
                <a:gd name="connsiteY0" fmla="*/ 49530 h 154781"/>
                <a:gd name="connsiteX1" fmla="*/ 117634 w 154781"/>
                <a:gd name="connsiteY1" fmla="*/ 9287 h 154781"/>
                <a:gd name="connsiteX2" fmla="*/ 73521 w 154781"/>
                <a:gd name="connsiteY2" fmla="*/ 9287 h 154781"/>
                <a:gd name="connsiteX3" fmla="*/ 9287 w 154781"/>
                <a:gd name="connsiteY3" fmla="*/ 73521 h 154781"/>
                <a:gd name="connsiteX4" fmla="*/ 9287 w 154781"/>
                <a:gd name="connsiteY4" fmla="*/ 117634 h 154781"/>
                <a:gd name="connsiteX5" fmla="*/ 49530 w 154781"/>
                <a:gd name="connsiteY5" fmla="*/ 157877 h 154781"/>
                <a:gd name="connsiteX6" fmla="*/ 157877 w 154781"/>
                <a:gd name="connsiteY6" fmla="*/ 4953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81" h="154781">
                  <a:moveTo>
                    <a:pt x="157877" y="49530"/>
                  </a:moveTo>
                  <a:lnTo>
                    <a:pt x="117634" y="9287"/>
                  </a:lnTo>
                  <a:cubicBezTo>
                    <a:pt x="105251" y="-3096"/>
                    <a:pt x="85904" y="-3096"/>
                    <a:pt x="73521" y="9287"/>
                  </a:cubicBezTo>
                  <a:lnTo>
                    <a:pt x="9287" y="73521"/>
                  </a:lnTo>
                  <a:cubicBezTo>
                    <a:pt x="-3096" y="85904"/>
                    <a:pt x="-3096" y="105251"/>
                    <a:pt x="9287" y="117634"/>
                  </a:cubicBezTo>
                  <a:lnTo>
                    <a:pt x="49530" y="157877"/>
                  </a:lnTo>
                  <a:lnTo>
                    <a:pt x="157877" y="49530"/>
                  </a:lnTo>
                  <a:close/>
                </a:path>
              </a:pathLst>
            </a:custGeom>
            <a:grpFill/>
            <a:ln w="7739" cap="flat">
              <a:noFill/>
              <a:prstDash val="solid"/>
              <a:miter/>
            </a:ln>
          </p:spPr>
          <p:txBody>
            <a:bodyPr rtlCol="0" anchor="ctr"/>
            <a:lstStyle/>
            <a:p>
              <a:endParaRPr lang="en-GB"/>
            </a:p>
          </p:txBody>
        </p:sp>
      </p:grpSp>
      <p:sp>
        <p:nvSpPr>
          <p:cNvPr id="40" name="Content Placeholder 39">
            <a:extLst>
              <a:ext uri="{FF2B5EF4-FFF2-40B4-BE49-F238E27FC236}">
                <a16:creationId xmlns:a16="http://schemas.microsoft.com/office/drawing/2014/main" id="{B6B9915C-CC69-45D2-A6B0-079417C01679}"/>
              </a:ext>
              <a:ext uri="{C183D7F6-B498-43B3-948B-1728B52AA6E4}">
                <adec:decorative xmlns:adec="http://schemas.microsoft.com/office/drawing/2017/decorative" val="1"/>
              </a:ext>
            </a:extLst>
          </p:cNvPr>
          <p:cNvSpPr>
            <a:spLocks noGrp="1"/>
          </p:cNvSpPr>
          <p:nvPr>
            <p:ph sz="quarter" idx="11"/>
          </p:nvPr>
        </p:nvSpPr>
        <p:spPr>
          <a:xfrm>
            <a:off x="4254670" y="3042565"/>
            <a:ext cx="4969105" cy="386004"/>
          </a:xfrm>
        </p:spPr>
        <p:txBody>
          <a:bodyP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800" b="0" i="0" u="none" strike="noStrike" kern="1200" cap="none" spc="0" normalizeH="0" baseline="0" noProof="0" dirty="0">
                <a:ln>
                  <a:noFill/>
                </a:ln>
                <a:solidFill>
                  <a:srgbClr val="AB2009"/>
                </a:solidFill>
                <a:effectLst/>
                <a:uLnTx/>
                <a:uFillTx/>
                <a:latin typeface="Arial" panose="020B0604020202020204" pitchFamily="34" charset="0"/>
                <a:ea typeface="+mn-ea"/>
                <a:cs typeface="Arial" panose="020B0604020202020204" pitchFamily="34" charset="0"/>
              </a:rPr>
              <a:t>Deadline for responses Thursday 7 November</a:t>
            </a:r>
          </a:p>
        </p:txBody>
      </p:sp>
      <p:sp>
        <p:nvSpPr>
          <p:cNvPr id="47" name="Content Placeholder 46">
            <a:extLst>
              <a:ext uri="{FF2B5EF4-FFF2-40B4-BE49-F238E27FC236}">
                <a16:creationId xmlns:a16="http://schemas.microsoft.com/office/drawing/2014/main" id="{6EC52805-97F6-4B8C-BB4C-FEB9FFE65D73}"/>
              </a:ext>
              <a:ext uri="{C183D7F6-B498-43B3-948B-1728B52AA6E4}">
                <adec:decorative xmlns:adec="http://schemas.microsoft.com/office/drawing/2017/decorative" val="0"/>
              </a:ext>
            </a:extLst>
          </p:cNvPr>
          <p:cNvSpPr>
            <a:spLocks noGrp="1"/>
          </p:cNvSpPr>
          <p:nvPr>
            <p:ph sz="quarter" idx="12"/>
          </p:nvPr>
        </p:nvSpPr>
        <p:spPr>
          <a:xfrm>
            <a:off x="3873050" y="3759868"/>
            <a:ext cx="4768470" cy="446540"/>
          </a:xfrm>
        </p:spPr>
        <p:txBody>
          <a:bodyP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400" b="1" i="0" u="none" strike="noStrike" kern="1200" cap="none" spc="-4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Don’t leave it till the last minute!</a:t>
            </a:r>
            <a:endParaRPr kumimoji="0" lang="en-GB" sz="2400" b="1" i="0" u="none" strike="noStrike" kern="1200" cap="none" spc="-4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endParaRPr>
          </a:p>
        </p:txBody>
      </p:sp>
      <p:sp>
        <p:nvSpPr>
          <p:cNvPr id="53" name="Content Placeholder 52">
            <a:extLst>
              <a:ext uri="{FF2B5EF4-FFF2-40B4-BE49-F238E27FC236}">
                <a16:creationId xmlns:a16="http://schemas.microsoft.com/office/drawing/2014/main" id="{21433352-35C6-4C09-8CA8-3B3A51AADE5B}"/>
              </a:ext>
              <a:ext uri="{C183D7F6-B498-43B3-948B-1728B52AA6E4}">
                <adec:decorative xmlns:adec="http://schemas.microsoft.com/office/drawing/2017/decorative" val="0"/>
              </a:ext>
            </a:extLst>
          </p:cNvPr>
          <p:cNvSpPr>
            <a:spLocks noGrp="1"/>
          </p:cNvSpPr>
          <p:nvPr>
            <p:ph sz="quarter" idx="14"/>
          </p:nvPr>
        </p:nvSpPr>
        <p:spPr>
          <a:xfrm>
            <a:off x="3939778" y="4480717"/>
            <a:ext cx="4705632" cy="318180"/>
          </a:xfrm>
        </p:spPr>
        <p:txBody>
          <a:bodyPr>
            <a:noAutofit/>
          </a:bodyPr>
          <a:lstStyle/>
          <a:p>
            <a:pPr marL="0" lvl="1" indent="0">
              <a:lnSpc>
                <a:spcPct val="100000"/>
              </a:lnSpc>
              <a:spcBef>
                <a:spcPts val="0"/>
              </a:spcBef>
              <a:spcAft>
                <a:spcPts val="1200"/>
              </a:spcAft>
              <a:buNone/>
              <a:defRPr/>
            </a:pPr>
            <a:r>
              <a:rPr kumimoji="0" lang="en-GB" sz="1800" b="0" i="0" u="none" strike="noStrike" kern="1200" cap="none" spc="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Assistance available from: </a:t>
            </a:r>
            <a:r>
              <a:rPr kumimoji="0" lang="en-GB" sz="1800" b="1" i="0" u="none" strike="noStrike" kern="1200" cap="none" spc="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Ross Dornan </a:t>
            </a:r>
          </a:p>
        </p:txBody>
      </p:sp>
      <p:sp>
        <p:nvSpPr>
          <p:cNvPr id="54" name="Content Placeholder 53">
            <a:extLst>
              <a:ext uri="{FF2B5EF4-FFF2-40B4-BE49-F238E27FC236}">
                <a16:creationId xmlns:a16="http://schemas.microsoft.com/office/drawing/2014/main" id="{7FEBBA17-B61A-4C7A-86DF-F4FB8FDA4EA9}"/>
              </a:ext>
            </a:extLst>
          </p:cNvPr>
          <p:cNvSpPr>
            <a:spLocks noGrp="1"/>
          </p:cNvSpPr>
          <p:nvPr>
            <p:ph sz="quarter" idx="15"/>
          </p:nvPr>
        </p:nvSpPr>
        <p:spPr>
          <a:xfrm>
            <a:off x="2637518" y="4984958"/>
            <a:ext cx="2786639" cy="40322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rdornan@oilandgasuk.co.uk</a:t>
            </a:r>
            <a:endParaRPr kumimoji="0" lang="en-GB" sz="1600" b="0" i="0" u="none" strike="noStrike" kern="1200" cap="none" spc="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endParaRPr>
          </a:p>
        </p:txBody>
      </p:sp>
      <p:sp>
        <p:nvSpPr>
          <p:cNvPr id="62" name="Content Placeholder 61">
            <a:extLst>
              <a:ext uri="{FF2B5EF4-FFF2-40B4-BE49-F238E27FC236}">
                <a16:creationId xmlns:a16="http://schemas.microsoft.com/office/drawing/2014/main" id="{C7B0EB10-8FB1-427D-A2E5-14DB5479DECD}"/>
              </a:ext>
            </a:extLst>
          </p:cNvPr>
          <p:cNvSpPr>
            <a:spLocks noGrp="1"/>
          </p:cNvSpPr>
          <p:nvPr>
            <p:ph sz="quarter" idx="16"/>
          </p:nvPr>
        </p:nvSpPr>
        <p:spPr>
          <a:xfrm>
            <a:off x="5702445" y="4978560"/>
            <a:ext cx="1893602" cy="313418"/>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01224 577276</a:t>
            </a:r>
            <a:endParaRPr kumimoji="0" lang="en-GB" sz="1800" b="0" i="0" u="none" strike="noStrike" kern="1200" cap="none" spc="0" normalizeH="0" baseline="0" noProof="0" dirty="0">
              <a:ln>
                <a:noFill/>
              </a:ln>
              <a:solidFill>
                <a:srgbClr val="0065A2"/>
              </a:solidFill>
              <a:effectLst/>
              <a:uLnTx/>
              <a:uFillTx/>
              <a:latin typeface="Calibri" panose="020F0502020204030204"/>
              <a:ea typeface="+mn-ea"/>
              <a:cs typeface="+mn-cs"/>
            </a:endParaRPr>
          </a:p>
        </p:txBody>
      </p:sp>
      <p:sp>
        <p:nvSpPr>
          <p:cNvPr id="67" name="Content Placeholder 66">
            <a:extLst>
              <a:ext uri="{FF2B5EF4-FFF2-40B4-BE49-F238E27FC236}">
                <a16:creationId xmlns:a16="http://schemas.microsoft.com/office/drawing/2014/main" id="{86CBBDE8-E7D3-4B8D-AEB8-006C5FDA4DD5}"/>
              </a:ext>
            </a:extLst>
          </p:cNvPr>
          <p:cNvSpPr>
            <a:spLocks noGrp="1"/>
          </p:cNvSpPr>
          <p:nvPr>
            <p:ph sz="quarter" idx="17"/>
          </p:nvPr>
        </p:nvSpPr>
        <p:spPr>
          <a:xfrm>
            <a:off x="7647796" y="4862626"/>
            <a:ext cx="2403190" cy="6363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OGUK Market Intelligence Manager </a:t>
            </a:r>
            <a:endParaRPr kumimoji="0" lang="en-GB" sz="1800" b="0" i="0" u="none" strike="noStrike" kern="1200" cap="none" spc="0" normalizeH="0" baseline="0" noProof="0" dirty="0">
              <a:ln>
                <a:noFill/>
              </a:ln>
              <a:solidFill>
                <a:srgbClr val="0065A2"/>
              </a:solidFill>
              <a:effectLst/>
              <a:uLnTx/>
              <a:uFillTx/>
              <a:latin typeface="Calibri" panose="020F0502020204030204"/>
              <a:ea typeface="+mn-ea"/>
              <a:cs typeface="+mn-cs"/>
            </a:endParaRPr>
          </a:p>
        </p:txBody>
      </p:sp>
      <p:sp>
        <p:nvSpPr>
          <p:cNvPr id="69" name="Content Placeholder 68">
            <a:extLst>
              <a:ext uri="{FF2B5EF4-FFF2-40B4-BE49-F238E27FC236}">
                <a16:creationId xmlns:a16="http://schemas.microsoft.com/office/drawing/2014/main" id="{A7C1858A-55CF-42FC-B11E-17E43722E12B}"/>
              </a:ext>
            </a:extLst>
          </p:cNvPr>
          <p:cNvSpPr>
            <a:spLocks noGrp="1"/>
          </p:cNvSpPr>
          <p:nvPr>
            <p:ph sz="quarter" idx="18"/>
          </p:nvPr>
        </p:nvSpPr>
        <p:spPr>
          <a:xfrm>
            <a:off x="2221878" y="5663301"/>
            <a:ext cx="8175741" cy="586146"/>
          </a:xfrm>
        </p:spPr>
        <p:txBody>
          <a:bodyP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Survey needs to be completed by those who do the work!</a:t>
            </a:r>
            <a:endParaRPr kumimoji="0" lang="en-GB" sz="1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511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894EE3-3045-4F20-BD07-638BD47E00C8}"/>
              </a:ext>
            </a:extLst>
          </p:cNvPr>
          <p:cNvSpPr>
            <a:spLocks noGrp="1"/>
          </p:cNvSpPr>
          <p:nvPr>
            <p:ph type="title"/>
          </p:nvPr>
        </p:nvSpPr>
        <p:spPr>
          <a:xfrm>
            <a:off x="531140" y="252536"/>
            <a:ext cx="5085971" cy="549275"/>
          </a:xfrm>
        </p:spPr>
        <p:txBody>
          <a:bodyPr>
            <a:noAutofit/>
          </a:bodyPr>
          <a:lstStyle/>
          <a:p>
            <a:r>
              <a:rPr kumimoji="0" lang="en-GB" sz="2800" b="1" i="0" u="none" strike="noStrike" kern="1200" cap="none" spc="-5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Agenda for Breakfast Briefing</a:t>
            </a:r>
            <a:endParaRPr lang="en-GB" dirty="0">
              <a:solidFill>
                <a:srgbClr val="0065A2"/>
              </a:solidFill>
            </a:endParaRPr>
          </a:p>
        </p:txBody>
      </p:sp>
      <p:sp>
        <p:nvSpPr>
          <p:cNvPr id="9" name="object 3" descr="Oil &amp; Gas Authority logo">
            <a:extLst>
              <a:ext uri="{FF2B5EF4-FFF2-40B4-BE49-F238E27FC236}">
                <a16:creationId xmlns:a16="http://schemas.microsoft.com/office/drawing/2014/main" id="{148C232A-2DB3-49EF-BFB8-450A892F1F74}"/>
              </a:ext>
            </a:extLst>
          </p:cNvPr>
          <p:cNvSpPr/>
          <p:nvPr/>
        </p:nvSpPr>
        <p:spPr>
          <a:xfrm>
            <a:off x="9071080" y="356734"/>
            <a:ext cx="2640294" cy="35446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Content Placeholder 5">
            <a:extLst>
              <a:ext uri="{FF2B5EF4-FFF2-40B4-BE49-F238E27FC236}">
                <a16:creationId xmlns:a16="http://schemas.microsoft.com/office/drawing/2014/main" id="{946588F6-A561-4759-BA86-C427B952D77C}"/>
              </a:ext>
            </a:extLst>
          </p:cNvPr>
          <p:cNvSpPr>
            <a:spLocks noGrp="1"/>
          </p:cNvSpPr>
          <p:nvPr>
            <p:ph sz="quarter" idx="10"/>
          </p:nvPr>
        </p:nvSpPr>
        <p:spPr>
          <a:xfrm>
            <a:off x="1672414" y="2547159"/>
            <a:ext cx="1778885" cy="353283"/>
          </a:xfrm>
        </p:spPr>
        <p:txBody>
          <a:bodyPr>
            <a:noAutofit/>
          </a:bodyPr>
          <a:lstStyle/>
          <a:p>
            <a:r>
              <a:rPr kumimoji="0" lang="en-GB" sz="1800" b="1" i="0" u="none" strike="noStrike" kern="1200" cap="none" spc="-4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Tom Wheeler</a:t>
            </a:r>
            <a:endParaRPr lang="en-GB" sz="4400" dirty="0">
              <a:latin typeface="+mj-lt"/>
              <a:ea typeface="+mj-ea"/>
              <a:cs typeface="+mj-cs"/>
            </a:endParaRPr>
          </a:p>
        </p:txBody>
      </p:sp>
      <p:sp>
        <p:nvSpPr>
          <p:cNvPr id="7" name="Content Placeholder 6">
            <a:extLst>
              <a:ext uri="{FF2B5EF4-FFF2-40B4-BE49-F238E27FC236}">
                <a16:creationId xmlns:a16="http://schemas.microsoft.com/office/drawing/2014/main" id="{1DE3D94C-35E3-43E7-9C13-1DC22F6BEE67}"/>
              </a:ext>
            </a:extLst>
          </p:cNvPr>
          <p:cNvSpPr>
            <a:spLocks noGrp="1"/>
          </p:cNvSpPr>
          <p:nvPr>
            <p:ph sz="quarter" idx="11"/>
          </p:nvPr>
        </p:nvSpPr>
        <p:spPr>
          <a:xfrm>
            <a:off x="837840" y="3172907"/>
            <a:ext cx="3492551" cy="1713405"/>
          </a:xfrm>
        </p:spPr>
        <p:txBody>
          <a:bodyPr>
            <a:noAutofit/>
          </a:bodyPr>
          <a:lstStyle/>
          <a:p>
            <a:pPr marL="216000" marR="0" lvl="0" indent="-2160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2000" b="0" i="0" u="none" strike="noStrike" kern="1200" cap="none" spc="-4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Introduction: the why and what of this Thematic Review</a:t>
            </a:r>
          </a:p>
          <a:p>
            <a:pPr marL="216000" marR="0" lvl="0" indent="-2160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2000" b="0" i="0" u="none" strike="noStrike" kern="1200" cap="none" spc="-4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The Industry Grassroots Awareness Survey</a:t>
            </a:r>
            <a:endParaRPr lang="en-GB" sz="4400" dirty="0">
              <a:latin typeface="+mj-lt"/>
              <a:ea typeface="+mj-ea"/>
              <a:cs typeface="+mj-cs"/>
            </a:endParaRPr>
          </a:p>
        </p:txBody>
      </p:sp>
      <p:sp>
        <p:nvSpPr>
          <p:cNvPr id="8" name="Content Placeholder 7">
            <a:extLst>
              <a:ext uri="{FF2B5EF4-FFF2-40B4-BE49-F238E27FC236}">
                <a16:creationId xmlns:a16="http://schemas.microsoft.com/office/drawing/2014/main" id="{2A8A9F0B-4856-46CD-BE94-1616F5B2949F}"/>
              </a:ext>
            </a:extLst>
          </p:cNvPr>
          <p:cNvSpPr>
            <a:spLocks noGrp="1"/>
          </p:cNvSpPr>
          <p:nvPr>
            <p:ph sz="quarter" idx="12"/>
          </p:nvPr>
        </p:nvSpPr>
        <p:spPr>
          <a:xfrm>
            <a:off x="5298794" y="2547076"/>
            <a:ext cx="1778885" cy="435980"/>
          </a:xfrm>
        </p:spPr>
        <p:txBody>
          <a:bodyPr>
            <a:noAutofit/>
          </a:bodyPr>
          <a:lstStyle/>
          <a:p>
            <a:r>
              <a:rPr kumimoji="0" lang="en-GB" sz="1800" b="1" i="0" u="none" strike="noStrike" kern="1200" cap="none" spc="-4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Ross Dornan</a:t>
            </a:r>
            <a:endParaRPr lang="en-GB" sz="4400" dirty="0">
              <a:latin typeface="+mj-lt"/>
              <a:ea typeface="+mj-ea"/>
              <a:cs typeface="+mj-cs"/>
            </a:endParaRPr>
          </a:p>
        </p:txBody>
      </p:sp>
      <p:sp>
        <p:nvSpPr>
          <p:cNvPr id="32" name="Content Placeholder 31">
            <a:extLst>
              <a:ext uri="{FF2B5EF4-FFF2-40B4-BE49-F238E27FC236}">
                <a16:creationId xmlns:a16="http://schemas.microsoft.com/office/drawing/2014/main" id="{AE2BB7E7-F002-4F6A-A208-3C2A59D9E595}"/>
              </a:ext>
            </a:extLst>
          </p:cNvPr>
          <p:cNvSpPr>
            <a:spLocks noGrp="1"/>
          </p:cNvSpPr>
          <p:nvPr>
            <p:ph sz="quarter" idx="13"/>
          </p:nvPr>
        </p:nvSpPr>
        <p:spPr>
          <a:xfrm>
            <a:off x="4512322" y="3202547"/>
            <a:ext cx="3143885" cy="368313"/>
          </a:xfrm>
        </p:spPr>
        <p:txBody>
          <a:bodyPr>
            <a:noAutofit/>
          </a:bodyPr>
          <a:lstStyle/>
          <a:p>
            <a:pPr marL="219456" indent="-219456">
              <a:buFont typeface="Arial" panose="020B0604020202020204" pitchFamily="34" charset="0"/>
              <a:buChar char="•"/>
            </a:pPr>
            <a:r>
              <a:rPr kumimoji="0" lang="en-GB" sz="2000" b="0" i="0" u="none" strike="noStrike" kern="1200" cap="none" spc="-40" normalizeH="0" baseline="0" noProof="0" dirty="0">
                <a:ln>
                  <a:noFill/>
                </a:ln>
                <a:solidFill>
                  <a:srgbClr val="84329B"/>
                </a:solidFill>
                <a:effectLst/>
                <a:uLnTx/>
                <a:uFillTx/>
                <a:latin typeface="Arial" panose="020B0604020202020204" pitchFamily="34" charset="0"/>
                <a:ea typeface="+mn-ea"/>
                <a:cs typeface="Arial" panose="020B0604020202020204" pitchFamily="34" charset="0"/>
              </a:rPr>
              <a:t>The Survey in practice</a:t>
            </a:r>
            <a:endParaRPr lang="en-GB" sz="4400" dirty="0">
              <a:latin typeface="+mj-lt"/>
              <a:ea typeface="+mj-ea"/>
              <a:cs typeface="+mj-cs"/>
            </a:endParaRPr>
          </a:p>
        </p:txBody>
      </p:sp>
      <p:sp>
        <p:nvSpPr>
          <p:cNvPr id="33" name="Content Placeholder 32">
            <a:extLst>
              <a:ext uri="{FF2B5EF4-FFF2-40B4-BE49-F238E27FC236}">
                <a16:creationId xmlns:a16="http://schemas.microsoft.com/office/drawing/2014/main" id="{25C0194F-7B46-449B-B47A-4E242C7C3628}"/>
              </a:ext>
            </a:extLst>
          </p:cNvPr>
          <p:cNvSpPr>
            <a:spLocks noGrp="1"/>
          </p:cNvSpPr>
          <p:nvPr>
            <p:ph sz="quarter" idx="14"/>
          </p:nvPr>
        </p:nvSpPr>
        <p:spPr>
          <a:xfrm>
            <a:off x="8948898" y="2548720"/>
            <a:ext cx="1728242" cy="400111"/>
          </a:xfrm>
        </p:spPr>
        <p:txBody>
          <a:bodyPr>
            <a:noAutofit/>
          </a:bodyPr>
          <a:lstStyle/>
          <a:p>
            <a:r>
              <a:rPr kumimoji="0" lang="en-GB" sz="1800" b="1" i="0" u="none" strike="noStrike" kern="1200" cap="none" spc="-4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Brian Malone</a:t>
            </a:r>
            <a:endParaRPr lang="en-GB" sz="4400" dirty="0">
              <a:latin typeface="+mj-lt"/>
              <a:ea typeface="+mj-ea"/>
              <a:cs typeface="+mj-cs"/>
            </a:endParaRPr>
          </a:p>
        </p:txBody>
      </p:sp>
      <p:sp>
        <p:nvSpPr>
          <p:cNvPr id="37" name="Content Placeholder 36">
            <a:extLst>
              <a:ext uri="{FF2B5EF4-FFF2-40B4-BE49-F238E27FC236}">
                <a16:creationId xmlns:a16="http://schemas.microsoft.com/office/drawing/2014/main" id="{178FC146-1E39-451D-985B-1F7E13A2B045}"/>
              </a:ext>
            </a:extLst>
          </p:cNvPr>
          <p:cNvSpPr>
            <a:spLocks noGrp="1"/>
          </p:cNvSpPr>
          <p:nvPr>
            <p:ph sz="quarter" idx="15"/>
          </p:nvPr>
        </p:nvSpPr>
        <p:spPr>
          <a:xfrm>
            <a:off x="8071379" y="3173828"/>
            <a:ext cx="3382433" cy="3142468"/>
          </a:xfrm>
        </p:spPr>
        <p:txBody>
          <a:bodyPr>
            <a:noAutofit/>
          </a:bodyPr>
          <a:lstStyle/>
          <a:p>
            <a:pPr marL="216000" marR="0" lvl="0" indent="-2160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2000" b="0" i="0" u="none" strike="noStrike" kern="1200" cap="none" spc="-4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Indicative timeline and other Thematic Review activities</a:t>
            </a:r>
          </a:p>
          <a:p>
            <a:pPr marL="216000" marR="0" lvl="0" indent="-2160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2000" b="0" i="0" u="none" strike="noStrike" kern="1200" cap="none" spc="-4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Survey outputs and Thematic Review outcomes</a:t>
            </a:r>
          </a:p>
          <a:p>
            <a:pPr marL="216000" marR="0" lvl="0" indent="-2160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2000" b="0" i="0" u="none" strike="noStrike" kern="1200" cap="none" spc="-4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Close and Survey reminder</a:t>
            </a:r>
          </a:p>
          <a:p>
            <a:pPr marL="216000" marR="0" lvl="0" indent="-2160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2000" b="0" i="0" u="none" strike="noStrike" kern="1200" cap="none" spc="-4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Q and A</a:t>
            </a:r>
            <a:endParaRPr kumimoji="0" lang="en-GB" sz="2000" b="0" i="0" u="none" strike="noStrike" kern="1200" cap="none" spc="-4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662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11E4-66C3-405C-B9B0-4CEB5A478DFE}"/>
              </a:ext>
            </a:extLst>
          </p:cNvPr>
          <p:cNvSpPr>
            <a:spLocks noGrp="1"/>
          </p:cNvSpPr>
          <p:nvPr>
            <p:ph type="title"/>
          </p:nvPr>
        </p:nvSpPr>
        <p:spPr>
          <a:xfrm>
            <a:off x="518454" y="246785"/>
            <a:ext cx="7431423" cy="887882"/>
          </a:xfrm>
          <a:noFill/>
        </p:spPr>
        <p:txBody>
          <a:bodyPr wrap="square" rtlCol="0" anchor="b">
            <a:spAutoFit/>
          </a:bodyPr>
          <a:lstStyle/>
          <a:p>
            <a:r>
              <a:rPr lang="en-GB" sz="2800" b="1" spc="-50" dirty="0">
                <a:solidFill>
                  <a:srgbClr val="0065A2"/>
                </a:solidFill>
                <a:latin typeface="Arial" panose="020B0604020202020204" pitchFamily="34" charset="0"/>
                <a:ea typeface="+mn-ea"/>
                <a:cs typeface="Arial" panose="020B0604020202020204" pitchFamily="34" charset="0"/>
              </a:rPr>
              <a:t>What is a Thematic Review and what has the OGA selected for its first?</a:t>
            </a:r>
          </a:p>
        </p:txBody>
      </p:sp>
      <p:grpSp>
        <p:nvGrpSpPr>
          <p:cNvPr id="162" name="Group 161" descr="Image representing United Kingdom Continental Shelf.">
            <a:extLst>
              <a:ext uri="{FF2B5EF4-FFF2-40B4-BE49-F238E27FC236}">
                <a16:creationId xmlns:a16="http://schemas.microsoft.com/office/drawing/2014/main" id="{3C6B21D9-A791-4AD7-B2F3-82CA7701A9A7}"/>
              </a:ext>
              <a:ext uri="{C183D7F6-B498-43B3-948B-1728B52AA6E4}">
                <adec:decorative xmlns:adec="http://schemas.microsoft.com/office/drawing/2017/decorative" val="0"/>
              </a:ext>
            </a:extLst>
          </p:cNvPr>
          <p:cNvGrpSpPr/>
          <p:nvPr/>
        </p:nvGrpSpPr>
        <p:grpSpPr>
          <a:xfrm>
            <a:off x="822904" y="1601243"/>
            <a:ext cx="2781300" cy="2781300"/>
            <a:chOff x="822904" y="1601243"/>
            <a:chExt cx="2781300" cy="2781300"/>
          </a:xfrm>
        </p:grpSpPr>
        <p:sp>
          <p:nvSpPr>
            <p:cNvPr id="164" name="Oval 163">
              <a:extLst>
                <a:ext uri="{FF2B5EF4-FFF2-40B4-BE49-F238E27FC236}">
                  <a16:creationId xmlns:a16="http://schemas.microsoft.com/office/drawing/2014/main" id="{3B2EC673-F205-4251-9BFB-BC07FED59E85}"/>
                </a:ext>
                <a:ext uri="{C183D7F6-B498-43B3-948B-1728B52AA6E4}">
                  <adec:decorative xmlns:adec="http://schemas.microsoft.com/office/drawing/2017/decorative" val="1"/>
                </a:ext>
              </a:extLst>
            </p:cNvPr>
            <p:cNvSpPr/>
            <p:nvPr/>
          </p:nvSpPr>
          <p:spPr>
            <a:xfrm>
              <a:off x="822904" y="1601243"/>
              <a:ext cx="2781300" cy="2781300"/>
            </a:xfrm>
            <a:prstGeom prst="ellipse">
              <a:avLst/>
            </a:prstGeom>
            <a:gradFill flip="none" rotWithShape="1">
              <a:gsLst>
                <a:gs pos="100000">
                  <a:schemeClr val="bg1"/>
                </a:gs>
                <a:gs pos="87000">
                  <a:srgbClr val="FFCC66">
                    <a:alpha val="27000"/>
                  </a:srgbClr>
                </a:gs>
                <a:gs pos="49000">
                  <a:srgbClr val="C00000">
                    <a:alpha val="87000"/>
                  </a:srgbClr>
                </a:gs>
                <a:gs pos="0">
                  <a:srgbClr val="FFC000"/>
                </a:gs>
              </a:gsLst>
              <a:path path="circle">
                <a:fillToRect l="50000" t="50000" r="50000" b="50000"/>
              </a:path>
              <a:tileRect/>
            </a:gra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aphic 7">
              <a:extLst>
                <a:ext uri="{FF2B5EF4-FFF2-40B4-BE49-F238E27FC236}">
                  <a16:creationId xmlns:a16="http://schemas.microsoft.com/office/drawing/2014/main" id="{6B6D6CA4-9F65-4BE3-89A6-6D89F4AB2D20}"/>
                </a:ext>
                <a:ext uri="{C183D7F6-B498-43B3-948B-1728B52AA6E4}">
                  <adec:decorative xmlns:adec="http://schemas.microsoft.com/office/drawing/2017/decorative" val="1"/>
                </a:ext>
              </a:extLst>
            </p:cNvPr>
            <p:cNvGrpSpPr/>
            <p:nvPr/>
          </p:nvGrpSpPr>
          <p:grpSpPr>
            <a:xfrm>
              <a:off x="1518498" y="1964348"/>
              <a:ext cx="1121118" cy="2036961"/>
              <a:chOff x="1439808" y="1859462"/>
              <a:chExt cx="1348780" cy="2450601"/>
            </a:xfrm>
            <a:solidFill>
              <a:schemeClr val="bg1"/>
            </a:solidFill>
          </p:grpSpPr>
          <p:sp>
            <p:nvSpPr>
              <p:cNvPr id="12" name="Freeform: Shape 11">
                <a:extLst>
                  <a:ext uri="{FF2B5EF4-FFF2-40B4-BE49-F238E27FC236}">
                    <a16:creationId xmlns:a16="http://schemas.microsoft.com/office/drawing/2014/main" id="{85505BCD-79A3-46FB-9EBF-3CB33AC73E03}"/>
                  </a:ext>
                  <a:ext uri="{C183D7F6-B498-43B3-948B-1728B52AA6E4}">
                    <adec:decorative xmlns:adec="http://schemas.microsoft.com/office/drawing/2017/decorative" val="1"/>
                  </a:ext>
                </a:extLst>
              </p:cNvPr>
              <p:cNvSpPr/>
              <p:nvPr/>
            </p:nvSpPr>
            <p:spPr>
              <a:xfrm>
                <a:off x="2045809" y="413909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5198"/>
                      <a:pt x="58890" y="0"/>
                      <a:pt x="37994" y="0"/>
                    </a:cubicBezTo>
                    <a:close/>
                  </a:path>
                </a:pathLst>
              </a:custGeom>
              <a:grpFill/>
              <a:ln w="18916"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A2F822CB-862B-4942-AFA3-8A541FD63051}"/>
                  </a:ext>
                  <a:ext uri="{C183D7F6-B498-43B3-948B-1728B52AA6E4}">
                    <adec:decorative xmlns:adec="http://schemas.microsoft.com/office/drawing/2017/decorative" val="1"/>
                  </a:ext>
                </a:extLst>
              </p:cNvPr>
              <p:cNvSpPr/>
              <p:nvPr/>
            </p:nvSpPr>
            <p:spPr>
              <a:xfrm>
                <a:off x="1948925" y="252625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8853290B-50DA-49CB-9C85-F732A59512EF}"/>
                  </a:ext>
                  <a:ext uri="{C183D7F6-B498-43B3-948B-1728B52AA6E4}">
                    <adec:decorative xmlns:adec="http://schemas.microsoft.com/office/drawing/2017/decorative" val="1"/>
                  </a:ext>
                </a:extLst>
              </p:cNvPr>
              <p:cNvSpPr/>
              <p:nvPr/>
            </p:nvSpPr>
            <p:spPr>
              <a:xfrm>
                <a:off x="2045809" y="423407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1"/>
                      <a:pt x="17097" y="75988"/>
                      <a:pt x="37994" y="75988"/>
                    </a:cubicBezTo>
                    <a:cubicBezTo>
                      <a:pt x="58890" y="75988"/>
                      <a:pt x="75988" y="58891"/>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C9BB691-6398-422A-9EC9-8B6BD399D973}"/>
                  </a:ext>
                  <a:ext uri="{C183D7F6-B498-43B3-948B-1728B52AA6E4}">
                    <adec:decorative xmlns:adec="http://schemas.microsoft.com/office/drawing/2017/decorative" val="1"/>
                  </a:ext>
                </a:extLst>
              </p:cNvPr>
              <p:cNvSpPr/>
              <p:nvPr/>
            </p:nvSpPr>
            <p:spPr>
              <a:xfrm>
                <a:off x="1948925" y="2431269"/>
                <a:ext cx="75988" cy="56991"/>
              </a:xfrm>
              <a:custGeom>
                <a:avLst/>
                <a:gdLst>
                  <a:gd name="connsiteX0" fmla="*/ 37994 w 75987"/>
                  <a:gd name="connsiteY0" fmla="*/ 0 h 56990"/>
                  <a:gd name="connsiteX1" fmla="*/ 0 w 75987"/>
                  <a:gd name="connsiteY1" fmla="*/ 37994 h 56990"/>
                  <a:gd name="connsiteX2" fmla="*/ 37994 w 75987"/>
                  <a:gd name="connsiteY2" fmla="*/ 75988 h 56990"/>
                  <a:gd name="connsiteX3" fmla="*/ 75988 w 75987"/>
                  <a:gd name="connsiteY3" fmla="*/ 37994 h 56990"/>
                  <a:gd name="connsiteX4" fmla="*/ 37994 w 75987"/>
                  <a:gd name="connsiteY4" fmla="*/ 0 h 5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56990">
                    <a:moveTo>
                      <a:pt x="37994" y="0"/>
                    </a:moveTo>
                    <a:cubicBezTo>
                      <a:pt x="17097" y="0"/>
                      <a:pt x="0" y="17097"/>
                      <a:pt x="0" y="37994"/>
                    </a:cubicBezTo>
                    <a:cubicBezTo>
                      <a:pt x="0" y="58890"/>
                      <a:pt x="17097" y="75988"/>
                      <a:pt x="37994" y="75988"/>
                    </a:cubicBezTo>
                    <a:cubicBezTo>
                      <a:pt x="58890" y="75988"/>
                      <a:pt x="75988" y="58890"/>
                      <a:pt x="75988" y="37994"/>
                    </a:cubicBezTo>
                    <a:cubicBezTo>
                      <a:pt x="75988" y="15198"/>
                      <a:pt x="58890" y="0"/>
                      <a:pt x="37994" y="0"/>
                    </a:cubicBezTo>
                    <a:close/>
                  </a:path>
                </a:pathLst>
              </a:custGeom>
              <a:grpFill/>
              <a:ln w="18916"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1703941B-DBD6-43CF-8536-A387C090CBB9}"/>
                  </a:ext>
                  <a:ext uri="{C183D7F6-B498-43B3-948B-1728B52AA6E4}">
                    <adec:decorative xmlns:adec="http://schemas.microsoft.com/office/drawing/2017/decorative" val="1"/>
                  </a:ext>
                </a:extLst>
              </p:cNvPr>
              <p:cNvSpPr/>
              <p:nvPr/>
            </p:nvSpPr>
            <p:spPr>
              <a:xfrm>
                <a:off x="2045809" y="366416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9B27E11-99BA-4424-8A96-ABE2D36166C5}"/>
                  </a:ext>
                  <a:ext uri="{C183D7F6-B498-43B3-948B-1728B52AA6E4}">
                    <adec:decorative xmlns:adec="http://schemas.microsoft.com/office/drawing/2017/decorative" val="1"/>
                  </a:ext>
                </a:extLst>
              </p:cNvPr>
              <p:cNvSpPr/>
              <p:nvPr/>
            </p:nvSpPr>
            <p:spPr>
              <a:xfrm>
                <a:off x="2045809" y="375915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0F20BE3-5EC8-4416-BC10-E0C4E8438E4A}"/>
                  </a:ext>
                  <a:ext uri="{C183D7F6-B498-43B3-948B-1728B52AA6E4}">
                    <adec:decorative xmlns:adec="http://schemas.microsoft.com/office/drawing/2017/decorative" val="1"/>
                  </a:ext>
                </a:extLst>
              </p:cNvPr>
              <p:cNvSpPr/>
              <p:nvPr/>
            </p:nvSpPr>
            <p:spPr>
              <a:xfrm>
                <a:off x="2045809" y="394912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C9D1AA1-4224-4211-9389-5E66860368DA}"/>
                  </a:ext>
                  <a:ext uri="{C183D7F6-B498-43B3-948B-1728B52AA6E4}">
                    <adec:decorative xmlns:adec="http://schemas.microsoft.com/office/drawing/2017/decorative" val="1"/>
                  </a:ext>
                </a:extLst>
              </p:cNvPr>
              <p:cNvSpPr/>
              <p:nvPr/>
            </p:nvSpPr>
            <p:spPr>
              <a:xfrm>
                <a:off x="2045809" y="4044106"/>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BDFE576-0BC3-474F-99FF-33CCDBCB2955}"/>
                  </a:ext>
                  <a:ext uri="{C183D7F6-B498-43B3-948B-1728B52AA6E4}">
                    <adec:decorative xmlns:adec="http://schemas.microsoft.com/office/drawing/2017/decorative" val="1"/>
                  </a:ext>
                </a:extLst>
              </p:cNvPr>
              <p:cNvSpPr/>
              <p:nvPr/>
            </p:nvSpPr>
            <p:spPr>
              <a:xfrm>
                <a:off x="2045809" y="385413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5FFC790-D490-49EC-B827-71C227B9482B}"/>
                  </a:ext>
                  <a:ext uri="{C183D7F6-B498-43B3-948B-1728B52AA6E4}">
                    <adec:decorative xmlns:adec="http://schemas.microsoft.com/office/drawing/2017/decorative" val="1"/>
                  </a:ext>
                </a:extLst>
              </p:cNvPr>
              <p:cNvSpPr/>
              <p:nvPr/>
            </p:nvSpPr>
            <p:spPr>
              <a:xfrm>
                <a:off x="1948925" y="261933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7E039B3-3E73-4791-B624-B2BD604998CB}"/>
                  </a:ext>
                  <a:ext uri="{C183D7F6-B498-43B3-948B-1728B52AA6E4}">
                    <adec:decorative xmlns:adec="http://schemas.microsoft.com/office/drawing/2017/decorative" val="1"/>
                  </a:ext>
                </a:extLst>
              </p:cNvPr>
              <p:cNvSpPr/>
              <p:nvPr/>
            </p:nvSpPr>
            <p:spPr>
              <a:xfrm>
                <a:off x="1948925" y="309426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D058938-9668-4136-AFCB-64ECEDD7728F}"/>
                  </a:ext>
                  <a:ext uri="{C183D7F6-B498-43B3-948B-1728B52AA6E4}">
                    <adec:decorative xmlns:adec="http://schemas.microsoft.com/office/drawing/2017/decorative" val="1"/>
                  </a:ext>
                </a:extLst>
              </p:cNvPr>
              <p:cNvSpPr/>
              <p:nvPr/>
            </p:nvSpPr>
            <p:spPr>
              <a:xfrm>
                <a:off x="1948925" y="3286130"/>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8C28D42-F28A-438C-A939-A7EA274DD66A}"/>
                  </a:ext>
                  <a:ext uri="{C183D7F6-B498-43B3-948B-1728B52AA6E4}">
                    <adec:decorative xmlns:adec="http://schemas.microsoft.com/office/drawing/2017/decorative" val="1"/>
                  </a:ext>
                </a:extLst>
              </p:cNvPr>
              <p:cNvSpPr/>
              <p:nvPr/>
            </p:nvSpPr>
            <p:spPr>
              <a:xfrm>
                <a:off x="1948925" y="3569184"/>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456F164-69D3-4A6C-BF00-DBCB17AF762A}"/>
                  </a:ext>
                  <a:ext uri="{C183D7F6-B498-43B3-948B-1728B52AA6E4}">
                    <adec:decorative xmlns:adec="http://schemas.microsoft.com/office/drawing/2017/decorative" val="1"/>
                  </a:ext>
                </a:extLst>
              </p:cNvPr>
              <p:cNvSpPr/>
              <p:nvPr/>
            </p:nvSpPr>
            <p:spPr>
              <a:xfrm>
                <a:off x="1948925" y="318924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92B41635-E189-4235-9E51-6241F070B57C}"/>
                  </a:ext>
                  <a:ext uri="{C183D7F6-B498-43B3-948B-1728B52AA6E4}">
                    <adec:decorative xmlns:adec="http://schemas.microsoft.com/office/drawing/2017/decorative" val="1"/>
                  </a:ext>
                </a:extLst>
              </p:cNvPr>
              <p:cNvSpPr/>
              <p:nvPr/>
            </p:nvSpPr>
            <p:spPr>
              <a:xfrm>
                <a:off x="1948925" y="271432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049BDF7-E0F5-430B-8640-3E3D183096EF}"/>
                  </a:ext>
                  <a:ext uri="{C183D7F6-B498-43B3-948B-1728B52AA6E4}">
                    <adec:decorative xmlns:adec="http://schemas.microsoft.com/office/drawing/2017/decorative" val="1"/>
                  </a:ext>
                </a:extLst>
              </p:cNvPr>
              <p:cNvSpPr/>
              <p:nvPr/>
            </p:nvSpPr>
            <p:spPr>
              <a:xfrm>
                <a:off x="1948925" y="366606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EC8643D-1B29-4EE0-A5D3-A04F9CBF60B7}"/>
                  </a:ext>
                  <a:ext uri="{C183D7F6-B498-43B3-948B-1728B52AA6E4}">
                    <adec:decorative xmlns:adec="http://schemas.microsoft.com/office/drawing/2017/decorative" val="1"/>
                  </a:ext>
                </a:extLst>
              </p:cNvPr>
              <p:cNvSpPr/>
              <p:nvPr/>
            </p:nvSpPr>
            <p:spPr>
              <a:xfrm>
                <a:off x="1948925" y="2999276"/>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061FF18-6C35-4FD9-BD43-2E3A3D4069F8}"/>
                  </a:ext>
                  <a:ext uri="{C183D7F6-B498-43B3-948B-1728B52AA6E4}">
                    <adec:decorative xmlns:adec="http://schemas.microsoft.com/office/drawing/2017/decorative" val="1"/>
                  </a:ext>
                </a:extLst>
              </p:cNvPr>
              <p:cNvSpPr/>
              <p:nvPr/>
            </p:nvSpPr>
            <p:spPr>
              <a:xfrm>
                <a:off x="1948925" y="290429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60790" y="0"/>
                      <a:pt x="37994" y="0"/>
                    </a:cubicBezTo>
                    <a:close/>
                  </a:path>
                </a:pathLst>
              </a:custGeom>
              <a:grpFill/>
              <a:ln w="18916"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225FC5D-0B7E-42CB-82AA-B0699B89DC22}"/>
                  </a:ext>
                  <a:ext uri="{C183D7F6-B498-43B3-948B-1728B52AA6E4}">
                    <adec:decorative xmlns:adec="http://schemas.microsoft.com/office/drawing/2017/decorative" val="1"/>
                  </a:ext>
                </a:extLst>
              </p:cNvPr>
              <p:cNvSpPr/>
              <p:nvPr/>
            </p:nvSpPr>
            <p:spPr>
              <a:xfrm>
                <a:off x="1948925" y="280930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C11C20A-B4B9-461E-ACD8-F5ACA37E3E99}"/>
                  </a:ext>
                  <a:ext uri="{C183D7F6-B498-43B3-948B-1728B52AA6E4}">
                    <adec:decorative xmlns:adec="http://schemas.microsoft.com/office/drawing/2017/decorative" val="1"/>
                  </a:ext>
                </a:extLst>
              </p:cNvPr>
              <p:cNvSpPr/>
              <p:nvPr/>
            </p:nvSpPr>
            <p:spPr>
              <a:xfrm>
                <a:off x="2140794" y="394912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A67C5F9A-3933-40C1-834A-D123C459A040}"/>
                  </a:ext>
                  <a:ext uri="{C183D7F6-B498-43B3-948B-1728B52AA6E4}">
                    <adec:decorative xmlns:adec="http://schemas.microsoft.com/office/drawing/2017/decorative" val="1"/>
                  </a:ext>
                </a:extLst>
              </p:cNvPr>
              <p:cNvSpPr/>
              <p:nvPr/>
            </p:nvSpPr>
            <p:spPr>
              <a:xfrm>
                <a:off x="2140794" y="4046006"/>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A9DA94D2-8FC0-471D-BA00-AC87254F7D1F}"/>
                  </a:ext>
                  <a:ext uri="{C183D7F6-B498-43B3-948B-1728B52AA6E4}">
                    <adec:decorative xmlns:adec="http://schemas.microsoft.com/office/drawing/2017/decorative" val="1"/>
                  </a:ext>
                </a:extLst>
              </p:cNvPr>
              <p:cNvSpPr/>
              <p:nvPr/>
            </p:nvSpPr>
            <p:spPr>
              <a:xfrm>
                <a:off x="2140794" y="413909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9CD3101-2C85-42A4-B7D9-2B19F4C0ADF2}"/>
                  </a:ext>
                  <a:ext uri="{C183D7F6-B498-43B3-948B-1728B52AA6E4}">
                    <adec:decorative xmlns:adec="http://schemas.microsoft.com/office/drawing/2017/decorative" val="1"/>
                  </a:ext>
                </a:extLst>
              </p:cNvPr>
              <p:cNvSpPr/>
              <p:nvPr/>
            </p:nvSpPr>
            <p:spPr>
              <a:xfrm>
                <a:off x="2045809" y="2524354"/>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BE67F803-CED5-4BCE-82B8-C586B8043422}"/>
                  </a:ext>
                  <a:ext uri="{C183D7F6-B498-43B3-948B-1728B52AA6E4}">
                    <adec:decorative xmlns:adec="http://schemas.microsoft.com/office/drawing/2017/decorative" val="1"/>
                  </a:ext>
                </a:extLst>
              </p:cNvPr>
              <p:cNvSpPr/>
              <p:nvPr/>
            </p:nvSpPr>
            <p:spPr>
              <a:xfrm>
                <a:off x="2045809" y="2429369"/>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87BEF3C3-A9C4-43CF-8106-C9B194328AD6}"/>
                  </a:ext>
                  <a:ext uri="{C183D7F6-B498-43B3-948B-1728B52AA6E4}">
                    <adec:decorative xmlns:adec="http://schemas.microsoft.com/office/drawing/2017/decorative" val="1"/>
                  </a:ext>
                </a:extLst>
              </p:cNvPr>
              <p:cNvSpPr/>
              <p:nvPr/>
            </p:nvSpPr>
            <p:spPr>
              <a:xfrm>
                <a:off x="2140794" y="3569184"/>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FADEA301-75E9-41EC-B759-ED124DF09824}"/>
                  </a:ext>
                  <a:ext uri="{C183D7F6-B498-43B3-948B-1728B52AA6E4}">
                    <adec:decorative xmlns:adec="http://schemas.microsoft.com/office/drawing/2017/decorative" val="1"/>
                  </a:ext>
                </a:extLst>
              </p:cNvPr>
              <p:cNvSpPr/>
              <p:nvPr/>
            </p:nvSpPr>
            <p:spPr>
              <a:xfrm>
                <a:off x="2140794" y="385413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8997"/>
                      <a:pt x="58890" y="0"/>
                      <a:pt x="37994" y="0"/>
                    </a:cubicBezTo>
                    <a:close/>
                  </a:path>
                </a:pathLst>
              </a:custGeom>
              <a:grpFill/>
              <a:ln w="18916"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28D8F91A-65AF-4F80-8EAB-66BB0ABFD316}"/>
                  </a:ext>
                  <a:ext uri="{C183D7F6-B498-43B3-948B-1728B52AA6E4}">
                    <adec:decorative xmlns:adec="http://schemas.microsoft.com/office/drawing/2017/decorative" val="1"/>
                  </a:ext>
                </a:extLst>
              </p:cNvPr>
              <p:cNvSpPr/>
              <p:nvPr/>
            </p:nvSpPr>
            <p:spPr>
              <a:xfrm>
                <a:off x="2140794" y="366606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72EFC85-1F00-49D6-AC23-457BD17A4FCB}"/>
                  </a:ext>
                  <a:ext uri="{C183D7F6-B498-43B3-948B-1728B52AA6E4}">
                    <adec:decorative xmlns:adec="http://schemas.microsoft.com/office/drawing/2017/decorative" val="1"/>
                  </a:ext>
                </a:extLst>
              </p:cNvPr>
              <p:cNvSpPr/>
              <p:nvPr/>
            </p:nvSpPr>
            <p:spPr>
              <a:xfrm>
                <a:off x="2045809" y="3569184"/>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BA534309-F811-400C-B3DA-2DF61485A597}"/>
                  </a:ext>
                  <a:ext uri="{C183D7F6-B498-43B3-948B-1728B52AA6E4}">
                    <adec:decorative xmlns:adec="http://schemas.microsoft.com/office/drawing/2017/decorative" val="1"/>
                  </a:ext>
                </a:extLst>
              </p:cNvPr>
              <p:cNvSpPr/>
              <p:nvPr/>
            </p:nvSpPr>
            <p:spPr>
              <a:xfrm>
                <a:off x="2140794" y="375915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3DC51E9-48D9-40AC-A733-07C24780E452}"/>
                  </a:ext>
                  <a:ext uri="{C183D7F6-B498-43B3-948B-1728B52AA6E4}">
                    <adec:decorative xmlns:adec="http://schemas.microsoft.com/office/drawing/2017/decorative" val="1"/>
                  </a:ext>
                </a:extLst>
              </p:cNvPr>
              <p:cNvSpPr/>
              <p:nvPr/>
            </p:nvSpPr>
            <p:spPr>
              <a:xfrm>
                <a:off x="2045809" y="318924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D220962-981E-482A-A157-647073458828}"/>
                  </a:ext>
                  <a:ext uri="{C183D7F6-B498-43B3-948B-1728B52AA6E4}">
                    <adec:decorative xmlns:adec="http://schemas.microsoft.com/office/drawing/2017/decorative" val="1"/>
                  </a:ext>
                </a:extLst>
              </p:cNvPr>
              <p:cNvSpPr/>
              <p:nvPr/>
            </p:nvSpPr>
            <p:spPr>
              <a:xfrm>
                <a:off x="2045809" y="2999276"/>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DFD6E4C-AD59-4A93-B04E-3310071B9FE3}"/>
                  </a:ext>
                  <a:ext uri="{C183D7F6-B498-43B3-948B-1728B52AA6E4}">
                    <adec:decorative xmlns:adec="http://schemas.microsoft.com/office/drawing/2017/decorative" val="1"/>
                  </a:ext>
                </a:extLst>
              </p:cNvPr>
              <p:cNvSpPr/>
              <p:nvPr/>
            </p:nvSpPr>
            <p:spPr>
              <a:xfrm>
                <a:off x="2045809" y="309426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2AE5371-DA53-43E4-8EB6-AEB84529EC36}"/>
                  </a:ext>
                  <a:ext uri="{C183D7F6-B498-43B3-948B-1728B52AA6E4}">
                    <adec:decorative xmlns:adec="http://schemas.microsoft.com/office/drawing/2017/decorative" val="1"/>
                  </a:ext>
                </a:extLst>
              </p:cNvPr>
              <p:cNvSpPr/>
              <p:nvPr/>
            </p:nvSpPr>
            <p:spPr>
              <a:xfrm>
                <a:off x="2045809" y="3284230"/>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EADA274B-2756-446F-A923-BE3B1F31A49F}"/>
                  </a:ext>
                  <a:ext uri="{C183D7F6-B498-43B3-948B-1728B52AA6E4}">
                    <adec:decorative xmlns:adec="http://schemas.microsoft.com/office/drawing/2017/decorative" val="1"/>
                  </a:ext>
                </a:extLst>
              </p:cNvPr>
              <p:cNvSpPr/>
              <p:nvPr/>
            </p:nvSpPr>
            <p:spPr>
              <a:xfrm>
                <a:off x="2045809" y="290429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93E7A0A1-6ECC-40B0-ADFB-AFFF0B122F40}"/>
                  </a:ext>
                  <a:ext uri="{C183D7F6-B498-43B3-948B-1728B52AA6E4}">
                    <adec:decorative xmlns:adec="http://schemas.microsoft.com/office/drawing/2017/decorative" val="1"/>
                  </a:ext>
                </a:extLst>
              </p:cNvPr>
              <p:cNvSpPr/>
              <p:nvPr/>
            </p:nvSpPr>
            <p:spPr>
              <a:xfrm>
                <a:off x="2045809" y="271432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D35DC3FE-3E57-4B46-B3AD-4AD6BB888AE0}"/>
                  </a:ext>
                  <a:ext uri="{C183D7F6-B498-43B3-948B-1728B52AA6E4}">
                    <adec:decorative xmlns:adec="http://schemas.microsoft.com/office/drawing/2017/decorative" val="1"/>
                  </a:ext>
                </a:extLst>
              </p:cNvPr>
              <p:cNvSpPr/>
              <p:nvPr/>
            </p:nvSpPr>
            <p:spPr>
              <a:xfrm>
                <a:off x="2045809" y="280930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4933F77F-E4B1-420F-B582-875AD3977039}"/>
                  </a:ext>
                  <a:ext uri="{C183D7F6-B498-43B3-948B-1728B52AA6E4}">
                    <adec:decorative xmlns:adec="http://schemas.microsoft.com/office/drawing/2017/decorative" val="1"/>
                  </a:ext>
                </a:extLst>
              </p:cNvPr>
              <p:cNvSpPr/>
              <p:nvPr/>
            </p:nvSpPr>
            <p:spPr>
              <a:xfrm>
                <a:off x="2045809" y="2617439"/>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E029C5B9-7A63-4BE5-B0BB-F75DDFEBBCB0}"/>
                  </a:ext>
                  <a:ext uri="{C183D7F6-B498-43B3-948B-1728B52AA6E4}">
                    <adec:decorative xmlns:adec="http://schemas.microsoft.com/office/drawing/2017/decorative" val="1"/>
                  </a:ext>
                </a:extLst>
              </p:cNvPr>
              <p:cNvSpPr/>
              <p:nvPr/>
            </p:nvSpPr>
            <p:spPr>
              <a:xfrm>
                <a:off x="1665871" y="318924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CB0213E0-8E34-4BDA-886A-DAE4CA7F1311}"/>
                  </a:ext>
                  <a:ext uri="{C183D7F6-B498-43B3-948B-1728B52AA6E4}">
                    <adec:decorative xmlns:adec="http://schemas.microsoft.com/office/drawing/2017/decorative" val="1"/>
                  </a:ext>
                </a:extLst>
              </p:cNvPr>
              <p:cNvSpPr/>
              <p:nvPr/>
            </p:nvSpPr>
            <p:spPr>
              <a:xfrm>
                <a:off x="1665871" y="261933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8621F637-8BB7-4743-8FBA-B87837B360F4}"/>
                  </a:ext>
                  <a:ext uri="{C183D7F6-B498-43B3-948B-1728B52AA6E4}">
                    <adec:decorative xmlns:adec="http://schemas.microsoft.com/office/drawing/2017/decorative" val="1"/>
                  </a:ext>
                </a:extLst>
              </p:cNvPr>
              <p:cNvSpPr/>
              <p:nvPr/>
            </p:nvSpPr>
            <p:spPr>
              <a:xfrm>
                <a:off x="1665871" y="252625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5D68D461-F52C-4628-80CD-6681A3D8F1EF}"/>
                  </a:ext>
                  <a:ext uri="{C183D7F6-B498-43B3-948B-1728B52AA6E4}">
                    <adec:decorative xmlns:adec="http://schemas.microsoft.com/office/drawing/2017/decorative" val="1"/>
                  </a:ext>
                </a:extLst>
              </p:cNvPr>
              <p:cNvSpPr/>
              <p:nvPr/>
            </p:nvSpPr>
            <p:spPr>
              <a:xfrm>
                <a:off x="2140794" y="3476099"/>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5198"/>
                      <a:pt x="58890" y="0"/>
                      <a:pt x="37994" y="0"/>
                    </a:cubicBezTo>
                    <a:close/>
                  </a:path>
                </a:pathLst>
              </a:custGeom>
              <a:grpFill/>
              <a:ln w="18916"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237957C-6013-4C15-A9B5-99B22344524D}"/>
                  </a:ext>
                  <a:ext uri="{C183D7F6-B498-43B3-948B-1728B52AA6E4}">
                    <adec:decorative xmlns:adec="http://schemas.microsoft.com/office/drawing/2017/decorative" val="1"/>
                  </a:ext>
                </a:extLst>
              </p:cNvPr>
              <p:cNvSpPr/>
              <p:nvPr/>
            </p:nvSpPr>
            <p:spPr>
              <a:xfrm>
                <a:off x="1665871" y="290429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61A68563-A904-4887-8C0C-005624DA2EA7}"/>
                  </a:ext>
                  <a:ext uri="{C183D7F6-B498-43B3-948B-1728B52AA6E4}">
                    <adec:decorative xmlns:adec="http://schemas.microsoft.com/office/drawing/2017/decorative" val="1"/>
                  </a:ext>
                </a:extLst>
              </p:cNvPr>
              <p:cNvSpPr/>
              <p:nvPr/>
            </p:nvSpPr>
            <p:spPr>
              <a:xfrm>
                <a:off x="1758956" y="337921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60790" y="0"/>
                      <a:pt x="37994" y="0"/>
                    </a:cubicBezTo>
                    <a:close/>
                  </a:path>
                </a:pathLst>
              </a:custGeom>
              <a:grpFill/>
              <a:ln w="18916"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477C4749-AF70-4EED-923F-1688285E875B}"/>
                  </a:ext>
                  <a:ext uri="{C183D7F6-B498-43B3-948B-1728B52AA6E4}">
                    <adec:decorative xmlns:adec="http://schemas.microsoft.com/office/drawing/2017/decorative" val="1"/>
                  </a:ext>
                </a:extLst>
              </p:cNvPr>
              <p:cNvSpPr/>
              <p:nvPr/>
            </p:nvSpPr>
            <p:spPr>
              <a:xfrm>
                <a:off x="1758956" y="2999276"/>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2E03E43-0D84-44DB-9CA5-1BC486CB39C3}"/>
                  </a:ext>
                  <a:ext uri="{C183D7F6-B498-43B3-948B-1728B52AA6E4}">
                    <adec:decorative xmlns:adec="http://schemas.microsoft.com/office/drawing/2017/decorative" val="1"/>
                  </a:ext>
                </a:extLst>
              </p:cNvPr>
              <p:cNvSpPr/>
              <p:nvPr/>
            </p:nvSpPr>
            <p:spPr>
              <a:xfrm>
                <a:off x="1758956" y="318924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1402D0E5-8E0C-4BC8-9994-A1217B28ADD5}"/>
                  </a:ext>
                  <a:ext uri="{C183D7F6-B498-43B3-948B-1728B52AA6E4}">
                    <adec:decorative xmlns:adec="http://schemas.microsoft.com/office/drawing/2017/decorative" val="1"/>
                  </a:ext>
                </a:extLst>
              </p:cNvPr>
              <p:cNvSpPr/>
              <p:nvPr/>
            </p:nvSpPr>
            <p:spPr>
              <a:xfrm>
                <a:off x="1758956" y="290429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53FA9D04-9B5B-46D0-B685-4F0775CA7633}"/>
                  </a:ext>
                  <a:ext uri="{C183D7F6-B498-43B3-948B-1728B52AA6E4}">
                    <adec:decorative xmlns:adec="http://schemas.microsoft.com/office/drawing/2017/decorative" val="1"/>
                  </a:ext>
                </a:extLst>
              </p:cNvPr>
              <p:cNvSpPr/>
              <p:nvPr/>
            </p:nvSpPr>
            <p:spPr>
              <a:xfrm>
                <a:off x="1758956" y="309426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905C71E3-9F13-4B34-A263-C726C2D1179B}"/>
                  </a:ext>
                  <a:ext uri="{C183D7F6-B498-43B3-948B-1728B52AA6E4}">
                    <adec:decorative xmlns:adec="http://schemas.microsoft.com/office/drawing/2017/decorative" val="1"/>
                  </a:ext>
                </a:extLst>
              </p:cNvPr>
              <p:cNvSpPr/>
              <p:nvPr/>
            </p:nvSpPr>
            <p:spPr>
              <a:xfrm>
                <a:off x="1665871" y="3286130"/>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EC975DBA-C47D-45CE-82EC-CD04105FFCFA}"/>
                  </a:ext>
                  <a:ext uri="{C183D7F6-B498-43B3-948B-1728B52AA6E4}">
                    <adec:decorative xmlns:adec="http://schemas.microsoft.com/office/drawing/2017/decorative" val="1"/>
                  </a:ext>
                </a:extLst>
              </p:cNvPr>
              <p:cNvSpPr/>
              <p:nvPr/>
            </p:nvSpPr>
            <p:spPr>
              <a:xfrm>
                <a:off x="1570887" y="3379215"/>
                <a:ext cx="56991" cy="75988"/>
              </a:xfrm>
              <a:custGeom>
                <a:avLst/>
                <a:gdLst>
                  <a:gd name="connsiteX0" fmla="*/ 37994 w 56990"/>
                  <a:gd name="connsiteY0" fmla="*/ 0 h 75987"/>
                  <a:gd name="connsiteX1" fmla="*/ 0 w 56990"/>
                  <a:gd name="connsiteY1" fmla="*/ 37994 h 75987"/>
                  <a:gd name="connsiteX2" fmla="*/ 37994 w 56990"/>
                  <a:gd name="connsiteY2" fmla="*/ 75988 h 75987"/>
                  <a:gd name="connsiteX3" fmla="*/ 75988 w 56990"/>
                  <a:gd name="connsiteY3" fmla="*/ 37994 h 75987"/>
                  <a:gd name="connsiteX4" fmla="*/ 37994 w 56990"/>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90"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EB9731F7-A1D4-4016-A0F1-F65F863044E3}"/>
                  </a:ext>
                  <a:ext uri="{C183D7F6-B498-43B3-948B-1728B52AA6E4}">
                    <adec:decorative xmlns:adec="http://schemas.microsoft.com/office/drawing/2017/decorative" val="1"/>
                  </a:ext>
                </a:extLst>
              </p:cNvPr>
              <p:cNvSpPr/>
              <p:nvPr/>
            </p:nvSpPr>
            <p:spPr>
              <a:xfrm>
                <a:off x="1570887" y="3286130"/>
                <a:ext cx="56991" cy="75988"/>
              </a:xfrm>
              <a:custGeom>
                <a:avLst/>
                <a:gdLst>
                  <a:gd name="connsiteX0" fmla="*/ 37994 w 56990"/>
                  <a:gd name="connsiteY0" fmla="*/ 0 h 75987"/>
                  <a:gd name="connsiteX1" fmla="*/ 0 w 56990"/>
                  <a:gd name="connsiteY1" fmla="*/ 37994 h 75987"/>
                  <a:gd name="connsiteX2" fmla="*/ 37994 w 56990"/>
                  <a:gd name="connsiteY2" fmla="*/ 75988 h 75987"/>
                  <a:gd name="connsiteX3" fmla="*/ 75988 w 56990"/>
                  <a:gd name="connsiteY3" fmla="*/ 37994 h 75987"/>
                  <a:gd name="connsiteX4" fmla="*/ 37994 w 56990"/>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90"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3286F527-60AD-458C-92BA-63D5D15C0773}"/>
                  </a:ext>
                  <a:ext uri="{C183D7F6-B498-43B3-948B-1728B52AA6E4}">
                    <adec:decorative xmlns:adec="http://schemas.microsoft.com/office/drawing/2017/decorative" val="1"/>
                  </a:ext>
                </a:extLst>
              </p:cNvPr>
              <p:cNvSpPr/>
              <p:nvPr/>
            </p:nvSpPr>
            <p:spPr>
              <a:xfrm>
                <a:off x="1439808" y="261933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49B6F101-C1F9-4B2E-BE79-F8B0CACA9AC0}"/>
                  </a:ext>
                  <a:ext uri="{C183D7F6-B498-43B3-948B-1728B52AA6E4}">
                    <adec:decorative xmlns:adec="http://schemas.microsoft.com/office/drawing/2017/decorative" val="1"/>
                  </a:ext>
                </a:extLst>
              </p:cNvPr>
              <p:cNvSpPr/>
              <p:nvPr/>
            </p:nvSpPr>
            <p:spPr>
              <a:xfrm>
                <a:off x="2710701" y="366606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0AB9D377-891E-4BC1-BCB0-83E7517B5088}"/>
                  </a:ext>
                  <a:ext uri="{C183D7F6-B498-43B3-948B-1728B52AA6E4}">
                    <adec:decorative xmlns:adec="http://schemas.microsoft.com/office/drawing/2017/decorative" val="1"/>
                  </a:ext>
                </a:extLst>
              </p:cNvPr>
              <p:cNvSpPr/>
              <p:nvPr/>
            </p:nvSpPr>
            <p:spPr>
              <a:xfrm>
                <a:off x="1570887" y="2619338"/>
                <a:ext cx="56991" cy="75988"/>
              </a:xfrm>
              <a:custGeom>
                <a:avLst/>
                <a:gdLst>
                  <a:gd name="connsiteX0" fmla="*/ 37994 w 56990"/>
                  <a:gd name="connsiteY0" fmla="*/ 0 h 75987"/>
                  <a:gd name="connsiteX1" fmla="*/ 0 w 56990"/>
                  <a:gd name="connsiteY1" fmla="*/ 37994 h 75987"/>
                  <a:gd name="connsiteX2" fmla="*/ 37994 w 56990"/>
                  <a:gd name="connsiteY2" fmla="*/ 75988 h 75987"/>
                  <a:gd name="connsiteX3" fmla="*/ 75988 w 56990"/>
                  <a:gd name="connsiteY3" fmla="*/ 37994 h 75987"/>
                  <a:gd name="connsiteX4" fmla="*/ 37994 w 56990"/>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90"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D3B7821D-8996-4398-AC89-3BB0A2F96ACE}"/>
                  </a:ext>
                  <a:ext uri="{C183D7F6-B498-43B3-948B-1728B52AA6E4}">
                    <adec:decorative xmlns:adec="http://schemas.microsoft.com/office/drawing/2017/decorative" val="1"/>
                  </a:ext>
                </a:extLst>
              </p:cNvPr>
              <p:cNvSpPr/>
              <p:nvPr/>
            </p:nvSpPr>
            <p:spPr>
              <a:xfrm>
                <a:off x="1665871" y="337921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EC141C3C-D6B9-4471-80DE-E2E246392666}"/>
                  </a:ext>
                  <a:ext uri="{C183D7F6-B498-43B3-948B-1728B52AA6E4}">
                    <adec:decorative xmlns:adec="http://schemas.microsoft.com/office/drawing/2017/decorative" val="1"/>
                  </a:ext>
                </a:extLst>
              </p:cNvPr>
              <p:cNvSpPr/>
              <p:nvPr/>
            </p:nvSpPr>
            <p:spPr>
              <a:xfrm>
                <a:off x="1570887" y="2809307"/>
                <a:ext cx="56991" cy="75988"/>
              </a:xfrm>
              <a:custGeom>
                <a:avLst/>
                <a:gdLst>
                  <a:gd name="connsiteX0" fmla="*/ 37994 w 56990"/>
                  <a:gd name="connsiteY0" fmla="*/ 0 h 75987"/>
                  <a:gd name="connsiteX1" fmla="*/ 0 w 56990"/>
                  <a:gd name="connsiteY1" fmla="*/ 37994 h 75987"/>
                  <a:gd name="connsiteX2" fmla="*/ 37994 w 56990"/>
                  <a:gd name="connsiteY2" fmla="*/ 75988 h 75987"/>
                  <a:gd name="connsiteX3" fmla="*/ 75988 w 56990"/>
                  <a:gd name="connsiteY3" fmla="*/ 37994 h 75987"/>
                  <a:gd name="connsiteX4" fmla="*/ 37994 w 56990"/>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90"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F882D205-4C5C-47F0-82D8-F3FA492DF6B6}"/>
                  </a:ext>
                  <a:ext uri="{C183D7F6-B498-43B3-948B-1728B52AA6E4}">
                    <adec:decorative xmlns:adec="http://schemas.microsoft.com/office/drawing/2017/decorative" val="1"/>
                  </a:ext>
                </a:extLst>
              </p:cNvPr>
              <p:cNvSpPr/>
              <p:nvPr/>
            </p:nvSpPr>
            <p:spPr>
              <a:xfrm>
                <a:off x="1948925" y="385413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60790" y="0"/>
                      <a:pt x="37994" y="0"/>
                    </a:cubicBezTo>
                    <a:close/>
                  </a:path>
                </a:pathLst>
              </a:custGeom>
              <a:grpFill/>
              <a:ln w="18916"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51BA4FD4-0E41-4877-AAEF-6DABAA05A947}"/>
                  </a:ext>
                  <a:ext uri="{C183D7F6-B498-43B3-948B-1728B52AA6E4}">
                    <adec:decorative xmlns:adec="http://schemas.microsoft.com/office/drawing/2017/decorative" val="1"/>
                  </a:ext>
                </a:extLst>
              </p:cNvPr>
              <p:cNvSpPr/>
              <p:nvPr/>
            </p:nvSpPr>
            <p:spPr>
              <a:xfrm>
                <a:off x="1758956" y="280930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53276AA6-575D-44D0-8AE8-21D45BFEB118}"/>
                  </a:ext>
                  <a:ext uri="{C183D7F6-B498-43B3-948B-1728B52AA6E4}">
                    <adec:decorative xmlns:adec="http://schemas.microsoft.com/office/drawing/2017/decorative" val="1"/>
                  </a:ext>
                </a:extLst>
              </p:cNvPr>
              <p:cNvSpPr/>
              <p:nvPr/>
            </p:nvSpPr>
            <p:spPr>
              <a:xfrm>
                <a:off x="1855709" y="2619338"/>
                <a:ext cx="75988" cy="75988"/>
              </a:xfrm>
              <a:custGeom>
                <a:avLst/>
                <a:gdLst>
                  <a:gd name="connsiteX0" fmla="*/ 38125 w 75987"/>
                  <a:gd name="connsiteY0" fmla="*/ 75988 h 75987"/>
                  <a:gd name="connsiteX1" fmla="*/ 76119 w 75987"/>
                  <a:gd name="connsiteY1" fmla="*/ 37994 h 75987"/>
                  <a:gd name="connsiteX2" fmla="*/ 38125 w 75987"/>
                  <a:gd name="connsiteY2" fmla="*/ 0 h 75987"/>
                  <a:gd name="connsiteX3" fmla="*/ 131 w 75987"/>
                  <a:gd name="connsiteY3" fmla="*/ 37994 h 75987"/>
                  <a:gd name="connsiteX4" fmla="*/ 38125 w 75987"/>
                  <a:gd name="connsiteY4" fmla="*/ 75988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8125" y="75988"/>
                    </a:moveTo>
                    <a:cubicBezTo>
                      <a:pt x="59022" y="75988"/>
                      <a:pt x="76119" y="58890"/>
                      <a:pt x="76119" y="37994"/>
                    </a:cubicBezTo>
                    <a:cubicBezTo>
                      <a:pt x="76119" y="17097"/>
                      <a:pt x="59022" y="0"/>
                      <a:pt x="38125" y="0"/>
                    </a:cubicBezTo>
                    <a:cubicBezTo>
                      <a:pt x="17229" y="0"/>
                      <a:pt x="131" y="17097"/>
                      <a:pt x="131" y="37994"/>
                    </a:cubicBezTo>
                    <a:cubicBezTo>
                      <a:pt x="-1768" y="58890"/>
                      <a:pt x="17229" y="75988"/>
                      <a:pt x="38125" y="75988"/>
                    </a:cubicBezTo>
                    <a:close/>
                  </a:path>
                </a:pathLst>
              </a:custGeom>
              <a:grpFill/>
              <a:ln w="18916"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7E90096F-C78E-44B6-A52E-A39B7E3039EB}"/>
                  </a:ext>
                  <a:ext uri="{C183D7F6-B498-43B3-948B-1728B52AA6E4}">
                    <adec:decorative xmlns:adec="http://schemas.microsoft.com/office/drawing/2017/decorative" val="1"/>
                  </a:ext>
                </a:extLst>
              </p:cNvPr>
              <p:cNvSpPr/>
              <p:nvPr/>
            </p:nvSpPr>
            <p:spPr>
              <a:xfrm>
                <a:off x="1855709" y="2524354"/>
                <a:ext cx="75988" cy="75988"/>
              </a:xfrm>
              <a:custGeom>
                <a:avLst/>
                <a:gdLst>
                  <a:gd name="connsiteX0" fmla="*/ 38125 w 75987"/>
                  <a:gd name="connsiteY0" fmla="*/ 75988 h 75987"/>
                  <a:gd name="connsiteX1" fmla="*/ 76119 w 75987"/>
                  <a:gd name="connsiteY1" fmla="*/ 37994 h 75987"/>
                  <a:gd name="connsiteX2" fmla="*/ 38125 w 75987"/>
                  <a:gd name="connsiteY2" fmla="*/ 0 h 75987"/>
                  <a:gd name="connsiteX3" fmla="*/ 131 w 75987"/>
                  <a:gd name="connsiteY3" fmla="*/ 37994 h 75987"/>
                  <a:gd name="connsiteX4" fmla="*/ 38125 w 75987"/>
                  <a:gd name="connsiteY4" fmla="*/ 75988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8125" y="75988"/>
                    </a:moveTo>
                    <a:cubicBezTo>
                      <a:pt x="59022" y="75988"/>
                      <a:pt x="76119" y="58890"/>
                      <a:pt x="76119" y="37994"/>
                    </a:cubicBezTo>
                    <a:cubicBezTo>
                      <a:pt x="76119" y="17097"/>
                      <a:pt x="59022" y="0"/>
                      <a:pt x="38125" y="0"/>
                    </a:cubicBezTo>
                    <a:cubicBezTo>
                      <a:pt x="17229" y="0"/>
                      <a:pt x="131" y="17097"/>
                      <a:pt x="131" y="37994"/>
                    </a:cubicBezTo>
                    <a:cubicBezTo>
                      <a:pt x="-1768" y="60790"/>
                      <a:pt x="17229" y="75988"/>
                      <a:pt x="38125" y="75988"/>
                    </a:cubicBezTo>
                    <a:close/>
                  </a:path>
                </a:pathLst>
              </a:custGeom>
              <a:grpFill/>
              <a:ln w="18916"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6749BE0E-CEED-49E3-BF17-42E4096FFCD6}"/>
                  </a:ext>
                  <a:ext uri="{C183D7F6-B498-43B3-948B-1728B52AA6E4}">
                    <adec:decorative xmlns:adec="http://schemas.microsoft.com/office/drawing/2017/decorative" val="1"/>
                  </a:ext>
                </a:extLst>
              </p:cNvPr>
              <p:cNvSpPr/>
              <p:nvPr/>
            </p:nvSpPr>
            <p:spPr>
              <a:xfrm>
                <a:off x="1855709" y="2429369"/>
                <a:ext cx="75988" cy="75988"/>
              </a:xfrm>
              <a:custGeom>
                <a:avLst/>
                <a:gdLst>
                  <a:gd name="connsiteX0" fmla="*/ 38125 w 75987"/>
                  <a:gd name="connsiteY0" fmla="*/ 75988 h 75987"/>
                  <a:gd name="connsiteX1" fmla="*/ 76119 w 75987"/>
                  <a:gd name="connsiteY1" fmla="*/ 37994 h 75987"/>
                  <a:gd name="connsiteX2" fmla="*/ 38125 w 75987"/>
                  <a:gd name="connsiteY2" fmla="*/ 0 h 75987"/>
                  <a:gd name="connsiteX3" fmla="*/ 131 w 75987"/>
                  <a:gd name="connsiteY3" fmla="*/ 37994 h 75987"/>
                  <a:gd name="connsiteX4" fmla="*/ 38125 w 75987"/>
                  <a:gd name="connsiteY4" fmla="*/ 75988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8125" y="75988"/>
                    </a:moveTo>
                    <a:cubicBezTo>
                      <a:pt x="59022" y="75988"/>
                      <a:pt x="76119" y="58890"/>
                      <a:pt x="76119" y="37994"/>
                    </a:cubicBezTo>
                    <a:cubicBezTo>
                      <a:pt x="76119" y="17097"/>
                      <a:pt x="59022" y="0"/>
                      <a:pt x="38125" y="0"/>
                    </a:cubicBezTo>
                    <a:cubicBezTo>
                      <a:pt x="17229" y="0"/>
                      <a:pt x="131" y="17097"/>
                      <a:pt x="131" y="37994"/>
                    </a:cubicBezTo>
                    <a:cubicBezTo>
                      <a:pt x="-1768" y="58890"/>
                      <a:pt x="17229" y="75988"/>
                      <a:pt x="38125" y="75988"/>
                    </a:cubicBezTo>
                    <a:close/>
                  </a:path>
                </a:pathLst>
              </a:custGeom>
              <a:grpFill/>
              <a:ln w="18916"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F69DA339-25D7-41A2-853D-81D31841EC92}"/>
                  </a:ext>
                  <a:ext uri="{C183D7F6-B498-43B3-948B-1728B52AA6E4}">
                    <adec:decorative xmlns:adec="http://schemas.microsoft.com/office/drawing/2017/decorative" val="1"/>
                  </a:ext>
                </a:extLst>
              </p:cNvPr>
              <p:cNvSpPr/>
              <p:nvPr/>
            </p:nvSpPr>
            <p:spPr>
              <a:xfrm>
                <a:off x="1855709" y="2714323"/>
                <a:ext cx="75988" cy="75988"/>
              </a:xfrm>
              <a:custGeom>
                <a:avLst/>
                <a:gdLst>
                  <a:gd name="connsiteX0" fmla="*/ 38125 w 75987"/>
                  <a:gd name="connsiteY0" fmla="*/ 75988 h 75987"/>
                  <a:gd name="connsiteX1" fmla="*/ 76119 w 75987"/>
                  <a:gd name="connsiteY1" fmla="*/ 37994 h 75987"/>
                  <a:gd name="connsiteX2" fmla="*/ 38125 w 75987"/>
                  <a:gd name="connsiteY2" fmla="*/ 0 h 75987"/>
                  <a:gd name="connsiteX3" fmla="*/ 131 w 75987"/>
                  <a:gd name="connsiteY3" fmla="*/ 37994 h 75987"/>
                  <a:gd name="connsiteX4" fmla="*/ 38125 w 75987"/>
                  <a:gd name="connsiteY4" fmla="*/ 75988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8125" y="75988"/>
                    </a:moveTo>
                    <a:cubicBezTo>
                      <a:pt x="59022" y="75988"/>
                      <a:pt x="76119" y="58890"/>
                      <a:pt x="76119" y="37994"/>
                    </a:cubicBezTo>
                    <a:cubicBezTo>
                      <a:pt x="76119" y="17097"/>
                      <a:pt x="59022" y="0"/>
                      <a:pt x="38125" y="0"/>
                    </a:cubicBezTo>
                    <a:cubicBezTo>
                      <a:pt x="17229" y="0"/>
                      <a:pt x="131" y="17097"/>
                      <a:pt x="131" y="37994"/>
                    </a:cubicBezTo>
                    <a:cubicBezTo>
                      <a:pt x="-1768" y="58890"/>
                      <a:pt x="17229" y="75988"/>
                      <a:pt x="38125" y="75988"/>
                    </a:cubicBezTo>
                    <a:close/>
                  </a:path>
                </a:pathLst>
              </a:custGeom>
              <a:grpFill/>
              <a:ln w="18916"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69E55CF7-9E8C-4E08-BF58-A8660742BFC9}"/>
                  </a:ext>
                  <a:ext uri="{C183D7F6-B498-43B3-948B-1728B52AA6E4}">
                    <adec:decorative xmlns:adec="http://schemas.microsoft.com/office/drawing/2017/decorative" val="1"/>
                  </a:ext>
                </a:extLst>
              </p:cNvPr>
              <p:cNvSpPr/>
              <p:nvPr/>
            </p:nvSpPr>
            <p:spPr>
              <a:xfrm>
                <a:off x="1855709" y="2809307"/>
                <a:ext cx="75988" cy="75988"/>
              </a:xfrm>
              <a:custGeom>
                <a:avLst/>
                <a:gdLst>
                  <a:gd name="connsiteX0" fmla="*/ 38125 w 75987"/>
                  <a:gd name="connsiteY0" fmla="*/ 75988 h 75987"/>
                  <a:gd name="connsiteX1" fmla="*/ 76119 w 75987"/>
                  <a:gd name="connsiteY1" fmla="*/ 37994 h 75987"/>
                  <a:gd name="connsiteX2" fmla="*/ 38125 w 75987"/>
                  <a:gd name="connsiteY2" fmla="*/ 0 h 75987"/>
                  <a:gd name="connsiteX3" fmla="*/ 131 w 75987"/>
                  <a:gd name="connsiteY3" fmla="*/ 37994 h 75987"/>
                  <a:gd name="connsiteX4" fmla="*/ 38125 w 75987"/>
                  <a:gd name="connsiteY4" fmla="*/ 75988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8125" y="75988"/>
                    </a:moveTo>
                    <a:cubicBezTo>
                      <a:pt x="59022" y="75988"/>
                      <a:pt x="76119" y="58890"/>
                      <a:pt x="76119" y="37994"/>
                    </a:cubicBezTo>
                    <a:cubicBezTo>
                      <a:pt x="76119" y="17097"/>
                      <a:pt x="59022" y="0"/>
                      <a:pt x="38125" y="0"/>
                    </a:cubicBezTo>
                    <a:cubicBezTo>
                      <a:pt x="17229" y="0"/>
                      <a:pt x="131" y="17097"/>
                      <a:pt x="131" y="37994"/>
                    </a:cubicBezTo>
                    <a:cubicBezTo>
                      <a:pt x="-1768" y="58890"/>
                      <a:pt x="17229" y="75988"/>
                      <a:pt x="38125" y="75988"/>
                    </a:cubicBezTo>
                    <a:close/>
                  </a:path>
                </a:pathLst>
              </a:custGeom>
              <a:grpFill/>
              <a:ln w="18916"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EBA6FC84-02C8-4375-A9DB-A8E3413DE54B}"/>
                  </a:ext>
                  <a:ext uri="{C183D7F6-B498-43B3-948B-1728B52AA6E4}">
                    <adec:decorative xmlns:adec="http://schemas.microsoft.com/office/drawing/2017/decorative" val="1"/>
                  </a:ext>
                </a:extLst>
              </p:cNvPr>
              <p:cNvSpPr/>
              <p:nvPr/>
            </p:nvSpPr>
            <p:spPr>
              <a:xfrm>
                <a:off x="1948925" y="423407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1"/>
                      <a:pt x="17097" y="75988"/>
                      <a:pt x="37994" y="75988"/>
                    </a:cubicBezTo>
                    <a:cubicBezTo>
                      <a:pt x="58890" y="75988"/>
                      <a:pt x="75988" y="58891"/>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62244B50-2336-40FE-BF2E-1912B403ECF1}"/>
                  </a:ext>
                  <a:ext uri="{C183D7F6-B498-43B3-948B-1728B52AA6E4}">
                    <adec:decorative xmlns:adec="http://schemas.microsoft.com/office/drawing/2017/decorative" val="1"/>
                  </a:ext>
                </a:extLst>
              </p:cNvPr>
              <p:cNvSpPr/>
              <p:nvPr/>
            </p:nvSpPr>
            <p:spPr>
              <a:xfrm>
                <a:off x="1948925" y="394912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6B55872C-8BC4-478A-850D-5D802AB6DB7F}"/>
                  </a:ext>
                  <a:ext uri="{C183D7F6-B498-43B3-948B-1728B52AA6E4}">
                    <adec:decorative xmlns:adec="http://schemas.microsoft.com/office/drawing/2017/decorative" val="1"/>
                  </a:ext>
                </a:extLst>
              </p:cNvPr>
              <p:cNvSpPr/>
              <p:nvPr/>
            </p:nvSpPr>
            <p:spPr>
              <a:xfrm>
                <a:off x="1948925" y="413909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60790" y="0"/>
                      <a:pt x="37994" y="0"/>
                    </a:cubicBezTo>
                    <a:close/>
                  </a:path>
                </a:pathLst>
              </a:custGeom>
              <a:grpFill/>
              <a:ln w="18916"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BB11D5A4-5C7E-414F-B9F6-F7D06DF0F7D9}"/>
                  </a:ext>
                  <a:ext uri="{C183D7F6-B498-43B3-948B-1728B52AA6E4}">
                    <adec:decorative xmlns:adec="http://schemas.microsoft.com/office/drawing/2017/decorative" val="1"/>
                  </a:ext>
                </a:extLst>
              </p:cNvPr>
              <p:cNvSpPr/>
              <p:nvPr/>
            </p:nvSpPr>
            <p:spPr>
              <a:xfrm>
                <a:off x="1758956" y="271432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542B164B-4A41-41D1-8B51-F0F822B3ACAA}"/>
                  </a:ext>
                  <a:ext uri="{C183D7F6-B498-43B3-948B-1728B52AA6E4}">
                    <adec:decorative xmlns:adec="http://schemas.microsoft.com/office/drawing/2017/decorative" val="1"/>
                  </a:ext>
                </a:extLst>
              </p:cNvPr>
              <p:cNvSpPr/>
              <p:nvPr/>
            </p:nvSpPr>
            <p:spPr>
              <a:xfrm>
                <a:off x="1758956" y="2431269"/>
                <a:ext cx="75988" cy="56991"/>
              </a:xfrm>
              <a:custGeom>
                <a:avLst/>
                <a:gdLst>
                  <a:gd name="connsiteX0" fmla="*/ 37994 w 75987"/>
                  <a:gd name="connsiteY0" fmla="*/ 0 h 56990"/>
                  <a:gd name="connsiteX1" fmla="*/ 0 w 75987"/>
                  <a:gd name="connsiteY1" fmla="*/ 37994 h 56990"/>
                  <a:gd name="connsiteX2" fmla="*/ 37994 w 75987"/>
                  <a:gd name="connsiteY2" fmla="*/ 75988 h 56990"/>
                  <a:gd name="connsiteX3" fmla="*/ 75988 w 75987"/>
                  <a:gd name="connsiteY3" fmla="*/ 37994 h 56990"/>
                  <a:gd name="connsiteX4" fmla="*/ 37994 w 75987"/>
                  <a:gd name="connsiteY4" fmla="*/ 0 h 5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56990">
                    <a:moveTo>
                      <a:pt x="37994" y="0"/>
                    </a:moveTo>
                    <a:cubicBezTo>
                      <a:pt x="17097" y="0"/>
                      <a:pt x="0" y="17097"/>
                      <a:pt x="0" y="37994"/>
                    </a:cubicBezTo>
                    <a:cubicBezTo>
                      <a:pt x="0" y="58890"/>
                      <a:pt x="17097" y="75988"/>
                      <a:pt x="37994" y="75988"/>
                    </a:cubicBezTo>
                    <a:cubicBezTo>
                      <a:pt x="58890" y="75988"/>
                      <a:pt x="75988" y="58890"/>
                      <a:pt x="75988" y="37994"/>
                    </a:cubicBezTo>
                    <a:cubicBezTo>
                      <a:pt x="77887" y="15198"/>
                      <a:pt x="60790" y="0"/>
                      <a:pt x="37994" y="0"/>
                    </a:cubicBezTo>
                    <a:close/>
                  </a:path>
                </a:pathLst>
              </a:custGeom>
              <a:grpFill/>
              <a:ln w="18916"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4722DE29-DE5A-4D2E-93C1-7DFBFD2792FC}"/>
                  </a:ext>
                  <a:ext uri="{C183D7F6-B498-43B3-948B-1728B52AA6E4}">
                    <adec:decorative xmlns:adec="http://schemas.microsoft.com/office/drawing/2017/decorative" val="1"/>
                  </a:ext>
                </a:extLst>
              </p:cNvPr>
              <p:cNvSpPr/>
              <p:nvPr/>
            </p:nvSpPr>
            <p:spPr>
              <a:xfrm>
                <a:off x="1855709" y="2906192"/>
                <a:ext cx="75988" cy="75988"/>
              </a:xfrm>
              <a:custGeom>
                <a:avLst/>
                <a:gdLst>
                  <a:gd name="connsiteX0" fmla="*/ 38125 w 75987"/>
                  <a:gd name="connsiteY0" fmla="*/ 75988 h 75987"/>
                  <a:gd name="connsiteX1" fmla="*/ 76119 w 75987"/>
                  <a:gd name="connsiteY1" fmla="*/ 37994 h 75987"/>
                  <a:gd name="connsiteX2" fmla="*/ 38125 w 75987"/>
                  <a:gd name="connsiteY2" fmla="*/ 0 h 75987"/>
                  <a:gd name="connsiteX3" fmla="*/ 131 w 75987"/>
                  <a:gd name="connsiteY3" fmla="*/ 37994 h 75987"/>
                  <a:gd name="connsiteX4" fmla="*/ 38125 w 75987"/>
                  <a:gd name="connsiteY4" fmla="*/ 75988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8125" y="75988"/>
                    </a:moveTo>
                    <a:cubicBezTo>
                      <a:pt x="59022" y="75988"/>
                      <a:pt x="76119" y="58890"/>
                      <a:pt x="76119" y="37994"/>
                    </a:cubicBezTo>
                    <a:cubicBezTo>
                      <a:pt x="76119" y="17097"/>
                      <a:pt x="59022" y="0"/>
                      <a:pt x="38125" y="0"/>
                    </a:cubicBezTo>
                    <a:cubicBezTo>
                      <a:pt x="17229" y="0"/>
                      <a:pt x="131" y="17097"/>
                      <a:pt x="131" y="37994"/>
                    </a:cubicBezTo>
                    <a:cubicBezTo>
                      <a:pt x="-1768" y="56991"/>
                      <a:pt x="17229" y="75988"/>
                      <a:pt x="38125" y="75988"/>
                    </a:cubicBezTo>
                    <a:close/>
                  </a:path>
                </a:pathLst>
              </a:custGeom>
              <a:grpFill/>
              <a:ln w="18916"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6079B2BB-63D2-42D5-87B3-F7FE77CE65A1}"/>
                  </a:ext>
                  <a:ext uri="{C183D7F6-B498-43B3-948B-1728B52AA6E4}">
                    <adec:decorative xmlns:adec="http://schemas.microsoft.com/office/drawing/2017/decorative" val="1"/>
                  </a:ext>
                </a:extLst>
              </p:cNvPr>
              <p:cNvSpPr/>
              <p:nvPr/>
            </p:nvSpPr>
            <p:spPr>
              <a:xfrm>
                <a:off x="1758956" y="261933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58890" y="0"/>
                      <a:pt x="37994" y="0"/>
                    </a:cubicBezTo>
                    <a:close/>
                  </a:path>
                </a:pathLst>
              </a:custGeom>
              <a:grpFill/>
              <a:ln w="18916"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722A5271-CB20-47F7-AEFE-BD17F39A9AF3}"/>
                  </a:ext>
                  <a:ext uri="{C183D7F6-B498-43B3-948B-1728B52AA6E4}">
                    <adec:decorative xmlns:adec="http://schemas.microsoft.com/office/drawing/2017/decorative" val="1"/>
                  </a:ext>
                </a:extLst>
              </p:cNvPr>
              <p:cNvSpPr/>
              <p:nvPr/>
            </p:nvSpPr>
            <p:spPr>
              <a:xfrm>
                <a:off x="1855840" y="4235975"/>
                <a:ext cx="75988" cy="75988"/>
              </a:xfrm>
              <a:custGeom>
                <a:avLst/>
                <a:gdLst>
                  <a:gd name="connsiteX0" fmla="*/ 75988 w 75987"/>
                  <a:gd name="connsiteY0" fmla="*/ 37994 h 75987"/>
                  <a:gd name="connsiteX1" fmla="*/ 37994 w 75987"/>
                  <a:gd name="connsiteY1" fmla="*/ 0 h 75987"/>
                  <a:gd name="connsiteX2" fmla="*/ 0 w 75987"/>
                  <a:gd name="connsiteY2" fmla="*/ 37994 h 75987"/>
                  <a:gd name="connsiteX3" fmla="*/ 37994 w 75987"/>
                  <a:gd name="connsiteY3" fmla="*/ 75988 h 75987"/>
                  <a:gd name="connsiteX4" fmla="*/ 75988 w 75987"/>
                  <a:gd name="connsiteY4" fmla="*/ 37994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75988" y="37994"/>
                    </a:moveTo>
                    <a:cubicBezTo>
                      <a:pt x="75988" y="17097"/>
                      <a:pt x="58890" y="0"/>
                      <a:pt x="37994" y="0"/>
                    </a:cubicBezTo>
                    <a:cubicBezTo>
                      <a:pt x="17097" y="0"/>
                      <a:pt x="0" y="17097"/>
                      <a:pt x="0" y="37994"/>
                    </a:cubicBezTo>
                    <a:cubicBezTo>
                      <a:pt x="0" y="58890"/>
                      <a:pt x="17097" y="75988"/>
                      <a:pt x="37994" y="75988"/>
                    </a:cubicBezTo>
                    <a:cubicBezTo>
                      <a:pt x="58890" y="74088"/>
                      <a:pt x="75988" y="58890"/>
                      <a:pt x="75988" y="37994"/>
                    </a:cubicBezTo>
                    <a:close/>
                  </a:path>
                </a:pathLst>
              </a:custGeom>
              <a:grpFill/>
              <a:ln w="18916"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8084D534-B98E-4BC8-9B84-172BB2E7E0AF}"/>
                  </a:ext>
                  <a:ext uri="{C183D7F6-B498-43B3-948B-1728B52AA6E4}">
                    <adec:decorative xmlns:adec="http://schemas.microsoft.com/office/drawing/2017/decorative" val="1"/>
                  </a:ext>
                </a:extLst>
              </p:cNvPr>
              <p:cNvSpPr/>
              <p:nvPr/>
            </p:nvSpPr>
            <p:spPr>
              <a:xfrm>
                <a:off x="1758956" y="252625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2D126A5A-481B-405B-A602-00219CFA4BA6}"/>
                  </a:ext>
                  <a:ext uri="{C183D7F6-B498-43B3-948B-1728B52AA6E4}">
                    <adec:decorative xmlns:adec="http://schemas.microsoft.com/office/drawing/2017/decorative" val="1"/>
                  </a:ext>
                </a:extLst>
              </p:cNvPr>
              <p:cNvSpPr/>
              <p:nvPr/>
            </p:nvSpPr>
            <p:spPr>
              <a:xfrm>
                <a:off x="1855709" y="2999276"/>
                <a:ext cx="75988" cy="75988"/>
              </a:xfrm>
              <a:custGeom>
                <a:avLst/>
                <a:gdLst>
                  <a:gd name="connsiteX0" fmla="*/ 38125 w 75987"/>
                  <a:gd name="connsiteY0" fmla="*/ 75988 h 75987"/>
                  <a:gd name="connsiteX1" fmla="*/ 76119 w 75987"/>
                  <a:gd name="connsiteY1" fmla="*/ 37994 h 75987"/>
                  <a:gd name="connsiteX2" fmla="*/ 38125 w 75987"/>
                  <a:gd name="connsiteY2" fmla="*/ 0 h 75987"/>
                  <a:gd name="connsiteX3" fmla="*/ 131 w 75987"/>
                  <a:gd name="connsiteY3" fmla="*/ 37994 h 75987"/>
                  <a:gd name="connsiteX4" fmla="*/ 38125 w 75987"/>
                  <a:gd name="connsiteY4" fmla="*/ 75988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8125" y="75988"/>
                    </a:moveTo>
                    <a:cubicBezTo>
                      <a:pt x="59022" y="75988"/>
                      <a:pt x="76119" y="58890"/>
                      <a:pt x="76119" y="37994"/>
                    </a:cubicBezTo>
                    <a:cubicBezTo>
                      <a:pt x="76119" y="17097"/>
                      <a:pt x="59022" y="0"/>
                      <a:pt x="38125" y="0"/>
                    </a:cubicBezTo>
                    <a:cubicBezTo>
                      <a:pt x="17229" y="0"/>
                      <a:pt x="131" y="17097"/>
                      <a:pt x="131" y="37994"/>
                    </a:cubicBezTo>
                    <a:cubicBezTo>
                      <a:pt x="-1768" y="58890"/>
                      <a:pt x="17229" y="75988"/>
                      <a:pt x="38125" y="75988"/>
                    </a:cubicBezTo>
                    <a:close/>
                  </a:path>
                </a:pathLst>
              </a:custGeom>
              <a:grpFill/>
              <a:ln w="18916"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7558859B-3C18-4A34-B31D-093A504506CC}"/>
                  </a:ext>
                  <a:ext uri="{C183D7F6-B498-43B3-948B-1728B52AA6E4}">
                    <adec:decorative xmlns:adec="http://schemas.microsoft.com/office/drawing/2017/decorative" val="1"/>
                  </a:ext>
                </a:extLst>
              </p:cNvPr>
              <p:cNvSpPr/>
              <p:nvPr/>
            </p:nvSpPr>
            <p:spPr>
              <a:xfrm>
                <a:off x="1855709" y="3096161"/>
                <a:ext cx="75988" cy="75988"/>
              </a:xfrm>
              <a:custGeom>
                <a:avLst/>
                <a:gdLst>
                  <a:gd name="connsiteX0" fmla="*/ 38125 w 75987"/>
                  <a:gd name="connsiteY0" fmla="*/ 75988 h 75987"/>
                  <a:gd name="connsiteX1" fmla="*/ 76119 w 75987"/>
                  <a:gd name="connsiteY1" fmla="*/ 37994 h 75987"/>
                  <a:gd name="connsiteX2" fmla="*/ 38125 w 75987"/>
                  <a:gd name="connsiteY2" fmla="*/ 0 h 75987"/>
                  <a:gd name="connsiteX3" fmla="*/ 131 w 75987"/>
                  <a:gd name="connsiteY3" fmla="*/ 37994 h 75987"/>
                  <a:gd name="connsiteX4" fmla="*/ 38125 w 75987"/>
                  <a:gd name="connsiteY4" fmla="*/ 75988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8125" y="75988"/>
                    </a:moveTo>
                    <a:cubicBezTo>
                      <a:pt x="59022" y="75988"/>
                      <a:pt x="76119" y="58890"/>
                      <a:pt x="76119" y="37994"/>
                    </a:cubicBezTo>
                    <a:cubicBezTo>
                      <a:pt x="76119" y="17097"/>
                      <a:pt x="59022" y="0"/>
                      <a:pt x="38125" y="0"/>
                    </a:cubicBezTo>
                    <a:cubicBezTo>
                      <a:pt x="17229" y="0"/>
                      <a:pt x="131" y="17097"/>
                      <a:pt x="131" y="37994"/>
                    </a:cubicBezTo>
                    <a:cubicBezTo>
                      <a:pt x="-1768" y="56991"/>
                      <a:pt x="17229" y="75988"/>
                      <a:pt x="38125" y="75988"/>
                    </a:cubicBezTo>
                    <a:close/>
                  </a:path>
                </a:pathLst>
              </a:custGeom>
              <a:grpFill/>
              <a:ln w="18916"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11AB771E-65F5-4BF3-BA30-BE444195545E}"/>
                  </a:ext>
                  <a:ext uri="{C183D7F6-B498-43B3-948B-1728B52AA6E4}">
                    <adec:decorative xmlns:adec="http://schemas.microsoft.com/office/drawing/2017/decorative" val="1"/>
                  </a:ext>
                </a:extLst>
              </p:cNvPr>
              <p:cNvSpPr/>
              <p:nvPr/>
            </p:nvSpPr>
            <p:spPr>
              <a:xfrm>
                <a:off x="1855840" y="3379215"/>
                <a:ext cx="75988" cy="75988"/>
              </a:xfrm>
              <a:custGeom>
                <a:avLst/>
                <a:gdLst>
                  <a:gd name="connsiteX0" fmla="*/ 37994 w 75987"/>
                  <a:gd name="connsiteY0" fmla="*/ 75988 h 75987"/>
                  <a:gd name="connsiteX1" fmla="*/ 75988 w 75987"/>
                  <a:gd name="connsiteY1" fmla="*/ 37994 h 75987"/>
                  <a:gd name="connsiteX2" fmla="*/ 37994 w 75987"/>
                  <a:gd name="connsiteY2" fmla="*/ 0 h 75987"/>
                  <a:gd name="connsiteX3" fmla="*/ 0 w 75987"/>
                  <a:gd name="connsiteY3" fmla="*/ 37994 h 75987"/>
                  <a:gd name="connsiteX4" fmla="*/ 37994 w 75987"/>
                  <a:gd name="connsiteY4" fmla="*/ 75988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75988"/>
                    </a:moveTo>
                    <a:cubicBezTo>
                      <a:pt x="58890" y="75988"/>
                      <a:pt x="75988" y="58890"/>
                      <a:pt x="75988" y="37994"/>
                    </a:cubicBezTo>
                    <a:cubicBezTo>
                      <a:pt x="75988" y="17097"/>
                      <a:pt x="58890" y="0"/>
                      <a:pt x="37994" y="0"/>
                    </a:cubicBezTo>
                    <a:cubicBezTo>
                      <a:pt x="17097" y="0"/>
                      <a:pt x="0" y="17097"/>
                      <a:pt x="0" y="37994"/>
                    </a:cubicBezTo>
                    <a:cubicBezTo>
                      <a:pt x="0" y="58890"/>
                      <a:pt x="17097" y="75988"/>
                      <a:pt x="37994" y="75988"/>
                    </a:cubicBezTo>
                    <a:close/>
                  </a:path>
                </a:pathLst>
              </a:custGeom>
              <a:grpFill/>
              <a:ln w="18916"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6DC0990D-D542-421C-A06D-1ACC1BB85978}"/>
                  </a:ext>
                  <a:ext uri="{C183D7F6-B498-43B3-948B-1728B52AA6E4}">
                    <adec:decorative xmlns:adec="http://schemas.microsoft.com/office/drawing/2017/decorative" val="1"/>
                  </a:ext>
                </a:extLst>
              </p:cNvPr>
              <p:cNvSpPr/>
              <p:nvPr/>
            </p:nvSpPr>
            <p:spPr>
              <a:xfrm>
                <a:off x="1758956" y="3286130"/>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58890" y="0"/>
                      <a:pt x="37994" y="0"/>
                    </a:cubicBezTo>
                    <a:close/>
                  </a:path>
                </a:pathLst>
              </a:custGeom>
              <a:grpFill/>
              <a:ln w="18916"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1FA22E6C-1BC2-4A09-8D82-51CFA3B030AD}"/>
                  </a:ext>
                  <a:ext uri="{C183D7F6-B498-43B3-948B-1728B52AA6E4}">
                    <adec:decorative xmlns:adec="http://schemas.microsoft.com/office/drawing/2017/decorative" val="1"/>
                  </a:ext>
                </a:extLst>
              </p:cNvPr>
              <p:cNvSpPr/>
              <p:nvPr/>
            </p:nvSpPr>
            <p:spPr>
              <a:xfrm>
                <a:off x="2425747" y="375915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3F58469B-69F9-4392-9904-C05FF3FEDF40}"/>
                  </a:ext>
                  <a:ext uri="{C183D7F6-B498-43B3-948B-1728B52AA6E4}">
                    <adec:decorative xmlns:adec="http://schemas.microsoft.com/office/drawing/2017/decorative" val="1"/>
                  </a:ext>
                </a:extLst>
              </p:cNvPr>
              <p:cNvSpPr/>
              <p:nvPr/>
            </p:nvSpPr>
            <p:spPr>
              <a:xfrm>
                <a:off x="2425747" y="185946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C666C1E1-57E4-4A0A-A3A8-58A03E7EB78A}"/>
                  </a:ext>
                  <a:ext uri="{C183D7F6-B498-43B3-948B-1728B52AA6E4}">
                    <adec:decorative xmlns:adec="http://schemas.microsoft.com/office/drawing/2017/decorative" val="1"/>
                  </a:ext>
                </a:extLst>
              </p:cNvPr>
              <p:cNvSpPr/>
              <p:nvPr/>
            </p:nvSpPr>
            <p:spPr>
              <a:xfrm>
                <a:off x="2425747" y="385413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381FF6EB-29A3-4A5B-B6F3-F1919F79A9F1}"/>
                  </a:ext>
                  <a:ext uri="{C183D7F6-B498-43B3-948B-1728B52AA6E4}">
                    <adec:decorative xmlns:adec="http://schemas.microsoft.com/office/drawing/2017/decorative" val="1"/>
                  </a:ext>
                </a:extLst>
              </p:cNvPr>
              <p:cNvSpPr/>
              <p:nvPr/>
            </p:nvSpPr>
            <p:spPr>
              <a:xfrm>
                <a:off x="2425747" y="3569184"/>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EE27A113-0FA3-41A4-8516-534F854BD156}"/>
                  </a:ext>
                  <a:ext uri="{C183D7F6-B498-43B3-948B-1728B52AA6E4}">
                    <adec:decorative xmlns:adec="http://schemas.microsoft.com/office/drawing/2017/decorative" val="1"/>
                  </a:ext>
                </a:extLst>
              </p:cNvPr>
              <p:cNvSpPr/>
              <p:nvPr/>
            </p:nvSpPr>
            <p:spPr>
              <a:xfrm>
                <a:off x="2425747" y="337921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5F976496-9F97-4EB3-81FD-F0205A939DB2}"/>
                  </a:ext>
                  <a:ext uri="{C183D7F6-B498-43B3-948B-1728B52AA6E4}">
                    <adec:decorative xmlns:adec="http://schemas.microsoft.com/office/drawing/2017/decorative" val="1"/>
                  </a:ext>
                </a:extLst>
              </p:cNvPr>
              <p:cNvSpPr/>
              <p:nvPr/>
            </p:nvSpPr>
            <p:spPr>
              <a:xfrm>
                <a:off x="2425747" y="3476099"/>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5198"/>
                      <a:pt x="58890" y="0"/>
                      <a:pt x="37994" y="0"/>
                    </a:cubicBezTo>
                    <a:close/>
                  </a:path>
                </a:pathLst>
              </a:custGeom>
              <a:grpFill/>
              <a:ln w="18916"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A1A38F85-F4A3-49A3-8A85-94906E3638DD}"/>
                  </a:ext>
                  <a:ext uri="{C183D7F6-B498-43B3-948B-1728B52AA6E4}">
                    <adec:decorative xmlns:adec="http://schemas.microsoft.com/office/drawing/2017/decorative" val="1"/>
                  </a:ext>
                </a:extLst>
              </p:cNvPr>
              <p:cNvSpPr/>
              <p:nvPr/>
            </p:nvSpPr>
            <p:spPr>
              <a:xfrm>
                <a:off x="2425747" y="204943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40D922C8-BD91-4040-8226-FCAF0E9C090B}"/>
                  </a:ext>
                  <a:ext uri="{C183D7F6-B498-43B3-948B-1728B52AA6E4}">
                    <adec:decorative xmlns:adec="http://schemas.microsoft.com/office/drawing/2017/decorative" val="1"/>
                  </a:ext>
                </a:extLst>
              </p:cNvPr>
              <p:cNvSpPr/>
              <p:nvPr/>
            </p:nvSpPr>
            <p:spPr>
              <a:xfrm>
                <a:off x="2425747" y="195444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EC6F9C7E-B787-4ED5-8727-65CEE154772B}"/>
                  </a:ext>
                  <a:ext uri="{C183D7F6-B498-43B3-948B-1728B52AA6E4}">
                    <adec:decorative xmlns:adec="http://schemas.microsoft.com/office/drawing/2017/decorative" val="1"/>
                  </a:ext>
                </a:extLst>
              </p:cNvPr>
              <p:cNvSpPr/>
              <p:nvPr/>
            </p:nvSpPr>
            <p:spPr>
              <a:xfrm>
                <a:off x="2425747" y="394912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8E275743-5CD4-4D9C-965B-92EE50D05F8F}"/>
                  </a:ext>
                  <a:ext uri="{C183D7F6-B498-43B3-948B-1728B52AA6E4}">
                    <adec:decorative xmlns:adec="http://schemas.microsoft.com/office/drawing/2017/decorative" val="1"/>
                  </a:ext>
                </a:extLst>
              </p:cNvPr>
              <p:cNvSpPr/>
              <p:nvPr/>
            </p:nvSpPr>
            <p:spPr>
              <a:xfrm>
                <a:off x="2425747" y="366606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CBAA5D05-2FB5-43E0-B1E0-5A3B0FA4D25D}"/>
                  </a:ext>
                  <a:ext uri="{C183D7F6-B498-43B3-948B-1728B52AA6E4}">
                    <adec:decorative xmlns:adec="http://schemas.microsoft.com/office/drawing/2017/decorative" val="1"/>
                  </a:ext>
                </a:extLst>
              </p:cNvPr>
              <p:cNvSpPr/>
              <p:nvPr/>
            </p:nvSpPr>
            <p:spPr>
              <a:xfrm>
                <a:off x="2330763" y="309426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7FA67F2B-E3EB-4C27-A210-F48A6DD2C13A}"/>
                  </a:ext>
                  <a:ext uri="{C183D7F6-B498-43B3-948B-1728B52AA6E4}">
                    <adec:decorative xmlns:adec="http://schemas.microsoft.com/office/drawing/2017/decorative" val="1"/>
                  </a:ext>
                </a:extLst>
              </p:cNvPr>
              <p:cNvSpPr/>
              <p:nvPr/>
            </p:nvSpPr>
            <p:spPr>
              <a:xfrm>
                <a:off x="2330763" y="3286130"/>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BAAC72A9-993A-47EB-B900-914397860446}"/>
                  </a:ext>
                  <a:ext uri="{C183D7F6-B498-43B3-948B-1728B52AA6E4}">
                    <adec:decorative xmlns:adec="http://schemas.microsoft.com/office/drawing/2017/decorative" val="1"/>
                  </a:ext>
                </a:extLst>
              </p:cNvPr>
              <p:cNvSpPr/>
              <p:nvPr/>
            </p:nvSpPr>
            <p:spPr>
              <a:xfrm>
                <a:off x="2330763" y="318924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3215490F-2F05-4273-9C92-0962A919C9BC}"/>
                  </a:ext>
                  <a:ext uri="{C183D7F6-B498-43B3-948B-1728B52AA6E4}">
                    <adec:decorative xmlns:adec="http://schemas.microsoft.com/office/drawing/2017/decorative" val="1"/>
                  </a:ext>
                </a:extLst>
              </p:cNvPr>
              <p:cNvSpPr/>
              <p:nvPr/>
            </p:nvSpPr>
            <p:spPr>
              <a:xfrm>
                <a:off x="2330763" y="337921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D02FD8E9-9D60-400C-9CE8-E81F3DE98CC8}"/>
                  </a:ext>
                  <a:ext uri="{C183D7F6-B498-43B3-948B-1728B52AA6E4}">
                    <adec:decorative xmlns:adec="http://schemas.microsoft.com/office/drawing/2017/decorative" val="1"/>
                  </a:ext>
                </a:extLst>
              </p:cNvPr>
              <p:cNvSpPr/>
              <p:nvPr/>
            </p:nvSpPr>
            <p:spPr>
              <a:xfrm>
                <a:off x="2425747" y="413909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E5881AD9-C19E-4E40-98B0-AC98D56E29F6}"/>
                  </a:ext>
                  <a:ext uri="{C183D7F6-B498-43B3-948B-1728B52AA6E4}">
                    <adec:decorative xmlns:adec="http://schemas.microsoft.com/office/drawing/2017/decorative" val="1"/>
                  </a:ext>
                </a:extLst>
              </p:cNvPr>
              <p:cNvSpPr/>
              <p:nvPr/>
            </p:nvSpPr>
            <p:spPr>
              <a:xfrm>
                <a:off x="2330763" y="3476099"/>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5198"/>
                      <a:pt x="58890" y="0"/>
                      <a:pt x="37994" y="0"/>
                    </a:cubicBezTo>
                    <a:close/>
                  </a:path>
                </a:pathLst>
              </a:custGeom>
              <a:grpFill/>
              <a:ln w="18916"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1EBCB3D7-C790-49E8-B7B2-79B925C145FE}"/>
                  </a:ext>
                  <a:ext uri="{C183D7F6-B498-43B3-948B-1728B52AA6E4}">
                    <adec:decorative xmlns:adec="http://schemas.microsoft.com/office/drawing/2017/decorative" val="1"/>
                  </a:ext>
                </a:extLst>
              </p:cNvPr>
              <p:cNvSpPr/>
              <p:nvPr/>
            </p:nvSpPr>
            <p:spPr>
              <a:xfrm>
                <a:off x="2330763" y="261933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A90EA8D4-FEE0-4484-B82A-7B0E1C1A9723}"/>
                  </a:ext>
                  <a:ext uri="{C183D7F6-B498-43B3-948B-1728B52AA6E4}">
                    <adec:decorative xmlns:adec="http://schemas.microsoft.com/office/drawing/2017/decorative" val="1"/>
                  </a:ext>
                </a:extLst>
              </p:cNvPr>
              <p:cNvSpPr/>
              <p:nvPr/>
            </p:nvSpPr>
            <p:spPr>
              <a:xfrm>
                <a:off x="2330763" y="195444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00B10F81-FE65-4488-AE21-BE462FB02C72}"/>
                  </a:ext>
                  <a:ext uri="{C183D7F6-B498-43B3-948B-1728B52AA6E4}">
                    <adec:decorative xmlns:adec="http://schemas.microsoft.com/office/drawing/2017/decorative" val="1"/>
                  </a:ext>
                </a:extLst>
              </p:cNvPr>
              <p:cNvSpPr/>
              <p:nvPr/>
            </p:nvSpPr>
            <p:spPr>
              <a:xfrm>
                <a:off x="2425747" y="4046006"/>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3E740F5D-D8FD-4060-AC27-7FEEDB6F85C6}"/>
                  </a:ext>
                  <a:ext uri="{C183D7F6-B498-43B3-948B-1728B52AA6E4}">
                    <adec:decorative xmlns:adec="http://schemas.microsoft.com/office/drawing/2017/decorative" val="1"/>
                  </a:ext>
                </a:extLst>
              </p:cNvPr>
              <p:cNvSpPr/>
              <p:nvPr/>
            </p:nvSpPr>
            <p:spPr>
              <a:xfrm>
                <a:off x="2613816" y="394912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58890" y="0"/>
                      <a:pt x="37994" y="0"/>
                    </a:cubicBezTo>
                    <a:close/>
                  </a:path>
                </a:pathLst>
              </a:custGeom>
              <a:grpFill/>
              <a:ln w="18916" cap="flat">
                <a:no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B3A49AF5-D16B-4D56-A32F-39FBFAD85D1F}"/>
                  </a:ext>
                  <a:ext uri="{C183D7F6-B498-43B3-948B-1728B52AA6E4}">
                    <adec:decorative xmlns:adec="http://schemas.microsoft.com/office/drawing/2017/decorative" val="1"/>
                  </a:ext>
                </a:extLst>
              </p:cNvPr>
              <p:cNvSpPr/>
              <p:nvPr/>
            </p:nvSpPr>
            <p:spPr>
              <a:xfrm>
                <a:off x="2613816" y="375915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390B1072-8EA1-48C6-88ED-FED2B4935FD1}"/>
                  </a:ext>
                  <a:ext uri="{C183D7F6-B498-43B3-948B-1728B52AA6E4}">
                    <adec:decorative xmlns:adec="http://schemas.microsoft.com/office/drawing/2017/decorative" val="1"/>
                  </a:ext>
                </a:extLst>
              </p:cNvPr>
              <p:cNvSpPr/>
              <p:nvPr/>
            </p:nvSpPr>
            <p:spPr>
              <a:xfrm>
                <a:off x="2613816" y="413909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58890" y="0"/>
                      <a:pt x="37994" y="0"/>
                    </a:cubicBezTo>
                    <a:close/>
                  </a:path>
                </a:pathLst>
              </a:custGeom>
              <a:grpFill/>
              <a:ln w="18916"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872955D5-0792-46AE-847D-C9A1DD032D81}"/>
                  </a:ext>
                  <a:ext uri="{C183D7F6-B498-43B3-948B-1728B52AA6E4}">
                    <adec:decorative xmlns:adec="http://schemas.microsoft.com/office/drawing/2017/decorative" val="1"/>
                  </a:ext>
                </a:extLst>
              </p:cNvPr>
              <p:cNvSpPr/>
              <p:nvPr/>
            </p:nvSpPr>
            <p:spPr>
              <a:xfrm>
                <a:off x="2613816" y="4046006"/>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2367227A-7482-4695-A87A-B59CC65A8D49}"/>
                  </a:ext>
                  <a:ext uri="{C183D7F6-B498-43B3-948B-1728B52AA6E4}">
                    <adec:decorative xmlns:adec="http://schemas.microsoft.com/office/drawing/2017/decorative" val="1"/>
                  </a:ext>
                </a:extLst>
              </p:cNvPr>
              <p:cNvSpPr/>
              <p:nvPr/>
            </p:nvSpPr>
            <p:spPr>
              <a:xfrm>
                <a:off x="2613816" y="385413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8997"/>
                      <a:pt x="58890" y="0"/>
                      <a:pt x="37994" y="0"/>
                    </a:cubicBezTo>
                    <a:close/>
                  </a:path>
                </a:pathLst>
              </a:custGeom>
              <a:grpFill/>
              <a:ln w="18916"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159B1FF2-4598-41A4-9EE8-B4551B3E49EA}"/>
                  </a:ext>
                  <a:ext uri="{C183D7F6-B498-43B3-948B-1728B52AA6E4}">
                    <adec:decorative xmlns:adec="http://schemas.microsoft.com/office/drawing/2017/decorative" val="1"/>
                  </a:ext>
                </a:extLst>
              </p:cNvPr>
              <p:cNvSpPr/>
              <p:nvPr/>
            </p:nvSpPr>
            <p:spPr>
              <a:xfrm>
                <a:off x="2710701" y="385413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86639C6E-EA9D-401C-A9AC-B44CA6DCDCB3}"/>
                  </a:ext>
                  <a:ext uri="{C183D7F6-B498-43B3-948B-1728B52AA6E4}">
                    <adec:decorative xmlns:adec="http://schemas.microsoft.com/office/drawing/2017/decorative" val="1"/>
                  </a:ext>
                </a:extLst>
              </p:cNvPr>
              <p:cNvSpPr/>
              <p:nvPr/>
            </p:nvSpPr>
            <p:spPr>
              <a:xfrm>
                <a:off x="2710701" y="375915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B41C5AEC-0FF4-4975-AE91-4B6F400BD317}"/>
                  </a:ext>
                  <a:ext uri="{C183D7F6-B498-43B3-948B-1728B52AA6E4}">
                    <adec:decorative xmlns:adec="http://schemas.microsoft.com/office/drawing/2017/decorative" val="1"/>
                  </a:ext>
                </a:extLst>
              </p:cNvPr>
              <p:cNvSpPr/>
              <p:nvPr/>
            </p:nvSpPr>
            <p:spPr>
              <a:xfrm>
                <a:off x="2613816" y="366606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58890" y="0"/>
                      <a:pt x="37994" y="0"/>
                    </a:cubicBezTo>
                    <a:close/>
                  </a:path>
                </a:pathLst>
              </a:custGeom>
              <a:grpFill/>
              <a:ln w="18916"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DAD98D5A-8FA6-40D5-BD69-428827A424E3}"/>
                  </a:ext>
                  <a:ext uri="{C183D7F6-B498-43B3-948B-1728B52AA6E4}">
                    <adec:decorative xmlns:adec="http://schemas.microsoft.com/office/drawing/2017/decorative" val="1"/>
                  </a:ext>
                </a:extLst>
              </p:cNvPr>
              <p:cNvSpPr/>
              <p:nvPr/>
            </p:nvSpPr>
            <p:spPr>
              <a:xfrm>
                <a:off x="2710701" y="4046006"/>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50B4FBE6-B69B-4E12-B995-650D3D9ECD5F}"/>
                  </a:ext>
                  <a:ext uri="{C183D7F6-B498-43B3-948B-1728B52AA6E4}">
                    <adec:decorative xmlns:adec="http://schemas.microsoft.com/office/drawing/2017/decorative" val="1"/>
                  </a:ext>
                </a:extLst>
              </p:cNvPr>
              <p:cNvSpPr/>
              <p:nvPr/>
            </p:nvSpPr>
            <p:spPr>
              <a:xfrm>
                <a:off x="2520732" y="3569184"/>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9D4B25BD-F2B9-4098-9263-B8E6A07E9C7F}"/>
                  </a:ext>
                  <a:ext uri="{C183D7F6-B498-43B3-948B-1728B52AA6E4}">
                    <adec:decorative xmlns:adec="http://schemas.microsoft.com/office/drawing/2017/decorative" val="1"/>
                  </a:ext>
                </a:extLst>
              </p:cNvPr>
              <p:cNvSpPr/>
              <p:nvPr/>
            </p:nvSpPr>
            <p:spPr>
              <a:xfrm>
                <a:off x="2520732" y="394912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33B6C9A7-6FE2-47F5-A32F-B0F447D3896F}"/>
                  </a:ext>
                  <a:ext uri="{C183D7F6-B498-43B3-948B-1728B52AA6E4}">
                    <adec:decorative xmlns:adec="http://schemas.microsoft.com/office/drawing/2017/decorative" val="1"/>
                  </a:ext>
                </a:extLst>
              </p:cNvPr>
              <p:cNvSpPr/>
              <p:nvPr/>
            </p:nvSpPr>
            <p:spPr>
              <a:xfrm>
                <a:off x="2140794" y="337921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AA4EF0EF-E8D9-4E73-B622-AC6445DF729F}"/>
                  </a:ext>
                  <a:ext uri="{C183D7F6-B498-43B3-948B-1728B52AA6E4}">
                    <adec:decorative xmlns:adec="http://schemas.microsoft.com/office/drawing/2017/decorative" val="1"/>
                  </a:ext>
                </a:extLst>
              </p:cNvPr>
              <p:cNvSpPr/>
              <p:nvPr/>
            </p:nvSpPr>
            <p:spPr>
              <a:xfrm>
                <a:off x="2520732" y="385413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E2F2BDDA-F1ED-4FED-A1A2-F2170B253887}"/>
                  </a:ext>
                  <a:ext uri="{C183D7F6-B498-43B3-948B-1728B52AA6E4}">
                    <adec:decorative xmlns:adec="http://schemas.microsoft.com/office/drawing/2017/decorative" val="1"/>
                  </a:ext>
                </a:extLst>
              </p:cNvPr>
              <p:cNvSpPr/>
              <p:nvPr/>
            </p:nvSpPr>
            <p:spPr>
              <a:xfrm>
                <a:off x="2520732" y="4046006"/>
                <a:ext cx="75988" cy="75988"/>
              </a:xfrm>
              <a:custGeom>
                <a:avLst/>
                <a:gdLst>
                  <a:gd name="connsiteX0" fmla="*/ 75988 w 75987"/>
                  <a:gd name="connsiteY0" fmla="*/ 37994 h 75987"/>
                  <a:gd name="connsiteX1" fmla="*/ 37994 w 75987"/>
                  <a:gd name="connsiteY1" fmla="*/ 75988 h 75987"/>
                  <a:gd name="connsiteX2" fmla="*/ 0 w 75987"/>
                  <a:gd name="connsiteY2" fmla="*/ 37994 h 75987"/>
                  <a:gd name="connsiteX3" fmla="*/ 37994 w 75987"/>
                  <a:gd name="connsiteY3" fmla="*/ 0 h 75987"/>
                  <a:gd name="connsiteX4" fmla="*/ 75988 w 75987"/>
                  <a:gd name="connsiteY4" fmla="*/ 37994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75988" y="37994"/>
                    </a:moveTo>
                    <a:cubicBezTo>
                      <a:pt x="75988" y="58977"/>
                      <a:pt x="58977" y="75988"/>
                      <a:pt x="37994" y="75988"/>
                    </a:cubicBezTo>
                    <a:cubicBezTo>
                      <a:pt x="17010" y="75988"/>
                      <a:pt x="0" y="58977"/>
                      <a:pt x="0" y="37994"/>
                    </a:cubicBezTo>
                    <a:cubicBezTo>
                      <a:pt x="0" y="17010"/>
                      <a:pt x="17010" y="0"/>
                      <a:pt x="37994" y="0"/>
                    </a:cubicBezTo>
                    <a:cubicBezTo>
                      <a:pt x="58977" y="0"/>
                      <a:pt x="75988" y="17010"/>
                      <a:pt x="75988" y="37994"/>
                    </a:cubicBezTo>
                    <a:close/>
                  </a:path>
                </a:pathLst>
              </a:custGeom>
              <a:grpFill/>
              <a:ln w="18916"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9ECD6B05-46F1-4D58-A273-8B21CAF5E9E4}"/>
                  </a:ext>
                  <a:ext uri="{C183D7F6-B498-43B3-948B-1728B52AA6E4}">
                    <adec:decorative xmlns:adec="http://schemas.microsoft.com/office/drawing/2017/decorative" val="1"/>
                  </a:ext>
                </a:extLst>
              </p:cNvPr>
              <p:cNvSpPr/>
              <p:nvPr/>
            </p:nvSpPr>
            <p:spPr>
              <a:xfrm>
                <a:off x="2520732" y="337921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50433300-9442-41B1-9759-47CC9F8F6164}"/>
                  </a:ext>
                  <a:ext uri="{C183D7F6-B498-43B3-948B-1728B52AA6E4}">
                    <adec:decorative xmlns:adec="http://schemas.microsoft.com/office/drawing/2017/decorative" val="1"/>
                  </a:ext>
                </a:extLst>
              </p:cNvPr>
              <p:cNvSpPr/>
              <p:nvPr/>
            </p:nvSpPr>
            <p:spPr>
              <a:xfrm>
                <a:off x="2520732" y="3476099"/>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5198"/>
                      <a:pt x="58890" y="0"/>
                      <a:pt x="37994" y="0"/>
                    </a:cubicBezTo>
                    <a:close/>
                  </a:path>
                </a:pathLst>
              </a:custGeom>
              <a:grpFill/>
              <a:ln w="18916"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1428500D-E0D5-4A1C-9305-8BD13E1BCC79}"/>
                  </a:ext>
                  <a:ext uri="{C183D7F6-B498-43B3-948B-1728B52AA6E4}">
                    <adec:decorative xmlns:adec="http://schemas.microsoft.com/office/drawing/2017/decorative" val="1"/>
                  </a:ext>
                </a:extLst>
              </p:cNvPr>
              <p:cNvSpPr/>
              <p:nvPr/>
            </p:nvSpPr>
            <p:spPr>
              <a:xfrm>
                <a:off x="2520732" y="366606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C669FD3D-B0CB-498B-BE0B-2299B1515CCF}"/>
                  </a:ext>
                  <a:ext uri="{C183D7F6-B498-43B3-948B-1728B52AA6E4}">
                    <adec:decorative xmlns:adec="http://schemas.microsoft.com/office/drawing/2017/decorative" val="1"/>
                  </a:ext>
                </a:extLst>
              </p:cNvPr>
              <p:cNvSpPr/>
              <p:nvPr/>
            </p:nvSpPr>
            <p:spPr>
              <a:xfrm>
                <a:off x="2520732" y="413909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397F411D-2EB9-4125-944E-ADF6EB79A2E0}"/>
                  </a:ext>
                  <a:ext uri="{C183D7F6-B498-43B3-948B-1728B52AA6E4}">
                    <adec:decorative xmlns:adec="http://schemas.microsoft.com/office/drawing/2017/decorative" val="1"/>
                  </a:ext>
                </a:extLst>
              </p:cNvPr>
              <p:cNvSpPr/>
              <p:nvPr/>
            </p:nvSpPr>
            <p:spPr>
              <a:xfrm>
                <a:off x="2520732" y="375915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EE75961A-A312-40EC-B6DB-AD719FD158F6}"/>
                  </a:ext>
                  <a:ext uri="{C183D7F6-B498-43B3-948B-1728B52AA6E4}">
                    <adec:decorative xmlns:adec="http://schemas.microsoft.com/office/drawing/2017/decorative" val="1"/>
                  </a:ext>
                </a:extLst>
              </p:cNvPr>
              <p:cNvSpPr/>
              <p:nvPr/>
            </p:nvSpPr>
            <p:spPr>
              <a:xfrm>
                <a:off x="2233878" y="4046006"/>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E52932A3-CE16-4170-9C4F-EDF6BB3F0CBF}"/>
                  </a:ext>
                  <a:ext uri="{C183D7F6-B498-43B3-948B-1728B52AA6E4}">
                    <adec:decorative xmlns:adec="http://schemas.microsoft.com/office/drawing/2017/decorative" val="1"/>
                  </a:ext>
                </a:extLst>
              </p:cNvPr>
              <p:cNvSpPr/>
              <p:nvPr/>
            </p:nvSpPr>
            <p:spPr>
              <a:xfrm>
                <a:off x="2140794" y="2431269"/>
                <a:ext cx="75988" cy="56991"/>
              </a:xfrm>
              <a:custGeom>
                <a:avLst/>
                <a:gdLst>
                  <a:gd name="connsiteX0" fmla="*/ 37994 w 75987"/>
                  <a:gd name="connsiteY0" fmla="*/ 0 h 56990"/>
                  <a:gd name="connsiteX1" fmla="*/ 0 w 75987"/>
                  <a:gd name="connsiteY1" fmla="*/ 37994 h 56990"/>
                  <a:gd name="connsiteX2" fmla="*/ 37994 w 75987"/>
                  <a:gd name="connsiteY2" fmla="*/ 75988 h 56990"/>
                  <a:gd name="connsiteX3" fmla="*/ 75988 w 75987"/>
                  <a:gd name="connsiteY3" fmla="*/ 37994 h 56990"/>
                  <a:gd name="connsiteX4" fmla="*/ 37994 w 75987"/>
                  <a:gd name="connsiteY4" fmla="*/ 0 h 5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56990">
                    <a:moveTo>
                      <a:pt x="37994" y="0"/>
                    </a:moveTo>
                    <a:cubicBezTo>
                      <a:pt x="17097" y="0"/>
                      <a:pt x="0" y="17097"/>
                      <a:pt x="0" y="37994"/>
                    </a:cubicBezTo>
                    <a:cubicBezTo>
                      <a:pt x="0" y="58890"/>
                      <a:pt x="17097" y="75988"/>
                      <a:pt x="37994" y="75988"/>
                    </a:cubicBezTo>
                    <a:cubicBezTo>
                      <a:pt x="58890" y="75988"/>
                      <a:pt x="75988" y="58890"/>
                      <a:pt x="75988" y="37994"/>
                    </a:cubicBezTo>
                    <a:cubicBezTo>
                      <a:pt x="75988" y="15198"/>
                      <a:pt x="58890" y="0"/>
                      <a:pt x="37994" y="0"/>
                    </a:cubicBezTo>
                    <a:close/>
                  </a:path>
                </a:pathLst>
              </a:custGeom>
              <a:grpFill/>
              <a:ln w="18916"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7534FA83-5DA0-4471-B599-57F6BED54B95}"/>
                  </a:ext>
                  <a:ext uri="{C183D7F6-B498-43B3-948B-1728B52AA6E4}">
                    <adec:decorative xmlns:adec="http://schemas.microsoft.com/office/drawing/2017/decorative" val="1"/>
                  </a:ext>
                </a:extLst>
              </p:cNvPr>
              <p:cNvSpPr/>
              <p:nvPr/>
            </p:nvSpPr>
            <p:spPr>
              <a:xfrm>
                <a:off x="2233878" y="413909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58890" y="0"/>
                      <a:pt x="37994" y="0"/>
                    </a:cubicBezTo>
                    <a:close/>
                  </a:path>
                </a:pathLst>
              </a:custGeom>
              <a:grpFill/>
              <a:ln w="18916"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F279D96C-A24B-469C-ABA5-600CD4AF5479}"/>
                  </a:ext>
                  <a:ext uri="{C183D7F6-B498-43B3-948B-1728B52AA6E4}">
                    <adec:decorative xmlns:adec="http://schemas.microsoft.com/office/drawing/2017/decorative" val="1"/>
                  </a:ext>
                </a:extLst>
              </p:cNvPr>
              <p:cNvSpPr/>
              <p:nvPr/>
            </p:nvSpPr>
            <p:spPr>
              <a:xfrm>
                <a:off x="2140794" y="233438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8997"/>
                      <a:pt x="58890" y="0"/>
                      <a:pt x="37994" y="0"/>
                    </a:cubicBezTo>
                    <a:close/>
                  </a:path>
                </a:pathLst>
              </a:custGeom>
              <a:grpFill/>
              <a:ln w="18916"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56029820-6F03-489F-950D-19D5AA4F04E8}"/>
                  </a:ext>
                  <a:ext uri="{C183D7F6-B498-43B3-948B-1728B52AA6E4}">
                    <adec:decorative xmlns:adec="http://schemas.microsoft.com/office/drawing/2017/decorative" val="1"/>
                  </a:ext>
                </a:extLst>
              </p:cNvPr>
              <p:cNvSpPr/>
              <p:nvPr/>
            </p:nvSpPr>
            <p:spPr>
              <a:xfrm>
                <a:off x="2233878" y="3569184"/>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C21548A5-D494-4F0B-9352-BBD3B553D414}"/>
                  </a:ext>
                  <a:ext uri="{C183D7F6-B498-43B3-948B-1728B52AA6E4}">
                    <adec:decorative xmlns:adec="http://schemas.microsoft.com/office/drawing/2017/decorative" val="1"/>
                  </a:ext>
                </a:extLst>
              </p:cNvPr>
              <p:cNvSpPr/>
              <p:nvPr/>
            </p:nvSpPr>
            <p:spPr>
              <a:xfrm>
                <a:off x="2233878" y="394912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58890" y="0"/>
                      <a:pt x="37994" y="0"/>
                    </a:cubicBezTo>
                    <a:close/>
                  </a:path>
                </a:pathLst>
              </a:custGeom>
              <a:grpFill/>
              <a:ln w="18916"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1A7FE05F-E00C-4A57-92D0-D10FA6B92388}"/>
                  </a:ext>
                  <a:ext uri="{C183D7F6-B498-43B3-948B-1728B52AA6E4}">
                    <adec:decorative xmlns:adec="http://schemas.microsoft.com/office/drawing/2017/decorative" val="1"/>
                  </a:ext>
                </a:extLst>
              </p:cNvPr>
              <p:cNvSpPr/>
              <p:nvPr/>
            </p:nvSpPr>
            <p:spPr>
              <a:xfrm>
                <a:off x="2233878" y="375915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E5472691-367D-4429-98E4-580E767D2CAB}"/>
                  </a:ext>
                  <a:ext uri="{C183D7F6-B498-43B3-948B-1728B52AA6E4}">
                    <adec:decorative xmlns:adec="http://schemas.microsoft.com/office/drawing/2017/decorative" val="1"/>
                  </a:ext>
                </a:extLst>
              </p:cNvPr>
              <p:cNvSpPr/>
              <p:nvPr/>
            </p:nvSpPr>
            <p:spPr>
              <a:xfrm>
                <a:off x="2330763" y="3569184"/>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9122BD8E-7705-404D-96C1-F33BF3CAD7E4}"/>
                  </a:ext>
                  <a:ext uri="{C183D7F6-B498-43B3-948B-1728B52AA6E4}">
                    <adec:decorative xmlns:adec="http://schemas.microsoft.com/office/drawing/2017/decorative" val="1"/>
                  </a:ext>
                </a:extLst>
              </p:cNvPr>
              <p:cNvSpPr/>
              <p:nvPr/>
            </p:nvSpPr>
            <p:spPr>
              <a:xfrm>
                <a:off x="2233878" y="385413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8997"/>
                      <a:pt x="58890" y="0"/>
                      <a:pt x="37994" y="0"/>
                    </a:cubicBezTo>
                    <a:close/>
                  </a:path>
                </a:pathLst>
              </a:custGeom>
              <a:grpFill/>
              <a:ln w="18916"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A42FC7A5-0E20-47F6-93C7-BE4863483000}"/>
                  </a:ext>
                  <a:ext uri="{C183D7F6-B498-43B3-948B-1728B52AA6E4}">
                    <adec:decorative xmlns:adec="http://schemas.microsoft.com/office/drawing/2017/decorative" val="1"/>
                  </a:ext>
                </a:extLst>
              </p:cNvPr>
              <p:cNvSpPr/>
              <p:nvPr/>
            </p:nvSpPr>
            <p:spPr>
              <a:xfrm>
                <a:off x="2140794" y="2239400"/>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1338DBFF-EC43-459C-A2E9-CDBFC0B0480B}"/>
                  </a:ext>
                  <a:ext uri="{C183D7F6-B498-43B3-948B-1728B52AA6E4}">
                    <adec:decorative xmlns:adec="http://schemas.microsoft.com/office/drawing/2017/decorative" val="1"/>
                  </a:ext>
                </a:extLst>
              </p:cNvPr>
              <p:cNvSpPr/>
              <p:nvPr/>
            </p:nvSpPr>
            <p:spPr>
              <a:xfrm>
                <a:off x="2140794" y="2999276"/>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68D37258-CD2C-4CDE-A18C-9AAED0054AA4}"/>
                  </a:ext>
                  <a:ext uri="{C183D7F6-B498-43B3-948B-1728B52AA6E4}">
                    <adec:decorative xmlns:adec="http://schemas.microsoft.com/office/drawing/2017/decorative" val="1"/>
                  </a:ext>
                </a:extLst>
              </p:cNvPr>
              <p:cNvSpPr/>
              <p:nvPr/>
            </p:nvSpPr>
            <p:spPr>
              <a:xfrm>
                <a:off x="2140794" y="309426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94056E1A-A4A8-4203-84D2-6960134095C6}"/>
                  </a:ext>
                  <a:ext uri="{C183D7F6-B498-43B3-948B-1728B52AA6E4}">
                    <adec:decorative xmlns:adec="http://schemas.microsoft.com/office/drawing/2017/decorative" val="1"/>
                  </a:ext>
                </a:extLst>
              </p:cNvPr>
              <p:cNvSpPr/>
              <p:nvPr/>
            </p:nvSpPr>
            <p:spPr>
              <a:xfrm>
                <a:off x="2140794" y="318924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8997"/>
                      <a:pt x="58890" y="0"/>
                      <a:pt x="37994" y="0"/>
                    </a:cubicBezTo>
                    <a:close/>
                  </a:path>
                </a:pathLst>
              </a:custGeom>
              <a:grpFill/>
              <a:ln w="18916"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F97C079F-6D28-4142-87E4-A6CCECA17949}"/>
                  </a:ext>
                  <a:ext uri="{C183D7F6-B498-43B3-948B-1728B52AA6E4}">
                    <adec:decorative xmlns:adec="http://schemas.microsoft.com/office/drawing/2017/decorative" val="1"/>
                  </a:ext>
                </a:extLst>
              </p:cNvPr>
              <p:cNvSpPr/>
              <p:nvPr/>
            </p:nvSpPr>
            <p:spPr>
              <a:xfrm>
                <a:off x="2140794" y="3286130"/>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09FE76CF-EB26-4D18-B6B6-3A9A03AD6D1A}"/>
                  </a:ext>
                  <a:ext uri="{C183D7F6-B498-43B3-948B-1728B52AA6E4}">
                    <adec:decorative xmlns:adec="http://schemas.microsoft.com/office/drawing/2017/decorative" val="1"/>
                  </a:ext>
                </a:extLst>
              </p:cNvPr>
              <p:cNvSpPr/>
              <p:nvPr/>
            </p:nvSpPr>
            <p:spPr>
              <a:xfrm>
                <a:off x="2140794" y="261933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FB9A5E83-CAAC-4A65-9743-805261DA7067}"/>
                  </a:ext>
                  <a:ext uri="{C183D7F6-B498-43B3-948B-1728B52AA6E4}">
                    <adec:decorative xmlns:adec="http://schemas.microsoft.com/office/drawing/2017/decorative" val="1"/>
                  </a:ext>
                </a:extLst>
              </p:cNvPr>
              <p:cNvSpPr/>
              <p:nvPr/>
            </p:nvSpPr>
            <p:spPr>
              <a:xfrm>
                <a:off x="2140794" y="290429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8997"/>
                      <a:pt x="58890" y="0"/>
                      <a:pt x="37994" y="0"/>
                    </a:cubicBezTo>
                    <a:close/>
                  </a:path>
                </a:pathLst>
              </a:custGeom>
              <a:grpFill/>
              <a:ln w="18916"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578F2714-EC5C-4A8C-AA1B-0E1C0BF34BD1}"/>
                  </a:ext>
                  <a:ext uri="{C183D7F6-B498-43B3-948B-1728B52AA6E4}">
                    <adec:decorative xmlns:adec="http://schemas.microsoft.com/office/drawing/2017/decorative" val="1"/>
                  </a:ext>
                </a:extLst>
              </p:cNvPr>
              <p:cNvSpPr/>
              <p:nvPr/>
            </p:nvSpPr>
            <p:spPr>
              <a:xfrm>
                <a:off x="2140794" y="271432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496B3F83-3218-4E4A-9CF6-55A3267CBDB2}"/>
                  </a:ext>
                  <a:ext uri="{C183D7F6-B498-43B3-948B-1728B52AA6E4}">
                    <adec:decorative xmlns:adec="http://schemas.microsoft.com/office/drawing/2017/decorative" val="1"/>
                  </a:ext>
                </a:extLst>
              </p:cNvPr>
              <p:cNvSpPr/>
              <p:nvPr/>
            </p:nvSpPr>
            <p:spPr>
              <a:xfrm>
                <a:off x="2140794" y="280930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58890" y="0"/>
                      <a:pt x="37994" y="0"/>
                    </a:cubicBezTo>
                    <a:close/>
                  </a:path>
                </a:pathLst>
              </a:custGeom>
              <a:grpFill/>
              <a:ln w="18916"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78819D6D-EE10-462C-B1BE-B0C554CA2F91}"/>
                  </a:ext>
                  <a:ext uri="{C183D7F6-B498-43B3-948B-1728B52AA6E4}">
                    <adec:decorative xmlns:adec="http://schemas.microsoft.com/office/drawing/2017/decorative" val="1"/>
                  </a:ext>
                </a:extLst>
              </p:cNvPr>
              <p:cNvSpPr/>
              <p:nvPr/>
            </p:nvSpPr>
            <p:spPr>
              <a:xfrm>
                <a:off x="2233878" y="366606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58890" y="0"/>
                      <a:pt x="37994" y="0"/>
                    </a:cubicBezTo>
                    <a:close/>
                  </a:path>
                </a:pathLst>
              </a:custGeom>
              <a:grpFill/>
              <a:ln w="18916"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1E1914A0-A827-4618-A056-FEE76EC8F924}"/>
                  </a:ext>
                  <a:ext uri="{C183D7F6-B498-43B3-948B-1728B52AA6E4}">
                    <adec:decorative xmlns:adec="http://schemas.microsoft.com/office/drawing/2017/decorative" val="1"/>
                  </a:ext>
                </a:extLst>
              </p:cNvPr>
              <p:cNvSpPr/>
              <p:nvPr/>
            </p:nvSpPr>
            <p:spPr>
              <a:xfrm>
                <a:off x="2330763" y="4046006"/>
                <a:ext cx="75988" cy="75988"/>
              </a:xfrm>
              <a:custGeom>
                <a:avLst/>
                <a:gdLst>
                  <a:gd name="connsiteX0" fmla="*/ 75988 w 75987"/>
                  <a:gd name="connsiteY0" fmla="*/ 37994 h 75987"/>
                  <a:gd name="connsiteX1" fmla="*/ 37994 w 75987"/>
                  <a:gd name="connsiteY1" fmla="*/ 75988 h 75987"/>
                  <a:gd name="connsiteX2" fmla="*/ 0 w 75987"/>
                  <a:gd name="connsiteY2" fmla="*/ 37994 h 75987"/>
                  <a:gd name="connsiteX3" fmla="*/ 37994 w 75987"/>
                  <a:gd name="connsiteY3" fmla="*/ 0 h 75987"/>
                  <a:gd name="connsiteX4" fmla="*/ 75988 w 75987"/>
                  <a:gd name="connsiteY4" fmla="*/ 37994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75988" y="37994"/>
                    </a:moveTo>
                    <a:cubicBezTo>
                      <a:pt x="75988" y="58977"/>
                      <a:pt x="58977" y="75988"/>
                      <a:pt x="37994" y="75988"/>
                    </a:cubicBezTo>
                    <a:cubicBezTo>
                      <a:pt x="17010" y="75988"/>
                      <a:pt x="0" y="58977"/>
                      <a:pt x="0" y="37994"/>
                    </a:cubicBezTo>
                    <a:cubicBezTo>
                      <a:pt x="0" y="17010"/>
                      <a:pt x="17010" y="0"/>
                      <a:pt x="37994" y="0"/>
                    </a:cubicBezTo>
                    <a:cubicBezTo>
                      <a:pt x="58977" y="0"/>
                      <a:pt x="75988" y="17010"/>
                      <a:pt x="75988" y="37994"/>
                    </a:cubicBezTo>
                    <a:close/>
                  </a:path>
                </a:pathLst>
              </a:custGeom>
              <a:grpFill/>
              <a:ln w="18916"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9580C701-999F-4AEE-9CE7-FBBBFC5F555C}"/>
                  </a:ext>
                  <a:ext uri="{C183D7F6-B498-43B3-948B-1728B52AA6E4}">
                    <adec:decorative xmlns:adec="http://schemas.microsoft.com/office/drawing/2017/decorative" val="1"/>
                  </a:ext>
                </a:extLst>
              </p:cNvPr>
              <p:cNvSpPr/>
              <p:nvPr/>
            </p:nvSpPr>
            <p:spPr>
              <a:xfrm>
                <a:off x="2233878" y="3476099"/>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5198"/>
                      <a:pt x="60790" y="0"/>
                      <a:pt x="37994" y="0"/>
                    </a:cubicBezTo>
                    <a:close/>
                  </a:path>
                </a:pathLst>
              </a:custGeom>
              <a:grpFill/>
              <a:ln w="18916"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5CD90477-3050-473C-AD44-5BC3C8D62FC8}"/>
                  </a:ext>
                  <a:ext uri="{C183D7F6-B498-43B3-948B-1728B52AA6E4}">
                    <adec:decorative xmlns:adec="http://schemas.microsoft.com/office/drawing/2017/decorative" val="1"/>
                  </a:ext>
                </a:extLst>
              </p:cNvPr>
              <p:cNvSpPr/>
              <p:nvPr/>
            </p:nvSpPr>
            <p:spPr>
              <a:xfrm>
                <a:off x="2330763" y="3949122"/>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2FB474DB-952B-4D1C-BD84-4CA6FAB61106}"/>
                  </a:ext>
                  <a:ext uri="{C183D7F6-B498-43B3-948B-1728B52AA6E4}">
                    <adec:decorative xmlns:adec="http://schemas.microsoft.com/office/drawing/2017/decorative" val="1"/>
                  </a:ext>
                </a:extLst>
              </p:cNvPr>
              <p:cNvSpPr/>
              <p:nvPr/>
            </p:nvSpPr>
            <p:spPr>
              <a:xfrm>
                <a:off x="2233878" y="204943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58890" y="0"/>
                      <a:pt x="37994" y="0"/>
                    </a:cubicBezTo>
                    <a:close/>
                  </a:path>
                </a:pathLst>
              </a:custGeom>
              <a:grpFill/>
              <a:ln w="18916"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748F29FB-D5CF-49D2-B19D-F5E02704376F}"/>
                  </a:ext>
                  <a:ext uri="{C183D7F6-B498-43B3-948B-1728B52AA6E4}">
                    <adec:decorative xmlns:adec="http://schemas.microsoft.com/office/drawing/2017/decorative" val="1"/>
                  </a:ext>
                </a:extLst>
              </p:cNvPr>
              <p:cNvSpPr/>
              <p:nvPr/>
            </p:nvSpPr>
            <p:spPr>
              <a:xfrm>
                <a:off x="2233878" y="2239400"/>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58890" y="0"/>
                      <a:pt x="37994" y="0"/>
                    </a:cubicBezTo>
                    <a:close/>
                  </a:path>
                </a:pathLst>
              </a:custGeom>
              <a:grpFill/>
              <a:ln w="18916"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C28AA02F-46F0-4112-AD32-78EDD51313B4}"/>
                  </a:ext>
                  <a:ext uri="{C183D7F6-B498-43B3-948B-1728B52AA6E4}">
                    <adec:decorative xmlns:adec="http://schemas.microsoft.com/office/drawing/2017/decorative" val="1"/>
                  </a:ext>
                </a:extLst>
              </p:cNvPr>
              <p:cNvSpPr/>
              <p:nvPr/>
            </p:nvSpPr>
            <p:spPr>
              <a:xfrm>
                <a:off x="2330763" y="366606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235D6435-BC1C-4A24-9B32-BAEE739CAF75}"/>
                  </a:ext>
                  <a:ext uri="{C183D7F6-B498-43B3-948B-1728B52AA6E4}">
                    <adec:decorative xmlns:adec="http://schemas.microsoft.com/office/drawing/2017/decorative" val="1"/>
                  </a:ext>
                </a:extLst>
              </p:cNvPr>
              <p:cNvSpPr/>
              <p:nvPr/>
            </p:nvSpPr>
            <p:spPr>
              <a:xfrm>
                <a:off x="2330763" y="385413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0C81AD8C-1EBC-461B-B96F-3E5F7152FF0D}"/>
                  </a:ext>
                  <a:ext uri="{C183D7F6-B498-43B3-948B-1728B52AA6E4}">
                    <adec:decorative xmlns:adec="http://schemas.microsoft.com/office/drawing/2017/decorative" val="1"/>
                  </a:ext>
                </a:extLst>
              </p:cNvPr>
              <p:cNvSpPr/>
              <p:nvPr/>
            </p:nvSpPr>
            <p:spPr>
              <a:xfrm>
                <a:off x="2330763" y="375915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97842976-07D0-4077-B65D-C18642AC484B}"/>
                  </a:ext>
                  <a:ext uri="{C183D7F6-B498-43B3-948B-1728B52AA6E4}">
                    <adec:decorative xmlns:adec="http://schemas.microsoft.com/office/drawing/2017/decorative" val="1"/>
                  </a:ext>
                </a:extLst>
              </p:cNvPr>
              <p:cNvSpPr/>
              <p:nvPr/>
            </p:nvSpPr>
            <p:spPr>
              <a:xfrm>
                <a:off x="2330763" y="413909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4088" y="17097"/>
                      <a:pt x="58890" y="0"/>
                      <a:pt x="37994" y="0"/>
                    </a:cubicBezTo>
                    <a:close/>
                  </a:path>
                </a:pathLst>
              </a:custGeom>
              <a:grpFill/>
              <a:ln w="18916"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876FB75C-28F7-428B-A356-932974E616A2}"/>
                  </a:ext>
                  <a:ext uri="{C183D7F6-B498-43B3-948B-1728B52AA6E4}">
                    <adec:decorative xmlns:adec="http://schemas.microsoft.com/office/drawing/2017/decorative" val="1"/>
                  </a:ext>
                </a:extLst>
              </p:cNvPr>
              <p:cNvSpPr/>
              <p:nvPr/>
            </p:nvSpPr>
            <p:spPr>
              <a:xfrm>
                <a:off x="2233878" y="318924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8997"/>
                      <a:pt x="58890" y="0"/>
                      <a:pt x="37994" y="0"/>
                    </a:cubicBezTo>
                    <a:close/>
                  </a:path>
                </a:pathLst>
              </a:custGeom>
              <a:grpFill/>
              <a:ln w="18916" cap="flat">
                <a:no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D4D1B81A-95AE-42B5-96D2-2DC4758325FE}"/>
                  </a:ext>
                  <a:ext uri="{C183D7F6-B498-43B3-948B-1728B52AA6E4}">
                    <adec:decorative xmlns:adec="http://schemas.microsoft.com/office/drawing/2017/decorative" val="1"/>
                  </a:ext>
                </a:extLst>
              </p:cNvPr>
              <p:cNvSpPr/>
              <p:nvPr/>
            </p:nvSpPr>
            <p:spPr>
              <a:xfrm>
                <a:off x="2233878" y="3286130"/>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58890" y="0"/>
                      <a:pt x="37994" y="0"/>
                    </a:cubicBezTo>
                    <a:close/>
                  </a:path>
                </a:pathLst>
              </a:custGeom>
              <a:grpFill/>
              <a:ln w="18916"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D1DBE331-99DF-4EE4-ADDA-7ABB935DF079}"/>
                  </a:ext>
                  <a:ext uri="{C183D7F6-B498-43B3-948B-1728B52AA6E4}">
                    <adec:decorative xmlns:adec="http://schemas.microsoft.com/office/drawing/2017/decorative" val="1"/>
                  </a:ext>
                </a:extLst>
              </p:cNvPr>
              <p:cNvSpPr/>
              <p:nvPr/>
            </p:nvSpPr>
            <p:spPr>
              <a:xfrm>
                <a:off x="2233878" y="3094261"/>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5A15F93E-D8FE-4C27-864B-AD2930158137}"/>
                  </a:ext>
                  <a:ext uri="{C183D7F6-B498-43B3-948B-1728B52AA6E4}">
                    <adec:decorative xmlns:adec="http://schemas.microsoft.com/office/drawing/2017/decorative" val="1"/>
                  </a:ext>
                </a:extLst>
              </p:cNvPr>
              <p:cNvSpPr/>
              <p:nvPr/>
            </p:nvSpPr>
            <p:spPr>
              <a:xfrm>
                <a:off x="2233878" y="3379215"/>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5988" y="17097"/>
                      <a:pt x="60790" y="0"/>
                      <a:pt x="37994" y="0"/>
                    </a:cubicBezTo>
                    <a:close/>
                  </a:path>
                </a:pathLst>
              </a:custGeom>
              <a:grpFill/>
              <a:ln w="18916" cap="flat">
                <a:no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D7E324B4-63F3-4755-8AE7-58DE82BD614C}"/>
                  </a:ext>
                  <a:ext uri="{C183D7F6-B498-43B3-948B-1728B52AA6E4}">
                    <adec:decorative xmlns:adec="http://schemas.microsoft.com/office/drawing/2017/decorative" val="1"/>
                  </a:ext>
                </a:extLst>
              </p:cNvPr>
              <p:cNvSpPr/>
              <p:nvPr/>
            </p:nvSpPr>
            <p:spPr>
              <a:xfrm>
                <a:off x="2233878" y="2619338"/>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B846630A-5FF2-4174-857D-4DCD93606032}"/>
                  </a:ext>
                  <a:ext uri="{C183D7F6-B498-43B3-948B-1728B52AA6E4}">
                    <adec:decorative xmlns:adec="http://schemas.microsoft.com/office/drawing/2017/decorative" val="1"/>
                  </a:ext>
                </a:extLst>
              </p:cNvPr>
              <p:cNvSpPr/>
              <p:nvPr/>
            </p:nvSpPr>
            <p:spPr>
              <a:xfrm>
                <a:off x="2233878" y="2714323"/>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5A2FCC4B-E34D-48B6-8F7B-E81CA6436D35}"/>
                  </a:ext>
                  <a:ext uri="{C183D7F6-B498-43B3-948B-1728B52AA6E4}">
                    <adec:decorative xmlns:adec="http://schemas.microsoft.com/office/drawing/2017/decorative" val="1"/>
                  </a:ext>
                </a:extLst>
              </p:cNvPr>
              <p:cNvSpPr/>
              <p:nvPr/>
            </p:nvSpPr>
            <p:spPr>
              <a:xfrm>
                <a:off x="2233878" y="2999276"/>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C6FFB46C-EAC7-4682-9200-9F7D5DF03DCE}"/>
                  </a:ext>
                  <a:ext uri="{C183D7F6-B498-43B3-948B-1728B52AA6E4}">
                    <adec:decorative xmlns:adec="http://schemas.microsoft.com/office/drawing/2017/decorative" val="1"/>
                  </a:ext>
                </a:extLst>
              </p:cNvPr>
              <p:cNvSpPr/>
              <p:nvPr/>
            </p:nvSpPr>
            <p:spPr>
              <a:xfrm>
                <a:off x="2233878" y="2809307"/>
                <a:ext cx="75988" cy="75988"/>
              </a:xfrm>
              <a:custGeom>
                <a:avLst/>
                <a:gdLst>
                  <a:gd name="connsiteX0" fmla="*/ 37994 w 75987"/>
                  <a:gd name="connsiteY0" fmla="*/ 0 h 75987"/>
                  <a:gd name="connsiteX1" fmla="*/ 0 w 75987"/>
                  <a:gd name="connsiteY1" fmla="*/ 37994 h 75987"/>
                  <a:gd name="connsiteX2" fmla="*/ 37994 w 75987"/>
                  <a:gd name="connsiteY2" fmla="*/ 75988 h 75987"/>
                  <a:gd name="connsiteX3" fmla="*/ 75988 w 75987"/>
                  <a:gd name="connsiteY3" fmla="*/ 37994 h 75987"/>
                  <a:gd name="connsiteX4" fmla="*/ 37994 w 75987"/>
                  <a:gd name="connsiteY4" fmla="*/ 0 h 7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7" h="75987">
                    <a:moveTo>
                      <a:pt x="37994" y="0"/>
                    </a:moveTo>
                    <a:cubicBezTo>
                      <a:pt x="17097" y="0"/>
                      <a:pt x="0" y="17097"/>
                      <a:pt x="0" y="37994"/>
                    </a:cubicBezTo>
                    <a:cubicBezTo>
                      <a:pt x="0" y="58890"/>
                      <a:pt x="17097" y="75988"/>
                      <a:pt x="37994" y="75988"/>
                    </a:cubicBezTo>
                    <a:cubicBezTo>
                      <a:pt x="58890" y="75988"/>
                      <a:pt x="75988" y="58890"/>
                      <a:pt x="75988" y="37994"/>
                    </a:cubicBezTo>
                    <a:cubicBezTo>
                      <a:pt x="77887" y="17097"/>
                      <a:pt x="60790" y="0"/>
                      <a:pt x="37994" y="0"/>
                    </a:cubicBezTo>
                    <a:close/>
                  </a:path>
                </a:pathLst>
              </a:custGeom>
              <a:grpFill/>
              <a:ln w="18916"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FC77BF44-D552-45FA-B108-8961E31547EF}"/>
                  </a:ext>
                  <a:ext uri="{C183D7F6-B498-43B3-948B-1728B52AA6E4}">
                    <adec:decorative xmlns:adec="http://schemas.microsoft.com/office/drawing/2017/decorative" val="1"/>
                  </a:ext>
                </a:extLst>
              </p:cNvPr>
              <p:cNvSpPr/>
              <p:nvPr/>
            </p:nvSpPr>
            <p:spPr>
              <a:xfrm>
                <a:off x="1439808" y="1859462"/>
                <a:ext cx="18997" cy="18997"/>
              </a:xfrm>
              <a:custGeom>
                <a:avLst/>
                <a:gdLst/>
                <a:ahLst/>
                <a:cxnLst/>
                <a:rect l="l" t="t" r="r" b="b"/>
                <a:pathLst>
                  <a:path/>
                </a:pathLst>
              </a:custGeom>
              <a:grpFill/>
              <a:ln w="56748" cap="flat">
                <a:solidFill>
                  <a:srgbClr val="009FE3"/>
                </a:solidFill>
                <a:prstDash val="solid"/>
                <a:round/>
              </a:ln>
            </p:spPr>
            <p:txBody>
              <a:bodyPr rtlCol="0" anchor="ctr"/>
              <a:lstStyle/>
              <a:p>
                <a:endParaRPr lang="en-GB"/>
              </a:p>
            </p:txBody>
          </p:sp>
        </p:grpSp>
      </p:grpSp>
      <p:sp>
        <p:nvSpPr>
          <p:cNvPr id="3" name="Content Placeholder 2">
            <a:extLst>
              <a:ext uri="{FF2B5EF4-FFF2-40B4-BE49-F238E27FC236}">
                <a16:creationId xmlns:a16="http://schemas.microsoft.com/office/drawing/2014/main" id="{340A8DFE-7038-4400-8448-AC40A2F4E6DA}"/>
              </a:ext>
            </a:extLst>
          </p:cNvPr>
          <p:cNvSpPr>
            <a:spLocks noGrp="1"/>
          </p:cNvSpPr>
          <p:nvPr>
            <p:ph sz="quarter" idx="10"/>
          </p:nvPr>
        </p:nvSpPr>
        <p:spPr>
          <a:xfrm>
            <a:off x="589391" y="4510951"/>
            <a:ext cx="3337950" cy="1594608"/>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Thematic reviews are used to assess a current or emerging risk across the UKCS, rather than a specific issue in a particular field or area. </a:t>
            </a:r>
          </a:p>
        </p:txBody>
      </p:sp>
      <p:grpSp>
        <p:nvGrpSpPr>
          <p:cNvPr id="8" name="Group 7">
            <a:extLst>
              <a:ext uri="{FF2B5EF4-FFF2-40B4-BE49-F238E27FC236}">
                <a16:creationId xmlns:a16="http://schemas.microsoft.com/office/drawing/2014/main" id="{9F4B8910-7581-429D-83DF-6EBB2E9CE2F2}"/>
              </a:ext>
              <a:ext uri="{C183D7F6-B498-43B3-948B-1728B52AA6E4}">
                <adec:decorative xmlns:adec="http://schemas.microsoft.com/office/drawing/2017/decorative" val="1"/>
              </a:ext>
            </a:extLst>
          </p:cNvPr>
          <p:cNvGrpSpPr/>
          <p:nvPr/>
        </p:nvGrpSpPr>
        <p:grpSpPr>
          <a:xfrm>
            <a:off x="4822254" y="1836030"/>
            <a:ext cx="2015688" cy="2330497"/>
            <a:chOff x="4822254" y="1836030"/>
            <a:chExt cx="2015688" cy="2330497"/>
          </a:xfrm>
        </p:grpSpPr>
        <p:grpSp>
          <p:nvGrpSpPr>
            <p:cNvPr id="167" name="Graphic 165">
              <a:extLst>
                <a:ext uri="{FF2B5EF4-FFF2-40B4-BE49-F238E27FC236}">
                  <a16:creationId xmlns:a16="http://schemas.microsoft.com/office/drawing/2014/main" id="{37A7D68F-3EDA-4D58-8C66-EBEC8A3BE0C4}"/>
                </a:ext>
              </a:extLst>
            </p:cNvPr>
            <p:cNvGrpSpPr/>
            <p:nvPr/>
          </p:nvGrpSpPr>
          <p:grpSpPr>
            <a:xfrm>
              <a:off x="4822254" y="1836030"/>
              <a:ext cx="1883309" cy="1883309"/>
              <a:chOff x="4610934" y="2276543"/>
              <a:chExt cx="1629680" cy="1629680"/>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8100000" scaled="1"/>
              <a:tileRect/>
            </a:gradFill>
          </p:grpSpPr>
          <p:sp>
            <p:nvSpPr>
              <p:cNvPr id="168" name="Freeform: Shape 167">
                <a:extLst>
                  <a:ext uri="{FF2B5EF4-FFF2-40B4-BE49-F238E27FC236}">
                    <a16:creationId xmlns:a16="http://schemas.microsoft.com/office/drawing/2014/main" id="{7181FA28-D6C4-49A3-AE82-B4BA72B54F87}"/>
                  </a:ext>
                  <a:ext uri="{C183D7F6-B498-43B3-948B-1728B52AA6E4}">
                    <adec:decorative xmlns:adec="http://schemas.microsoft.com/office/drawing/2017/decorative" val="1"/>
                  </a:ext>
                </a:extLst>
              </p:cNvPr>
              <p:cNvSpPr/>
              <p:nvPr/>
            </p:nvSpPr>
            <p:spPr>
              <a:xfrm>
                <a:off x="4899523" y="2412350"/>
                <a:ext cx="1052502" cy="1358067"/>
              </a:xfrm>
              <a:custGeom>
                <a:avLst/>
                <a:gdLst>
                  <a:gd name="connsiteX0" fmla="*/ 101855 w 1052501"/>
                  <a:gd name="connsiteY0" fmla="*/ 101855 h 1358066"/>
                  <a:gd name="connsiteX1" fmla="*/ 950647 w 1052501"/>
                  <a:gd name="connsiteY1" fmla="*/ 101855 h 1358066"/>
                  <a:gd name="connsiteX2" fmla="*/ 950647 w 1052501"/>
                  <a:gd name="connsiteY2" fmla="*/ 1256212 h 1358066"/>
                  <a:gd name="connsiteX3" fmla="*/ 101855 w 1052501"/>
                  <a:gd name="connsiteY3" fmla="*/ 1256212 h 1358066"/>
                  <a:gd name="connsiteX4" fmla="*/ 101855 w 1052501"/>
                  <a:gd name="connsiteY4" fmla="*/ 101855 h 1358066"/>
                  <a:gd name="connsiteX5" fmla="*/ 0 w 1052501"/>
                  <a:gd name="connsiteY5" fmla="*/ 1358067 h 1358066"/>
                  <a:gd name="connsiteX6" fmla="*/ 1052502 w 1052501"/>
                  <a:gd name="connsiteY6" fmla="*/ 1358067 h 1358066"/>
                  <a:gd name="connsiteX7" fmla="*/ 1052502 w 1052501"/>
                  <a:gd name="connsiteY7" fmla="*/ 0 h 1358066"/>
                  <a:gd name="connsiteX8" fmla="*/ 0 w 1052501"/>
                  <a:gd name="connsiteY8" fmla="*/ 0 h 1358066"/>
                  <a:gd name="connsiteX9" fmla="*/ 0 w 1052501"/>
                  <a:gd name="connsiteY9" fmla="*/ 1358067 h 135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2501" h="1358066">
                    <a:moveTo>
                      <a:pt x="101855" y="101855"/>
                    </a:moveTo>
                    <a:lnTo>
                      <a:pt x="950647" y="101855"/>
                    </a:lnTo>
                    <a:lnTo>
                      <a:pt x="950647" y="1256212"/>
                    </a:lnTo>
                    <a:lnTo>
                      <a:pt x="101855" y="1256212"/>
                    </a:lnTo>
                    <a:lnTo>
                      <a:pt x="101855" y="101855"/>
                    </a:lnTo>
                    <a:close/>
                    <a:moveTo>
                      <a:pt x="0" y="1358067"/>
                    </a:moveTo>
                    <a:lnTo>
                      <a:pt x="1052502" y="1358067"/>
                    </a:lnTo>
                    <a:lnTo>
                      <a:pt x="1052502" y="0"/>
                    </a:lnTo>
                    <a:lnTo>
                      <a:pt x="0" y="0"/>
                    </a:lnTo>
                    <a:lnTo>
                      <a:pt x="0" y="1358067"/>
                    </a:lnTo>
                    <a:close/>
                  </a:path>
                </a:pathLst>
              </a:custGeom>
              <a:grpFill/>
              <a:ln w="31750" cap="flat">
                <a:solidFill>
                  <a:schemeClr val="bg1"/>
                </a:solid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46BDE451-EBFC-4D86-8F28-73AF01C5A576}"/>
                  </a:ext>
                  <a:ext uri="{C183D7F6-B498-43B3-948B-1728B52AA6E4}">
                    <adec:decorative xmlns:adec="http://schemas.microsoft.com/office/drawing/2017/decorative" val="1"/>
                  </a:ext>
                </a:extLst>
              </p:cNvPr>
              <p:cNvSpPr/>
              <p:nvPr/>
            </p:nvSpPr>
            <p:spPr>
              <a:xfrm>
                <a:off x="5103233" y="2666987"/>
                <a:ext cx="288589" cy="67903"/>
              </a:xfrm>
              <a:custGeom>
                <a:avLst/>
                <a:gdLst>
                  <a:gd name="connsiteX0" fmla="*/ 0 w 288589"/>
                  <a:gd name="connsiteY0" fmla="*/ 0 h 67903"/>
                  <a:gd name="connsiteX1" fmla="*/ 288589 w 288589"/>
                  <a:gd name="connsiteY1" fmla="*/ 0 h 67903"/>
                  <a:gd name="connsiteX2" fmla="*/ 288589 w 288589"/>
                  <a:gd name="connsiteY2" fmla="*/ 67903 h 67903"/>
                  <a:gd name="connsiteX3" fmla="*/ 0 w 288589"/>
                  <a:gd name="connsiteY3" fmla="*/ 67903 h 67903"/>
                </a:gdLst>
                <a:ahLst/>
                <a:cxnLst>
                  <a:cxn ang="0">
                    <a:pos x="connsiteX0" y="connsiteY0"/>
                  </a:cxn>
                  <a:cxn ang="0">
                    <a:pos x="connsiteX1" y="connsiteY1"/>
                  </a:cxn>
                  <a:cxn ang="0">
                    <a:pos x="connsiteX2" y="connsiteY2"/>
                  </a:cxn>
                  <a:cxn ang="0">
                    <a:pos x="connsiteX3" y="connsiteY3"/>
                  </a:cxn>
                </a:cxnLst>
                <a:rect l="l" t="t" r="r" b="b"/>
                <a:pathLst>
                  <a:path w="288589" h="67903">
                    <a:moveTo>
                      <a:pt x="0" y="0"/>
                    </a:moveTo>
                    <a:lnTo>
                      <a:pt x="288589" y="0"/>
                    </a:lnTo>
                    <a:lnTo>
                      <a:pt x="288589" y="67903"/>
                    </a:lnTo>
                    <a:lnTo>
                      <a:pt x="0" y="67903"/>
                    </a:lnTo>
                    <a:close/>
                  </a:path>
                </a:pathLst>
              </a:custGeom>
              <a:grpFill/>
              <a:ln w="31750" cap="flat">
                <a:solidFill>
                  <a:schemeClr val="bg1"/>
                </a:solid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052C495C-CB52-40AE-BFF3-1F4E97F84EAD}"/>
                  </a:ext>
                  <a:ext uri="{C183D7F6-B498-43B3-948B-1728B52AA6E4}">
                    <adec:decorative xmlns:adec="http://schemas.microsoft.com/office/drawing/2017/decorative" val="1"/>
                  </a:ext>
                </a:extLst>
              </p:cNvPr>
              <p:cNvSpPr/>
              <p:nvPr/>
            </p:nvSpPr>
            <p:spPr>
              <a:xfrm>
                <a:off x="5103233" y="2938601"/>
                <a:ext cx="288589" cy="67903"/>
              </a:xfrm>
              <a:custGeom>
                <a:avLst/>
                <a:gdLst>
                  <a:gd name="connsiteX0" fmla="*/ 0 w 288589"/>
                  <a:gd name="connsiteY0" fmla="*/ 0 h 67903"/>
                  <a:gd name="connsiteX1" fmla="*/ 288589 w 288589"/>
                  <a:gd name="connsiteY1" fmla="*/ 0 h 67903"/>
                  <a:gd name="connsiteX2" fmla="*/ 288589 w 288589"/>
                  <a:gd name="connsiteY2" fmla="*/ 67903 h 67903"/>
                  <a:gd name="connsiteX3" fmla="*/ 0 w 288589"/>
                  <a:gd name="connsiteY3" fmla="*/ 67903 h 67903"/>
                </a:gdLst>
                <a:ahLst/>
                <a:cxnLst>
                  <a:cxn ang="0">
                    <a:pos x="connsiteX0" y="connsiteY0"/>
                  </a:cxn>
                  <a:cxn ang="0">
                    <a:pos x="connsiteX1" y="connsiteY1"/>
                  </a:cxn>
                  <a:cxn ang="0">
                    <a:pos x="connsiteX2" y="connsiteY2"/>
                  </a:cxn>
                  <a:cxn ang="0">
                    <a:pos x="connsiteX3" y="connsiteY3"/>
                  </a:cxn>
                </a:cxnLst>
                <a:rect l="l" t="t" r="r" b="b"/>
                <a:pathLst>
                  <a:path w="288589" h="67903">
                    <a:moveTo>
                      <a:pt x="0" y="0"/>
                    </a:moveTo>
                    <a:lnTo>
                      <a:pt x="288589" y="0"/>
                    </a:lnTo>
                    <a:lnTo>
                      <a:pt x="288589" y="67903"/>
                    </a:lnTo>
                    <a:lnTo>
                      <a:pt x="0" y="67903"/>
                    </a:lnTo>
                    <a:close/>
                  </a:path>
                </a:pathLst>
              </a:custGeom>
              <a:grpFill/>
              <a:ln w="31750" cap="flat">
                <a:solidFill>
                  <a:schemeClr val="bg1"/>
                </a:solid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49C16C52-02DE-4A9A-8464-2CD1E60AB0E2}"/>
                  </a:ext>
                  <a:ext uri="{C183D7F6-B498-43B3-948B-1728B52AA6E4}">
                    <adec:decorative xmlns:adec="http://schemas.microsoft.com/office/drawing/2017/decorative" val="1"/>
                  </a:ext>
                </a:extLst>
              </p:cNvPr>
              <p:cNvSpPr/>
              <p:nvPr/>
            </p:nvSpPr>
            <p:spPr>
              <a:xfrm>
                <a:off x="5103233" y="3481827"/>
                <a:ext cx="288589" cy="67903"/>
              </a:xfrm>
              <a:custGeom>
                <a:avLst/>
                <a:gdLst>
                  <a:gd name="connsiteX0" fmla="*/ 0 w 288589"/>
                  <a:gd name="connsiteY0" fmla="*/ 0 h 67903"/>
                  <a:gd name="connsiteX1" fmla="*/ 288589 w 288589"/>
                  <a:gd name="connsiteY1" fmla="*/ 0 h 67903"/>
                  <a:gd name="connsiteX2" fmla="*/ 288589 w 288589"/>
                  <a:gd name="connsiteY2" fmla="*/ 67903 h 67903"/>
                  <a:gd name="connsiteX3" fmla="*/ 0 w 288589"/>
                  <a:gd name="connsiteY3" fmla="*/ 67903 h 67903"/>
                </a:gdLst>
                <a:ahLst/>
                <a:cxnLst>
                  <a:cxn ang="0">
                    <a:pos x="connsiteX0" y="connsiteY0"/>
                  </a:cxn>
                  <a:cxn ang="0">
                    <a:pos x="connsiteX1" y="connsiteY1"/>
                  </a:cxn>
                  <a:cxn ang="0">
                    <a:pos x="connsiteX2" y="connsiteY2"/>
                  </a:cxn>
                  <a:cxn ang="0">
                    <a:pos x="connsiteX3" y="connsiteY3"/>
                  </a:cxn>
                </a:cxnLst>
                <a:rect l="l" t="t" r="r" b="b"/>
                <a:pathLst>
                  <a:path w="288589" h="67903">
                    <a:moveTo>
                      <a:pt x="0" y="0"/>
                    </a:moveTo>
                    <a:lnTo>
                      <a:pt x="288589" y="0"/>
                    </a:lnTo>
                    <a:lnTo>
                      <a:pt x="288589" y="67903"/>
                    </a:lnTo>
                    <a:lnTo>
                      <a:pt x="0" y="67903"/>
                    </a:lnTo>
                    <a:close/>
                  </a:path>
                </a:pathLst>
              </a:custGeom>
              <a:grpFill/>
              <a:ln w="31750" cap="flat">
                <a:solidFill>
                  <a:schemeClr val="bg1"/>
                </a:solid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7EA81FED-57E0-4CD1-9A0E-B4B17B999679}"/>
                  </a:ext>
                  <a:ext uri="{C183D7F6-B498-43B3-948B-1728B52AA6E4}">
                    <adec:decorative xmlns:adec="http://schemas.microsoft.com/office/drawing/2017/decorative" val="1"/>
                  </a:ext>
                </a:extLst>
              </p:cNvPr>
              <p:cNvSpPr/>
              <p:nvPr/>
            </p:nvSpPr>
            <p:spPr>
              <a:xfrm>
                <a:off x="5103233" y="3210214"/>
                <a:ext cx="288589" cy="67903"/>
              </a:xfrm>
              <a:custGeom>
                <a:avLst/>
                <a:gdLst>
                  <a:gd name="connsiteX0" fmla="*/ 0 w 288589"/>
                  <a:gd name="connsiteY0" fmla="*/ 0 h 67903"/>
                  <a:gd name="connsiteX1" fmla="*/ 288589 w 288589"/>
                  <a:gd name="connsiteY1" fmla="*/ 0 h 67903"/>
                  <a:gd name="connsiteX2" fmla="*/ 288589 w 288589"/>
                  <a:gd name="connsiteY2" fmla="*/ 67903 h 67903"/>
                  <a:gd name="connsiteX3" fmla="*/ 0 w 288589"/>
                  <a:gd name="connsiteY3" fmla="*/ 67903 h 67903"/>
                </a:gdLst>
                <a:ahLst/>
                <a:cxnLst>
                  <a:cxn ang="0">
                    <a:pos x="connsiteX0" y="connsiteY0"/>
                  </a:cxn>
                  <a:cxn ang="0">
                    <a:pos x="connsiteX1" y="connsiteY1"/>
                  </a:cxn>
                  <a:cxn ang="0">
                    <a:pos x="connsiteX2" y="connsiteY2"/>
                  </a:cxn>
                  <a:cxn ang="0">
                    <a:pos x="connsiteX3" y="connsiteY3"/>
                  </a:cxn>
                </a:cxnLst>
                <a:rect l="l" t="t" r="r" b="b"/>
                <a:pathLst>
                  <a:path w="288589" h="67903">
                    <a:moveTo>
                      <a:pt x="0" y="0"/>
                    </a:moveTo>
                    <a:lnTo>
                      <a:pt x="288589" y="0"/>
                    </a:lnTo>
                    <a:lnTo>
                      <a:pt x="288589" y="67903"/>
                    </a:lnTo>
                    <a:lnTo>
                      <a:pt x="0" y="67903"/>
                    </a:lnTo>
                    <a:close/>
                  </a:path>
                </a:pathLst>
              </a:custGeom>
              <a:grpFill/>
              <a:ln w="31750" cap="flat">
                <a:solidFill>
                  <a:schemeClr val="bg1"/>
                </a:solid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CF7B5D19-6882-434C-8968-9D36B113B8F5}"/>
                  </a:ext>
                  <a:ext uri="{C183D7F6-B498-43B3-948B-1728B52AA6E4}">
                    <adec:decorative xmlns:adec="http://schemas.microsoft.com/office/drawing/2017/decorative" val="1"/>
                  </a:ext>
                </a:extLst>
              </p:cNvPr>
              <p:cNvSpPr/>
              <p:nvPr/>
            </p:nvSpPr>
            <p:spPr>
              <a:xfrm>
                <a:off x="5497073" y="2582108"/>
                <a:ext cx="237662" cy="203710"/>
              </a:xfrm>
              <a:custGeom>
                <a:avLst/>
                <a:gdLst>
                  <a:gd name="connsiteX0" fmla="*/ 251242 w 237661"/>
                  <a:gd name="connsiteY0" fmla="*/ 47532 h 203710"/>
                  <a:gd name="connsiteX1" fmla="*/ 203710 w 237661"/>
                  <a:gd name="connsiteY1" fmla="*/ 0 h 203710"/>
                  <a:gd name="connsiteX2" fmla="*/ 91669 w 237661"/>
                  <a:gd name="connsiteY2" fmla="*/ 112041 h 203710"/>
                  <a:gd name="connsiteX3" fmla="*/ 47532 w 237661"/>
                  <a:gd name="connsiteY3" fmla="*/ 67903 h 203710"/>
                  <a:gd name="connsiteX4" fmla="*/ 0 w 237661"/>
                  <a:gd name="connsiteY4" fmla="*/ 115436 h 203710"/>
                  <a:gd name="connsiteX5" fmla="*/ 91669 w 237661"/>
                  <a:gd name="connsiteY5" fmla="*/ 207105 h 20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661" h="203710">
                    <a:moveTo>
                      <a:pt x="251242" y="47532"/>
                    </a:moveTo>
                    <a:lnTo>
                      <a:pt x="203710" y="0"/>
                    </a:lnTo>
                    <a:lnTo>
                      <a:pt x="91669" y="112041"/>
                    </a:lnTo>
                    <a:lnTo>
                      <a:pt x="47532" y="67903"/>
                    </a:lnTo>
                    <a:lnTo>
                      <a:pt x="0" y="115436"/>
                    </a:lnTo>
                    <a:lnTo>
                      <a:pt x="91669" y="207105"/>
                    </a:lnTo>
                    <a:close/>
                  </a:path>
                </a:pathLst>
              </a:custGeom>
              <a:grpFill/>
              <a:ln w="31750" cap="flat">
                <a:solidFill>
                  <a:schemeClr val="bg1"/>
                </a:solid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E4AF5B4E-1BD4-45E8-8451-5F76B0C439A7}"/>
                  </a:ext>
                  <a:ext uri="{C183D7F6-B498-43B3-948B-1728B52AA6E4}">
                    <adec:decorative xmlns:adec="http://schemas.microsoft.com/office/drawing/2017/decorative" val="1"/>
                  </a:ext>
                </a:extLst>
              </p:cNvPr>
              <p:cNvSpPr/>
              <p:nvPr/>
            </p:nvSpPr>
            <p:spPr>
              <a:xfrm>
                <a:off x="5497073" y="2853721"/>
                <a:ext cx="237662" cy="203710"/>
              </a:xfrm>
              <a:custGeom>
                <a:avLst/>
                <a:gdLst>
                  <a:gd name="connsiteX0" fmla="*/ 251242 w 237661"/>
                  <a:gd name="connsiteY0" fmla="*/ 47532 h 203710"/>
                  <a:gd name="connsiteX1" fmla="*/ 203710 w 237661"/>
                  <a:gd name="connsiteY1" fmla="*/ 0 h 203710"/>
                  <a:gd name="connsiteX2" fmla="*/ 91669 w 237661"/>
                  <a:gd name="connsiteY2" fmla="*/ 112040 h 203710"/>
                  <a:gd name="connsiteX3" fmla="*/ 47532 w 237661"/>
                  <a:gd name="connsiteY3" fmla="*/ 67903 h 203710"/>
                  <a:gd name="connsiteX4" fmla="*/ 0 w 237661"/>
                  <a:gd name="connsiteY4" fmla="*/ 115436 h 203710"/>
                  <a:gd name="connsiteX5" fmla="*/ 91669 w 237661"/>
                  <a:gd name="connsiteY5" fmla="*/ 207105 h 20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661" h="203710">
                    <a:moveTo>
                      <a:pt x="251242" y="47532"/>
                    </a:moveTo>
                    <a:lnTo>
                      <a:pt x="203710" y="0"/>
                    </a:lnTo>
                    <a:lnTo>
                      <a:pt x="91669" y="112040"/>
                    </a:lnTo>
                    <a:lnTo>
                      <a:pt x="47532" y="67903"/>
                    </a:lnTo>
                    <a:lnTo>
                      <a:pt x="0" y="115436"/>
                    </a:lnTo>
                    <a:lnTo>
                      <a:pt x="91669" y="207105"/>
                    </a:lnTo>
                    <a:close/>
                  </a:path>
                </a:pathLst>
              </a:custGeom>
              <a:grpFill/>
              <a:ln w="31750" cap="flat">
                <a:solidFill>
                  <a:schemeClr val="bg1"/>
                </a:solid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CE9EDAF0-EEF7-4F14-A9EE-107185A12AF2}"/>
                  </a:ext>
                  <a:ext uri="{C183D7F6-B498-43B3-948B-1728B52AA6E4}">
                    <adec:decorative xmlns:adec="http://schemas.microsoft.com/office/drawing/2017/decorative" val="1"/>
                  </a:ext>
                </a:extLst>
              </p:cNvPr>
              <p:cNvSpPr/>
              <p:nvPr/>
            </p:nvSpPr>
            <p:spPr>
              <a:xfrm>
                <a:off x="5497073" y="3125335"/>
                <a:ext cx="237662" cy="203710"/>
              </a:xfrm>
              <a:custGeom>
                <a:avLst/>
                <a:gdLst>
                  <a:gd name="connsiteX0" fmla="*/ 251242 w 237661"/>
                  <a:gd name="connsiteY0" fmla="*/ 47532 h 203710"/>
                  <a:gd name="connsiteX1" fmla="*/ 203710 w 237661"/>
                  <a:gd name="connsiteY1" fmla="*/ 0 h 203710"/>
                  <a:gd name="connsiteX2" fmla="*/ 91669 w 237661"/>
                  <a:gd name="connsiteY2" fmla="*/ 112040 h 203710"/>
                  <a:gd name="connsiteX3" fmla="*/ 47532 w 237661"/>
                  <a:gd name="connsiteY3" fmla="*/ 67903 h 203710"/>
                  <a:gd name="connsiteX4" fmla="*/ 0 w 237661"/>
                  <a:gd name="connsiteY4" fmla="*/ 115436 h 203710"/>
                  <a:gd name="connsiteX5" fmla="*/ 91669 w 237661"/>
                  <a:gd name="connsiteY5" fmla="*/ 207105 h 20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661" h="203710">
                    <a:moveTo>
                      <a:pt x="251242" y="47532"/>
                    </a:moveTo>
                    <a:lnTo>
                      <a:pt x="203710" y="0"/>
                    </a:lnTo>
                    <a:lnTo>
                      <a:pt x="91669" y="112040"/>
                    </a:lnTo>
                    <a:lnTo>
                      <a:pt x="47532" y="67903"/>
                    </a:lnTo>
                    <a:lnTo>
                      <a:pt x="0" y="115436"/>
                    </a:lnTo>
                    <a:lnTo>
                      <a:pt x="91669" y="207105"/>
                    </a:lnTo>
                    <a:close/>
                  </a:path>
                </a:pathLst>
              </a:custGeom>
              <a:grpFill/>
              <a:ln w="31750" cap="flat">
                <a:solidFill>
                  <a:schemeClr val="bg1"/>
                </a:solid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6CEEBCED-0663-45DD-987B-8C85646127FE}"/>
                  </a:ext>
                  <a:ext uri="{C183D7F6-B498-43B3-948B-1728B52AA6E4}">
                    <adec:decorative xmlns:adec="http://schemas.microsoft.com/office/drawing/2017/decorative" val="1"/>
                  </a:ext>
                </a:extLst>
              </p:cNvPr>
              <p:cNvSpPr/>
              <p:nvPr/>
            </p:nvSpPr>
            <p:spPr>
              <a:xfrm>
                <a:off x="5497073" y="3393553"/>
                <a:ext cx="237662" cy="203710"/>
              </a:xfrm>
              <a:custGeom>
                <a:avLst/>
                <a:gdLst>
                  <a:gd name="connsiteX0" fmla="*/ 251242 w 237661"/>
                  <a:gd name="connsiteY0" fmla="*/ 47532 h 203710"/>
                  <a:gd name="connsiteX1" fmla="*/ 203710 w 237661"/>
                  <a:gd name="connsiteY1" fmla="*/ 0 h 203710"/>
                  <a:gd name="connsiteX2" fmla="*/ 91669 w 237661"/>
                  <a:gd name="connsiteY2" fmla="*/ 112040 h 203710"/>
                  <a:gd name="connsiteX3" fmla="*/ 47532 w 237661"/>
                  <a:gd name="connsiteY3" fmla="*/ 67903 h 203710"/>
                  <a:gd name="connsiteX4" fmla="*/ 0 w 237661"/>
                  <a:gd name="connsiteY4" fmla="*/ 115436 h 203710"/>
                  <a:gd name="connsiteX5" fmla="*/ 91669 w 237661"/>
                  <a:gd name="connsiteY5" fmla="*/ 207105 h 20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661" h="203710">
                    <a:moveTo>
                      <a:pt x="251242" y="47532"/>
                    </a:moveTo>
                    <a:lnTo>
                      <a:pt x="203710" y="0"/>
                    </a:lnTo>
                    <a:lnTo>
                      <a:pt x="91669" y="112040"/>
                    </a:lnTo>
                    <a:lnTo>
                      <a:pt x="47532" y="67903"/>
                    </a:lnTo>
                    <a:lnTo>
                      <a:pt x="0" y="115436"/>
                    </a:lnTo>
                    <a:lnTo>
                      <a:pt x="91669" y="207105"/>
                    </a:lnTo>
                    <a:close/>
                  </a:path>
                </a:pathLst>
              </a:custGeom>
              <a:grpFill/>
              <a:ln w="31750" cap="flat">
                <a:solidFill>
                  <a:schemeClr val="bg1"/>
                </a:solidFill>
                <a:prstDash val="solid"/>
                <a:miter/>
              </a:ln>
            </p:spPr>
            <p:txBody>
              <a:bodyPr rtlCol="0" anchor="ctr"/>
              <a:lstStyle/>
              <a:p>
                <a:endParaRPr lang="en-GB"/>
              </a:p>
            </p:txBody>
          </p:sp>
        </p:grpSp>
        <p:sp>
          <p:nvSpPr>
            <p:cNvPr id="179" name="Oval 178">
              <a:extLst>
                <a:ext uri="{FF2B5EF4-FFF2-40B4-BE49-F238E27FC236}">
                  <a16:creationId xmlns:a16="http://schemas.microsoft.com/office/drawing/2014/main" id="{2C40FB84-27A2-4558-BC5B-A99B20570424}"/>
                </a:ext>
                <a:ext uri="{C183D7F6-B498-43B3-948B-1728B52AA6E4}">
                  <adec:decorative xmlns:adec="http://schemas.microsoft.com/office/drawing/2017/decorative" val="1"/>
                </a:ext>
              </a:extLst>
            </p:cNvPr>
            <p:cNvSpPr/>
            <p:nvPr/>
          </p:nvSpPr>
          <p:spPr>
            <a:xfrm>
              <a:off x="5721321" y="3051891"/>
              <a:ext cx="784254" cy="784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Graphic 177">
              <a:extLst>
                <a:ext uri="{FF2B5EF4-FFF2-40B4-BE49-F238E27FC236}">
                  <a16:creationId xmlns:a16="http://schemas.microsoft.com/office/drawing/2014/main" id="{94E57D83-896A-45DD-B663-C3A2CCC9D141}"/>
                </a:ext>
                <a:ext uri="{C183D7F6-B498-43B3-948B-1728B52AA6E4}">
                  <adec:decorative xmlns:adec="http://schemas.microsoft.com/office/drawing/2017/decorative" val="1"/>
                </a:ext>
              </a:extLst>
            </p:cNvPr>
            <p:cNvSpPr/>
            <p:nvPr/>
          </p:nvSpPr>
          <p:spPr>
            <a:xfrm>
              <a:off x="5665673" y="2994258"/>
              <a:ext cx="1172269" cy="1172269"/>
            </a:xfrm>
            <a:custGeom>
              <a:avLst/>
              <a:gdLst>
                <a:gd name="connsiteX0" fmla="*/ 1155737 w 1172269"/>
                <a:gd name="connsiteY0" fmla="*/ 1006949 h 1172269"/>
                <a:gd name="connsiteX1" fmla="*/ 967874 w 1172269"/>
                <a:gd name="connsiteY1" fmla="*/ 819086 h 1172269"/>
                <a:gd name="connsiteX2" fmla="*/ 874693 w 1172269"/>
                <a:gd name="connsiteY2" fmla="*/ 790530 h 1172269"/>
                <a:gd name="connsiteX3" fmla="*/ 808565 w 1172269"/>
                <a:gd name="connsiteY3" fmla="*/ 724402 h 1172269"/>
                <a:gd name="connsiteX4" fmla="*/ 901746 w 1172269"/>
                <a:gd name="connsiteY4" fmla="*/ 450873 h 1172269"/>
                <a:gd name="connsiteX5" fmla="*/ 450873 w 1172269"/>
                <a:gd name="connsiteY5" fmla="*/ 0 h 1172269"/>
                <a:gd name="connsiteX6" fmla="*/ 0 w 1172269"/>
                <a:gd name="connsiteY6" fmla="*/ 450873 h 1172269"/>
                <a:gd name="connsiteX7" fmla="*/ 450873 w 1172269"/>
                <a:gd name="connsiteY7" fmla="*/ 901746 h 1172269"/>
                <a:gd name="connsiteX8" fmla="*/ 724402 w 1172269"/>
                <a:gd name="connsiteY8" fmla="*/ 808565 h 1172269"/>
                <a:gd name="connsiteX9" fmla="*/ 790530 w 1172269"/>
                <a:gd name="connsiteY9" fmla="*/ 874693 h 1172269"/>
                <a:gd name="connsiteX10" fmla="*/ 819086 w 1172269"/>
                <a:gd name="connsiteY10" fmla="*/ 967874 h 1172269"/>
                <a:gd name="connsiteX11" fmla="*/ 1006949 w 1172269"/>
                <a:gd name="connsiteY11" fmla="*/ 1155737 h 1172269"/>
                <a:gd name="connsiteX12" fmla="*/ 1082095 w 1172269"/>
                <a:gd name="connsiteY12" fmla="*/ 1187298 h 1172269"/>
                <a:gd name="connsiteX13" fmla="*/ 1157240 w 1172269"/>
                <a:gd name="connsiteY13" fmla="*/ 1155737 h 1172269"/>
                <a:gd name="connsiteX14" fmla="*/ 1155737 w 1172269"/>
                <a:gd name="connsiteY14" fmla="*/ 1006949 h 1172269"/>
                <a:gd name="connsiteX15" fmla="*/ 449370 w 1172269"/>
                <a:gd name="connsiteY15" fmla="*/ 810068 h 1172269"/>
                <a:gd name="connsiteX16" fmla="*/ 88672 w 1172269"/>
                <a:gd name="connsiteY16" fmla="*/ 449370 h 1172269"/>
                <a:gd name="connsiteX17" fmla="*/ 449370 w 1172269"/>
                <a:gd name="connsiteY17" fmla="*/ 88672 h 1172269"/>
                <a:gd name="connsiteX18" fmla="*/ 810068 w 1172269"/>
                <a:gd name="connsiteY18" fmla="*/ 449370 h 1172269"/>
                <a:gd name="connsiteX19" fmla="*/ 449370 w 1172269"/>
                <a:gd name="connsiteY19" fmla="*/ 810068 h 117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2269" h="1172269">
                  <a:moveTo>
                    <a:pt x="1155737" y="1006949"/>
                  </a:moveTo>
                  <a:lnTo>
                    <a:pt x="967874" y="819086"/>
                  </a:lnTo>
                  <a:cubicBezTo>
                    <a:pt x="942324" y="793536"/>
                    <a:pt x="907757" y="784519"/>
                    <a:pt x="874693" y="790530"/>
                  </a:cubicBezTo>
                  <a:lnTo>
                    <a:pt x="808565" y="724402"/>
                  </a:lnTo>
                  <a:cubicBezTo>
                    <a:pt x="867179" y="649257"/>
                    <a:pt x="901746" y="553071"/>
                    <a:pt x="901746" y="450873"/>
                  </a:cubicBezTo>
                  <a:cubicBezTo>
                    <a:pt x="901746" y="202893"/>
                    <a:pt x="698853" y="0"/>
                    <a:pt x="450873" y="0"/>
                  </a:cubicBezTo>
                  <a:cubicBezTo>
                    <a:pt x="202893" y="0"/>
                    <a:pt x="0" y="202893"/>
                    <a:pt x="0" y="450873"/>
                  </a:cubicBezTo>
                  <a:cubicBezTo>
                    <a:pt x="0" y="698853"/>
                    <a:pt x="202893" y="901746"/>
                    <a:pt x="450873" y="901746"/>
                  </a:cubicBezTo>
                  <a:cubicBezTo>
                    <a:pt x="553071" y="901746"/>
                    <a:pt x="647754" y="867179"/>
                    <a:pt x="724402" y="808565"/>
                  </a:cubicBezTo>
                  <a:lnTo>
                    <a:pt x="790530" y="874693"/>
                  </a:lnTo>
                  <a:cubicBezTo>
                    <a:pt x="784519" y="907757"/>
                    <a:pt x="793536" y="942324"/>
                    <a:pt x="819086" y="967874"/>
                  </a:cubicBezTo>
                  <a:lnTo>
                    <a:pt x="1006949" y="1155737"/>
                  </a:lnTo>
                  <a:cubicBezTo>
                    <a:pt x="1027990" y="1176778"/>
                    <a:pt x="1055042" y="1187298"/>
                    <a:pt x="1082095" y="1187298"/>
                  </a:cubicBezTo>
                  <a:cubicBezTo>
                    <a:pt x="1109147" y="1187298"/>
                    <a:pt x="1136199" y="1176778"/>
                    <a:pt x="1157240" y="1155737"/>
                  </a:cubicBezTo>
                  <a:cubicBezTo>
                    <a:pt x="1196316" y="1113656"/>
                    <a:pt x="1196316" y="1047528"/>
                    <a:pt x="1155737" y="1006949"/>
                  </a:cubicBezTo>
                  <a:close/>
                  <a:moveTo>
                    <a:pt x="449370" y="810068"/>
                  </a:moveTo>
                  <a:cubicBezTo>
                    <a:pt x="250986" y="810068"/>
                    <a:pt x="88672" y="647754"/>
                    <a:pt x="88672" y="449370"/>
                  </a:cubicBezTo>
                  <a:cubicBezTo>
                    <a:pt x="88672" y="250986"/>
                    <a:pt x="250986" y="88672"/>
                    <a:pt x="449370" y="88672"/>
                  </a:cubicBezTo>
                  <a:cubicBezTo>
                    <a:pt x="647754" y="88672"/>
                    <a:pt x="810068" y="250986"/>
                    <a:pt x="810068" y="449370"/>
                  </a:cubicBezTo>
                  <a:cubicBezTo>
                    <a:pt x="810068" y="647754"/>
                    <a:pt x="647754" y="810068"/>
                    <a:pt x="449370" y="810068"/>
                  </a:cubicBezTo>
                  <a:close/>
                </a:path>
              </a:pathLst>
            </a:custGeom>
            <a:gradFill>
              <a:gsLst>
                <a:gs pos="0">
                  <a:srgbClr val="0065A2"/>
                </a:gs>
                <a:gs pos="100000">
                  <a:srgbClr val="00AEEF"/>
                </a:gs>
              </a:gsLst>
              <a:lin ang="8100000" scaled="1"/>
            </a:gradFill>
            <a:ln w="14982" cap="flat">
              <a:noFill/>
              <a:prstDash val="solid"/>
              <a:miter/>
            </a:ln>
          </p:spPr>
          <p:txBody>
            <a:bodyPr rtlCol="0" anchor="ctr"/>
            <a:lstStyle/>
            <a:p>
              <a:endParaRPr lang="en-GB"/>
            </a:p>
          </p:txBody>
        </p:sp>
        <p:grpSp>
          <p:nvGrpSpPr>
            <p:cNvPr id="185" name="Graphic 183" descr="Exclamation mark">
              <a:extLst>
                <a:ext uri="{FF2B5EF4-FFF2-40B4-BE49-F238E27FC236}">
                  <a16:creationId xmlns:a16="http://schemas.microsoft.com/office/drawing/2014/main" id="{6B5B8B97-7E69-4734-961B-448B2880328F}"/>
                </a:ext>
              </a:extLst>
            </p:cNvPr>
            <p:cNvGrpSpPr/>
            <p:nvPr/>
          </p:nvGrpSpPr>
          <p:grpSpPr>
            <a:xfrm>
              <a:off x="5820168" y="3143722"/>
              <a:ext cx="598893" cy="598893"/>
              <a:chOff x="6855481" y="2193426"/>
              <a:chExt cx="914400" cy="914400"/>
            </a:xfrm>
            <a:gradFill>
              <a:gsLst>
                <a:gs pos="100000">
                  <a:srgbClr val="C00000"/>
                </a:gs>
                <a:gs pos="0">
                  <a:srgbClr val="FF0000"/>
                </a:gs>
              </a:gsLst>
              <a:lin ang="8100000" scaled="1"/>
            </a:gradFill>
          </p:grpSpPr>
          <p:sp>
            <p:nvSpPr>
              <p:cNvPr id="186" name="Freeform: Shape 185">
                <a:extLst>
                  <a:ext uri="{FF2B5EF4-FFF2-40B4-BE49-F238E27FC236}">
                    <a16:creationId xmlns:a16="http://schemas.microsoft.com/office/drawing/2014/main" id="{CBB9123D-D353-4A78-96EA-DE4DB769268F}"/>
                  </a:ext>
                  <a:ext uri="{C183D7F6-B498-43B3-948B-1728B52AA6E4}">
                    <adec:decorative xmlns:adec="http://schemas.microsoft.com/office/drawing/2017/decorative" val="1"/>
                  </a:ext>
                </a:extLst>
              </p:cNvPr>
              <p:cNvSpPr/>
              <p:nvPr/>
            </p:nvSpPr>
            <p:spPr>
              <a:xfrm>
                <a:off x="7258865" y="2269626"/>
                <a:ext cx="104775" cy="533400"/>
              </a:xfrm>
              <a:custGeom>
                <a:avLst/>
                <a:gdLst>
                  <a:gd name="connsiteX0" fmla="*/ 0 w 104775"/>
                  <a:gd name="connsiteY0" fmla="*/ 0 h 533400"/>
                  <a:gd name="connsiteX1" fmla="*/ 107633 w 104775"/>
                  <a:gd name="connsiteY1" fmla="*/ 0 h 533400"/>
                  <a:gd name="connsiteX2" fmla="*/ 98679 w 104775"/>
                  <a:gd name="connsiteY2" fmla="*/ 541877 h 533400"/>
                  <a:gd name="connsiteX3" fmla="*/ 8954 w 104775"/>
                  <a:gd name="connsiteY3" fmla="*/ 541877 h 533400"/>
                  <a:gd name="connsiteX4" fmla="*/ 0 w 104775"/>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533400">
                    <a:moveTo>
                      <a:pt x="0" y="0"/>
                    </a:moveTo>
                    <a:lnTo>
                      <a:pt x="107633" y="0"/>
                    </a:lnTo>
                    <a:lnTo>
                      <a:pt x="98679" y="541877"/>
                    </a:lnTo>
                    <a:lnTo>
                      <a:pt x="8954" y="541877"/>
                    </a:lnTo>
                    <a:lnTo>
                      <a:pt x="0" y="0"/>
                    </a:lnTo>
                    <a:close/>
                  </a:path>
                </a:pathLst>
              </a:custGeom>
              <a:grpFill/>
              <a:ln w="9525" cap="flat">
                <a:no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91219254-61F4-4B38-BAA4-66EEB7F9FD5B}"/>
                  </a:ext>
                  <a:ext uri="{C183D7F6-B498-43B3-948B-1728B52AA6E4}">
                    <adec:decorative xmlns:adec="http://schemas.microsoft.com/office/drawing/2017/decorative" val="1"/>
                  </a:ext>
                </a:extLst>
              </p:cNvPr>
              <p:cNvSpPr/>
              <p:nvPr/>
            </p:nvSpPr>
            <p:spPr>
              <a:xfrm>
                <a:off x="7236481" y="2869701"/>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GB"/>
              </a:p>
            </p:txBody>
          </p:sp>
        </p:grpSp>
      </p:grpSp>
      <p:sp>
        <p:nvSpPr>
          <p:cNvPr id="4" name="Content Placeholder 3">
            <a:extLst>
              <a:ext uri="{FF2B5EF4-FFF2-40B4-BE49-F238E27FC236}">
                <a16:creationId xmlns:a16="http://schemas.microsoft.com/office/drawing/2014/main" id="{D6E2814A-4FA1-4A3C-B90A-6E7456ACB5BE}"/>
              </a:ext>
            </a:extLst>
          </p:cNvPr>
          <p:cNvSpPr>
            <a:spLocks noGrp="1"/>
          </p:cNvSpPr>
          <p:nvPr>
            <p:ph sz="quarter" idx="11"/>
          </p:nvPr>
        </p:nvSpPr>
        <p:spPr>
          <a:xfrm>
            <a:off x="4316053" y="4501948"/>
            <a:ext cx="3240606" cy="2095169"/>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4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Industry compliance with regulatory obligations</a:t>
            </a:r>
            <a:r>
              <a:rPr kumimoji="0" lang="en-GB" sz="1800" b="1" i="0" u="none" strike="noStrike" kern="1200" cap="none" spc="-40" normalizeH="0" baseline="0" noProof="0" dirty="0">
                <a:ln>
                  <a:noFill/>
                </a:ln>
                <a:solidFill>
                  <a:srgbClr val="00AEEF"/>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selected for the OGA’s first review. We will focus on finding out what is causing issues with compliance and suggest ways of mitigating the problem. </a:t>
            </a:r>
          </a:p>
        </p:txBody>
      </p:sp>
      <p:grpSp>
        <p:nvGrpSpPr>
          <p:cNvPr id="165" name="Group 164">
            <a:extLst>
              <a:ext uri="{FF2B5EF4-FFF2-40B4-BE49-F238E27FC236}">
                <a16:creationId xmlns:a16="http://schemas.microsoft.com/office/drawing/2014/main" id="{09FA6900-C9A0-49C5-AFF4-E51FFDC9A7D1}"/>
              </a:ext>
              <a:ext uri="{C183D7F6-B498-43B3-948B-1728B52AA6E4}">
                <adec:decorative xmlns:adec="http://schemas.microsoft.com/office/drawing/2017/decorative" val="1"/>
              </a:ext>
            </a:extLst>
          </p:cNvPr>
          <p:cNvGrpSpPr/>
          <p:nvPr/>
        </p:nvGrpSpPr>
        <p:grpSpPr>
          <a:xfrm>
            <a:off x="8820307" y="1947587"/>
            <a:ext cx="2107152" cy="2107152"/>
            <a:chOff x="8820307" y="1947587"/>
            <a:chExt cx="2107152" cy="2107152"/>
          </a:xfrm>
        </p:grpSpPr>
        <p:grpSp>
          <p:nvGrpSpPr>
            <p:cNvPr id="192" name="Graphic 188">
              <a:extLst>
                <a:ext uri="{FF2B5EF4-FFF2-40B4-BE49-F238E27FC236}">
                  <a16:creationId xmlns:a16="http://schemas.microsoft.com/office/drawing/2014/main" id="{1BD78748-A5AB-40B1-99CE-D07FDB2308A7}"/>
                </a:ext>
                <a:ext uri="{C183D7F6-B498-43B3-948B-1728B52AA6E4}">
                  <adec:decorative xmlns:adec="http://schemas.microsoft.com/office/drawing/2017/decorative" val="1"/>
                </a:ext>
              </a:extLst>
            </p:cNvPr>
            <p:cNvGrpSpPr/>
            <p:nvPr/>
          </p:nvGrpSpPr>
          <p:grpSpPr>
            <a:xfrm>
              <a:off x="8820307" y="1947587"/>
              <a:ext cx="2107152" cy="2107152"/>
              <a:chOff x="8646495" y="2081331"/>
              <a:chExt cx="1744413" cy="1744413"/>
            </a:xfrm>
            <a:gradFill flip="none" rotWithShape="1">
              <a:gsLst>
                <a:gs pos="0">
                  <a:schemeClr val="bg1">
                    <a:lumMod val="75000"/>
                  </a:schemeClr>
                </a:gs>
                <a:gs pos="100000">
                  <a:schemeClr val="accent3">
                    <a:lumMod val="60000"/>
                  </a:schemeClr>
                </a:gs>
              </a:gsLst>
              <a:lin ang="8100000" scaled="1"/>
              <a:tileRect/>
            </a:gradFill>
          </p:grpSpPr>
          <p:sp>
            <p:nvSpPr>
              <p:cNvPr id="193" name="Freeform: Shape 192">
                <a:extLst>
                  <a:ext uri="{FF2B5EF4-FFF2-40B4-BE49-F238E27FC236}">
                    <a16:creationId xmlns:a16="http://schemas.microsoft.com/office/drawing/2014/main" id="{08AD5DE5-2A81-4FF4-A8AF-27C20752C849}"/>
                  </a:ext>
                  <a:ext uri="{C183D7F6-B498-43B3-948B-1728B52AA6E4}">
                    <adec:decorative xmlns:adec="http://schemas.microsoft.com/office/drawing/2017/decorative" val="1"/>
                  </a:ext>
                </a:extLst>
              </p:cNvPr>
              <p:cNvSpPr/>
              <p:nvPr/>
            </p:nvSpPr>
            <p:spPr>
              <a:xfrm>
                <a:off x="9373334" y="2135844"/>
                <a:ext cx="290736" cy="290736"/>
              </a:xfrm>
              <a:custGeom>
                <a:avLst/>
                <a:gdLst>
                  <a:gd name="connsiteX0" fmla="*/ 290736 w 290735"/>
                  <a:gd name="connsiteY0" fmla="*/ 145368 h 290735"/>
                  <a:gd name="connsiteX1" fmla="*/ 145368 w 290735"/>
                  <a:gd name="connsiteY1" fmla="*/ 290736 h 290735"/>
                  <a:gd name="connsiteX2" fmla="*/ 0 w 290735"/>
                  <a:gd name="connsiteY2" fmla="*/ 145368 h 290735"/>
                  <a:gd name="connsiteX3" fmla="*/ 145368 w 290735"/>
                  <a:gd name="connsiteY3" fmla="*/ 0 h 290735"/>
                  <a:gd name="connsiteX4" fmla="*/ 290736 w 290735"/>
                  <a:gd name="connsiteY4" fmla="*/ 145368 h 29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735" h="290735">
                    <a:moveTo>
                      <a:pt x="290736" y="145368"/>
                    </a:moveTo>
                    <a:cubicBezTo>
                      <a:pt x="290736" y="225652"/>
                      <a:pt x="225652" y="290736"/>
                      <a:pt x="145368" y="290736"/>
                    </a:cubicBezTo>
                    <a:cubicBezTo>
                      <a:pt x="65083" y="290736"/>
                      <a:pt x="0" y="225652"/>
                      <a:pt x="0" y="145368"/>
                    </a:cubicBezTo>
                    <a:cubicBezTo>
                      <a:pt x="0" y="65083"/>
                      <a:pt x="65083" y="0"/>
                      <a:pt x="145368" y="0"/>
                    </a:cubicBezTo>
                    <a:cubicBezTo>
                      <a:pt x="225652" y="0"/>
                      <a:pt x="290736" y="65083"/>
                      <a:pt x="290736" y="145368"/>
                    </a:cubicBezTo>
                    <a:close/>
                  </a:path>
                </a:pathLst>
              </a:custGeom>
              <a:grpFill/>
              <a:ln w="18157" cap="flat">
                <a:no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9986E1CA-1161-4B6C-B074-ABEBC9FAF1C3}"/>
                  </a:ext>
                  <a:ext uri="{C183D7F6-B498-43B3-948B-1728B52AA6E4}">
                    <adec:decorative xmlns:adec="http://schemas.microsoft.com/office/drawing/2017/decorative" val="1"/>
                  </a:ext>
                </a:extLst>
              </p:cNvPr>
              <p:cNvSpPr/>
              <p:nvPr/>
            </p:nvSpPr>
            <p:spPr>
              <a:xfrm>
                <a:off x="9118940" y="2462921"/>
                <a:ext cx="799523" cy="1308310"/>
              </a:xfrm>
              <a:custGeom>
                <a:avLst/>
                <a:gdLst>
                  <a:gd name="connsiteX0" fmla="*/ 795889 w 799522"/>
                  <a:gd name="connsiteY0" fmla="*/ 566934 h 1308309"/>
                  <a:gd name="connsiteX1" fmla="*/ 694131 w 799522"/>
                  <a:gd name="connsiteY1" fmla="*/ 134465 h 1308309"/>
                  <a:gd name="connsiteX2" fmla="*/ 672326 w 799522"/>
                  <a:gd name="connsiteY2" fmla="*/ 94489 h 1308309"/>
                  <a:gd name="connsiteX3" fmla="*/ 519690 w 799522"/>
                  <a:gd name="connsiteY3" fmla="*/ 14537 h 1308309"/>
                  <a:gd name="connsiteX4" fmla="*/ 399761 w 799522"/>
                  <a:gd name="connsiteY4" fmla="*/ 0 h 1308309"/>
                  <a:gd name="connsiteX5" fmla="*/ 279833 w 799522"/>
                  <a:gd name="connsiteY5" fmla="*/ 18171 h 1308309"/>
                  <a:gd name="connsiteX6" fmla="*/ 127197 w 799522"/>
                  <a:gd name="connsiteY6" fmla="*/ 98123 h 1308309"/>
                  <a:gd name="connsiteX7" fmla="*/ 105392 w 799522"/>
                  <a:gd name="connsiteY7" fmla="*/ 138099 h 1308309"/>
                  <a:gd name="connsiteX8" fmla="*/ 3634 w 799522"/>
                  <a:gd name="connsiteY8" fmla="*/ 570568 h 1308309"/>
                  <a:gd name="connsiteX9" fmla="*/ 0 w 799522"/>
                  <a:gd name="connsiteY9" fmla="*/ 588739 h 1308309"/>
                  <a:gd name="connsiteX10" fmla="*/ 72684 w 799522"/>
                  <a:gd name="connsiteY10" fmla="*/ 661423 h 1308309"/>
                  <a:gd name="connsiteX11" fmla="*/ 141734 w 799522"/>
                  <a:gd name="connsiteY11" fmla="*/ 606910 h 1308309"/>
                  <a:gd name="connsiteX12" fmla="*/ 218052 w 799522"/>
                  <a:gd name="connsiteY12" fmla="*/ 290736 h 1308309"/>
                  <a:gd name="connsiteX13" fmla="*/ 218052 w 799522"/>
                  <a:gd name="connsiteY13" fmla="*/ 1308310 h 1308309"/>
                  <a:gd name="connsiteX14" fmla="*/ 363419 w 799522"/>
                  <a:gd name="connsiteY14" fmla="*/ 1308310 h 1308309"/>
                  <a:gd name="connsiteX15" fmla="*/ 363419 w 799522"/>
                  <a:gd name="connsiteY15" fmla="*/ 654155 h 1308309"/>
                  <a:gd name="connsiteX16" fmla="*/ 436103 w 799522"/>
                  <a:gd name="connsiteY16" fmla="*/ 654155 h 1308309"/>
                  <a:gd name="connsiteX17" fmla="*/ 436103 w 799522"/>
                  <a:gd name="connsiteY17" fmla="*/ 1308310 h 1308309"/>
                  <a:gd name="connsiteX18" fmla="*/ 581471 w 799522"/>
                  <a:gd name="connsiteY18" fmla="*/ 1308310 h 1308309"/>
                  <a:gd name="connsiteX19" fmla="*/ 581471 w 799522"/>
                  <a:gd name="connsiteY19" fmla="*/ 287101 h 1308309"/>
                  <a:gd name="connsiteX20" fmla="*/ 657789 w 799522"/>
                  <a:gd name="connsiteY20" fmla="*/ 603276 h 1308309"/>
                  <a:gd name="connsiteX21" fmla="*/ 726839 w 799522"/>
                  <a:gd name="connsiteY21" fmla="*/ 657789 h 1308309"/>
                  <a:gd name="connsiteX22" fmla="*/ 799523 w 799522"/>
                  <a:gd name="connsiteY22" fmla="*/ 585105 h 1308309"/>
                  <a:gd name="connsiteX23" fmla="*/ 795889 w 799522"/>
                  <a:gd name="connsiteY23" fmla="*/ 566934 h 130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9522" h="1308309">
                    <a:moveTo>
                      <a:pt x="795889" y="566934"/>
                    </a:moveTo>
                    <a:lnTo>
                      <a:pt x="694131" y="134465"/>
                    </a:lnTo>
                    <a:cubicBezTo>
                      <a:pt x="690497" y="119928"/>
                      <a:pt x="683228" y="105392"/>
                      <a:pt x="672326" y="94489"/>
                    </a:cubicBezTo>
                    <a:cubicBezTo>
                      <a:pt x="628716" y="58147"/>
                      <a:pt x="577837" y="32708"/>
                      <a:pt x="519690" y="14537"/>
                    </a:cubicBezTo>
                    <a:cubicBezTo>
                      <a:pt x="479714" y="7268"/>
                      <a:pt x="439737" y="0"/>
                      <a:pt x="399761" y="0"/>
                    </a:cubicBezTo>
                    <a:cubicBezTo>
                      <a:pt x="359785" y="0"/>
                      <a:pt x="319809" y="7268"/>
                      <a:pt x="279833" y="18171"/>
                    </a:cubicBezTo>
                    <a:cubicBezTo>
                      <a:pt x="221686" y="32708"/>
                      <a:pt x="170807" y="61781"/>
                      <a:pt x="127197" y="98123"/>
                    </a:cubicBezTo>
                    <a:cubicBezTo>
                      <a:pt x="116294" y="109026"/>
                      <a:pt x="109026" y="123563"/>
                      <a:pt x="105392" y="138099"/>
                    </a:cubicBezTo>
                    <a:lnTo>
                      <a:pt x="3634" y="570568"/>
                    </a:lnTo>
                    <a:cubicBezTo>
                      <a:pt x="3634" y="574203"/>
                      <a:pt x="0" y="581471"/>
                      <a:pt x="0" y="588739"/>
                    </a:cubicBezTo>
                    <a:cubicBezTo>
                      <a:pt x="0" y="628716"/>
                      <a:pt x="32708" y="661423"/>
                      <a:pt x="72684" y="661423"/>
                    </a:cubicBezTo>
                    <a:cubicBezTo>
                      <a:pt x="105392" y="661423"/>
                      <a:pt x="134465" y="635984"/>
                      <a:pt x="141734" y="606910"/>
                    </a:cubicBezTo>
                    <a:lnTo>
                      <a:pt x="218052" y="290736"/>
                    </a:lnTo>
                    <a:lnTo>
                      <a:pt x="218052" y="1308310"/>
                    </a:lnTo>
                    <a:lnTo>
                      <a:pt x="363419" y="1308310"/>
                    </a:lnTo>
                    <a:lnTo>
                      <a:pt x="363419" y="654155"/>
                    </a:lnTo>
                    <a:lnTo>
                      <a:pt x="436103" y="654155"/>
                    </a:lnTo>
                    <a:lnTo>
                      <a:pt x="436103" y="1308310"/>
                    </a:lnTo>
                    <a:lnTo>
                      <a:pt x="581471" y="1308310"/>
                    </a:lnTo>
                    <a:lnTo>
                      <a:pt x="581471" y="287101"/>
                    </a:lnTo>
                    <a:lnTo>
                      <a:pt x="657789" y="603276"/>
                    </a:lnTo>
                    <a:cubicBezTo>
                      <a:pt x="665057" y="632350"/>
                      <a:pt x="694131" y="657789"/>
                      <a:pt x="726839" y="657789"/>
                    </a:cubicBezTo>
                    <a:cubicBezTo>
                      <a:pt x="766815" y="657789"/>
                      <a:pt x="799523" y="625081"/>
                      <a:pt x="799523" y="585105"/>
                    </a:cubicBezTo>
                    <a:cubicBezTo>
                      <a:pt x="799523" y="577837"/>
                      <a:pt x="795889" y="570568"/>
                      <a:pt x="795889" y="566934"/>
                    </a:cubicBezTo>
                    <a:close/>
                  </a:path>
                </a:pathLst>
              </a:custGeom>
              <a:grpFill/>
              <a:ln w="18157" cap="flat">
                <a:noFill/>
                <a:prstDash val="solid"/>
                <a:miter/>
              </a:ln>
            </p:spPr>
            <p:txBody>
              <a:bodyPr rtlCol="0" anchor="ctr"/>
              <a:lstStyle/>
              <a:p>
                <a:endParaRPr lang="en-GB"/>
              </a:p>
            </p:txBody>
          </p:sp>
        </p:grpSp>
        <p:sp>
          <p:nvSpPr>
            <p:cNvPr id="196" name="Graphic 190">
              <a:extLst>
                <a:ext uri="{FF2B5EF4-FFF2-40B4-BE49-F238E27FC236}">
                  <a16:creationId xmlns:a16="http://schemas.microsoft.com/office/drawing/2014/main" id="{62B08220-6892-45C0-BD84-A37A5BD9E519}"/>
                </a:ext>
                <a:ext uri="{C183D7F6-B498-43B3-948B-1728B52AA6E4}">
                  <adec:decorative xmlns:adec="http://schemas.microsoft.com/office/drawing/2017/decorative" val="1"/>
                </a:ext>
              </a:extLst>
            </p:cNvPr>
            <p:cNvSpPr/>
            <p:nvPr/>
          </p:nvSpPr>
          <p:spPr>
            <a:xfrm>
              <a:off x="9944368" y="2482362"/>
              <a:ext cx="886664" cy="1002077"/>
            </a:xfrm>
            <a:custGeom>
              <a:avLst/>
              <a:gdLst>
                <a:gd name="connsiteX0" fmla="*/ 656084 w 656448"/>
                <a:gd name="connsiteY0" fmla="*/ 101380 h 741896"/>
                <a:gd name="connsiteX1" fmla="*/ 328637 w 656448"/>
                <a:gd name="connsiteY1" fmla="*/ 0 h 741896"/>
                <a:gd name="connsiteX2" fmla="*/ 1189 w 656448"/>
                <a:gd name="connsiteY2" fmla="*/ 101380 h 741896"/>
                <a:gd name="connsiteX3" fmla="*/ 328637 w 656448"/>
                <a:gd name="connsiteY3" fmla="*/ 743450 h 741896"/>
                <a:gd name="connsiteX4" fmla="*/ 656084 w 656448"/>
                <a:gd name="connsiteY4" fmla="*/ 101380 h 74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448" h="741896">
                  <a:moveTo>
                    <a:pt x="656084" y="101380"/>
                  </a:moveTo>
                  <a:cubicBezTo>
                    <a:pt x="481290" y="81570"/>
                    <a:pt x="328637" y="0"/>
                    <a:pt x="328637" y="0"/>
                  </a:cubicBezTo>
                  <a:cubicBezTo>
                    <a:pt x="328637" y="0"/>
                    <a:pt x="175983" y="81570"/>
                    <a:pt x="1189" y="101380"/>
                  </a:cubicBezTo>
                  <a:cubicBezTo>
                    <a:pt x="1189" y="101380"/>
                    <a:pt x="-37654" y="571377"/>
                    <a:pt x="328637" y="743450"/>
                  </a:cubicBezTo>
                  <a:cubicBezTo>
                    <a:pt x="694928" y="571377"/>
                    <a:pt x="656084" y="101380"/>
                    <a:pt x="656084" y="101380"/>
                  </a:cubicBezTo>
                  <a:close/>
                </a:path>
              </a:pathLst>
            </a:custGeom>
            <a:gradFill>
              <a:gsLst>
                <a:gs pos="0">
                  <a:srgbClr val="0065A2"/>
                </a:gs>
                <a:gs pos="100000">
                  <a:srgbClr val="00AEEF"/>
                </a:gs>
              </a:gsLst>
              <a:lin ang="8100000" scaled="1"/>
            </a:gradFill>
            <a:ln w="1498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99" name="Graphic 198">
              <a:extLst>
                <a:ext uri="{FF2B5EF4-FFF2-40B4-BE49-F238E27FC236}">
                  <a16:creationId xmlns:a16="http://schemas.microsoft.com/office/drawing/2014/main" id="{534FDA80-42EF-44CE-AB5E-D900078C878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8417"/>
            <a:stretch/>
          </p:blipFill>
          <p:spPr>
            <a:xfrm>
              <a:off x="10110609" y="2656569"/>
              <a:ext cx="554182" cy="459182"/>
            </a:xfrm>
            <a:prstGeom prst="rect">
              <a:avLst/>
            </a:prstGeom>
          </p:spPr>
        </p:pic>
      </p:grpSp>
      <p:sp>
        <p:nvSpPr>
          <p:cNvPr id="5" name="Content Placeholder 4">
            <a:extLst>
              <a:ext uri="{FF2B5EF4-FFF2-40B4-BE49-F238E27FC236}">
                <a16:creationId xmlns:a16="http://schemas.microsoft.com/office/drawing/2014/main" id="{3F224561-A17A-4593-A677-0F27680618D9}"/>
              </a:ext>
            </a:extLst>
          </p:cNvPr>
          <p:cNvSpPr>
            <a:spLocks noGrp="1"/>
          </p:cNvSpPr>
          <p:nvPr>
            <p:ph sz="quarter" idx="12"/>
          </p:nvPr>
        </p:nvSpPr>
        <p:spPr>
          <a:xfrm>
            <a:off x="8129586" y="4510954"/>
            <a:ext cx="3543300" cy="2257621"/>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4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will enable us to identify the specific key risks to fulfilling regulatory obligations. Armed with this knowledge, we will be able to focus on these specific risks with detailed follow-up educational work in those particular areas.</a:t>
            </a:r>
            <a:endParaRPr kumimoji="0" lang="en-GB" sz="18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5525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11E4-66C3-405C-B9B0-4CEB5A478DFE}"/>
              </a:ext>
            </a:extLst>
          </p:cNvPr>
          <p:cNvSpPr>
            <a:spLocks noGrp="1"/>
          </p:cNvSpPr>
          <p:nvPr>
            <p:ph type="title"/>
          </p:nvPr>
        </p:nvSpPr>
        <p:spPr>
          <a:xfrm>
            <a:off x="537946" y="269876"/>
            <a:ext cx="6835140" cy="867148"/>
          </a:xfrm>
          <a:noFill/>
        </p:spPr>
        <p:txBody>
          <a:bodyPr vert="horz" wrap="square" lIns="91440" tIns="45720" rIns="91440" bIns="45720" rtlCol="0" anchor="b">
            <a:spAutoFit/>
          </a:bodyPr>
          <a:lstStyle/>
          <a:p>
            <a:r>
              <a:rPr lang="en-GB" sz="2800" b="1" spc="-50" dirty="0">
                <a:solidFill>
                  <a:srgbClr val="0065A2"/>
                </a:solidFill>
                <a:latin typeface="Arial" panose="020B0604020202020204" pitchFamily="34" charset="0"/>
                <a:ea typeface="+mn-ea"/>
                <a:cs typeface="Arial" panose="020B0604020202020204" pitchFamily="34" charset="0"/>
              </a:rPr>
              <a:t>Why focus on industry compliance with regulatory obligations?</a:t>
            </a:r>
          </a:p>
        </p:txBody>
      </p:sp>
      <p:grpSp>
        <p:nvGrpSpPr>
          <p:cNvPr id="3" name="Group 2">
            <a:extLst>
              <a:ext uri="{FF2B5EF4-FFF2-40B4-BE49-F238E27FC236}">
                <a16:creationId xmlns:a16="http://schemas.microsoft.com/office/drawing/2014/main" id="{FCC6244C-53D2-4B97-9A21-D8B2060E6F8C}"/>
              </a:ext>
              <a:ext uri="{C183D7F6-B498-43B3-948B-1728B52AA6E4}">
                <adec:decorative xmlns:adec="http://schemas.microsoft.com/office/drawing/2017/decorative" val="1"/>
              </a:ext>
            </a:extLst>
          </p:cNvPr>
          <p:cNvGrpSpPr/>
          <p:nvPr/>
        </p:nvGrpSpPr>
        <p:grpSpPr>
          <a:xfrm>
            <a:off x="690563" y="1542097"/>
            <a:ext cx="1366837" cy="1020128"/>
            <a:chOff x="690563" y="1542097"/>
            <a:chExt cx="1366837" cy="1020128"/>
          </a:xfrm>
        </p:grpSpPr>
        <p:grpSp>
          <p:nvGrpSpPr>
            <p:cNvPr id="21" name="Graphic 19" descr="Document">
              <a:extLst>
                <a:ext uri="{FF2B5EF4-FFF2-40B4-BE49-F238E27FC236}">
                  <a16:creationId xmlns:a16="http://schemas.microsoft.com/office/drawing/2014/main" id="{0199BBF0-F29B-4BB9-A38B-8D841ECF466A}"/>
                </a:ext>
              </a:extLst>
            </p:cNvPr>
            <p:cNvGrpSpPr/>
            <p:nvPr/>
          </p:nvGrpSpPr>
          <p:grpSpPr>
            <a:xfrm>
              <a:off x="690563" y="1609725"/>
              <a:ext cx="590550" cy="762000"/>
              <a:chOff x="661988" y="1466850"/>
              <a:chExt cx="590550" cy="762000"/>
            </a:xfrm>
            <a:gradFill>
              <a:gsLst>
                <a:gs pos="0">
                  <a:srgbClr val="0065A2"/>
                </a:gs>
                <a:gs pos="100000">
                  <a:srgbClr val="00AEEF"/>
                </a:gs>
              </a:gsLst>
              <a:lin ang="8100000" scaled="1"/>
            </a:gradFill>
          </p:grpSpPr>
          <p:sp>
            <p:nvSpPr>
              <p:cNvPr id="22" name="Freeform: Shape 21">
                <a:extLst>
                  <a:ext uri="{FF2B5EF4-FFF2-40B4-BE49-F238E27FC236}">
                    <a16:creationId xmlns:a16="http://schemas.microsoft.com/office/drawing/2014/main" id="{D6B47CA7-D9A5-44EC-9D8B-893833F89AEA}"/>
                  </a:ext>
                  <a:ext uri="{C183D7F6-B498-43B3-948B-1728B52AA6E4}">
                    <adec:decorative xmlns:adec="http://schemas.microsoft.com/office/drawing/2017/decorative" val="1"/>
                  </a:ext>
                </a:extLst>
              </p:cNvPr>
              <p:cNvSpPr/>
              <p:nvPr/>
            </p:nvSpPr>
            <p:spPr>
              <a:xfrm>
                <a:off x="661988" y="1466850"/>
                <a:ext cx="590550" cy="762000"/>
              </a:xfrm>
              <a:custGeom>
                <a:avLst/>
                <a:gdLst>
                  <a:gd name="connsiteX0" fmla="*/ 57150 w 590550"/>
                  <a:gd name="connsiteY0" fmla="*/ 704850 h 762000"/>
                  <a:gd name="connsiteX1" fmla="*/ 57150 w 590550"/>
                  <a:gd name="connsiteY1" fmla="*/ 57150 h 762000"/>
                  <a:gd name="connsiteX2" fmla="*/ 295275 w 590550"/>
                  <a:gd name="connsiteY2" fmla="*/ 57150 h 762000"/>
                  <a:gd name="connsiteX3" fmla="*/ 295275 w 590550"/>
                  <a:gd name="connsiteY3" fmla="*/ 257175 h 762000"/>
                  <a:gd name="connsiteX4" fmla="*/ 533400 w 590550"/>
                  <a:gd name="connsiteY4" fmla="*/ 257175 h 762000"/>
                  <a:gd name="connsiteX5" fmla="*/ 533400 w 590550"/>
                  <a:gd name="connsiteY5" fmla="*/ 704850 h 762000"/>
                  <a:gd name="connsiteX6" fmla="*/ 57150 w 590550"/>
                  <a:gd name="connsiteY6" fmla="*/ 704850 h 762000"/>
                  <a:gd name="connsiteX7" fmla="*/ 352425 w 590550"/>
                  <a:gd name="connsiteY7" fmla="*/ 80963 h 762000"/>
                  <a:gd name="connsiteX8" fmla="*/ 471488 w 590550"/>
                  <a:gd name="connsiteY8" fmla="*/ 200025 h 762000"/>
                  <a:gd name="connsiteX9" fmla="*/ 352425 w 590550"/>
                  <a:gd name="connsiteY9" fmla="*/ 200025 h 762000"/>
                  <a:gd name="connsiteX10" fmla="*/ 352425 w 590550"/>
                  <a:gd name="connsiteY10" fmla="*/ 80963 h 762000"/>
                  <a:gd name="connsiteX11" fmla="*/ 352425 w 590550"/>
                  <a:gd name="connsiteY11" fmla="*/ 0 h 762000"/>
                  <a:gd name="connsiteX12" fmla="*/ 0 w 590550"/>
                  <a:gd name="connsiteY12" fmla="*/ 0 h 762000"/>
                  <a:gd name="connsiteX13" fmla="*/ 0 w 590550"/>
                  <a:gd name="connsiteY13" fmla="*/ 762000 h 762000"/>
                  <a:gd name="connsiteX14" fmla="*/ 590550 w 590550"/>
                  <a:gd name="connsiteY14" fmla="*/ 762000 h 762000"/>
                  <a:gd name="connsiteX15" fmla="*/ 590550 w 590550"/>
                  <a:gd name="connsiteY15" fmla="*/ 209550 h 762000"/>
                  <a:gd name="connsiteX16" fmla="*/ 352425 w 590550"/>
                  <a:gd name="connsiteY16"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762000">
                    <a:moveTo>
                      <a:pt x="57150" y="704850"/>
                    </a:moveTo>
                    <a:lnTo>
                      <a:pt x="57150" y="57150"/>
                    </a:lnTo>
                    <a:lnTo>
                      <a:pt x="295275" y="57150"/>
                    </a:lnTo>
                    <a:lnTo>
                      <a:pt x="295275" y="257175"/>
                    </a:lnTo>
                    <a:lnTo>
                      <a:pt x="533400" y="257175"/>
                    </a:lnTo>
                    <a:lnTo>
                      <a:pt x="533400" y="704850"/>
                    </a:lnTo>
                    <a:lnTo>
                      <a:pt x="57150" y="704850"/>
                    </a:lnTo>
                    <a:close/>
                    <a:moveTo>
                      <a:pt x="352425" y="80963"/>
                    </a:moveTo>
                    <a:lnTo>
                      <a:pt x="471488" y="200025"/>
                    </a:lnTo>
                    <a:lnTo>
                      <a:pt x="352425" y="200025"/>
                    </a:lnTo>
                    <a:lnTo>
                      <a:pt x="352425" y="80963"/>
                    </a:lnTo>
                    <a:close/>
                    <a:moveTo>
                      <a:pt x="352425" y="0"/>
                    </a:moveTo>
                    <a:lnTo>
                      <a:pt x="0" y="0"/>
                    </a:lnTo>
                    <a:lnTo>
                      <a:pt x="0" y="762000"/>
                    </a:lnTo>
                    <a:lnTo>
                      <a:pt x="590550" y="762000"/>
                    </a:lnTo>
                    <a:lnTo>
                      <a:pt x="590550" y="209550"/>
                    </a:lnTo>
                    <a:lnTo>
                      <a:pt x="352425" y="0"/>
                    </a:lnTo>
                    <a:close/>
                  </a:path>
                </a:pathLst>
              </a:custGeom>
              <a:grpFill/>
              <a:ln w="9525"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5C931AAC-E058-48C4-94F1-C6C7F7BC5486}"/>
                  </a:ext>
                  <a:ext uri="{C183D7F6-B498-43B3-948B-1728B52AA6E4}">
                    <adec:decorative xmlns:adec="http://schemas.microsoft.com/office/drawing/2017/decorative" val="1"/>
                  </a:ext>
                </a:extLst>
              </p:cNvPr>
              <p:cNvSpPr/>
              <p:nvPr/>
            </p:nvSpPr>
            <p:spPr>
              <a:xfrm>
                <a:off x="776288" y="181927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2DDB68A-AA97-4301-A818-8CBACB2CCCF5}"/>
                  </a:ext>
                  <a:ext uri="{C183D7F6-B498-43B3-948B-1728B52AA6E4}">
                    <adec:decorative xmlns:adec="http://schemas.microsoft.com/office/drawing/2017/decorative" val="1"/>
                  </a:ext>
                </a:extLst>
              </p:cNvPr>
              <p:cNvSpPr/>
              <p:nvPr/>
            </p:nvSpPr>
            <p:spPr>
              <a:xfrm>
                <a:off x="776288" y="1743075"/>
                <a:ext cx="123825" cy="38100"/>
              </a:xfrm>
              <a:custGeom>
                <a:avLst/>
                <a:gdLst>
                  <a:gd name="connsiteX0" fmla="*/ 0 w 123825"/>
                  <a:gd name="connsiteY0" fmla="*/ 0 h 38100"/>
                  <a:gd name="connsiteX1" fmla="*/ 123825 w 123825"/>
                  <a:gd name="connsiteY1" fmla="*/ 0 h 38100"/>
                  <a:gd name="connsiteX2" fmla="*/ 123825 w 123825"/>
                  <a:gd name="connsiteY2" fmla="*/ 38100 h 38100"/>
                  <a:gd name="connsiteX3" fmla="*/ 0 w 1238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23825" h="38100">
                    <a:moveTo>
                      <a:pt x="0" y="0"/>
                    </a:moveTo>
                    <a:lnTo>
                      <a:pt x="123825" y="0"/>
                    </a:lnTo>
                    <a:lnTo>
                      <a:pt x="123825" y="38100"/>
                    </a:lnTo>
                    <a:lnTo>
                      <a:pt x="0" y="38100"/>
                    </a:ln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D1C82B8-9735-4445-8B4A-AC44A147CA8B}"/>
                  </a:ext>
                  <a:ext uri="{C183D7F6-B498-43B3-948B-1728B52AA6E4}">
                    <adec:decorative xmlns:adec="http://schemas.microsoft.com/office/drawing/2017/decorative" val="1"/>
                  </a:ext>
                </a:extLst>
              </p:cNvPr>
              <p:cNvSpPr/>
              <p:nvPr/>
            </p:nvSpPr>
            <p:spPr>
              <a:xfrm>
                <a:off x="776288" y="189547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grp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E90209B-FC5F-4C3F-9296-E6DEDAA4514D}"/>
                  </a:ext>
                  <a:ext uri="{C183D7F6-B498-43B3-948B-1728B52AA6E4}">
                    <adec:decorative xmlns:adec="http://schemas.microsoft.com/office/drawing/2017/decorative" val="1"/>
                  </a:ext>
                </a:extLst>
              </p:cNvPr>
              <p:cNvSpPr/>
              <p:nvPr/>
            </p:nvSpPr>
            <p:spPr>
              <a:xfrm>
                <a:off x="776288" y="197167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grp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D64040F-94A6-4756-9782-D72A223C1B68}"/>
                  </a:ext>
                  <a:ext uri="{C183D7F6-B498-43B3-948B-1728B52AA6E4}">
                    <adec:decorative xmlns:adec="http://schemas.microsoft.com/office/drawing/2017/decorative" val="1"/>
                  </a:ext>
                </a:extLst>
              </p:cNvPr>
              <p:cNvSpPr/>
              <p:nvPr/>
            </p:nvSpPr>
            <p:spPr>
              <a:xfrm>
                <a:off x="776288" y="2047875"/>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grpFill/>
              <a:ln w="9525" cap="flat">
                <a:noFill/>
                <a:prstDash val="solid"/>
                <a:miter/>
              </a:ln>
            </p:spPr>
            <p:txBody>
              <a:bodyPr rtlCol="0" anchor="ctr"/>
              <a:lstStyle/>
              <a:p>
                <a:endParaRPr lang="en-GB"/>
              </a:p>
            </p:txBody>
          </p:sp>
        </p:grpSp>
        <p:sp>
          <p:nvSpPr>
            <p:cNvPr id="28" name="Freeform: Shape 27">
              <a:extLst>
                <a:ext uri="{FF2B5EF4-FFF2-40B4-BE49-F238E27FC236}">
                  <a16:creationId xmlns:a16="http://schemas.microsoft.com/office/drawing/2014/main" id="{AA448B25-DED3-454B-AC8E-9EF00FD36390}"/>
                </a:ext>
                <a:ext uri="{C183D7F6-B498-43B3-948B-1728B52AA6E4}">
                  <adec:decorative xmlns:adec="http://schemas.microsoft.com/office/drawing/2017/decorative" val="1"/>
                </a:ext>
              </a:extLst>
            </p:cNvPr>
            <p:cNvSpPr/>
            <p:nvPr/>
          </p:nvSpPr>
          <p:spPr>
            <a:xfrm>
              <a:off x="1063625" y="2124075"/>
              <a:ext cx="323850" cy="292100"/>
            </a:xfrm>
            <a:custGeom>
              <a:avLst/>
              <a:gdLst>
                <a:gd name="connsiteX0" fmla="*/ 304800 w 323850"/>
                <a:gd name="connsiteY0" fmla="*/ 0 h 292100"/>
                <a:gd name="connsiteX1" fmla="*/ 95250 w 323850"/>
                <a:gd name="connsiteY1" fmla="*/ 107950 h 292100"/>
                <a:gd name="connsiteX2" fmla="*/ 0 w 323850"/>
                <a:gd name="connsiteY2" fmla="*/ 292100 h 292100"/>
                <a:gd name="connsiteX3" fmla="*/ 323850 w 323850"/>
                <a:gd name="connsiteY3" fmla="*/ 285750 h 292100"/>
                <a:gd name="connsiteX4" fmla="*/ 304800 w 323850"/>
                <a:gd name="connsiteY4" fmla="*/ 0 h 29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292100">
                  <a:moveTo>
                    <a:pt x="304800" y="0"/>
                  </a:moveTo>
                  <a:lnTo>
                    <a:pt x="95250" y="107950"/>
                  </a:lnTo>
                  <a:lnTo>
                    <a:pt x="0" y="292100"/>
                  </a:lnTo>
                  <a:lnTo>
                    <a:pt x="323850" y="285750"/>
                  </a:lnTo>
                  <a:lnTo>
                    <a:pt x="3048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2">
              <a:extLst>
                <a:ext uri="{FF2B5EF4-FFF2-40B4-BE49-F238E27FC236}">
                  <a16:creationId xmlns:a16="http://schemas.microsoft.com/office/drawing/2014/main" id="{FDDD7F91-B332-4ADD-BA44-8084E67EAECC}"/>
                </a:ext>
              </a:extLst>
            </p:cNvPr>
            <p:cNvGrpSpPr/>
            <p:nvPr/>
          </p:nvGrpSpPr>
          <p:grpSpPr>
            <a:xfrm>
              <a:off x="1085850" y="1542097"/>
              <a:ext cx="971550" cy="1020128"/>
              <a:chOff x="1038225" y="1638300"/>
              <a:chExt cx="762000" cy="800100"/>
            </a:xfrm>
            <a:gradFill flip="none" rotWithShape="1">
              <a:gsLst>
                <a:gs pos="0">
                  <a:schemeClr val="tx1">
                    <a:lumMod val="50000"/>
                    <a:lumOff val="50000"/>
                  </a:schemeClr>
                </a:gs>
                <a:gs pos="100000">
                  <a:schemeClr val="bg1">
                    <a:lumMod val="75000"/>
                  </a:schemeClr>
                </a:gs>
              </a:gsLst>
              <a:lin ang="18900000" scaled="1"/>
              <a:tileRect/>
            </a:gradFill>
          </p:grpSpPr>
          <p:sp>
            <p:nvSpPr>
              <p:cNvPr id="8" name="Freeform: Shape 7">
                <a:extLst>
                  <a:ext uri="{FF2B5EF4-FFF2-40B4-BE49-F238E27FC236}">
                    <a16:creationId xmlns:a16="http://schemas.microsoft.com/office/drawing/2014/main" id="{47E43D3C-8DDB-4431-BAC6-EAADF9ADDD1F}"/>
                  </a:ext>
                  <a:ext uri="{C183D7F6-B498-43B3-948B-1728B52AA6E4}">
                    <adec:decorative xmlns:adec="http://schemas.microsoft.com/office/drawing/2017/decorative" val="1"/>
                  </a:ext>
                </a:extLst>
              </p:cNvPr>
              <p:cNvSpPr/>
              <p:nvPr/>
            </p:nvSpPr>
            <p:spPr>
              <a:xfrm>
                <a:off x="1249465" y="1638300"/>
                <a:ext cx="390525" cy="247650"/>
              </a:xfrm>
              <a:custGeom>
                <a:avLst/>
                <a:gdLst>
                  <a:gd name="connsiteX0" fmla="*/ 24028 w 390525"/>
                  <a:gd name="connsiteY0" fmla="*/ 194310 h 247650"/>
                  <a:gd name="connsiteX1" fmla="*/ 118325 w 390525"/>
                  <a:gd name="connsiteY1" fmla="*/ 36195 h 247650"/>
                  <a:gd name="connsiteX2" fmla="*/ 136423 w 390525"/>
                  <a:gd name="connsiteY2" fmla="*/ 139065 h 247650"/>
                  <a:gd name="connsiteX3" fmla="*/ 160235 w 390525"/>
                  <a:gd name="connsiteY3" fmla="*/ 133350 h 247650"/>
                  <a:gd name="connsiteX4" fmla="*/ 143090 w 390525"/>
                  <a:gd name="connsiteY4" fmla="*/ 25718 h 247650"/>
                  <a:gd name="connsiteX5" fmla="*/ 256438 w 390525"/>
                  <a:gd name="connsiteY5" fmla="*/ 25718 h 247650"/>
                  <a:gd name="connsiteX6" fmla="*/ 237388 w 390525"/>
                  <a:gd name="connsiteY6" fmla="*/ 133350 h 247650"/>
                  <a:gd name="connsiteX7" fmla="*/ 264058 w 390525"/>
                  <a:gd name="connsiteY7" fmla="*/ 139065 h 247650"/>
                  <a:gd name="connsiteX8" fmla="*/ 280250 w 390525"/>
                  <a:gd name="connsiteY8" fmla="*/ 36195 h 247650"/>
                  <a:gd name="connsiteX9" fmla="*/ 375500 w 390525"/>
                  <a:gd name="connsiteY9" fmla="*/ 194310 h 247650"/>
                  <a:gd name="connsiteX10" fmla="*/ 369785 w 390525"/>
                  <a:gd name="connsiteY10" fmla="*/ 252413 h 247650"/>
                  <a:gd name="connsiteX11" fmla="*/ 29743 w 390525"/>
                  <a:gd name="connsiteY11" fmla="*/ 252413 h 247650"/>
                  <a:gd name="connsiteX12" fmla="*/ 24028 w 390525"/>
                  <a:gd name="connsiteY12" fmla="*/ 19431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525" h="247650">
                    <a:moveTo>
                      <a:pt x="24028" y="194310"/>
                    </a:moveTo>
                    <a:cubicBezTo>
                      <a:pt x="26885" y="115253"/>
                      <a:pt x="65938" y="62865"/>
                      <a:pt x="118325" y="36195"/>
                    </a:cubicBezTo>
                    <a:lnTo>
                      <a:pt x="136423" y="139065"/>
                    </a:lnTo>
                    <a:cubicBezTo>
                      <a:pt x="139280" y="155258"/>
                      <a:pt x="163093" y="149543"/>
                      <a:pt x="160235" y="133350"/>
                    </a:cubicBezTo>
                    <a:lnTo>
                      <a:pt x="143090" y="25718"/>
                    </a:lnTo>
                    <a:cubicBezTo>
                      <a:pt x="143090" y="-8573"/>
                      <a:pt x="256438" y="-8573"/>
                      <a:pt x="256438" y="25718"/>
                    </a:cubicBezTo>
                    <a:lnTo>
                      <a:pt x="237388" y="133350"/>
                    </a:lnTo>
                    <a:cubicBezTo>
                      <a:pt x="234530" y="149543"/>
                      <a:pt x="258343" y="154305"/>
                      <a:pt x="264058" y="139065"/>
                    </a:cubicBezTo>
                    <a:lnTo>
                      <a:pt x="280250" y="36195"/>
                    </a:lnTo>
                    <a:cubicBezTo>
                      <a:pt x="332638" y="62865"/>
                      <a:pt x="372643" y="115253"/>
                      <a:pt x="375500" y="194310"/>
                    </a:cubicBezTo>
                    <a:cubicBezTo>
                      <a:pt x="409790" y="200025"/>
                      <a:pt x="406933" y="252413"/>
                      <a:pt x="369785" y="252413"/>
                    </a:cubicBezTo>
                    <a:lnTo>
                      <a:pt x="29743" y="252413"/>
                    </a:lnTo>
                    <a:cubicBezTo>
                      <a:pt x="-7405" y="252413"/>
                      <a:pt x="-10262" y="199073"/>
                      <a:pt x="24028" y="194310"/>
                    </a:cubicBezTo>
                  </a:path>
                </a:pathLst>
              </a:custGeom>
              <a:grp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5016862-C24D-418B-8A27-176054F78C85}"/>
                  </a:ext>
                  <a:ext uri="{C183D7F6-B498-43B3-948B-1728B52AA6E4}">
                    <adec:decorative xmlns:adec="http://schemas.microsoft.com/office/drawing/2017/decorative" val="1"/>
                  </a:ext>
                </a:extLst>
              </p:cNvPr>
              <p:cNvSpPr/>
              <p:nvPr/>
            </p:nvSpPr>
            <p:spPr>
              <a:xfrm>
                <a:off x="1038225" y="1913572"/>
                <a:ext cx="752475" cy="523875"/>
              </a:xfrm>
              <a:custGeom>
                <a:avLst/>
                <a:gdLst>
                  <a:gd name="connsiteX0" fmla="*/ 280035 w 752475"/>
                  <a:gd name="connsiteY0" fmla="*/ 40005 h 523875"/>
                  <a:gd name="connsiteX1" fmla="*/ 541020 w 752475"/>
                  <a:gd name="connsiteY1" fmla="*/ 40005 h 523875"/>
                  <a:gd name="connsiteX2" fmla="*/ 280035 w 752475"/>
                  <a:gd name="connsiteY2" fmla="*/ 40005 h 523875"/>
                  <a:gd name="connsiteX3" fmla="*/ 761048 w 752475"/>
                  <a:gd name="connsiteY3" fmla="*/ 348615 h 523875"/>
                  <a:gd name="connsiteX4" fmla="*/ 729615 w 752475"/>
                  <a:gd name="connsiteY4" fmla="*/ 302895 h 523875"/>
                  <a:gd name="connsiteX5" fmla="*/ 505778 w 752475"/>
                  <a:gd name="connsiteY5" fmla="*/ 223838 h 523875"/>
                  <a:gd name="connsiteX6" fmla="*/ 505778 w 752475"/>
                  <a:gd name="connsiteY6" fmla="*/ 186690 h 523875"/>
                  <a:gd name="connsiteX7" fmla="*/ 571500 w 752475"/>
                  <a:gd name="connsiteY7" fmla="*/ 68580 h 523875"/>
                  <a:gd name="connsiteX8" fmla="*/ 595313 w 752475"/>
                  <a:gd name="connsiteY8" fmla="*/ 0 h 523875"/>
                  <a:gd name="connsiteX9" fmla="*/ 223838 w 752475"/>
                  <a:gd name="connsiteY9" fmla="*/ 0 h 523875"/>
                  <a:gd name="connsiteX10" fmla="*/ 250508 w 752475"/>
                  <a:gd name="connsiteY10" fmla="*/ 68580 h 523875"/>
                  <a:gd name="connsiteX11" fmla="*/ 313373 w 752475"/>
                  <a:gd name="connsiteY11" fmla="*/ 186690 h 523875"/>
                  <a:gd name="connsiteX12" fmla="*/ 313373 w 752475"/>
                  <a:gd name="connsiteY12" fmla="*/ 223838 h 523875"/>
                  <a:gd name="connsiteX13" fmla="*/ 89535 w 752475"/>
                  <a:gd name="connsiteY13" fmla="*/ 302895 h 523875"/>
                  <a:gd name="connsiteX14" fmla="*/ 0 w 752475"/>
                  <a:gd name="connsiteY14" fmla="*/ 507682 h 523875"/>
                  <a:gd name="connsiteX15" fmla="*/ 48578 w 752475"/>
                  <a:gd name="connsiteY15" fmla="*/ 524828 h 523875"/>
                  <a:gd name="connsiteX16" fmla="*/ 117158 w 752475"/>
                  <a:gd name="connsiteY16" fmla="*/ 338138 h 523875"/>
                  <a:gd name="connsiteX17" fmla="*/ 703898 w 752475"/>
                  <a:gd name="connsiteY17" fmla="*/ 340043 h 523875"/>
                  <a:gd name="connsiteX18" fmla="*/ 725805 w 752475"/>
                  <a:gd name="connsiteY18" fmla="*/ 381000 h 523875"/>
                  <a:gd name="connsiteX19" fmla="*/ 761048 w 752475"/>
                  <a:gd name="connsiteY19" fmla="*/ 34861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2475" h="523875">
                    <a:moveTo>
                      <a:pt x="280035" y="40005"/>
                    </a:moveTo>
                    <a:lnTo>
                      <a:pt x="541020" y="40005"/>
                    </a:lnTo>
                    <a:cubicBezTo>
                      <a:pt x="482918" y="253365"/>
                      <a:pt x="338138" y="237173"/>
                      <a:pt x="280035" y="40005"/>
                    </a:cubicBezTo>
                    <a:moveTo>
                      <a:pt x="761048" y="348615"/>
                    </a:moveTo>
                    <a:cubicBezTo>
                      <a:pt x="751523" y="327660"/>
                      <a:pt x="741045" y="309563"/>
                      <a:pt x="729615" y="302895"/>
                    </a:cubicBezTo>
                    <a:cubicBezTo>
                      <a:pt x="668655" y="260985"/>
                      <a:pt x="590550" y="234315"/>
                      <a:pt x="505778" y="223838"/>
                    </a:cubicBezTo>
                    <a:lnTo>
                      <a:pt x="505778" y="186690"/>
                    </a:lnTo>
                    <a:cubicBezTo>
                      <a:pt x="534353" y="160020"/>
                      <a:pt x="556260" y="120967"/>
                      <a:pt x="571500" y="68580"/>
                    </a:cubicBezTo>
                    <a:cubicBezTo>
                      <a:pt x="587693" y="62865"/>
                      <a:pt x="595313" y="31433"/>
                      <a:pt x="595313" y="0"/>
                    </a:cubicBezTo>
                    <a:lnTo>
                      <a:pt x="223838" y="0"/>
                    </a:lnTo>
                    <a:cubicBezTo>
                      <a:pt x="223838" y="31433"/>
                      <a:pt x="231458" y="62865"/>
                      <a:pt x="250508" y="68580"/>
                    </a:cubicBezTo>
                    <a:cubicBezTo>
                      <a:pt x="263843" y="120967"/>
                      <a:pt x="287655" y="158115"/>
                      <a:pt x="313373" y="186690"/>
                    </a:cubicBezTo>
                    <a:lnTo>
                      <a:pt x="313373" y="223838"/>
                    </a:lnTo>
                    <a:cubicBezTo>
                      <a:pt x="229553" y="234315"/>
                      <a:pt x="150495" y="260985"/>
                      <a:pt x="89535" y="302895"/>
                    </a:cubicBezTo>
                    <a:cubicBezTo>
                      <a:pt x="76200" y="313373"/>
                      <a:pt x="23813" y="444818"/>
                      <a:pt x="0" y="507682"/>
                    </a:cubicBezTo>
                    <a:cubicBezTo>
                      <a:pt x="16193" y="513398"/>
                      <a:pt x="32385" y="520065"/>
                      <a:pt x="48578" y="524828"/>
                    </a:cubicBezTo>
                    <a:cubicBezTo>
                      <a:pt x="67628" y="466725"/>
                      <a:pt x="108585" y="346710"/>
                      <a:pt x="117158" y="338138"/>
                    </a:cubicBezTo>
                    <a:cubicBezTo>
                      <a:pt x="266700" y="237173"/>
                      <a:pt x="554355" y="237173"/>
                      <a:pt x="703898" y="340043"/>
                    </a:cubicBezTo>
                    <a:cubicBezTo>
                      <a:pt x="710565" y="345757"/>
                      <a:pt x="718185" y="360998"/>
                      <a:pt x="725805" y="381000"/>
                    </a:cubicBezTo>
                    <a:cubicBezTo>
                      <a:pt x="738188" y="370523"/>
                      <a:pt x="749618" y="360045"/>
                      <a:pt x="761048" y="348615"/>
                    </a:cubicBezTo>
                  </a:path>
                </a:pathLst>
              </a:custGeom>
              <a:grpFill/>
              <a:ln w="9525" cap="flat">
                <a:noFill/>
                <a:prstDash val="solid"/>
                <a:miter/>
              </a:ln>
            </p:spPr>
            <p:txBody>
              <a:bodyPr rtlCol="0" anchor="ctr"/>
              <a:lstStyle/>
              <a:p>
                <a:endParaRPr lang="en-GB"/>
              </a:p>
            </p:txBody>
          </p:sp>
        </p:grpSp>
      </p:grpSp>
      <p:sp>
        <p:nvSpPr>
          <p:cNvPr id="15" name="Content Placeholder 14">
            <a:extLst>
              <a:ext uri="{FF2B5EF4-FFF2-40B4-BE49-F238E27FC236}">
                <a16:creationId xmlns:a16="http://schemas.microsoft.com/office/drawing/2014/main" id="{27DF8229-CF4A-4F8D-B179-9BBB486AA72D}"/>
              </a:ext>
            </a:extLst>
          </p:cNvPr>
          <p:cNvSpPr>
            <a:spLocks noGrp="1"/>
          </p:cNvSpPr>
          <p:nvPr>
            <p:ph sz="quarter" idx="10"/>
          </p:nvPr>
        </p:nvSpPr>
        <p:spPr>
          <a:xfrm>
            <a:off x="2152260" y="1561681"/>
            <a:ext cx="3220396" cy="939427"/>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4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Licences and associated consents are the Operator’s most valuable asset</a:t>
            </a:r>
            <a:endParaRPr kumimoji="0" lang="en-GB" sz="1800" b="0" i="0" u="none" strike="noStrike" kern="1200" cap="none" spc="-4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endParaRPr>
          </a:p>
        </p:txBody>
      </p:sp>
      <p:grpSp>
        <p:nvGrpSpPr>
          <p:cNvPr id="42" name="Group 41">
            <a:extLst>
              <a:ext uri="{FF2B5EF4-FFF2-40B4-BE49-F238E27FC236}">
                <a16:creationId xmlns:a16="http://schemas.microsoft.com/office/drawing/2014/main" id="{B9E260C3-A8FF-421C-AA3D-A385F8736A48}"/>
              </a:ext>
              <a:ext uri="{C183D7F6-B498-43B3-948B-1728B52AA6E4}">
                <adec:decorative xmlns:adec="http://schemas.microsoft.com/office/drawing/2017/decorative" val="1"/>
              </a:ext>
            </a:extLst>
          </p:cNvPr>
          <p:cNvGrpSpPr/>
          <p:nvPr/>
        </p:nvGrpSpPr>
        <p:grpSpPr>
          <a:xfrm>
            <a:off x="6065772" y="1466478"/>
            <a:ext cx="1556161" cy="1175122"/>
            <a:chOff x="6065772" y="1415678"/>
            <a:chExt cx="1556161" cy="1175122"/>
          </a:xfrm>
        </p:grpSpPr>
        <p:sp>
          <p:nvSpPr>
            <p:cNvPr id="34" name="Graphic 32">
              <a:extLst>
                <a:ext uri="{FF2B5EF4-FFF2-40B4-BE49-F238E27FC236}">
                  <a16:creationId xmlns:a16="http://schemas.microsoft.com/office/drawing/2014/main" id="{3A66AE08-0874-4E55-81F5-493406263B2B}"/>
                </a:ext>
                <a:ext uri="{C183D7F6-B498-43B3-948B-1728B52AA6E4}">
                  <adec:decorative xmlns:adec="http://schemas.microsoft.com/office/drawing/2017/decorative" val="1"/>
                </a:ext>
              </a:extLst>
            </p:cNvPr>
            <p:cNvSpPr/>
            <p:nvPr/>
          </p:nvSpPr>
          <p:spPr>
            <a:xfrm>
              <a:off x="6065772" y="1415678"/>
              <a:ext cx="757714" cy="977695"/>
            </a:xfrm>
            <a:custGeom>
              <a:avLst/>
              <a:gdLst>
                <a:gd name="connsiteX0" fmla="*/ 57150 w 590550"/>
                <a:gd name="connsiteY0" fmla="*/ 704850 h 762000"/>
                <a:gd name="connsiteX1" fmla="*/ 57150 w 590550"/>
                <a:gd name="connsiteY1" fmla="*/ 57150 h 762000"/>
                <a:gd name="connsiteX2" fmla="*/ 323850 w 590550"/>
                <a:gd name="connsiteY2" fmla="*/ 57150 h 762000"/>
                <a:gd name="connsiteX3" fmla="*/ 323850 w 590550"/>
                <a:gd name="connsiteY3" fmla="*/ 257175 h 762000"/>
                <a:gd name="connsiteX4" fmla="*/ 533400 w 590550"/>
                <a:gd name="connsiteY4" fmla="*/ 257175 h 762000"/>
                <a:gd name="connsiteX5" fmla="*/ 533400 w 590550"/>
                <a:gd name="connsiteY5" fmla="*/ 704850 h 762000"/>
                <a:gd name="connsiteX6" fmla="*/ 57150 w 590550"/>
                <a:gd name="connsiteY6" fmla="*/ 704850 h 762000"/>
                <a:gd name="connsiteX7" fmla="*/ 381000 w 590550"/>
                <a:gd name="connsiteY7" fmla="*/ 80963 h 762000"/>
                <a:gd name="connsiteX8" fmla="*/ 500063 w 590550"/>
                <a:gd name="connsiteY8" fmla="*/ 200025 h 762000"/>
                <a:gd name="connsiteX9" fmla="*/ 381000 w 590550"/>
                <a:gd name="connsiteY9" fmla="*/ 200025 h 762000"/>
                <a:gd name="connsiteX10" fmla="*/ 381000 w 590550"/>
                <a:gd name="connsiteY10" fmla="*/ 80963 h 762000"/>
                <a:gd name="connsiteX11" fmla="*/ 381000 w 590550"/>
                <a:gd name="connsiteY11" fmla="*/ 0 h 762000"/>
                <a:gd name="connsiteX12" fmla="*/ 0 w 590550"/>
                <a:gd name="connsiteY12" fmla="*/ 0 h 762000"/>
                <a:gd name="connsiteX13" fmla="*/ 0 w 590550"/>
                <a:gd name="connsiteY13" fmla="*/ 762000 h 762000"/>
                <a:gd name="connsiteX14" fmla="*/ 590550 w 590550"/>
                <a:gd name="connsiteY14" fmla="*/ 762000 h 762000"/>
                <a:gd name="connsiteX15" fmla="*/ 590550 w 590550"/>
                <a:gd name="connsiteY15" fmla="*/ 209550 h 762000"/>
                <a:gd name="connsiteX16" fmla="*/ 381000 w 590550"/>
                <a:gd name="connsiteY16"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762000">
                  <a:moveTo>
                    <a:pt x="57150" y="704850"/>
                  </a:moveTo>
                  <a:lnTo>
                    <a:pt x="57150" y="57150"/>
                  </a:lnTo>
                  <a:lnTo>
                    <a:pt x="323850" y="57150"/>
                  </a:lnTo>
                  <a:lnTo>
                    <a:pt x="323850" y="257175"/>
                  </a:lnTo>
                  <a:lnTo>
                    <a:pt x="533400" y="257175"/>
                  </a:lnTo>
                  <a:lnTo>
                    <a:pt x="533400" y="704850"/>
                  </a:lnTo>
                  <a:lnTo>
                    <a:pt x="57150" y="704850"/>
                  </a:lnTo>
                  <a:close/>
                  <a:moveTo>
                    <a:pt x="381000" y="80963"/>
                  </a:moveTo>
                  <a:lnTo>
                    <a:pt x="500063" y="200025"/>
                  </a:lnTo>
                  <a:lnTo>
                    <a:pt x="381000" y="200025"/>
                  </a:lnTo>
                  <a:lnTo>
                    <a:pt x="381000" y="80963"/>
                  </a:lnTo>
                  <a:close/>
                  <a:moveTo>
                    <a:pt x="381000" y="0"/>
                  </a:moveTo>
                  <a:lnTo>
                    <a:pt x="0" y="0"/>
                  </a:lnTo>
                  <a:lnTo>
                    <a:pt x="0" y="762000"/>
                  </a:lnTo>
                  <a:lnTo>
                    <a:pt x="590550" y="762000"/>
                  </a:lnTo>
                  <a:lnTo>
                    <a:pt x="590550" y="209550"/>
                  </a:lnTo>
                  <a:lnTo>
                    <a:pt x="381000" y="0"/>
                  </a:lnTo>
                  <a:close/>
                </a:path>
              </a:pathLst>
            </a:custGeom>
            <a:gradFill flip="none" rotWithShape="1">
              <a:gsLst>
                <a:gs pos="0">
                  <a:srgbClr val="0065A2"/>
                </a:gs>
                <a:gs pos="100000">
                  <a:srgbClr val="00AEEF"/>
                </a:gs>
              </a:gsLst>
              <a:lin ang="18900000" scaled="1"/>
              <a:tileRect/>
            </a:gradFill>
            <a:ln w="9525" cap="flat">
              <a:noFill/>
              <a:prstDash val="solid"/>
              <a:miter/>
            </a:ln>
          </p:spPr>
          <p:txBody>
            <a:bodyPr rtlCol="0" anchor="ctr"/>
            <a:lstStyle/>
            <a:p>
              <a:endParaRPr lang="en-GB"/>
            </a:p>
          </p:txBody>
        </p:sp>
        <p:grpSp>
          <p:nvGrpSpPr>
            <p:cNvPr id="41" name="Group 40">
              <a:extLst>
                <a:ext uri="{FF2B5EF4-FFF2-40B4-BE49-F238E27FC236}">
                  <a16:creationId xmlns:a16="http://schemas.microsoft.com/office/drawing/2014/main" id="{879CDF12-2746-4E56-8F06-703C4FACECD2}"/>
                </a:ext>
              </a:extLst>
            </p:cNvPr>
            <p:cNvGrpSpPr/>
            <p:nvPr/>
          </p:nvGrpSpPr>
          <p:grpSpPr>
            <a:xfrm>
              <a:off x="6478874" y="1668780"/>
              <a:ext cx="1143059" cy="922020"/>
              <a:chOff x="6471411" y="1766358"/>
              <a:chExt cx="983832" cy="793584"/>
            </a:xfrm>
          </p:grpSpPr>
          <p:sp>
            <p:nvSpPr>
              <p:cNvPr id="37" name="Freeform: Shape 36">
                <a:extLst>
                  <a:ext uri="{FF2B5EF4-FFF2-40B4-BE49-F238E27FC236}">
                    <a16:creationId xmlns:a16="http://schemas.microsoft.com/office/drawing/2014/main" id="{AA91538C-7BD3-42BF-A845-F75D129328C5}"/>
                  </a:ext>
                  <a:ext uri="{C183D7F6-B498-43B3-948B-1728B52AA6E4}">
                    <adec:decorative xmlns:adec="http://schemas.microsoft.com/office/drawing/2017/decorative" val="1"/>
                  </a:ext>
                </a:extLst>
              </p:cNvPr>
              <p:cNvSpPr/>
              <p:nvPr/>
            </p:nvSpPr>
            <p:spPr>
              <a:xfrm>
                <a:off x="6471411" y="1921767"/>
                <a:ext cx="492125" cy="638175"/>
              </a:xfrm>
              <a:custGeom>
                <a:avLst/>
                <a:gdLst>
                  <a:gd name="connsiteX0" fmla="*/ 434975 w 454025"/>
                  <a:gd name="connsiteY0" fmla="*/ 60325 h 638175"/>
                  <a:gd name="connsiteX1" fmla="*/ 355600 w 454025"/>
                  <a:gd name="connsiteY1" fmla="*/ 60325 h 638175"/>
                  <a:gd name="connsiteX2" fmla="*/ 355600 w 454025"/>
                  <a:gd name="connsiteY2" fmla="*/ 0 h 638175"/>
                  <a:gd name="connsiteX3" fmla="*/ 0 w 454025"/>
                  <a:gd name="connsiteY3" fmla="*/ 0 h 638175"/>
                  <a:gd name="connsiteX4" fmla="*/ 0 w 454025"/>
                  <a:gd name="connsiteY4" fmla="*/ 111125 h 638175"/>
                  <a:gd name="connsiteX5" fmla="*/ 104775 w 454025"/>
                  <a:gd name="connsiteY5" fmla="*/ 111125 h 638175"/>
                  <a:gd name="connsiteX6" fmla="*/ 104775 w 454025"/>
                  <a:gd name="connsiteY6" fmla="*/ 377825 h 638175"/>
                  <a:gd name="connsiteX7" fmla="*/ 63500 w 454025"/>
                  <a:gd name="connsiteY7" fmla="*/ 457200 h 638175"/>
                  <a:gd name="connsiteX8" fmla="*/ 63500 w 454025"/>
                  <a:gd name="connsiteY8" fmla="*/ 638175 h 638175"/>
                  <a:gd name="connsiteX9" fmla="*/ 454025 w 454025"/>
                  <a:gd name="connsiteY9" fmla="*/ 638175 h 638175"/>
                  <a:gd name="connsiteX10" fmla="*/ 434975 w 454025"/>
                  <a:gd name="connsiteY10" fmla="*/ 60325 h 638175"/>
                  <a:gd name="connsiteX0" fmla="*/ 434975 w 454025"/>
                  <a:gd name="connsiteY0" fmla="*/ 60325 h 638175"/>
                  <a:gd name="connsiteX1" fmla="*/ 355600 w 454025"/>
                  <a:gd name="connsiteY1" fmla="*/ 60325 h 638175"/>
                  <a:gd name="connsiteX2" fmla="*/ 355600 w 454025"/>
                  <a:gd name="connsiteY2" fmla="*/ 0 h 638175"/>
                  <a:gd name="connsiteX3" fmla="*/ 0 w 454025"/>
                  <a:gd name="connsiteY3" fmla="*/ 0 h 638175"/>
                  <a:gd name="connsiteX4" fmla="*/ 0 w 454025"/>
                  <a:gd name="connsiteY4" fmla="*/ 111125 h 638175"/>
                  <a:gd name="connsiteX5" fmla="*/ 104775 w 454025"/>
                  <a:gd name="connsiteY5" fmla="*/ 111125 h 638175"/>
                  <a:gd name="connsiteX6" fmla="*/ 104775 w 454025"/>
                  <a:gd name="connsiteY6" fmla="*/ 444500 h 638175"/>
                  <a:gd name="connsiteX7" fmla="*/ 63500 w 454025"/>
                  <a:gd name="connsiteY7" fmla="*/ 457200 h 638175"/>
                  <a:gd name="connsiteX8" fmla="*/ 63500 w 454025"/>
                  <a:gd name="connsiteY8" fmla="*/ 638175 h 638175"/>
                  <a:gd name="connsiteX9" fmla="*/ 454025 w 454025"/>
                  <a:gd name="connsiteY9" fmla="*/ 638175 h 638175"/>
                  <a:gd name="connsiteX10" fmla="*/ 434975 w 454025"/>
                  <a:gd name="connsiteY10" fmla="*/ 60325 h 638175"/>
                  <a:gd name="connsiteX0" fmla="*/ 434975 w 454025"/>
                  <a:gd name="connsiteY0" fmla="*/ 60325 h 638175"/>
                  <a:gd name="connsiteX1" fmla="*/ 355600 w 454025"/>
                  <a:gd name="connsiteY1" fmla="*/ 60325 h 638175"/>
                  <a:gd name="connsiteX2" fmla="*/ 355600 w 454025"/>
                  <a:gd name="connsiteY2" fmla="*/ 0 h 638175"/>
                  <a:gd name="connsiteX3" fmla="*/ 0 w 454025"/>
                  <a:gd name="connsiteY3" fmla="*/ 0 h 638175"/>
                  <a:gd name="connsiteX4" fmla="*/ 0 w 454025"/>
                  <a:gd name="connsiteY4" fmla="*/ 111125 h 638175"/>
                  <a:gd name="connsiteX5" fmla="*/ 104775 w 454025"/>
                  <a:gd name="connsiteY5" fmla="*/ 111125 h 638175"/>
                  <a:gd name="connsiteX6" fmla="*/ 104749 w 454025"/>
                  <a:gd name="connsiteY6" fmla="*/ 348358 h 638175"/>
                  <a:gd name="connsiteX7" fmla="*/ 104775 w 454025"/>
                  <a:gd name="connsiteY7" fmla="*/ 444500 h 638175"/>
                  <a:gd name="connsiteX8" fmla="*/ 63500 w 454025"/>
                  <a:gd name="connsiteY8" fmla="*/ 457200 h 638175"/>
                  <a:gd name="connsiteX9" fmla="*/ 63500 w 454025"/>
                  <a:gd name="connsiteY9" fmla="*/ 638175 h 638175"/>
                  <a:gd name="connsiteX10" fmla="*/ 454025 w 454025"/>
                  <a:gd name="connsiteY10" fmla="*/ 638175 h 638175"/>
                  <a:gd name="connsiteX11" fmla="*/ 434975 w 454025"/>
                  <a:gd name="connsiteY11" fmla="*/ 60325 h 638175"/>
                  <a:gd name="connsiteX0" fmla="*/ 434975 w 454025"/>
                  <a:gd name="connsiteY0" fmla="*/ 60325 h 638175"/>
                  <a:gd name="connsiteX1" fmla="*/ 355600 w 454025"/>
                  <a:gd name="connsiteY1" fmla="*/ 60325 h 638175"/>
                  <a:gd name="connsiteX2" fmla="*/ 355600 w 454025"/>
                  <a:gd name="connsiteY2" fmla="*/ 0 h 638175"/>
                  <a:gd name="connsiteX3" fmla="*/ 0 w 454025"/>
                  <a:gd name="connsiteY3" fmla="*/ 0 h 638175"/>
                  <a:gd name="connsiteX4" fmla="*/ 0 w 454025"/>
                  <a:gd name="connsiteY4" fmla="*/ 111125 h 638175"/>
                  <a:gd name="connsiteX5" fmla="*/ 104775 w 454025"/>
                  <a:gd name="connsiteY5" fmla="*/ 111125 h 638175"/>
                  <a:gd name="connsiteX6" fmla="*/ 104749 w 454025"/>
                  <a:gd name="connsiteY6" fmla="*/ 348358 h 638175"/>
                  <a:gd name="connsiteX7" fmla="*/ 183863 w 454025"/>
                  <a:gd name="connsiteY7" fmla="*/ 447675 h 638175"/>
                  <a:gd name="connsiteX8" fmla="*/ 63500 w 454025"/>
                  <a:gd name="connsiteY8" fmla="*/ 457200 h 638175"/>
                  <a:gd name="connsiteX9" fmla="*/ 63500 w 454025"/>
                  <a:gd name="connsiteY9" fmla="*/ 638175 h 638175"/>
                  <a:gd name="connsiteX10" fmla="*/ 454025 w 454025"/>
                  <a:gd name="connsiteY10" fmla="*/ 638175 h 638175"/>
                  <a:gd name="connsiteX11" fmla="*/ 434975 w 454025"/>
                  <a:gd name="connsiteY11" fmla="*/ 60325 h 638175"/>
                  <a:gd name="connsiteX0" fmla="*/ 434975 w 454025"/>
                  <a:gd name="connsiteY0" fmla="*/ 60325 h 638175"/>
                  <a:gd name="connsiteX1" fmla="*/ 355600 w 454025"/>
                  <a:gd name="connsiteY1" fmla="*/ 60325 h 638175"/>
                  <a:gd name="connsiteX2" fmla="*/ 355600 w 454025"/>
                  <a:gd name="connsiteY2" fmla="*/ 0 h 638175"/>
                  <a:gd name="connsiteX3" fmla="*/ 0 w 454025"/>
                  <a:gd name="connsiteY3" fmla="*/ 0 h 638175"/>
                  <a:gd name="connsiteX4" fmla="*/ 0 w 454025"/>
                  <a:gd name="connsiteY4" fmla="*/ 111125 h 638175"/>
                  <a:gd name="connsiteX5" fmla="*/ 104775 w 454025"/>
                  <a:gd name="connsiteY5" fmla="*/ 111125 h 638175"/>
                  <a:gd name="connsiteX6" fmla="*/ 104749 w 454025"/>
                  <a:gd name="connsiteY6" fmla="*/ 348358 h 638175"/>
                  <a:gd name="connsiteX7" fmla="*/ 201438 w 454025"/>
                  <a:gd name="connsiteY7" fmla="*/ 488950 h 638175"/>
                  <a:gd name="connsiteX8" fmla="*/ 63500 w 454025"/>
                  <a:gd name="connsiteY8" fmla="*/ 457200 h 638175"/>
                  <a:gd name="connsiteX9" fmla="*/ 63500 w 454025"/>
                  <a:gd name="connsiteY9" fmla="*/ 638175 h 638175"/>
                  <a:gd name="connsiteX10" fmla="*/ 454025 w 454025"/>
                  <a:gd name="connsiteY10" fmla="*/ 638175 h 638175"/>
                  <a:gd name="connsiteX11" fmla="*/ 434975 w 454025"/>
                  <a:gd name="connsiteY11" fmla="*/ 60325 h 638175"/>
                  <a:gd name="connsiteX0" fmla="*/ 434975 w 454025"/>
                  <a:gd name="connsiteY0" fmla="*/ 60325 h 638175"/>
                  <a:gd name="connsiteX1" fmla="*/ 355600 w 454025"/>
                  <a:gd name="connsiteY1" fmla="*/ 60325 h 638175"/>
                  <a:gd name="connsiteX2" fmla="*/ 355600 w 454025"/>
                  <a:gd name="connsiteY2" fmla="*/ 0 h 638175"/>
                  <a:gd name="connsiteX3" fmla="*/ 0 w 454025"/>
                  <a:gd name="connsiteY3" fmla="*/ 0 h 638175"/>
                  <a:gd name="connsiteX4" fmla="*/ 0 w 454025"/>
                  <a:gd name="connsiteY4" fmla="*/ 111125 h 638175"/>
                  <a:gd name="connsiteX5" fmla="*/ 104775 w 454025"/>
                  <a:gd name="connsiteY5" fmla="*/ 111125 h 638175"/>
                  <a:gd name="connsiteX6" fmla="*/ 104749 w 454025"/>
                  <a:gd name="connsiteY6" fmla="*/ 348358 h 638175"/>
                  <a:gd name="connsiteX7" fmla="*/ 201438 w 454025"/>
                  <a:gd name="connsiteY7" fmla="*/ 488950 h 638175"/>
                  <a:gd name="connsiteX8" fmla="*/ 63500 w 454025"/>
                  <a:gd name="connsiteY8" fmla="*/ 492125 h 638175"/>
                  <a:gd name="connsiteX9" fmla="*/ 63500 w 454025"/>
                  <a:gd name="connsiteY9" fmla="*/ 638175 h 638175"/>
                  <a:gd name="connsiteX10" fmla="*/ 454025 w 454025"/>
                  <a:gd name="connsiteY10" fmla="*/ 638175 h 638175"/>
                  <a:gd name="connsiteX11" fmla="*/ 434975 w 454025"/>
                  <a:gd name="connsiteY11" fmla="*/ 60325 h 638175"/>
                  <a:gd name="connsiteX0" fmla="*/ 434975 w 454025"/>
                  <a:gd name="connsiteY0" fmla="*/ 60325 h 638175"/>
                  <a:gd name="connsiteX1" fmla="*/ 355600 w 454025"/>
                  <a:gd name="connsiteY1" fmla="*/ 60325 h 638175"/>
                  <a:gd name="connsiteX2" fmla="*/ 355600 w 454025"/>
                  <a:gd name="connsiteY2" fmla="*/ 0 h 638175"/>
                  <a:gd name="connsiteX3" fmla="*/ 0 w 454025"/>
                  <a:gd name="connsiteY3" fmla="*/ 0 h 638175"/>
                  <a:gd name="connsiteX4" fmla="*/ 0 w 454025"/>
                  <a:gd name="connsiteY4" fmla="*/ 111125 h 638175"/>
                  <a:gd name="connsiteX5" fmla="*/ 104775 w 454025"/>
                  <a:gd name="connsiteY5" fmla="*/ 111125 h 638175"/>
                  <a:gd name="connsiteX6" fmla="*/ 104749 w 454025"/>
                  <a:gd name="connsiteY6" fmla="*/ 348358 h 638175"/>
                  <a:gd name="connsiteX7" fmla="*/ 201438 w 454025"/>
                  <a:gd name="connsiteY7" fmla="*/ 488950 h 638175"/>
                  <a:gd name="connsiteX8" fmla="*/ 63500 w 454025"/>
                  <a:gd name="connsiteY8" fmla="*/ 492125 h 638175"/>
                  <a:gd name="connsiteX9" fmla="*/ 63500 w 454025"/>
                  <a:gd name="connsiteY9" fmla="*/ 638175 h 638175"/>
                  <a:gd name="connsiteX10" fmla="*/ 454025 w 454025"/>
                  <a:gd name="connsiteY10" fmla="*/ 638175 h 638175"/>
                  <a:gd name="connsiteX11" fmla="*/ 434975 w 454025"/>
                  <a:gd name="connsiteY11" fmla="*/ 6032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025" h="638175">
                    <a:moveTo>
                      <a:pt x="434975" y="60325"/>
                    </a:moveTo>
                    <a:lnTo>
                      <a:pt x="355600" y="60325"/>
                    </a:lnTo>
                    <a:lnTo>
                      <a:pt x="355600" y="0"/>
                    </a:lnTo>
                    <a:lnTo>
                      <a:pt x="0" y="0"/>
                    </a:lnTo>
                    <a:lnTo>
                      <a:pt x="0" y="111125"/>
                    </a:lnTo>
                    <a:lnTo>
                      <a:pt x="104775" y="111125"/>
                    </a:lnTo>
                    <a:cubicBezTo>
                      <a:pt x="104766" y="190203"/>
                      <a:pt x="104758" y="269280"/>
                      <a:pt x="104749" y="348358"/>
                    </a:cubicBezTo>
                    <a:cubicBezTo>
                      <a:pt x="122333" y="387549"/>
                      <a:pt x="201429" y="456903"/>
                      <a:pt x="201438" y="488950"/>
                    </a:cubicBezTo>
                    <a:lnTo>
                      <a:pt x="63500" y="492125"/>
                    </a:lnTo>
                    <a:lnTo>
                      <a:pt x="63500" y="638175"/>
                    </a:lnTo>
                    <a:lnTo>
                      <a:pt x="454025" y="638175"/>
                    </a:lnTo>
                    <a:lnTo>
                      <a:pt x="434975" y="603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Graphic 34">
                <a:extLst>
                  <a:ext uri="{FF2B5EF4-FFF2-40B4-BE49-F238E27FC236}">
                    <a16:creationId xmlns:a16="http://schemas.microsoft.com/office/drawing/2014/main" id="{15C55B13-092F-4C72-B42E-C75EEA2FAEAE}"/>
                  </a:ext>
                  <a:ext uri="{C183D7F6-B498-43B3-948B-1728B52AA6E4}">
                    <adec:decorative xmlns:adec="http://schemas.microsoft.com/office/drawing/2017/decorative" val="1"/>
                  </a:ext>
                </a:extLst>
              </p:cNvPr>
              <p:cNvSpPr/>
              <p:nvPr/>
            </p:nvSpPr>
            <p:spPr>
              <a:xfrm>
                <a:off x="6561898" y="1766358"/>
                <a:ext cx="893345" cy="717383"/>
              </a:xfrm>
              <a:custGeom>
                <a:avLst/>
                <a:gdLst>
                  <a:gd name="connsiteX0" fmla="*/ 512320 w 893345"/>
                  <a:gd name="connsiteY0" fmla="*/ 448026 h 717383"/>
                  <a:gd name="connsiteX1" fmla="*/ 522472 w 893345"/>
                  <a:gd name="connsiteY1" fmla="*/ 448026 h 717383"/>
                  <a:gd name="connsiteX2" fmla="*/ 522472 w 893345"/>
                  <a:gd name="connsiteY2" fmla="*/ 413510 h 717383"/>
                  <a:gd name="connsiteX3" fmla="*/ 512320 w 893345"/>
                  <a:gd name="connsiteY3" fmla="*/ 413510 h 717383"/>
                  <a:gd name="connsiteX4" fmla="*/ 512320 w 893345"/>
                  <a:gd name="connsiteY4" fmla="*/ 448026 h 717383"/>
                  <a:gd name="connsiteX5" fmla="*/ 477128 w 893345"/>
                  <a:gd name="connsiteY5" fmla="*/ 0 h 717383"/>
                  <a:gd name="connsiteX6" fmla="*/ 426369 w 893345"/>
                  <a:gd name="connsiteY6" fmla="*/ 0 h 717383"/>
                  <a:gd name="connsiteX7" fmla="*/ 410803 w 893345"/>
                  <a:gd name="connsiteY7" fmla="*/ 177992 h 717383"/>
                  <a:gd name="connsiteX8" fmla="*/ 425693 w 893345"/>
                  <a:gd name="connsiteY8" fmla="*/ 177992 h 717383"/>
                  <a:gd name="connsiteX9" fmla="*/ 429076 w 893345"/>
                  <a:gd name="connsiteY9" fmla="*/ 137386 h 717383"/>
                  <a:gd name="connsiteX10" fmla="*/ 473744 w 893345"/>
                  <a:gd name="connsiteY10" fmla="*/ 177992 h 717383"/>
                  <a:gd name="connsiteX11" fmla="*/ 492693 w 893345"/>
                  <a:gd name="connsiteY11" fmla="*/ 177992 h 717383"/>
                  <a:gd name="connsiteX12" fmla="*/ 477128 w 893345"/>
                  <a:gd name="connsiteY12" fmla="*/ 0 h 717383"/>
                  <a:gd name="connsiteX13" fmla="*/ 462915 w 893345"/>
                  <a:gd name="connsiteY13" fmla="*/ 14889 h 717383"/>
                  <a:gd name="connsiteX14" fmla="*/ 464946 w 893345"/>
                  <a:gd name="connsiteY14" fmla="*/ 40607 h 717383"/>
                  <a:gd name="connsiteX15" fmla="*/ 446673 w 893345"/>
                  <a:gd name="connsiteY15" fmla="*/ 14889 h 717383"/>
                  <a:gd name="connsiteX16" fmla="*/ 462915 w 893345"/>
                  <a:gd name="connsiteY16" fmla="*/ 14889 h 717383"/>
                  <a:gd name="connsiteX17" fmla="*/ 439228 w 893345"/>
                  <a:gd name="connsiteY17" fmla="*/ 30455 h 717383"/>
                  <a:gd name="connsiteX18" fmla="*/ 465622 w 893345"/>
                  <a:gd name="connsiteY18" fmla="*/ 66324 h 717383"/>
                  <a:gd name="connsiteX19" fmla="*/ 432460 w 893345"/>
                  <a:gd name="connsiteY19" fmla="*/ 101516 h 717383"/>
                  <a:gd name="connsiteX20" fmla="*/ 439228 w 893345"/>
                  <a:gd name="connsiteY20" fmla="*/ 30455 h 717383"/>
                  <a:gd name="connsiteX21" fmla="*/ 433814 w 893345"/>
                  <a:gd name="connsiteY21" fmla="*/ 121820 h 717383"/>
                  <a:gd name="connsiteX22" fmla="*/ 469006 w 893345"/>
                  <a:gd name="connsiteY22" fmla="*/ 84597 h 717383"/>
                  <a:gd name="connsiteX23" fmla="*/ 475774 w 893345"/>
                  <a:gd name="connsiteY23" fmla="*/ 159719 h 717383"/>
                  <a:gd name="connsiteX24" fmla="*/ 433814 w 893345"/>
                  <a:gd name="connsiteY24" fmla="*/ 121820 h 717383"/>
                  <a:gd name="connsiteX25" fmla="*/ 825668 w 893345"/>
                  <a:gd name="connsiteY25" fmla="*/ 39253 h 717383"/>
                  <a:gd name="connsiteX26" fmla="*/ 749192 w 893345"/>
                  <a:gd name="connsiteY26" fmla="*/ 140769 h 717383"/>
                  <a:gd name="connsiteX27" fmla="*/ 519088 w 893345"/>
                  <a:gd name="connsiteY27" fmla="*/ 271387 h 717383"/>
                  <a:gd name="connsiteX28" fmla="*/ 517734 w 893345"/>
                  <a:gd name="connsiteY28" fmla="*/ 272064 h 717383"/>
                  <a:gd name="connsiteX29" fmla="*/ 517734 w 893345"/>
                  <a:gd name="connsiteY29" fmla="*/ 289660 h 717383"/>
                  <a:gd name="connsiteX30" fmla="*/ 726181 w 893345"/>
                  <a:gd name="connsiteY30" fmla="*/ 171224 h 717383"/>
                  <a:gd name="connsiteX31" fmla="*/ 567816 w 893345"/>
                  <a:gd name="connsiteY31" fmla="*/ 381025 h 717383"/>
                  <a:gd name="connsiteX32" fmla="*/ 586765 w 893345"/>
                  <a:gd name="connsiteY32" fmla="*/ 381025 h 717383"/>
                  <a:gd name="connsiteX33" fmla="*/ 627372 w 893345"/>
                  <a:gd name="connsiteY33" fmla="*/ 326883 h 717383"/>
                  <a:gd name="connsiteX34" fmla="*/ 650382 w 893345"/>
                  <a:gd name="connsiteY34" fmla="*/ 381025 h 717383"/>
                  <a:gd name="connsiteX35" fmla="*/ 678807 w 893345"/>
                  <a:gd name="connsiteY35" fmla="*/ 381025 h 717383"/>
                  <a:gd name="connsiteX36" fmla="*/ 871012 w 893345"/>
                  <a:gd name="connsiteY36" fmla="*/ 54819 h 717383"/>
                  <a:gd name="connsiteX37" fmla="*/ 899436 w 893345"/>
                  <a:gd name="connsiteY37" fmla="*/ 54819 h 717383"/>
                  <a:gd name="connsiteX38" fmla="*/ 899436 w 893345"/>
                  <a:gd name="connsiteY38" fmla="*/ 39253 h 717383"/>
                  <a:gd name="connsiteX39" fmla="*/ 825668 w 893345"/>
                  <a:gd name="connsiteY39" fmla="*/ 39253 h 717383"/>
                  <a:gd name="connsiteX40" fmla="*/ 664595 w 893345"/>
                  <a:gd name="connsiteY40" fmla="*/ 375611 h 717383"/>
                  <a:gd name="connsiteX41" fmla="*/ 640231 w 893345"/>
                  <a:gd name="connsiteY41" fmla="*/ 318085 h 717383"/>
                  <a:gd name="connsiteX42" fmla="*/ 703848 w 893345"/>
                  <a:gd name="connsiteY42" fmla="*/ 309287 h 717383"/>
                  <a:gd name="connsiteX43" fmla="*/ 664595 w 893345"/>
                  <a:gd name="connsiteY43" fmla="*/ 375611 h 717383"/>
                  <a:gd name="connsiteX44" fmla="*/ 645645 w 893345"/>
                  <a:gd name="connsiteY44" fmla="*/ 302519 h 717383"/>
                  <a:gd name="connsiteX45" fmla="*/ 691666 w 893345"/>
                  <a:gd name="connsiteY45" fmla="*/ 241609 h 717383"/>
                  <a:gd name="connsiteX46" fmla="*/ 707908 w 893345"/>
                  <a:gd name="connsiteY46" fmla="*/ 293721 h 717383"/>
                  <a:gd name="connsiteX47" fmla="*/ 645645 w 893345"/>
                  <a:gd name="connsiteY47" fmla="*/ 302519 h 717383"/>
                  <a:gd name="connsiteX48" fmla="*/ 720090 w 893345"/>
                  <a:gd name="connsiteY48" fmla="*/ 281539 h 717383"/>
                  <a:gd name="connsiteX49" fmla="*/ 704525 w 893345"/>
                  <a:gd name="connsiteY49" fmla="*/ 231458 h 717383"/>
                  <a:gd name="connsiteX50" fmla="*/ 753253 w 893345"/>
                  <a:gd name="connsiteY50" fmla="*/ 224690 h 717383"/>
                  <a:gd name="connsiteX51" fmla="*/ 720090 w 893345"/>
                  <a:gd name="connsiteY51" fmla="*/ 281539 h 717383"/>
                  <a:gd name="connsiteX52" fmla="*/ 711292 w 893345"/>
                  <a:gd name="connsiteY52" fmla="*/ 215215 h 717383"/>
                  <a:gd name="connsiteX53" fmla="*/ 753253 w 893345"/>
                  <a:gd name="connsiteY53" fmla="*/ 159719 h 717383"/>
                  <a:gd name="connsiteX54" fmla="*/ 759343 w 893345"/>
                  <a:gd name="connsiteY54" fmla="*/ 208447 h 717383"/>
                  <a:gd name="connsiteX55" fmla="*/ 711292 w 893345"/>
                  <a:gd name="connsiteY55" fmla="*/ 215215 h 717383"/>
                  <a:gd name="connsiteX56" fmla="*/ 772879 w 893345"/>
                  <a:gd name="connsiteY56" fmla="*/ 192205 h 717383"/>
                  <a:gd name="connsiteX57" fmla="*/ 767465 w 893345"/>
                  <a:gd name="connsiteY57" fmla="*/ 146184 h 717383"/>
                  <a:gd name="connsiteX58" fmla="*/ 806718 w 893345"/>
                  <a:gd name="connsiteY58" fmla="*/ 136032 h 717383"/>
                  <a:gd name="connsiteX59" fmla="*/ 772879 w 893345"/>
                  <a:gd name="connsiteY59" fmla="*/ 192205 h 717383"/>
                  <a:gd name="connsiteX60" fmla="*/ 778293 w 893345"/>
                  <a:gd name="connsiteY60" fmla="*/ 127911 h 717383"/>
                  <a:gd name="connsiteX61" fmla="*/ 809425 w 893345"/>
                  <a:gd name="connsiteY61" fmla="*/ 86627 h 717383"/>
                  <a:gd name="connsiteX62" fmla="*/ 813486 w 893345"/>
                  <a:gd name="connsiteY62" fmla="*/ 118436 h 717383"/>
                  <a:gd name="connsiteX63" fmla="*/ 778293 w 893345"/>
                  <a:gd name="connsiteY63" fmla="*/ 127911 h 717383"/>
                  <a:gd name="connsiteX64" fmla="*/ 826344 w 893345"/>
                  <a:gd name="connsiteY64" fmla="*/ 101516 h 717383"/>
                  <a:gd name="connsiteX65" fmla="*/ 822284 w 893345"/>
                  <a:gd name="connsiteY65" fmla="*/ 69708 h 717383"/>
                  <a:gd name="connsiteX66" fmla="*/ 833112 w 893345"/>
                  <a:gd name="connsiteY66" fmla="*/ 54819 h 717383"/>
                  <a:gd name="connsiteX67" fmla="*/ 853415 w 893345"/>
                  <a:gd name="connsiteY67" fmla="*/ 54819 h 717383"/>
                  <a:gd name="connsiteX68" fmla="*/ 826344 w 893345"/>
                  <a:gd name="connsiteY68" fmla="*/ 101516 h 717383"/>
                  <a:gd name="connsiteX69" fmla="*/ 0 w 893345"/>
                  <a:gd name="connsiteY69" fmla="*/ 207770 h 717383"/>
                  <a:gd name="connsiteX70" fmla="*/ 0 w 893345"/>
                  <a:gd name="connsiteY70" fmla="*/ 222659 h 717383"/>
                  <a:gd name="connsiteX71" fmla="*/ 142123 w 893345"/>
                  <a:gd name="connsiteY71" fmla="*/ 222659 h 717383"/>
                  <a:gd name="connsiteX72" fmla="*/ 142123 w 893345"/>
                  <a:gd name="connsiteY72" fmla="*/ 261912 h 717383"/>
                  <a:gd name="connsiteX73" fmla="*/ 189497 w 893345"/>
                  <a:gd name="connsiteY73" fmla="*/ 261912 h 717383"/>
                  <a:gd name="connsiteX74" fmla="*/ 189497 w 893345"/>
                  <a:gd name="connsiteY74" fmla="*/ 222659 h 717383"/>
                  <a:gd name="connsiteX75" fmla="*/ 206417 w 893345"/>
                  <a:gd name="connsiteY75" fmla="*/ 222659 h 717383"/>
                  <a:gd name="connsiteX76" fmla="*/ 206417 w 893345"/>
                  <a:gd name="connsiteY76" fmla="*/ 207770 h 717383"/>
                  <a:gd name="connsiteX77" fmla="*/ 0 w 893345"/>
                  <a:gd name="connsiteY77" fmla="*/ 207770 h 717383"/>
                  <a:gd name="connsiteX78" fmla="*/ 216569 w 893345"/>
                  <a:gd name="connsiteY78" fmla="*/ 675423 h 717383"/>
                  <a:gd name="connsiteX79" fmla="*/ 216569 w 893345"/>
                  <a:gd name="connsiteY79" fmla="*/ 609099 h 717383"/>
                  <a:gd name="connsiteX80" fmla="*/ 248377 w 893345"/>
                  <a:gd name="connsiteY80" fmla="*/ 512997 h 717383"/>
                  <a:gd name="connsiteX81" fmla="*/ 198972 w 893345"/>
                  <a:gd name="connsiteY81" fmla="*/ 512997 h 717383"/>
                  <a:gd name="connsiteX82" fmla="*/ 188821 w 893345"/>
                  <a:gd name="connsiteY82" fmla="*/ 512997 h 717383"/>
                  <a:gd name="connsiteX83" fmla="*/ 150921 w 893345"/>
                  <a:gd name="connsiteY83" fmla="*/ 512997 h 717383"/>
                  <a:gd name="connsiteX84" fmla="*/ 183406 w 893345"/>
                  <a:gd name="connsiteY84" fmla="*/ 611129 h 717383"/>
                  <a:gd name="connsiteX85" fmla="*/ 183406 w 893345"/>
                  <a:gd name="connsiteY85" fmla="*/ 675423 h 717383"/>
                  <a:gd name="connsiteX86" fmla="*/ 173255 w 893345"/>
                  <a:gd name="connsiteY86" fmla="*/ 675423 h 717383"/>
                  <a:gd name="connsiteX87" fmla="*/ 123173 w 893345"/>
                  <a:gd name="connsiteY87" fmla="*/ 675423 h 717383"/>
                  <a:gd name="connsiteX88" fmla="*/ 123173 w 893345"/>
                  <a:gd name="connsiteY88" fmla="*/ 689635 h 717383"/>
                  <a:gd name="connsiteX89" fmla="*/ 414864 w 893345"/>
                  <a:gd name="connsiteY89" fmla="*/ 689635 h 717383"/>
                  <a:gd name="connsiteX90" fmla="*/ 414864 w 893345"/>
                  <a:gd name="connsiteY90" fmla="*/ 675423 h 717383"/>
                  <a:gd name="connsiteX91" fmla="*/ 226720 w 893345"/>
                  <a:gd name="connsiteY91" fmla="*/ 675423 h 717383"/>
                  <a:gd name="connsiteX92" fmla="*/ 216569 w 893345"/>
                  <a:gd name="connsiteY92" fmla="*/ 675423 h 717383"/>
                  <a:gd name="connsiteX93" fmla="*/ 559018 w 893345"/>
                  <a:gd name="connsiteY93" fmla="*/ 675423 h 717383"/>
                  <a:gd name="connsiteX94" fmla="*/ 548866 w 893345"/>
                  <a:gd name="connsiteY94" fmla="*/ 675423 h 717383"/>
                  <a:gd name="connsiteX95" fmla="*/ 548866 w 893345"/>
                  <a:gd name="connsiteY95" fmla="*/ 609099 h 717383"/>
                  <a:gd name="connsiteX96" fmla="*/ 580674 w 893345"/>
                  <a:gd name="connsiteY96" fmla="*/ 512997 h 717383"/>
                  <a:gd name="connsiteX97" fmla="*/ 483895 w 893345"/>
                  <a:gd name="connsiteY97" fmla="*/ 512997 h 717383"/>
                  <a:gd name="connsiteX98" fmla="*/ 516381 w 893345"/>
                  <a:gd name="connsiteY98" fmla="*/ 611129 h 717383"/>
                  <a:gd name="connsiteX99" fmla="*/ 516381 w 893345"/>
                  <a:gd name="connsiteY99" fmla="*/ 675423 h 717383"/>
                  <a:gd name="connsiteX100" fmla="*/ 506229 w 893345"/>
                  <a:gd name="connsiteY100" fmla="*/ 675423 h 717383"/>
                  <a:gd name="connsiteX101" fmla="*/ 435844 w 893345"/>
                  <a:gd name="connsiteY101" fmla="*/ 675423 h 717383"/>
                  <a:gd name="connsiteX102" fmla="*/ 435844 w 893345"/>
                  <a:gd name="connsiteY102" fmla="*/ 689635 h 717383"/>
                  <a:gd name="connsiteX103" fmla="*/ 810102 w 893345"/>
                  <a:gd name="connsiteY103" fmla="*/ 689635 h 717383"/>
                  <a:gd name="connsiteX104" fmla="*/ 810102 w 893345"/>
                  <a:gd name="connsiteY104" fmla="*/ 675423 h 717383"/>
                  <a:gd name="connsiteX105" fmla="*/ 559018 w 893345"/>
                  <a:gd name="connsiteY105" fmla="*/ 675423 h 717383"/>
                  <a:gd name="connsiteX106" fmla="*/ 344479 w 893345"/>
                  <a:gd name="connsiteY106" fmla="*/ 718060 h 717383"/>
                  <a:gd name="connsiteX107" fmla="*/ 624665 w 893345"/>
                  <a:gd name="connsiteY107" fmla="*/ 718060 h 717383"/>
                  <a:gd name="connsiteX108" fmla="*/ 624665 w 893345"/>
                  <a:gd name="connsiteY108" fmla="*/ 703848 h 717383"/>
                  <a:gd name="connsiteX109" fmla="*/ 344479 w 893345"/>
                  <a:gd name="connsiteY109" fmla="*/ 703848 h 717383"/>
                  <a:gd name="connsiteX110" fmla="*/ 344479 w 893345"/>
                  <a:gd name="connsiteY110" fmla="*/ 718060 h 717383"/>
                  <a:gd name="connsiteX111" fmla="*/ 202356 w 893345"/>
                  <a:gd name="connsiteY111" fmla="*/ 718060 h 717383"/>
                  <a:gd name="connsiteX112" fmla="*/ 322146 w 893345"/>
                  <a:gd name="connsiteY112" fmla="*/ 718060 h 717383"/>
                  <a:gd name="connsiteX113" fmla="*/ 322146 w 893345"/>
                  <a:gd name="connsiteY113" fmla="*/ 703848 h 717383"/>
                  <a:gd name="connsiteX114" fmla="*/ 202356 w 893345"/>
                  <a:gd name="connsiteY114" fmla="*/ 703848 h 717383"/>
                  <a:gd name="connsiteX115" fmla="*/ 202356 w 893345"/>
                  <a:gd name="connsiteY115" fmla="*/ 718060 h 717383"/>
                  <a:gd name="connsiteX116" fmla="*/ 14212 w 893345"/>
                  <a:gd name="connsiteY116" fmla="*/ 688958 h 717383"/>
                  <a:gd name="connsiteX117" fmla="*/ 102193 w 893345"/>
                  <a:gd name="connsiteY117" fmla="*/ 688958 h 717383"/>
                  <a:gd name="connsiteX118" fmla="*/ 102193 w 893345"/>
                  <a:gd name="connsiteY118" fmla="*/ 674746 h 717383"/>
                  <a:gd name="connsiteX119" fmla="*/ 14212 w 893345"/>
                  <a:gd name="connsiteY119" fmla="*/ 674746 h 717383"/>
                  <a:gd name="connsiteX120" fmla="*/ 14212 w 893345"/>
                  <a:gd name="connsiteY120" fmla="*/ 688958 h 717383"/>
                  <a:gd name="connsiteX121" fmla="*/ 659181 w 893345"/>
                  <a:gd name="connsiteY121" fmla="*/ 467653 h 717383"/>
                  <a:gd name="connsiteX122" fmla="*/ 648352 w 893345"/>
                  <a:gd name="connsiteY122" fmla="*/ 467653 h 717383"/>
                  <a:gd name="connsiteX123" fmla="*/ 648352 w 893345"/>
                  <a:gd name="connsiteY123" fmla="*/ 467653 h 717383"/>
                  <a:gd name="connsiteX124" fmla="*/ 72415 w 893345"/>
                  <a:gd name="connsiteY124" fmla="*/ 467653 h 717383"/>
                  <a:gd name="connsiteX125" fmla="*/ 72415 w 893345"/>
                  <a:gd name="connsiteY125" fmla="*/ 467653 h 717383"/>
                  <a:gd name="connsiteX126" fmla="*/ 70385 w 893345"/>
                  <a:gd name="connsiteY126" fmla="*/ 467653 h 717383"/>
                  <a:gd name="connsiteX127" fmla="*/ 70385 w 893345"/>
                  <a:gd name="connsiteY127" fmla="*/ 272064 h 717383"/>
                  <a:gd name="connsiteX128" fmla="*/ 131295 w 893345"/>
                  <a:gd name="connsiteY128" fmla="*/ 272064 h 717383"/>
                  <a:gd name="connsiteX129" fmla="*/ 188821 w 893345"/>
                  <a:gd name="connsiteY129" fmla="*/ 272064 h 717383"/>
                  <a:gd name="connsiteX130" fmla="*/ 188821 w 893345"/>
                  <a:gd name="connsiteY130" fmla="*/ 279509 h 717383"/>
                  <a:gd name="connsiteX131" fmla="*/ 198972 w 893345"/>
                  <a:gd name="connsiteY131" fmla="*/ 279509 h 717383"/>
                  <a:gd name="connsiteX132" fmla="*/ 198972 w 893345"/>
                  <a:gd name="connsiteY132" fmla="*/ 272064 h 717383"/>
                  <a:gd name="connsiteX133" fmla="*/ 389823 w 893345"/>
                  <a:gd name="connsiteY133" fmla="*/ 272064 h 717383"/>
                  <a:gd name="connsiteX134" fmla="*/ 389823 w 893345"/>
                  <a:gd name="connsiteY134" fmla="*/ 188144 h 717383"/>
                  <a:gd name="connsiteX135" fmla="*/ 505552 w 893345"/>
                  <a:gd name="connsiteY135" fmla="*/ 188144 h 717383"/>
                  <a:gd name="connsiteX136" fmla="*/ 505552 w 893345"/>
                  <a:gd name="connsiteY136" fmla="*/ 381025 h 717383"/>
                  <a:gd name="connsiteX137" fmla="*/ 494724 w 893345"/>
                  <a:gd name="connsiteY137" fmla="*/ 381025 h 717383"/>
                  <a:gd name="connsiteX138" fmla="*/ 494724 w 893345"/>
                  <a:gd name="connsiteY138" fmla="*/ 391177 h 717383"/>
                  <a:gd name="connsiteX139" fmla="*/ 658504 w 893345"/>
                  <a:gd name="connsiteY139" fmla="*/ 391177 h 717383"/>
                  <a:gd name="connsiteX140" fmla="*/ 658504 w 893345"/>
                  <a:gd name="connsiteY140" fmla="*/ 467653 h 71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93345" h="717383">
                    <a:moveTo>
                      <a:pt x="512320" y="448026"/>
                    </a:moveTo>
                    <a:lnTo>
                      <a:pt x="522472" y="448026"/>
                    </a:lnTo>
                    <a:lnTo>
                      <a:pt x="522472" y="413510"/>
                    </a:lnTo>
                    <a:lnTo>
                      <a:pt x="512320" y="413510"/>
                    </a:lnTo>
                    <a:lnTo>
                      <a:pt x="512320" y="448026"/>
                    </a:lnTo>
                    <a:close/>
                    <a:moveTo>
                      <a:pt x="477128" y="0"/>
                    </a:moveTo>
                    <a:lnTo>
                      <a:pt x="426369" y="0"/>
                    </a:lnTo>
                    <a:lnTo>
                      <a:pt x="410803" y="177992"/>
                    </a:lnTo>
                    <a:lnTo>
                      <a:pt x="425693" y="177992"/>
                    </a:lnTo>
                    <a:lnTo>
                      <a:pt x="429076" y="137386"/>
                    </a:lnTo>
                    <a:lnTo>
                      <a:pt x="473744" y="177992"/>
                    </a:lnTo>
                    <a:lnTo>
                      <a:pt x="492693" y="177992"/>
                    </a:lnTo>
                    <a:lnTo>
                      <a:pt x="477128" y="0"/>
                    </a:lnTo>
                    <a:close/>
                    <a:moveTo>
                      <a:pt x="462915" y="14889"/>
                    </a:moveTo>
                    <a:lnTo>
                      <a:pt x="464946" y="40607"/>
                    </a:lnTo>
                    <a:lnTo>
                      <a:pt x="446673" y="14889"/>
                    </a:lnTo>
                    <a:lnTo>
                      <a:pt x="462915" y="14889"/>
                    </a:lnTo>
                    <a:close/>
                    <a:moveTo>
                      <a:pt x="439228" y="30455"/>
                    </a:moveTo>
                    <a:lnTo>
                      <a:pt x="465622" y="66324"/>
                    </a:lnTo>
                    <a:lnTo>
                      <a:pt x="432460" y="101516"/>
                    </a:lnTo>
                    <a:lnTo>
                      <a:pt x="439228" y="30455"/>
                    </a:lnTo>
                    <a:close/>
                    <a:moveTo>
                      <a:pt x="433814" y="121820"/>
                    </a:moveTo>
                    <a:lnTo>
                      <a:pt x="469006" y="84597"/>
                    </a:lnTo>
                    <a:lnTo>
                      <a:pt x="475774" y="159719"/>
                    </a:lnTo>
                    <a:lnTo>
                      <a:pt x="433814" y="121820"/>
                    </a:lnTo>
                    <a:close/>
                    <a:moveTo>
                      <a:pt x="825668" y="39253"/>
                    </a:moveTo>
                    <a:lnTo>
                      <a:pt x="749192" y="140769"/>
                    </a:lnTo>
                    <a:lnTo>
                      <a:pt x="519088" y="271387"/>
                    </a:lnTo>
                    <a:lnTo>
                      <a:pt x="517734" y="272064"/>
                    </a:lnTo>
                    <a:lnTo>
                      <a:pt x="517734" y="289660"/>
                    </a:lnTo>
                    <a:lnTo>
                      <a:pt x="726181" y="171224"/>
                    </a:lnTo>
                    <a:lnTo>
                      <a:pt x="567816" y="381025"/>
                    </a:lnTo>
                    <a:lnTo>
                      <a:pt x="586765" y="381025"/>
                    </a:lnTo>
                    <a:lnTo>
                      <a:pt x="627372" y="326883"/>
                    </a:lnTo>
                    <a:lnTo>
                      <a:pt x="650382" y="381025"/>
                    </a:lnTo>
                    <a:lnTo>
                      <a:pt x="678807" y="381025"/>
                    </a:lnTo>
                    <a:lnTo>
                      <a:pt x="871012" y="54819"/>
                    </a:lnTo>
                    <a:lnTo>
                      <a:pt x="899436" y="54819"/>
                    </a:lnTo>
                    <a:lnTo>
                      <a:pt x="899436" y="39253"/>
                    </a:lnTo>
                    <a:lnTo>
                      <a:pt x="825668" y="39253"/>
                    </a:lnTo>
                    <a:close/>
                    <a:moveTo>
                      <a:pt x="664595" y="375611"/>
                    </a:moveTo>
                    <a:lnTo>
                      <a:pt x="640231" y="318085"/>
                    </a:lnTo>
                    <a:lnTo>
                      <a:pt x="703848" y="309287"/>
                    </a:lnTo>
                    <a:lnTo>
                      <a:pt x="664595" y="375611"/>
                    </a:lnTo>
                    <a:close/>
                    <a:moveTo>
                      <a:pt x="645645" y="302519"/>
                    </a:moveTo>
                    <a:lnTo>
                      <a:pt x="691666" y="241609"/>
                    </a:lnTo>
                    <a:lnTo>
                      <a:pt x="707908" y="293721"/>
                    </a:lnTo>
                    <a:lnTo>
                      <a:pt x="645645" y="302519"/>
                    </a:lnTo>
                    <a:close/>
                    <a:moveTo>
                      <a:pt x="720090" y="281539"/>
                    </a:moveTo>
                    <a:lnTo>
                      <a:pt x="704525" y="231458"/>
                    </a:lnTo>
                    <a:lnTo>
                      <a:pt x="753253" y="224690"/>
                    </a:lnTo>
                    <a:lnTo>
                      <a:pt x="720090" y="281539"/>
                    </a:lnTo>
                    <a:close/>
                    <a:moveTo>
                      <a:pt x="711292" y="215215"/>
                    </a:moveTo>
                    <a:lnTo>
                      <a:pt x="753253" y="159719"/>
                    </a:lnTo>
                    <a:lnTo>
                      <a:pt x="759343" y="208447"/>
                    </a:lnTo>
                    <a:lnTo>
                      <a:pt x="711292" y="215215"/>
                    </a:lnTo>
                    <a:close/>
                    <a:moveTo>
                      <a:pt x="772879" y="192205"/>
                    </a:moveTo>
                    <a:lnTo>
                      <a:pt x="767465" y="146184"/>
                    </a:lnTo>
                    <a:lnTo>
                      <a:pt x="806718" y="136032"/>
                    </a:lnTo>
                    <a:lnTo>
                      <a:pt x="772879" y="192205"/>
                    </a:lnTo>
                    <a:close/>
                    <a:moveTo>
                      <a:pt x="778293" y="127911"/>
                    </a:moveTo>
                    <a:lnTo>
                      <a:pt x="809425" y="86627"/>
                    </a:lnTo>
                    <a:lnTo>
                      <a:pt x="813486" y="118436"/>
                    </a:lnTo>
                    <a:lnTo>
                      <a:pt x="778293" y="127911"/>
                    </a:lnTo>
                    <a:close/>
                    <a:moveTo>
                      <a:pt x="826344" y="101516"/>
                    </a:moveTo>
                    <a:lnTo>
                      <a:pt x="822284" y="69708"/>
                    </a:lnTo>
                    <a:lnTo>
                      <a:pt x="833112" y="54819"/>
                    </a:lnTo>
                    <a:lnTo>
                      <a:pt x="853415" y="54819"/>
                    </a:lnTo>
                    <a:lnTo>
                      <a:pt x="826344" y="101516"/>
                    </a:lnTo>
                    <a:close/>
                    <a:moveTo>
                      <a:pt x="0" y="207770"/>
                    </a:moveTo>
                    <a:lnTo>
                      <a:pt x="0" y="222659"/>
                    </a:lnTo>
                    <a:lnTo>
                      <a:pt x="142123" y="222659"/>
                    </a:lnTo>
                    <a:lnTo>
                      <a:pt x="142123" y="261912"/>
                    </a:lnTo>
                    <a:lnTo>
                      <a:pt x="189497" y="261912"/>
                    </a:lnTo>
                    <a:lnTo>
                      <a:pt x="189497" y="222659"/>
                    </a:lnTo>
                    <a:lnTo>
                      <a:pt x="206417" y="222659"/>
                    </a:lnTo>
                    <a:lnTo>
                      <a:pt x="206417" y="207770"/>
                    </a:lnTo>
                    <a:lnTo>
                      <a:pt x="0" y="207770"/>
                    </a:lnTo>
                    <a:close/>
                    <a:moveTo>
                      <a:pt x="216569" y="675423"/>
                    </a:moveTo>
                    <a:lnTo>
                      <a:pt x="216569" y="609099"/>
                    </a:lnTo>
                    <a:lnTo>
                      <a:pt x="248377" y="512997"/>
                    </a:lnTo>
                    <a:lnTo>
                      <a:pt x="198972" y="512997"/>
                    </a:lnTo>
                    <a:lnTo>
                      <a:pt x="188821" y="512997"/>
                    </a:lnTo>
                    <a:lnTo>
                      <a:pt x="150921" y="512997"/>
                    </a:lnTo>
                    <a:lnTo>
                      <a:pt x="183406" y="611129"/>
                    </a:lnTo>
                    <a:lnTo>
                      <a:pt x="183406" y="675423"/>
                    </a:lnTo>
                    <a:lnTo>
                      <a:pt x="173255" y="675423"/>
                    </a:lnTo>
                    <a:lnTo>
                      <a:pt x="123173" y="675423"/>
                    </a:lnTo>
                    <a:lnTo>
                      <a:pt x="123173" y="689635"/>
                    </a:lnTo>
                    <a:lnTo>
                      <a:pt x="414864" y="689635"/>
                    </a:lnTo>
                    <a:lnTo>
                      <a:pt x="414864" y="675423"/>
                    </a:lnTo>
                    <a:lnTo>
                      <a:pt x="226720" y="675423"/>
                    </a:lnTo>
                    <a:lnTo>
                      <a:pt x="216569" y="675423"/>
                    </a:lnTo>
                    <a:close/>
                    <a:moveTo>
                      <a:pt x="559018" y="675423"/>
                    </a:moveTo>
                    <a:lnTo>
                      <a:pt x="548866" y="675423"/>
                    </a:lnTo>
                    <a:lnTo>
                      <a:pt x="548866" y="609099"/>
                    </a:lnTo>
                    <a:lnTo>
                      <a:pt x="580674" y="512997"/>
                    </a:lnTo>
                    <a:lnTo>
                      <a:pt x="483895" y="512997"/>
                    </a:lnTo>
                    <a:lnTo>
                      <a:pt x="516381" y="611129"/>
                    </a:lnTo>
                    <a:lnTo>
                      <a:pt x="516381" y="675423"/>
                    </a:lnTo>
                    <a:lnTo>
                      <a:pt x="506229" y="675423"/>
                    </a:lnTo>
                    <a:lnTo>
                      <a:pt x="435844" y="675423"/>
                    </a:lnTo>
                    <a:lnTo>
                      <a:pt x="435844" y="689635"/>
                    </a:lnTo>
                    <a:lnTo>
                      <a:pt x="810102" y="689635"/>
                    </a:lnTo>
                    <a:lnTo>
                      <a:pt x="810102" y="675423"/>
                    </a:lnTo>
                    <a:lnTo>
                      <a:pt x="559018" y="675423"/>
                    </a:lnTo>
                    <a:close/>
                    <a:moveTo>
                      <a:pt x="344479" y="718060"/>
                    </a:moveTo>
                    <a:lnTo>
                      <a:pt x="624665" y="718060"/>
                    </a:lnTo>
                    <a:lnTo>
                      <a:pt x="624665" y="703848"/>
                    </a:lnTo>
                    <a:lnTo>
                      <a:pt x="344479" y="703848"/>
                    </a:lnTo>
                    <a:lnTo>
                      <a:pt x="344479" y="718060"/>
                    </a:lnTo>
                    <a:close/>
                    <a:moveTo>
                      <a:pt x="202356" y="718060"/>
                    </a:moveTo>
                    <a:lnTo>
                      <a:pt x="322146" y="718060"/>
                    </a:lnTo>
                    <a:lnTo>
                      <a:pt x="322146" y="703848"/>
                    </a:lnTo>
                    <a:lnTo>
                      <a:pt x="202356" y="703848"/>
                    </a:lnTo>
                    <a:lnTo>
                      <a:pt x="202356" y="718060"/>
                    </a:lnTo>
                    <a:close/>
                    <a:moveTo>
                      <a:pt x="14212" y="688958"/>
                    </a:moveTo>
                    <a:lnTo>
                      <a:pt x="102193" y="688958"/>
                    </a:lnTo>
                    <a:lnTo>
                      <a:pt x="102193" y="674746"/>
                    </a:lnTo>
                    <a:lnTo>
                      <a:pt x="14212" y="674746"/>
                    </a:lnTo>
                    <a:lnTo>
                      <a:pt x="14212" y="688958"/>
                    </a:lnTo>
                    <a:close/>
                    <a:moveTo>
                      <a:pt x="659181" y="467653"/>
                    </a:moveTo>
                    <a:lnTo>
                      <a:pt x="648352" y="467653"/>
                    </a:lnTo>
                    <a:lnTo>
                      <a:pt x="648352" y="467653"/>
                    </a:lnTo>
                    <a:lnTo>
                      <a:pt x="72415" y="467653"/>
                    </a:lnTo>
                    <a:lnTo>
                      <a:pt x="72415" y="467653"/>
                    </a:lnTo>
                    <a:lnTo>
                      <a:pt x="70385" y="467653"/>
                    </a:lnTo>
                    <a:lnTo>
                      <a:pt x="70385" y="272064"/>
                    </a:lnTo>
                    <a:lnTo>
                      <a:pt x="131295" y="272064"/>
                    </a:lnTo>
                    <a:lnTo>
                      <a:pt x="188821" y="272064"/>
                    </a:lnTo>
                    <a:lnTo>
                      <a:pt x="188821" y="279509"/>
                    </a:lnTo>
                    <a:lnTo>
                      <a:pt x="198972" y="279509"/>
                    </a:lnTo>
                    <a:lnTo>
                      <a:pt x="198972" y="272064"/>
                    </a:lnTo>
                    <a:lnTo>
                      <a:pt x="389823" y="272064"/>
                    </a:lnTo>
                    <a:lnTo>
                      <a:pt x="389823" y="188144"/>
                    </a:lnTo>
                    <a:lnTo>
                      <a:pt x="505552" y="188144"/>
                    </a:lnTo>
                    <a:lnTo>
                      <a:pt x="505552" y="381025"/>
                    </a:lnTo>
                    <a:lnTo>
                      <a:pt x="494724" y="381025"/>
                    </a:lnTo>
                    <a:lnTo>
                      <a:pt x="494724" y="391177"/>
                    </a:lnTo>
                    <a:lnTo>
                      <a:pt x="658504" y="391177"/>
                    </a:lnTo>
                    <a:lnTo>
                      <a:pt x="658504" y="467653"/>
                    </a:lnTo>
                    <a:close/>
                  </a:path>
                </a:pathLst>
              </a:custGeom>
              <a:gradFill>
                <a:gsLst>
                  <a:gs pos="0">
                    <a:schemeClr val="tx1">
                      <a:lumMod val="50000"/>
                      <a:lumOff val="50000"/>
                    </a:schemeClr>
                  </a:gs>
                  <a:gs pos="100000">
                    <a:schemeClr val="bg1">
                      <a:lumMod val="75000"/>
                    </a:schemeClr>
                  </a:gs>
                </a:gsLst>
                <a:lin ang="18900000" scaled="1"/>
              </a:gradFill>
              <a:ln w="6732" cap="flat">
                <a:noFill/>
                <a:prstDash val="solid"/>
                <a:miter/>
              </a:ln>
            </p:spPr>
            <p:txBody>
              <a:bodyPr rtlCol="0" anchor="ctr"/>
              <a:lstStyle/>
              <a:p>
                <a:endParaRPr lang="en-GB"/>
              </a:p>
            </p:txBody>
          </p:sp>
        </p:grpSp>
        <p:grpSp>
          <p:nvGrpSpPr>
            <p:cNvPr id="38" name="Graphic 183" descr="Exclamation mark">
              <a:extLst>
                <a:ext uri="{FF2B5EF4-FFF2-40B4-BE49-F238E27FC236}">
                  <a16:creationId xmlns:a16="http://schemas.microsoft.com/office/drawing/2014/main" id="{7298C246-00D9-4931-8068-DBCF5DDDE949}"/>
                </a:ext>
              </a:extLst>
            </p:cNvPr>
            <p:cNvGrpSpPr/>
            <p:nvPr/>
          </p:nvGrpSpPr>
          <p:grpSpPr>
            <a:xfrm>
              <a:off x="6188469" y="1739583"/>
              <a:ext cx="523481" cy="523481"/>
              <a:chOff x="6855481" y="2193426"/>
              <a:chExt cx="914400" cy="914400"/>
            </a:xfrm>
            <a:gradFill>
              <a:gsLst>
                <a:gs pos="100000">
                  <a:srgbClr val="C00000"/>
                </a:gs>
                <a:gs pos="0">
                  <a:srgbClr val="FF0000"/>
                </a:gs>
              </a:gsLst>
              <a:lin ang="8100000" scaled="1"/>
            </a:gradFill>
          </p:grpSpPr>
          <p:sp>
            <p:nvSpPr>
              <p:cNvPr id="39" name="Freeform: Shape 38">
                <a:extLst>
                  <a:ext uri="{FF2B5EF4-FFF2-40B4-BE49-F238E27FC236}">
                    <a16:creationId xmlns:a16="http://schemas.microsoft.com/office/drawing/2014/main" id="{7AC10F9C-50C5-4A8E-93E3-CE50E64850C6}"/>
                  </a:ext>
                  <a:ext uri="{C183D7F6-B498-43B3-948B-1728B52AA6E4}">
                    <adec:decorative xmlns:adec="http://schemas.microsoft.com/office/drawing/2017/decorative" val="1"/>
                  </a:ext>
                </a:extLst>
              </p:cNvPr>
              <p:cNvSpPr/>
              <p:nvPr/>
            </p:nvSpPr>
            <p:spPr>
              <a:xfrm>
                <a:off x="7258865" y="2269626"/>
                <a:ext cx="104775" cy="533400"/>
              </a:xfrm>
              <a:custGeom>
                <a:avLst/>
                <a:gdLst>
                  <a:gd name="connsiteX0" fmla="*/ 0 w 104775"/>
                  <a:gd name="connsiteY0" fmla="*/ 0 h 533400"/>
                  <a:gd name="connsiteX1" fmla="*/ 107633 w 104775"/>
                  <a:gd name="connsiteY1" fmla="*/ 0 h 533400"/>
                  <a:gd name="connsiteX2" fmla="*/ 98679 w 104775"/>
                  <a:gd name="connsiteY2" fmla="*/ 541877 h 533400"/>
                  <a:gd name="connsiteX3" fmla="*/ 8954 w 104775"/>
                  <a:gd name="connsiteY3" fmla="*/ 541877 h 533400"/>
                  <a:gd name="connsiteX4" fmla="*/ 0 w 104775"/>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533400">
                    <a:moveTo>
                      <a:pt x="0" y="0"/>
                    </a:moveTo>
                    <a:lnTo>
                      <a:pt x="107633" y="0"/>
                    </a:lnTo>
                    <a:lnTo>
                      <a:pt x="98679" y="541877"/>
                    </a:lnTo>
                    <a:lnTo>
                      <a:pt x="8954" y="541877"/>
                    </a:lnTo>
                    <a:lnTo>
                      <a:pt x="0" y="0"/>
                    </a:lnTo>
                    <a:close/>
                  </a:path>
                </a:pathLst>
              </a:custGeom>
              <a:grp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60702997-189A-4D9B-A866-717AAD3F56CD}"/>
                  </a:ext>
                  <a:ext uri="{C183D7F6-B498-43B3-948B-1728B52AA6E4}">
                    <adec:decorative xmlns:adec="http://schemas.microsoft.com/office/drawing/2017/decorative" val="1"/>
                  </a:ext>
                </a:extLst>
              </p:cNvPr>
              <p:cNvSpPr/>
              <p:nvPr/>
            </p:nvSpPr>
            <p:spPr>
              <a:xfrm>
                <a:off x="7236481" y="2869701"/>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GB"/>
              </a:p>
            </p:txBody>
          </p:sp>
        </p:grpSp>
      </p:grpSp>
      <p:sp>
        <p:nvSpPr>
          <p:cNvPr id="16" name="Content Placeholder 15">
            <a:extLst>
              <a:ext uri="{FF2B5EF4-FFF2-40B4-BE49-F238E27FC236}">
                <a16:creationId xmlns:a16="http://schemas.microsoft.com/office/drawing/2014/main" id="{E14D6AFF-71E6-41DA-9E40-EADD9AD627C4}"/>
              </a:ext>
            </a:extLst>
          </p:cNvPr>
          <p:cNvSpPr>
            <a:spLocks noGrp="1"/>
          </p:cNvSpPr>
          <p:nvPr>
            <p:ph sz="quarter" idx="11"/>
          </p:nvPr>
        </p:nvSpPr>
        <p:spPr>
          <a:xfrm>
            <a:off x="7744798" y="1394863"/>
            <a:ext cx="3930556" cy="1153626"/>
          </a:xfrm>
        </p:spPr>
        <p:txBody>
          <a:bodyPr>
            <a:noAutofit/>
          </a:bodyPr>
          <a:lstStyle/>
          <a:p>
            <a:pPr>
              <a:lnSpc>
                <a:spcPct val="100000"/>
              </a:lnSpc>
            </a:pPr>
            <a:r>
              <a:rPr kumimoji="0" lang="en-GB" sz="1800" b="1" i="0" u="none" strike="noStrike" kern="1200" cap="none" spc="-4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Where licensees pay insufficient attention to their regulatory obligations, it has the potential to affect their social licence to operate</a:t>
            </a:r>
            <a:endParaRPr lang="en-GB" dirty="0"/>
          </a:p>
        </p:txBody>
      </p:sp>
      <p:sp>
        <p:nvSpPr>
          <p:cNvPr id="17" name="Content Placeholder 16">
            <a:extLst>
              <a:ext uri="{FF2B5EF4-FFF2-40B4-BE49-F238E27FC236}">
                <a16:creationId xmlns:a16="http://schemas.microsoft.com/office/drawing/2014/main" id="{50B8D747-4503-4D43-97F1-28A43C918275}"/>
              </a:ext>
            </a:extLst>
          </p:cNvPr>
          <p:cNvSpPr>
            <a:spLocks noGrp="1"/>
          </p:cNvSpPr>
          <p:nvPr>
            <p:ph sz="quarter" idx="12"/>
          </p:nvPr>
        </p:nvSpPr>
        <p:spPr>
          <a:xfrm>
            <a:off x="5210719" y="2858406"/>
            <a:ext cx="2104797"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FOR EXAMPLE…</a:t>
            </a:r>
          </a:p>
        </p:txBody>
      </p:sp>
      <p:pic>
        <p:nvPicPr>
          <p:cNvPr id="9" name="Picture 8" descr="Flaring in refineries.">
            <a:extLst>
              <a:ext uri="{FF2B5EF4-FFF2-40B4-BE49-F238E27FC236}">
                <a16:creationId xmlns:a16="http://schemas.microsoft.com/office/drawing/2014/main" id="{31F0C046-0CE6-43C7-B173-0B668D757BE5}"/>
              </a:ext>
            </a:extLst>
          </p:cNvPr>
          <p:cNvPicPr>
            <a:picLocks noChangeAspect="1"/>
          </p:cNvPicPr>
          <p:nvPr/>
        </p:nvPicPr>
        <p:blipFill rotWithShape="1">
          <a:blip r:embed="rId3">
            <a:extLst>
              <a:ext uri="{28A0092B-C50C-407E-A947-70E740481C1C}">
                <a14:useLocalDpi xmlns:a14="http://schemas.microsoft.com/office/drawing/2010/main" val="0"/>
              </a:ext>
            </a:extLst>
          </a:blip>
          <a:srcRect l="3010" r="3010"/>
          <a:stretch/>
        </p:blipFill>
        <p:spPr>
          <a:xfrm>
            <a:off x="623888" y="3331710"/>
            <a:ext cx="3271838" cy="1873703"/>
          </a:xfrm>
          <a:prstGeom prst="rect">
            <a:avLst/>
          </a:prstGeom>
        </p:spPr>
      </p:pic>
      <p:sp>
        <p:nvSpPr>
          <p:cNvPr id="19" name="Content Placeholder 18">
            <a:extLst>
              <a:ext uri="{FF2B5EF4-FFF2-40B4-BE49-F238E27FC236}">
                <a16:creationId xmlns:a16="http://schemas.microsoft.com/office/drawing/2014/main" id="{EC5ED1B8-3E1B-4D85-B7E1-E829F4CA537A}"/>
              </a:ext>
            </a:extLst>
          </p:cNvPr>
          <p:cNvSpPr>
            <a:spLocks noGrp="1"/>
          </p:cNvSpPr>
          <p:nvPr>
            <p:ph sz="quarter" idx="13"/>
          </p:nvPr>
        </p:nvSpPr>
        <p:spPr>
          <a:xfrm>
            <a:off x="516731" y="5349517"/>
            <a:ext cx="3473636" cy="1033553"/>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Exceeding venting and flaring consents demonstrates lack of control and has environmental implications</a:t>
            </a:r>
          </a:p>
        </p:txBody>
      </p:sp>
      <p:pic>
        <p:nvPicPr>
          <p:cNvPr id="11" name="Picture 10" descr="Board of members in a meeting of investment decisions.">
            <a:extLst>
              <a:ext uri="{FF2B5EF4-FFF2-40B4-BE49-F238E27FC236}">
                <a16:creationId xmlns:a16="http://schemas.microsoft.com/office/drawing/2014/main" id="{1814F691-D907-400F-BA80-C806490D6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7240" y="3341555"/>
            <a:ext cx="3333106" cy="1874382"/>
          </a:xfrm>
          <a:prstGeom prst="rect">
            <a:avLst/>
          </a:prstGeom>
        </p:spPr>
      </p:pic>
      <p:sp>
        <p:nvSpPr>
          <p:cNvPr id="20" name="Content Placeholder 19">
            <a:extLst>
              <a:ext uri="{FF2B5EF4-FFF2-40B4-BE49-F238E27FC236}">
                <a16:creationId xmlns:a16="http://schemas.microsoft.com/office/drawing/2014/main" id="{C15B3E35-90DA-4D5F-BB0C-AB4F631D17E2}"/>
              </a:ext>
            </a:extLst>
          </p:cNvPr>
          <p:cNvSpPr>
            <a:spLocks noGrp="1"/>
          </p:cNvSpPr>
          <p:nvPr>
            <p:ph sz="quarter" idx="14"/>
          </p:nvPr>
        </p:nvSpPr>
        <p:spPr>
          <a:xfrm>
            <a:off x="4316012" y="5350122"/>
            <a:ext cx="3504025" cy="1025486"/>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Neglecting statutory notification of meetings risks making investment decisions that are not MER compliant</a:t>
            </a:r>
          </a:p>
        </p:txBody>
      </p:sp>
      <p:pic>
        <p:nvPicPr>
          <p:cNvPr id="31" name="Picture 30" descr="A man working at a desk and looking surprisingly at a towering pile of files kept in front of him.">
            <a:extLst>
              <a:ext uri="{FF2B5EF4-FFF2-40B4-BE49-F238E27FC236}">
                <a16:creationId xmlns:a16="http://schemas.microsoft.com/office/drawing/2014/main" id="{9B60ABBA-CB5E-4FF3-A879-8B76BE57374F}"/>
              </a:ext>
            </a:extLst>
          </p:cNvPr>
          <p:cNvPicPr>
            <a:picLocks noChangeAspect="1"/>
          </p:cNvPicPr>
          <p:nvPr/>
        </p:nvPicPr>
        <p:blipFill rotWithShape="1">
          <a:blip r:embed="rId5">
            <a:extLst>
              <a:ext uri="{28A0092B-C50C-407E-A947-70E740481C1C}">
                <a14:useLocalDpi xmlns:a14="http://schemas.microsoft.com/office/drawing/2010/main" val="0"/>
              </a:ext>
            </a:extLst>
          </a:blip>
          <a:srcRect t="684" b="23743"/>
          <a:stretch/>
        </p:blipFill>
        <p:spPr>
          <a:xfrm>
            <a:off x="8340743" y="3333750"/>
            <a:ext cx="3328478" cy="1885305"/>
          </a:xfrm>
          <a:prstGeom prst="rect">
            <a:avLst/>
          </a:prstGeom>
        </p:spPr>
      </p:pic>
      <p:sp>
        <p:nvSpPr>
          <p:cNvPr id="29" name="Content Placeholder 28">
            <a:extLst>
              <a:ext uri="{FF2B5EF4-FFF2-40B4-BE49-F238E27FC236}">
                <a16:creationId xmlns:a16="http://schemas.microsoft.com/office/drawing/2014/main" id="{CF2C207D-299F-4A7A-A9D9-1B68CDB5E219}"/>
              </a:ext>
            </a:extLst>
          </p:cNvPr>
          <p:cNvSpPr>
            <a:spLocks noGrp="1"/>
          </p:cNvSpPr>
          <p:nvPr>
            <p:ph sz="quarter" idx="15"/>
          </p:nvPr>
        </p:nvSpPr>
        <p:spPr>
          <a:xfrm>
            <a:off x="8281989" y="5350022"/>
            <a:ext cx="3457575" cy="1042735"/>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Missing regulatory deadlines creates additional work for everyone, diverting resources from more productive work</a:t>
            </a:r>
          </a:p>
        </p:txBody>
      </p:sp>
    </p:spTree>
    <p:extLst>
      <p:ext uri="{BB962C8B-B14F-4D97-AF65-F5344CB8AC3E}">
        <p14:creationId xmlns:p14="http://schemas.microsoft.com/office/powerpoint/2010/main" val="1624302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5133-E0BD-4423-B03B-CBC33349EF47}"/>
              </a:ext>
            </a:extLst>
          </p:cNvPr>
          <p:cNvSpPr>
            <a:spLocks noGrp="1"/>
          </p:cNvSpPr>
          <p:nvPr>
            <p:ph type="title"/>
          </p:nvPr>
        </p:nvSpPr>
        <p:spPr>
          <a:xfrm>
            <a:off x="542925" y="261232"/>
            <a:ext cx="8067675" cy="480131"/>
          </a:xfrm>
          <a:noFill/>
        </p:spPr>
        <p:txBody>
          <a:bodyPr vert="horz" wrap="square" lIns="91440" tIns="45720" rIns="91440" bIns="45720" rtlCol="0" anchor="b">
            <a:spAutoFit/>
          </a:bodyPr>
          <a:lstStyle/>
          <a:p>
            <a:r>
              <a:rPr lang="en-GB" sz="2800" b="1" spc="-50" dirty="0">
                <a:solidFill>
                  <a:srgbClr val="007EAE"/>
                </a:solidFill>
                <a:latin typeface="Arial" panose="020B0604020202020204" pitchFamily="34" charset="0"/>
                <a:ea typeface="+mn-ea"/>
                <a:cs typeface="Arial" panose="020B0604020202020204" pitchFamily="34" charset="0"/>
              </a:rPr>
              <a:t>What specifics will this Thematic Review cover? </a:t>
            </a:r>
          </a:p>
        </p:txBody>
      </p:sp>
      <p:sp>
        <p:nvSpPr>
          <p:cNvPr id="33" name="Freeform: Shape 32">
            <a:extLst>
              <a:ext uri="{FF2B5EF4-FFF2-40B4-BE49-F238E27FC236}">
                <a16:creationId xmlns:a16="http://schemas.microsoft.com/office/drawing/2014/main" id="{7C3EFB40-F20C-40FC-88DB-2AA37397D31D}"/>
              </a:ext>
              <a:ext uri="{C183D7F6-B498-43B3-948B-1728B52AA6E4}">
                <adec:decorative xmlns:adec="http://schemas.microsoft.com/office/drawing/2017/decorative" val="1"/>
              </a:ext>
            </a:extLst>
          </p:cNvPr>
          <p:cNvSpPr/>
          <p:nvPr/>
        </p:nvSpPr>
        <p:spPr>
          <a:xfrm>
            <a:off x="2394683" y="3159858"/>
            <a:ext cx="1328859" cy="1328859"/>
          </a:xfrm>
          <a:custGeom>
            <a:avLst/>
            <a:gdLst>
              <a:gd name="connsiteX0" fmla="*/ 0 w 1328859"/>
              <a:gd name="connsiteY0" fmla="*/ 664430 h 1328859"/>
              <a:gd name="connsiteX1" fmla="*/ 664430 w 1328859"/>
              <a:gd name="connsiteY1" fmla="*/ 0 h 1328859"/>
              <a:gd name="connsiteX2" fmla="*/ 1328860 w 1328859"/>
              <a:gd name="connsiteY2" fmla="*/ 664430 h 1328859"/>
              <a:gd name="connsiteX3" fmla="*/ 664430 w 1328859"/>
              <a:gd name="connsiteY3" fmla="*/ 1328860 h 1328859"/>
              <a:gd name="connsiteX4" fmla="*/ 0 w 1328859"/>
              <a:gd name="connsiteY4" fmla="*/ 664430 h 132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859" h="1328859">
                <a:moveTo>
                  <a:pt x="0" y="664430"/>
                </a:moveTo>
                <a:cubicBezTo>
                  <a:pt x="0" y="297475"/>
                  <a:pt x="297475" y="0"/>
                  <a:pt x="664430" y="0"/>
                </a:cubicBezTo>
                <a:cubicBezTo>
                  <a:pt x="1031385" y="0"/>
                  <a:pt x="1328860" y="297475"/>
                  <a:pt x="1328860" y="664430"/>
                </a:cubicBezTo>
                <a:cubicBezTo>
                  <a:pt x="1328860" y="1031385"/>
                  <a:pt x="1031385" y="1328860"/>
                  <a:pt x="664430" y="1328860"/>
                </a:cubicBezTo>
                <a:cubicBezTo>
                  <a:pt x="297475" y="1328860"/>
                  <a:pt x="0" y="1031385"/>
                  <a:pt x="0" y="664430"/>
                </a:cubicBezTo>
                <a:close/>
              </a:path>
            </a:pathLst>
          </a:custGeom>
          <a:solidFill>
            <a:srgbClr val="0065A2"/>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194607" tIns="194607" rIns="194607" bIns="194607" numCol="1" spcCol="1270" anchor="ctr"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 Placeholder 18">
            <a:extLst>
              <a:ext uri="{FF2B5EF4-FFF2-40B4-BE49-F238E27FC236}">
                <a16:creationId xmlns:a16="http://schemas.microsoft.com/office/drawing/2014/main" id="{96A4BF16-F024-4CA7-9226-14DEAD929437}"/>
              </a:ext>
            </a:extLst>
          </p:cNvPr>
          <p:cNvSpPr>
            <a:spLocks noGrp="1"/>
          </p:cNvSpPr>
          <p:nvPr>
            <p:ph type="body" sz="quarter" idx="13"/>
          </p:nvPr>
        </p:nvSpPr>
        <p:spPr>
          <a:xfrm>
            <a:off x="2468563" y="3368489"/>
            <a:ext cx="1181100" cy="942078"/>
          </a:xfrm>
        </p:spPr>
        <p:txBody>
          <a:bodyPr/>
          <a:lstStyle/>
          <a:p>
            <a:pPr marL="0" lvl="0" indent="0" algn="ctr">
              <a:lnSpc>
                <a:spcPct val="100000"/>
              </a:lnSpc>
              <a:spcBef>
                <a:spcPts val="0"/>
              </a:spcBef>
              <a:buNone/>
            </a:pPr>
            <a:r>
              <a:rPr lang="en-US" sz="1800" b="1" dirty="0">
                <a:solidFill>
                  <a:schemeClr val="bg1"/>
                </a:solidFill>
                <a:latin typeface="Arial" panose="020B0604020202020204" pitchFamily="34" charset="0"/>
                <a:cs typeface="Arial" panose="020B0604020202020204" pitchFamily="34" charset="0"/>
              </a:rPr>
              <a:t>What’s in Scope? </a:t>
            </a:r>
          </a:p>
        </p:txBody>
      </p:sp>
      <p:grpSp>
        <p:nvGrpSpPr>
          <p:cNvPr id="46" name="Group 45">
            <a:extLst>
              <a:ext uri="{FF2B5EF4-FFF2-40B4-BE49-F238E27FC236}">
                <a16:creationId xmlns:a16="http://schemas.microsoft.com/office/drawing/2014/main" id="{F74DC84C-2101-4AA1-B33A-F980262AD1D0}"/>
              </a:ext>
              <a:ext uri="{C183D7F6-B498-43B3-948B-1728B52AA6E4}">
                <adec:decorative xmlns:adec="http://schemas.microsoft.com/office/drawing/2017/decorative" val="1"/>
              </a:ext>
            </a:extLst>
          </p:cNvPr>
          <p:cNvGrpSpPr/>
          <p:nvPr/>
        </p:nvGrpSpPr>
        <p:grpSpPr>
          <a:xfrm>
            <a:off x="2394683" y="1298264"/>
            <a:ext cx="1328859" cy="1787834"/>
            <a:chOff x="2394683" y="1298264"/>
            <a:chExt cx="1328859" cy="1787834"/>
          </a:xfrm>
        </p:grpSpPr>
        <p:sp>
          <p:nvSpPr>
            <p:cNvPr id="34" name="Freeform: Shape 33">
              <a:extLst>
                <a:ext uri="{FF2B5EF4-FFF2-40B4-BE49-F238E27FC236}">
                  <a16:creationId xmlns:a16="http://schemas.microsoft.com/office/drawing/2014/main" id="{BCE1DADE-3B54-4BCA-9125-DB2F6BA22CB6}"/>
                </a:ext>
                <a:ext uri="{C183D7F6-B498-43B3-948B-1728B52AA6E4}">
                  <adec:decorative xmlns:adec="http://schemas.microsoft.com/office/drawing/2017/decorative" val="1"/>
                </a:ext>
              </a:extLst>
            </p:cNvPr>
            <p:cNvSpPr/>
            <p:nvPr/>
          </p:nvSpPr>
          <p:spPr>
            <a:xfrm rot="16200000">
              <a:off x="2874496" y="2675576"/>
              <a:ext cx="369233" cy="451812"/>
            </a:xfrm>
            <a:custGeom>
              <a:avLst/>
              <a:gdLst>
                <a:gd name="connsiteX0" fmla="*/ 0 w 369233"/>
                <a:gd name="connsiteY0" fmla="*/ 90362 h 451812"/>
                <a:gd name="connsiteX1" fmla="*/ 184617 w 369233"/>
                <a:gd name="connsiteY1" fmla="*/ 90362 h 451812"/>
                <a:gd name="connsiteX2" fmla="*/ 184617 w 369233"/>
                <a:gd name="connsiteY2" fmla="*/ 0 h 451812"/>
                <a:gd name="connsiteX3" fmla="*/ 369233 w 369233"/>
                <a:gd name="connsiteY3" fmla="*/ 225906 h 451812"/>
                <a:gd name="connsiteX4" fmla="*/ 184617 w 369233"/>
                <a:gd name="connsiteY4" fmla="*/ 451812 h 451812"/>
                <a:gd name="connsiteX5" fmla="*/ 184617 w 369233"/>
                <a:gd name="connsiteY5" fmla="*/ 361450 h 451812"/>
                <a:gd name="connsiteX6" fmla="*/ 0 w 369233"/>
                <a:gd name="connsiteY6" fmla="*/ 361450 h 451812"/>
                <a:gd name="connsiteX7" fmla="*/ 0 w 369233"/>
                <a:gd name="connsiteY7" fmla="*/ 90362 h 45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233" h="451812">
                  <a:moveTo>
                    <a:pt x="0" y="90362"/>
                  </a:moveTo>
                  <a:lnTo>
                    <a:pt x="184617" y="90362"/>
                  </a:lnTo>
                  <a:lnTo>
                    <a:pt x="184617" y="0"/>
                  </a:lnTo>
                  <a:lnTo>
                    <a:pt x="369233" y="225906"/>
                  </a:lnTo>
                  <a:lnTo>
                    <a:pt x="184617" y="451812"/>
                  </a:lnTo>
                  <a:lnTo>
                    <a:pt x="184617" y="361450"/>
                  </a:lnTo>
                  <a:lnTo>
                    <a:pt x="0" y="361450"/>
                  </a:lnTo>
                  <a:lnTo>
                    <a:pt x="0" y="90362"/>
                  </a:lnTo>
                  <a:close/>
                </a:path>
              </a:pathLst>
            </a:custGeom>
            <a:gradFill flip="none" rotWithShape="1">
              <a:gsLst>
                <a:gs pos="0">
                  <a:srgbClr val="0065A2"/>
                </a:gs>
                <a:gs pos="100000">
                  <a:srgbClr val="00AEEF"/>
                </a:gs>
              </a:gsLst>
              <a:lin ang="0" scaled="0"/>
              <a:tileRect/>
            </a:gradFill>
            <a:scene3d>
              <a:camera prst="orthographicFront">
                <a:rot lat="0" lon="0" rev="0"/>
              </a:camera>
              <a:lightRig rig="soft" dir="t">
                <a:rot lat="0" lon="0" rev="0"/>
              </a:lightRig>
            </a:scene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90362" rIns="110770" bIns="90361" numCol="1" spcCol="1270" anchor="ctr" anchorCtr="0">
              <a:noAutofit/>
            </a:bodyPr>
            <a:lstStyle/>
            <a:p>
              <a:pPr marL="0" marR="0" lvl="0" indent="0" algn="ctr" defTabSz="466725" rtl="0" eaLnBrk="1" fontAlgn="auto" latinLnBrk="0" hangingPunct="1">
                <a:lnSpc>
                  <a:spcPct val="100000"/>
                </a:lnSpc>
                <a:spcBef>
                  <a:spcPct val="0"/>
                </a:spcBef>
                <a:spcAft>
                  <a:spcPct val="3500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Freeform: Shape 34">
              <a:extLst>
                <a:ext uri="{FF2B5EF4-FFF2-40B4-BE49-F238E27FC236}">
                  <a16:creationId xmlns:a16="http://schemas.microsoft.com/office/drawing/2014/main" id="{B9432159-9484-4DB0-B515-2248E698CABC}"/>
                </a:ext>
                <a:ext uri="{C183D7F6-B498-43B3-948B-1728B52AA6E4}">
                  <adec:decorative xmlns:adec="http://schemas.microsoft.com/office/drawing/2017/decorative" val="1"/>
                </a:ext>
              </a:extLst>
            </p:cNvPr>
            <p:cNvSpPr/>
            <p:nvPr/>
          </p:nvSpPr>
          <p:spPr>
            <a:xfrm>
              <a:off x="2394683" y="1298264"/>
              <a:ext cx="1328859" cy="1328859"/>
            </a:xfrm>
            <a:custGeom>
              <a:avLst/>
              <a:gdLst>
                <a:gd name="connsiteX0" fmla="*/ 0 w 1328859"/>
                <a:gd name="connsiteY0" fmla="*/ 664430 h 1328859"/>
                <a:gd name="connsiteX1" fmla="*/ 664430 w 1328859"/>
                <a:gd name="connsiteY1" fmla="*/ 0 h 1328859"/>
                <a:gd name="connsiteX2" fmla="*/ 1328860 w 1328859"/>
                <a:gd name="connsiteY2" fmla="*/ 664430 h 1328859"/>
                <a:gd name="connsiteX3" fmla="*/ 664430 w 1328859"/>
                <a:gd name="connsiteY3" fmla="*/ 1328860 h 1328859"/>
                <a:gd name="connsiteX4" fmla="*/ 0 w 1328859"/>
                <a:gd name="connsiteY4" fmla="*/ 664430 h 132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859" h="1328859">
                  <a:moveTo>
                    <a:pt x="0" y="664430"/>
                  </a:moveTo>
                  <a:cubicBezTo>
                    <a:pt x="0" y="297475"/>
                    <a:pt x="297475" y="0"/>
                    <a:pt x="664430" y="0"/>
                  </a:cubicBezTo>
                  <a:cubicBezTo>
                    <a:pt x="1031385" y="0"/>
                    <a:pt x="1328860" y="297475"/>
                    <a:pt x="1328860" y="664430"/>
                  </a:cubicBezTo>
                  <a:cubicBezTo>
                    <a:pt x="1328860" y="1031385"/>
                    <a:pt x="1031385" y="1328860"/>
                    <a:pt x="664430" y="1328860"/>
                  </a:cubicBezTo>
                  <a:cubicBezTo>
                    <a:pt x="297475" y="1328860"/>
                    <a:pt x="0" y="1031385"/>
                    <a:pt x="0" y="664430"/>
                  </a:cubicBezTo>
                  <a:close/>
                </a:path>
              </a:pathLst>
            </a:custGeom>
            <a:solidFill>
              <a:srgbClr val="1A7AA0">
                <a:alpha val="80000"/>
              </a:srgb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194607" tIns="194607" rIns="194607" bIns="194607" numCol="1" spcCol="1270" anchor="ctr" anchorCtr="0">
              <a:noAutofit/>
            </a:bodyPr>
            <a:lstStyle/>
            <a:p>
              <a:pPr marL="0" marR="0" lvl="0" indent="0" algn="ctr" defTabSz="466725" rtl="0" eaLnBrk="1" fontAlgn="auto" latinLnBrk="0" hangingPunct="1">
                <a:lnSpc>
                  <a:spcPct val="10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5" name="Text Placeholder 20">
            <a:extLst>
              <a:ext uri="{FF2B5EF4-FFF2-40B4-BE49-F238E27FC236}">
                <a16:creationId xmlns:a16="http://schemas.microsoft.com/office/drawing/2014/main" id="{D1457E8F-463D-4411-BF4E-BDC48F468D0E}"/>
              </a:ext>
            </a:extLst>
          </p:cNvPr>
          <p:cNvSpPr>
            <a:spLocks noGrp="1"/>
          </p:cNvSpPr>
          <p:nvPr>
            <p:ph type="body" sz="quarter" idx="14"/>
          </p:nvPr>
        </p:nvSpPr>
        <p:spPr>
          <a:xfrm>
            <a:off x="2596470" y="1752601"/>
            <a:ext cx="925285" cy="462280"/>
          </a:xfrm>
        </p:spPr>
        <p:txBody>
          <a:bodyPr/>
          <a:lstStyle/>
          <a:p>
            <a:pPr marL="0" lvl="0" indent="0" algn="ctr">
              <a:lnSpc>
                <a:spcPct val="100000"/>
              </a:lnSpc>
              <a:buNone/>
            </a:pPr>
            <a:r>
              <a:rPr lang="en-US" sz="1050" b="1" dirty="0" err="1">
                <a:solidFill>
                  <a:schemeClr val="bg1"/>
                </a:solidFill>
                <a:latin typeface="Arial" panose="020B0604020202020204" pitchFamily="34" charset="0"/>
                <a:cs typeface="Arial" panose="020B0604020202020204" pitchFamily="34" charset="0"/>
              </a:rPr>
              <a:t>Licence</a:t>
            </a:r>
            <a:r>
              <a:rPr lang="en-US" sz="1050" b="1" dirty="0">
                <a:solidFill>
                  <a:schemeClr val="bg1"/>
                </a:solidFill>
                <a:latin typeface="Arial" panose="020B0604020202020204" pitchFamily="34" charset="0"/>
                <a:cs typeface="Arial" panose="020B0604020202020204" pitchFamily="34" charset="0"/>
              </a:rPr>
              <a:t> Mechanics </a:t>
            </a:r>
          </a:p>
        </p:txBody>
      </p:sp>
      <p:graphicFrame>
        <p:nvGraphicFramePr>
          <p:cNvPr id="13" name="Table 12">
            <a:extLst>
              <a:ext uri="{FF2B5EF4-FFF2-40B4-BE49-F238E27FC236}">
                <a16:creationId xmlns:a16="http://schemas.microsoft.com/office/drawing/2014/main" id="{2CF85F8D-F6B7-4619-8A12-3558C4684B7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20007849"/>
              </p:ext>
            </p:extLst>
          </p:nvPr>
        </p:nvGraphicFramePr>
        <p:xfrm>
          <a:off x="6438809" y="1144792"/>
          <a:ext cx="5286465" cy="4293982"/>
        </p:xfrm>
        <a:graphic>
          <a:graphicData uri="http://schemas.openxmlformats.org/drawingml/2006/table">
            <a:tbl>
              <a:tblPr firstRow="1" bandRow="1">
                <a:tableStyleId>{5C22544A-7EE6-4342-B048-85BDC9FD1C3A}</a:tableStyleId>
              </a:tblPr>
              <a:tblGrid>
                <a:gridCol w="611792">
                  <a:extLst>
                    <a:ext uri="{9D8B030D-6E8A-4147-A177-3AD203B41FA5}">
                      <a16:colId xmlns:a16="http://schemas.microsoft.com/office/drawing/2014/main" val="2914676055"/>
                    </a:ext>
                  </a:extLst>
                </a:gridCol>
                <a:gridCol w="4674673">
                  <a:extLst>
                    <a:ext uri="{9D8B030D-6E8A-4147-A177-3AD203B41FA5}">
                      <a16:colId xmlns:a16="http://schemas.microsoft.com/office/drawing/2014/main" val="1417667926"/>
                    </a:ext>
                  </a:extLst>
                </a:gridCol>
              </a:tblGrid>
              <a:tr h="406564">
                <a:tc>
                  <a:txBody>
                    <a:bodyPr/>
                    <a:lstStyle/>
                    <a:p>
                      <a:pPr algn="ctr"/>
                      <a:r>
                        <a:rPr lang="en-GB" sz="1600" dirty="0">
                          <a:latin typeface="Arial" panose="020B0604020202020204" pitchFamily="34" charset="0"/>
                          <a:cs typeface="Arial" panose="020B0604020202020204" pitchFamily="34" charset="0"/>
                        </a:rPr>
                        <a:t>No.</a:t>
                      </a:r>
                    </a:p>
                  </a:txBody>
                  <a:tcPr anchor="ctr">
                    <a:solidFill>
                      <a:srgbClr val="1A7AA0"/>
                    </a:solidFill>
                  </a:tcPr>
                </a:tc>
                <a:tc>
                  <a:txBody>
                    <a:bodyPr/>
                    <a:lstStyle/>
                    <a:p>
                      <a:pPr algn="ctr"/>
                      <a:r>
                        <a:rPr lang="en-GB" sz="1600" dirty="0">
                          <a:latin typeface="Arial" panose="020B0604020202020204" pitchFamily="34" charset="0"/>
                          <a:cs typeface="Arial" panose="020B0604020202020204" pitchFamily="34" charset="0"/>
                        </a:rPr>
                        <a:t>Licence Mechanics Issues</a:t>
                      </a:r>
                    </a:p>
                  </a:txBody>
                  <a:tcPr anchor="ctr">
                    <a:solidFill>
                      <a:srgbClr val="1A7AA0"/>
                    </a:solidFill>
                  </a:tcPr>
                </a:tc>
                <a:extLst>
                  <a:ext uri="{0D108BD9-81ED-4DB2-BD59-A6C34878D82A}">
                    <a16:rowId xmlns:a16="http://schemas.microsoft.com/office/drawing/2014/main" val="1219183136"/>
                  </a:ext>
                </a:extLst>
              </a:tr>
              <a:tr h="406564">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solidFill>
                      <a:srgbClr val="37CB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Poor quality of licence extension requests</a:t>
                      </a:r>
                    </a:p>
                  </a:txBody>
                  <a:tcPr>
                    <a:solidFill>
                      <a:srgbClr val="37CBFF"/>
                    </a:solidFill>
                  </a:tcPr>
                </a:tc>
                <a:extLst>
                  <a:ext uri="{0D108BD9-81ED-4DB2-BD59-A6C34878D82A}">
                    <a16:rowId xmlns:a16="http://schemas.microsoft.com/office/drawing/2014/main" val="2748365014"/>
                  </a:ext>
                </a:extLst>
              </a:tr>
              <a:tr h="634908">
                <a:tc>
                  <a:txBody>
                    <a:bodyPr/>
                    <a:lstStyle/>
                    <a:p>
                      <a:pPr algn="ctr"/>
                      <a:r>
                        <a:rPr lang="en-GB" sz="1600">
                          <a:solidFill>
                            <a:schemeClr val="tx1"/>
                          </a:solidFill>
                          <a:latin typeface="Arial" panose="020B0604020202020204" pitchFamily="34" charset="0"/>
                          <a:cs typeface="Arial" panose="020B0604020202020204" pitchFamily="34" charset="0"/>
                        </a:rPr>
                        <a:t>2</a:t>
                      </a:r>
                    </a:p>
                  </a:txBody>
                  <a:tcPr anchor="ctr">
                    <a:solidFill>
                      <a:srgbClr val="93E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Licences extended, often several times, when work delayed or modified</a:t>
                      </a:r>
                    </a:p>
                  </a:txBody>
                  <a:tcPr>
                    <a:solidFill>
                      <a:srgbClr val="93E3FF"/>
                    </a:solidFill>
                  </a:tcPr>
                </a:tc>
                <a:extLst>
                  <a:ext uri="{0D108BD9-81ED-4DB2-BD59-A6C34878D82A}">
                    <a16:rowId xmlns:a16="http://schemas.microsoft.com/office/drawing/2014/main" val="3246303758"/>
                  </a:ext>
                </a:extLst>
              </a:tr>
              <a:tr h="634908">
                <a:tc>
                  <a:txBody>
                    <a:bodyPr/>
                    <a:lstStyle/>
                    <a:p>
                      <a:pPr marL="0" algn="ctr" defTabSz="914400" rtl="0" eaLnBrk="1" latinLnBrk="0" hangingPunct="1"/>
                      <a:r>
                        <a:rPr lang="en-GB" sz="1600" kern="1200">
                          <a:solidFill>
                            <a:schemeClr val="tx1"/>
                          </a:solidFill>
                          <a:latin typeface="Arial" panose="020B0604020202020204" pitchFamily="34" charset="0"/>
                          <a:ea typeface="+mn-ea"/>
                          <a:cs typeface="Arial" panose="020B0604020202020204" pitchFamily="34" charset="0"/>
                        </a:rPr>
                        <a:t>3</a:t>
                      </a:r>
                    </a:p>
                  </a:txBody>
                  <a:tcPr anchor="ctr">
                    <a:solidFill>
                      <a:srgbClr val="37CB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mn-ea"/>
                          <a:cs typeface="Arial" panose="020B0604020202020204" pitchFamily="34" charset="0"/>
                        </a:rPr>
                        <a:t>Interim licence milestones missed; firm well commitments not met</a:t>
                      </a:r>
                    </a:p>
                  </a:txBody>
                  <a:tcPr>
                    <a:solidFill>
                      <a:srgbClr val="37CBFF"/>
                    </a:solidFill>
                  </a:tcPr>
                </a:tc>
                <a:extLst>
                  <a:ext uri="{0D108BD9-81ED-4DB2-BD59-A6C34878D82A}">
                    <a16:rowId xmlns:a16="http://schemas.microsoft.com/office/drawing/2014/main" val="3736749372"/>
                  </a:ext>
                </a:extLst>
              </a:tr>
              <a:tr h="406564">
                <a:tc>
                  <a:txBody>
                    <a:bodyPr/>
                    <a:lstStyle/>
                    <a:p>
                      <a:pPr algn="ctr"/>
                      <a:r>
                        <a:rPr lang="en-GB" sz="1600">
                          <a:solidFill>
                            <a:schemeClr val="tx1"/>
                          </a:solidFill>
                          <a:latin typeface="Arial" panose="020B0604020202020204" pitchFamily="34" charset="0"/>
                          <a:cs typeface="Arial" panose="020B0604020202020204" pitchFamily="34" charset="0"/>
                        </a:rPr>
                        <a:t>4</a:t>
                      </a:r>
                    </a:p>
                  </a:txBody>
                  <a:tcPr anchor="ctr">
                    <a:solidFill>
                      <a:srgbClr val="93E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30% of licence extension requests received late</a:t>
                      </a:r>
                    </a:p>
                  </a:txBody>
                  <a:tcPr>
                    <a:solidFill>
                      <a:srgbClr val="93E3FF"/>
                    </a:solidFill>
                  </a:tcPr>
                </a:tc>
                <a:extLst>
                  <a:ext uri="{0D108BD9-81ED-4DB2-BD59-A6C34878D82A}">
                    <a16:rowId xmlns:a16="http://schemas.microsoft.com/office/drawing/2014/main" val="2916608968"/>
                  </a:ext>
                </a:extLst>
              </a:tr>
              <a:tr h="902237">
                <a:tc>
                  <a:txBody>
                    <a:bodyPr/>
                    <a:lstStyle/>
                    <a:p>
                      <a:pPr algn="ctr"/>
                      <a:r>
                        <a:rPr lang="en-GB" sz="1600" dirty="0">
                          <a:solidFill>
                            <a:schemeClr val="tx1"/>
                          </a:solidFill>
                          <a:latin typeface="Arial" panose="020B0604020202020204" pitchFamily="34" charset="0"/>
                          <a:cs typeface="Arial" panose="020B0604020202020204" pitchFamily="34" charset="0"/>
                        </a:rPr>
                        <a:t>5</a:t>
                      </a:r>
                    </a:p>
                  </a:txBody>
                  <a:tcPr anchor="ctr">
                    <a:solidFill>
                      <a:srgbClr val="37CB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Insufficient notice given of licence relinquishments (licence determinations and surrenders of acreage)</a:t>
                      </a:r>
                    </a:p>
                  </a:txBody>
                  <a:tcPr>
                    <a:solidFill>
                      <a:srgbClr val="37CBFF"/>
                    </a:solidFill>
                  </a:tcPr>
                </a:tc>
                <a:extLst>
                  <a:ext uri="{0D108BD9-81ED-4DB2-BD59-A6C34878D82A}">
                    <a16:rowId xmlns:a16="http://schemas.microsoft.com/office/drawing/2014/main" val="4007648182"/>
                  </a:ext>
                </a:extLst>
              </a:tr>
              <a:tr h="902237">
                <a:tc>
                  <a:txBody>
                    <a:bodyPr/>
                    <a:lstStyle/>
                    <a:p>
                      <a:pPr algn="ctr"/>
                      <a:r>
                        <a:rPr lang="en-GB" sz="1600" dirty="0">
                          <a:solidFill>
                            <a:schemeClr val="tx1"/>
                          </a:solidFill>
                          <a:latin typeface="Arial" panose="020B0604020202020204" pitchFamily="34" charset="0"/>
                          <a:cs typeface="Arial" panose="020B0604020202020204" pitchFamily="34" charset="0"/>
                        </a:rPr>
                        <a:t>6</a:t>
                      </a:r>
                    </a:p>
                  </a:txBody>
                  <a:tcPr anchor="ctr">
                    <a:solidFill>
                      <a:srgbClr val="93E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Wells left suspended rather than plugged and abandoned prior to determination or surrender</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of relevant acreage</a:t>
                      </a:r>
                    </a:p>
                  </a:txBody>
                  <a:tcPr>
                    <a:solidFill>
                      <a:srgbClr val="93E3FF"/>
                    </a:solidFill>
                  </a:tcPr>
                </a:tc>
                <a:extLst>
                  <a:ext uri="{0D108BD9-81ED-4DB2-BD59-A6C34878D82A}">
                    <a16:rowId xmlns:a16="http://schemas.microsoft.com/office/drawing/2014/main" val="744150649"/>
                  </a:ext>
                </a:extLst>
              </a:tr>
            </a:tbl>
          </a:graphicData>
        </a:graphic>
      </p:graphicFrame>
      <p:grpSp>
        <p:nvGrpSpPr>
          <p:cNvPr id="47" name="Group 46">
            <a:extLst>
              <a:ext uri="{FF2B5EF4-FFF2-40B4-BE49-F238E27FC236}">
                <a16:creationId xmlns:a16="http://schemas.microsoft.com/office/drawing/2014/main" id="{031428A3-4195-4E56-972A-41CEB6F4D239}"/>
              </a:ext>
              <a:ext uri="{C183D7F6-B498-43B3-948B-1728B52AA6E4}">
                <adec:decorative xmlns:adec="http://schemas.microsoft.com/office/drawing/2017/decorative" val="1"/>
              </a:ext>
            </a:extLst>
          </p:cNvPr>
          <p:cNvGrpSpPr/>
          <p:nvPr/>
        </p:nvGrpSpPr>
        <p:grpSpPr>
          <a:xfrm>
            <a:off x="3700923" y="2229061"/>
            <a:ext cx="1634806" cy="1359729"/>
            <a:chOff x="3700923" y="2229061"/>
            <a:chExt cx="1634806" cy="1359729"/>
          </a:xfrm>
        </p:grpSpPr>
        <p:sp>
          <p:nvSpPr>
            <p:cNvPr id="36" name="Freeform: Shape 35">
              <a:extLst>
                <a:ext uri="{FF2B5EF4-FFF2-40B4-BE49-F238E27FC236}">
                  <a16:creationId xmlns:a16="http://schemas.microsoft.com/office/drawing/2014/main" id="{A6F531F9-3181-4596-902F-D23546971FC6}"/>
                </a:ext>
                <a:ext uri="{C183D7F6-B498-43B3-948B-1728B52AA6E4}">
                  <adec:decorative xmlns:adec="http://schemas.microsoft.com/office/drawing/2017/decorative" val="1"/>
                </a:ext>
              </a:extLst>
            </p:cNvPr>
            <p:cNvSpPr/>
            <p:nvPr/>
          </p:nvSpPr>
          <p:spPr>
            <a:xfrm rot="19800000">
              <a:off x="3700923" y="3136978"/>
              <a:ext cx="314725" cy="451812"/>
            </a:xfrm>
            <a:custGeom>
              <a:avLst/>
              <a:gdLst>
                <a:gd name="connsiteX0" fmla="*/ 0 w 314725"/>
                <a:gd name="connsiteY0" fmla="*/ 90362 h 451812"/>
                <a:gd name="connsiteX1" fmla="*/ 157363 w 314725"/>
                <a:gd name="connsiteY1" fmla="*/ 90362 h 451812"/>
                <a:gd name="connsiteX2" fmla="*/ 157363 w 314725"/>
                <a:gd name="connsiteY2" fmla="*/ 0 h 451812"/>
                <a:gd name="connsiteX3" fmla="*/ 314725 w 314725"/>
                <a:gd name="connsiteY3" fmla="*/ 225906 h 451812"/>
                <a:gd name="connsiteX4" fmla="*/ 157363 w 314725"/>
                <a:gd name="connsiteY4" fmla="*/ 451812 h 451812"/>
                <a:gd name="connsiteX5" fmla="*/ 157363 w 314725"/>
                <a:gd name="connsiteY5" fmla="*/ 361450 h 451812"/>
                <a:gd name="connsiteX6" fmla="*/ 0 w 314725"/>
                <a:gd name="connsiteY6" fmla="*/ 361450 h 451812"/>
                <a:gd name="connsiteX7" fmla="*/ 0 w 314725"/>
                <a:gd name="connsiteY7" fmla="*/ 90362 h 45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725" h="451812">
                  <a:moveTo>
                    <a:pt x="0" y="90362"/>
                  </a:moveTo>
                  <a:lnTo>
                    <a:pt x="157363" y="90362"/>
                  </a:lnTo>
                  <a:lnTo>
                    <a:pt x="157363" y="0"/>
                  </a:lnTo>
                  <a:lnTo>
                    <a:pt x="314725" y="225906"/>
                  </a:lnTo>
                  <a:lnTo>
                    <a:pt x="157363" y="451812"/>
                  </a:lnTo>
                  <a:lnTo>
                    <a:pt x="157363" y="361450"/>
                  </a:lnTo>
                  <a:lnTo>
                    <a:pt x="0" y="361450"/>
                  </a:lnTo>
                  <a:lnTo>
                    <a:pt x="0" y="90362"/>
                  </a:lnTo>
                  <a:close/>
                </a:path>
              </a:pathLst>
            </a:custGeom>
            <a:gradFill flip="none" rotWithShape="1">
              <a:gsLst>
                <a:gs pos="0">
                  <a:srgbClr val="0065A2"/>
                </a:gs>
                <a:gs pos="100000">
                  <a:srgbClr val="00AEEF"/>
                </a:gs>
              </a:gsLst>
              <a:lin ang="0" scaled="0"/>
              <a:tileRect/>
            </a:gradFill>
            <a:ln>
              <a:noFill/>
            </a:ln>
            <a:effectLst/>
            <a:scene3d>
              <a:camera prst="orthographicFront">
                <a:rot lat="0" lon="0" rev="0"/>
              </a:camera>
              <a:lightRig rig="soft" dir="t">
                <a:rot lat="0" lon="0" rev="0"/>
              </a:lightRig>
            </a:scene3d>
          </p:spPr>
          <p:style>
            <a:lnRef idx="0">
              <a:scrgbClr r="0" g="0" b="0"/>
            </a:lnRef>
            <a:fillRef idx="1">
              <a:scrgbClr r="0" g="0" b="0"/>
            </a:fillRef>
            <a:effectRef idx="0">
              <a:scrgbClr r="0" g="0" b="0"/>
            </a:effectRef>
            <a:fontRef idx="minor">
              <a:schemeClr val="lt1"/>
            </a:fontRef>
          </p:style>
          <p:txBody>
            <a:bodyPr spcFirstLastPara="0" vert="horz" wrap="square" lIns="0" tIns="90362" rIns="94416" bIns="90361" numCol="1" spcCol="1270" anchor="ctr" anchorCtr="0">
              <a:noAutofit/>
            </a:bodyPr>
            <a:lstStyle/>
            <a:p>
              <a:pPr marL="0" marR="0" lvl="0" indent="0" algn="ctr" defTabSz="466725" rtl="0" eaLnBrk="1" fontAlgn="auto" latinLnBrk="0" hangingPunct="1">
                <a:lnSpc>
                  <a:spcPct val="100000"/>
                </a:lnSpc>
                <a:spcBef>
                  <a:spcPct val="0"/>
                </a:spcBef>
                <a:spcAft>
                  <a:spcPct val="3500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Freeform: Shape 36">
              <a:extLst>
                <a:ext uri="{FF2B5EF4-FFF2-40B4-BE49-F238E27FC236}">
                  <a16:creationId xmlns:a16="http://schemas.microsoft.com/office/drawing/2014/main" id="{B96B1E1F-0438-4829-9C37-9455E5AD6F2A}"/>
                </a:ext>
                <a:ext uri="{C183D7F6-B498-43B3-948B-1728B52AA6E4}">
                  <adec:decorative xmlns:adec="http://schemas.microsoft.com/office/drawing/2017/decorative" val="1"/>
                </a:ext>
              </a:extLst>
            </p:cNvPr>
            <p:cNvSpPr/>
            <p:nvPr/>
          </p:nvSpPr>
          <p:spPr>
            <a:xfrm>
              <a:off x="4006870" y="2229061"/>
              <a:ext cx="1328859" cy="1328859"/>
            </a:xfrm>
            <a:custGeom>
              <a:avLst/>
              <a:gdLst>
                <a:gd name="connsiteX0" fmla="*/ 0 w 1328859"/>
                <a:gd name="connsiteY0" fmla="*/ 664430 h 1328859"/>
                <a:gd name="connsiteX1" fmla="*/ 664430 w 1328859"/>
                <a:gd name="connsiteY1" fmla="*/ 0 h 1328859"/>
                <a:gd name="connsiteX2" fmla="*/ 1328860 w 1328859"/>
                <a:gd name="connsiteY2" fmla="*/ 664430 h 1328859"/>
                <a:gd name="connsiteX3" fmla="*/ 664430 w 1328859"/>
                <a:gd name="connsiteY3" fmla="*/ 1328860 h 1328859"/>
                <a:gd name="connsiteX4" fmla="*/ 0 w 1328859"/>
                <a:gd name="connsiteY4" fmla="*/ 664430 h 132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859" h="1328859">
                  <a:moveTo>
                    <a:pt x="0" y="664430"/>
                  </a:moveTo>
                  <a:cubicBezTo>
                    <a:pt x="0" y="297475"/>
                    <a:pt x="297475" y="0"/>
                    <a:pt x="664430" y="0"/>
                  </a:cubicBezTo>
                  <a:cubicBezTo>
                    <a:pt x="1031385" y="0"/>
                    <a:pt x="1328860" y="297475"/>
                    <a:pt x="1328860" y="664430"/>
                  </a:cubicBezTo>
                  <a:cubicBezTo>
                    <a:pt x="1328860" y="1031385"/>
                    <a:pt x="1031385" y="1328860"/>
                    <a:pt x="664430" y="1328860"/>
                  </a:cubicBezTo>
                  <a:cubicBezTo>
                    <a:pt x="297475" y="1328860"/>
                    <a:pt x="0" y="1031385"/>
                    <a:pt x="0" y="664430"/>
                  </a:cubicBezTo>
                  <a:close/>
                </a:path>
              </a:pathLst>
            </a:custGeom>
            <a:solidFill>
              <a:srgbClr val="84329B"/>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194607" tIns="194607" rIns="194607" bIns="194607" numCol="1" spcCol="1270" anchor="ctr" anchorCtr="0">
              <a:noAutofit/>
            </a:bodyPr>
            <a:lstStyle/>
            <a:p>
              <a:pPr marL="0" marR="0" lvl="0" indent="0" algn="ctr" defTabSz="466725" rtl="0" eaLnBrk="1" fontAlgn="auto" latinLnBrk="0" hangingPunct="1">
                <a:lnSpc>
                  <a:spcPct val="100000"/>
                </a:lnSpc>
                <a:spcBef>
                  <a:spcPct val="0"/>
                </a:spcBef>
                <a:spcAft>
                  <a:spcPts val="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6" name="Text Placeholder 22">
            <a:extLst>
              <a:ext uri="{FF2B5EF4-FFF2-40B4-BE49-F238E27FC236}">
                <a16:creationId xmlns:a16="http://schemas.microsoft.com/office/drawing/2014/main" id="{36D2ADA1-810A-4315-AA7F-EDFA63474AFA}"/>
              </a:ext>
            </a:extLst>
          </p:cNvPr>
          <p:cNvSpPr>
            <a:spLocks noGrp="1"/>
          </p:cNvSpPr>
          <p:nvPr>
            <p:ph type="body" sz="quarter" idx="15"/>
          </p:nvPr>
        </p:nvSpPr>
        <p:spPr>
          <a:xfrm>
            <a:off x="3934899" y="2689769"/>
            <a:ext cx="1472124" cy="480131"/>
          </a:xfrm>
        </p:spPr>
        <p:txBody>
          <a:bodyPr/>
          <a:lstStyle/>
          <a:p>
            <a:pPr marL="0" lvl="0" indent="0" algn="ctr">
              <a:lnSpc>
                <a:spcPct val="100000"/>
              </a:lnSpc>
              <a:spcAft>
                <a:spcPts val="0"/>
              </a:spcAft>
              <a:buNone/>
            </a:pPr>
            <a:r>
              <a:rPr lang="en-US" sz="1050" b="1" dirty="0">
                <a:solidFill>
                  <a:schemeClr val="bg1"/>
                </a:solidFill>
                <a:latin typeface="Arial" panose="020B0604020202020204" pitchFamily="34" charset="0"/>
                <a:cs typeface="Arial" panose="020B0604020202020204" pitchFamily="34" charset="0"/>
              </a:rPr>
              <a:t>Pipeline works </a:t>
            </a:r>
            <a:r>
              <a:rPr lang="en-US" sz="1050" b="1" dirty="0" err="1">
                <a:solidFill>
                  <a:schemeClr val="bg1"/>
                </a:solidFill>
                <a:latin typeface="Arial" panose="020B0604020202020204" pitchFamily="34" charset="0"/>
                <a:cs typeface="Arial" panose="020B0604020202020204" pitchFamily="34" charset="0"/>
              </a:rPr>
              <a:t>authorisations</a:t>
            </a:r>
            <a:endParaRPr lang="en-US" sz="1050" b="1" dirty="0">
              <a:solidFill>
                <a:schemeClr val="bg1"/>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53D1483B-426A-4313-9B7F-EF3A0D3F672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2338668"/>
              </p:ext>
            </p:extLst>
          </p:nvPr>
        </p:nvGraphicFramePr>
        <p:xfrm>
          <a:off x="6438810" y="1144792"/>
          <a:ext cx="5276940" cy="3865358"/>
        </p:xfrm>
        <a:graphic>
          <a:graphicData uri="http://schemas.openxmlformats.org/drawingml/2006/table">
            <a:tbl>
              <a:tblPr firstRow="1" bandRow="1">
                <a:tableStyleId>{5C22544A-7EE6-4342-B048-85BDC9FD1C3A}</a:tableStyleId>
              </a:tblPr>
              <a:tblGrid>
                <a:gridCol w="610690">
                  <a:extLst>
                    <a:ext uri="{9D8B030D-6E8A-4147-A177-3AD203B41FA5}">
                      <a16:colId xmlns:a16="http://schemas.microsoft.com/office/drawing/2014/main" val="2914676055"/>
                    </a:ext>
                  </a:extLst>
                </a:gridCol>
                <a:gridCol w="4666250">
                  <a:extLst>
                    <a:ext uri="{9D8B030D-6E8A-4147-A177-3AD203B41FA5}">
                      <a16:colId xmlns:a16="http://schemas.microsoft.com/office/drawing/2014/main" val="1417667926"/>
                    </a:ext>
                  </a:extLst>
                </a:gridCol>
              </a:tblGrid>
              <a:tr h="447181">
                <a:tc>
                  <a:txBody>
                    <a:bodyPr/>
                    <a:lstStyle/>
                    <a:p>
                      <a:pPr algn="ctr"/>
                      <a:r>
                        <a:rPr lang="en-GB" dirty="0">
                          <a:latin typeface="Arial" panose="020B0604020202020204" pitchFamily="34" charset="0"/>
                          <a:cs typeface="Arial" panose="020B0604020202020204" pitchFamily="34" charset="0"/>
                        </a:rPr>
                        <a:t>No.</a:t>
                      </a:r>
                    </a:p>
                  </a:txBody>
                  <a:tcPr>
                    <a:solidFill>
                      <a:srgbClr val="84329B"/>
                    </a:solidFill>
                  </a:tcPr>
                </a:tc>
                <a:tc>
                  <a:txBody>
                    <a:bodyPr/>
                    <a:lstStyle/>
                    <a:p>
                      <a:pPr algn="ctr"/>
                      <a:r>
                        <a:rPr lang="en-GB" dirty="0">
                          <a:latin typeface="Arial" panose="020B0604020202020204" pitchFamily="34" charset="0"/>
                          <a:cs typeface="Arial" panose="020B0604020202020204" pitchFamily="34" charset="0"/>
                        </a:rPr>
                        <a:t>PWA Issues</a:t>
                      </a:r>
                    </a:p>
                  </a:txBody>
                  <a:tcPr>
                    <a:solidFill>
                      <a:srgbClr val="84329B"/>
                    </a:solidFill>
                  </a:tcPr>
                </a:tc>
                <a:extLst>
                  <a:ext uri="{0D108BD9-81ED-4DB2-BD59-A6C34878D82A}">
                    <a16:rowId xmlns:a16="http://schemas.microsoft.com/office/drawing/2014/main" val="1219183136"/>
                  </a:ext>
                </a:extLst>
              </a:tr>
              <a:tr h="771846">
                <a:tc>
                  <a:txBody>
                    <a:bodyPr/>
                    <a:lstStyle/>
                    <a:p>
                      <a:pPr algn="ctr"/>
                      <a:r>
                        <a:rPr lang="en-GB" dirty="0">
                          <a:latin typeface="Arial" panose="020B0604020202020204" pitchFamily="34" charset="0"/>
                          <a:cs typeface="Arial" panose="020B0604020202020204" pitchFamily="34" charset="0"/>
                        </a:rPr>
                        <a:t>1</a:t>
                      </a:r>
                    </a:p>
                  </a:txBody>
                  <a:tcPr anchor="ctr">
                    <a:solidFill>
                      <a:srgbClr val="BE74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Legal consent permitting construction, modification or removal of a pipeline</a:t>
                      </a:r>
                    </a:p>
                  </a:txBody>
                  <a:tcPr anchor="ctr">
                    <a:solidFill>
                      <a:srgbClr val="BE74D2"/>
                    </a:solidFill>
                  </a:tcPr>
                </a:tc>
                <a:extLst>
                  <a:ext uri="{0D108BD9-81ED-4DB2-BD59-A6C34878D82A}">
                    <a16:rowId xmlns:a16="http://schemas.microsoft.com/office/drawing/2014/main" val="2748365014"/>
                  </a:ext>
                </a:extLst>
              </a:tr>
              <a:tr h="771846">
                <a:tc>
                  <a:txBody>
                    <a:bodyPr/>
                    <a:lstStyle/>
                    <a:p>
                      <a:pPr algn="ctr"/>
                      <a:r>
                        <a:rPr lang="en-GB" dirty="0">
                          <a:latin typeface="Arial" panose="020B0604020202020204" pitchFamily="34" charset="0"/>
                          <a:cs typeface="Arial" panose="020B0604020202020204" pitchFamily="34" charset="0"/>
                        </a:rPr>
                        <a:t>2</a:t>
                      </a:r>
                    </a:p>
                  </a:txBody>
                  <a:tcPr anchor="ctr">
                    <a:solidFill>
                      <a:srgbClr val="D5A6E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Breaches provided for by Petroleum Act 1998 and are pursued through the courts</a:t>
                      </a:r>
                    </a:p>
                  </a:txBody>
                  <a:tcPr anchor="ctr">
                    <a:solidFill>
                      <a:srgbClr val="D5A6E2"/>
                    </a:solidFill>
                  </a:tcPr>
                </a:tc>
                <a:extLst>
                  <a:ext uri="{0D108BD9-81ED-4DB2-BD59-A6C34878D82A}">
                    <a16:rowId xmlns:a16="http://schemas.microsoft.com/office/drawing/2014/main" val="3246303758"/>
                  </a:ext>
                </a:extLst>
              </a:tr>
              <a:tr h="771846">
                <a:tc>
                  <a:txBody>
                    <a:bodyPr/>
                    <a:lstStyle/>
                    <a:p>
                      <a:pPr algn="ctr"/>
                      <a:r>
                        <a:rPr lang="en-GB" dirty="0">
                          <a:latin typeface="Arial" panose="020B0604020202020204" pitchFamily="34" charset="0"/>
                          <a:cs typeface="Arial" panose="020B0604020202020204" pitchFamily="34" charset="0"/>
                        </a:rPr>
                        <a:t>3</a:t>
                      </a:r>
                    </a:p>
                  </a:txBody>
                  <a:tcPr anchor="ctr">
                    <a:solidFill>
                      <a:srgbClr val="BE74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Several potential breaches recorded per annum since 2016</a:t>
                      </a:r>
                    </a:p>
                  </a:txBody>
                  <a:tcPr anchor="ctr">
                    <a:solidFill>
                      <a:srgbClr val="BE74D2"/>
                    </a:solidFill>
                  </a:tcPr>
                </a:tc>
                <a:extLst>
                  <a:ext uri="{0D108BD9-81ED-4DB2-BD59-A6C34878D82A}">
                    <a16:rowId xmlns:a16="http://schemas.microsoft.com/office/drawing/2014/main" val="3736749372"/>
                  </a:ext>
                </a:extLst>
              </a:tr>
              <a:tr h="1102639">
                <a:tc>
                  <a:txBody>
                    <a:bodyPr/>
                    <a:lstStyle/>
                    <a:p>
                      <a:pPr algn="ctr"/>
                      <a:r>
                        <a:rPr lang="en-GB" dirty="0">
                          <a:latin typeface="Arial" panose="020B0604020202020204" pitchFamily="34" charset="0"/>
                          <a:cs typeface="Arial" panose="020B0604020202020204" pitchFamily="34" charset="0"/>
                        </a:rPr>
                        <a:t>4</a:t>
                      </a:r>
                    </a:p>
                  </a:txBody>
                  <a:tcPr anchor="ctr">
                    <a:solidFill>
                      <a:srgbClr val="D5A6E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Most instances of potential breaches due to companies not taking time to ask OGA for advice first</a:t>
                      </a:r>
                    </a:p>
                  </a:txBody>
                  <a:tcPr anchor="ctr">
                    <a:solidFill>
                      <a:srgbClr val="D5A6E2"/>
                    </a:solidFill>
                  </a:tcPr>
                </a:tc>
                <a:extLst>
                  <a:ext uri="{0D108BD9-81ED-4DB2-BD59-A6C34878D82A}">
                    <a16:rowId xmlns:a16="http://schemas.microsoft.com/office/drawing/2014/main" val="2916608968"/>
                  </a:ext>
                </a:extLst>
              </a:tr>
            </a:tbl>
          </a:graphicData>
        </a:graphic>
      </p:graphicFrame>
      <p:grpSp>
        <p:nvGrpSpPr>
          <p:cNvPr id="48" name="Group 47">
            <a:extLst>
              <a:ext uri="{FF2B5EF4-FFF2-40B4-BE49-F238E27FC236}">
                <a16:creationId xmlns:a16="http://schemas.microsoft.com/office/drawing/2014/main" id="{25C8FE1C-DFEE-4A6D-B488-A6DD82B719DC}"/>
              </a:ext>
              <a:ext uri="{C183D7F6-B498-43B3-948B-1728B52AA6E4}">
                <adec:decorative xmlns:adec="http://schemas.microsoft.com/office/drawing/2017/decorative" val="1"/>
              </a:ext>
            </a:extLst>
          </p:cNvPr>
          <p:cNvGrpSpPr/>
          <p:nvPr/>
        </p:nvGrpSpPr>
        <p:grpSpPr>
          <a:xfrm>
            <a:off x="3700770" y="4059784"/>
            <a:ext cx="1634959" cy="1359729"/>
            <a:chOff x="3700770" y="4059784"/>
            <a:chExt cx="1634959" cy="1359729"/>
          </a:xfrm>
        </p:grpSpPr>
        <p:sp>
          <p:nvSpPr>
            <p:cNvPr id="38" name="Freeform: Shape 37">
              <a:extLst>
                <a:ext uri="{FF2B5EF4-FFF2-40B4-BE49-F238E27FC236}">
                  <a16:creationId xmlns:a16="http://schemas.microsoft.com/office/drawing/2014/main" id="{C5770CE3-CAA0-4CB9-AFE8-E71B95DE48ED}"/>
                </a:ext>
                <a:ext uri="{C183D7F6-B498-43B3-948B-1728B52AA6E4}">
                  <adec:decorative xmlns:adec="http://schemas.microsoft.com/office/drawing/2017/decorative" val="1"/>
                </a:ext>
              </a:extLst>
            </p:cNvPr>
            <p:cNvSpPr/>
            <p:nvPr/>
          </p:nvSpPr>
          <p:spPr>
            <a:xfrm rot="1800000">
              <a:off x="3700770" y="4059784"/>
              <a:ext cx="315030" cy="451812"/>
            </a:xfrm>
            <a:custGeom>
              <a:avLst/>
              <a:gdLst>
                <a:gd name="connsiteX0" fmla="*/ 0 w 315030"/>
                <a:gd name="connsiteY0" fmla="*/ 90362 h 451812"/>
                <a:gd name="connsiteX1" fmla="*/ 157515 w 315030"/>
                <a:gd name="connsiteY1" fmla="*/ 90362 h 451812"/>
                <a:gd name="connsiteX2" fmla="*/ 157515 w 315030"/>
                <a:gd name="connsiteY2" fmla="*/ 0 h 451812"/>
                <a:gd name="connsiteX3" fmla="*/ 315030 w 315030"/>
                <a:gd name="connsiteY3" fmla="*/ 225906 h 451812"/>
                <a:gd name="connsiteX4" fmla="*/ 157515 w 315030"/>
                <a:gd name="connsiteY4" fmla="*/ 451812 h 451812"/>
                <a:gd name="connsiteX5" fmla="*/ 157515 w 315030"/>
                <a:gd name="connsiteY5" fmla="*/ 361450 h 451812"/>
                <a:gd name="connsiteX6" fmla="*/ 0 w 315030"/>
                <a:gd name="connsiteY6" fmla="*/ 361450 h 451812"/>
                <a:gd name="connsiteX7" fmla="*/ 0 w 315030"/>
                <a:gd name="connsiteY7" fmla="*/ 90362 h 45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030" h="451812">
                  <a:moveTo>
                    <a:pt x="0" y="90362"/>
                  </a:moveTo>
                  <a:lnTo>
                    <a:pt x="157515" y="90362"/>
                  </a:lnTo>
                  <a:lnTo>
                    <a:pt x="157515" y="0"/>
                  </a:lnTo>
                  <a:lnTo>
                    <a:pt x="315030" y="225906"/>
                  </a:lnTo>
                  <a:lnTo>
                    <a:pt x="157515" y="451812"/>
                  </a:lnTo>
                  <a:lnTo>
                    <a:pt x="157515" y="361450"/>
                  </a:lnTo>
                  <a:lnTo>
                    <a:pt x="0" y="361450"/>
                  </a:lnTo>
                  <a:lnTo>
                    <a:pt x="0" y="90362"/>
                  </a:lnTo>
                  <a:close/>
                </a:path>
              </a:pathLst>
            </a:custGeom>
            <a:gradFill flip="none" rotWithShape="1">
              <a:gsLst>
                <a:gs pos="0">
                  <a:srgbClr val="0065A2"/>
                </a:gs>
                <a:gs pos="100000">
                  <a:srgbClr val="00AEEF"/>
                </a:gs>
              </a:gsLst>
              <a:lin ang="0" scaled="0"/>
              <a:tileRect/>
            </a:gradFill>
            <a:ln>
              <a:noFill/>
            </a:ln>
            <a:effectLst/>
            <a:scene3d>
              <a:camera prst="orthographicFront">
                <a:rot lat="0" lon="0" rev="0"/>
              </a:camera>
              <a:lightRig rig="soft" dir="t">
                <a:rot lat="0" lon="0" rev="0"/>
              </a:lightRig>
            </a:scene3d>
          </p:spPr>
          <p:style>
            <a:lnRef idx="0">
              <a:scrgbClr r="0" g="0" b="0"/>
            </a:lnRef>
            <a:fillRef idx="1">
              <a:scrgbClr r="0" g="0" b="0"/>
            </a:fillRef>
            <a:effectRef idx="0">
              <a:scrgbClr r="0" g="0" b="0"/>
            </a:effectRef>
            <a:fontRef idx="minor">
              <a:schemeClr val="lt1"/>
            </a:fontRef>
          </p:style>
          <p:txBody>
            <a:bodyPr spcFirstLastPara="0" vert="horz" wrap="square" lIns="0" tIns="90362" rIns="94508" bIns="90361" numCol="1" spcCol="1270" anchor="ctr" anchorCtr="0">
              <a:noAutofit/>
            </a:bodyPr>
            <a:lstStyle/>
            <a:p>
              <a:pPr marL="0" marR="0" lvl="0" indent="0" algn="ctr" defTabSz="466725" rtl="0" eaLnBrk="1" fontAlgn="auto" latinLnBrk="0" hangingPunct="1">
                <a:lnSpc>
                  <a:spcPct val="100000"/>
                </a:lnSpc>
                <a:spcBef>
                  <a:spcPct val="0"/>
                </a:spcBef>
                <a:spcAft>
                  <a:spcPct val="3500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Freeform: Shape 38">
              <a:extLst>
                <a:ext uri="{FF2B5EF4-FFF2-40B4-BE49-F238E27FC236}">
                  <a16:creationId xmlns:a16="http://schemas.microsoft.com/office/drawing/2014/main" id="{0603B3D8-21F3-4F29-8FB3-BC28E4731961}"/>
                </a:ext>
                <a:ext uri="{C183D7F6-B498-43B3-948B-1728B52AA6E4}">
                  <adec:decorative xmlns:adec="http://schemas.microsoft.com/office/drawing/2017/decorative" val="1"/>
                </a:ext>
              </a:extLst>
            </p:cNvPr>
            <p:cNvSpPr/>
            <p:nvPr/>
          </p:nvSpPr>
          <p:spPr>
            <a:xfrm>
              <a:off x="4006870" y="4090654"/>
              <a:ext cx="1328859" cy="1328859"/>
            </a:xfrm>
            <a:custGeom>
              <a:avLst/>
              <a:gdLst>
                <a:gd name="connsiteX0" fmla="*/ 0 w 1328859"/>
                <a:gd name="connsiteY0" fmla="*/ 664430 h 1328859"/>
                <a:gd name="connsiteX1" fmla="*/ 664430 w 1328859"/>
                <a:gd name="connsiteY1" fmla="*/ 0 h 1328859"/>
                <a:gd name="connsiteX2" fmla="*/ 1328860 w 1328859"/>
                <a:gd name="connsiteY2" fmla="*/ 664430 h 1328859"/>
                <a:gd name="connsiteX3" fmla="*/ 664430 w 1328859"/>
                <a:gd name="connsiteY3" fmla="*/ 1328860 h 1328859"/>
                <a:gd name="connsiteX4" fmla="*/ 0 w 1328859"/>
                <a:gd name="connsiteY4" fmla="*/ 664430 h 132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859" h="1328859">
                  <a:moveTo>
                    <a:pt x="0" y="664430"/>
                  </a:moveTo>
                  <a:cubicBezTo>
                    <a:pt x="0" y="297475"/>
                    <a:pt x="297475" y="0"/>
                    <a:pt x="664430" y="0"/>
                  </a:cubicBezTo>
                  <a:cubicBezTo>
                    <a:pt x="1031385" y="0"/>
                    <a:pt x="1328860" y="297475"/>
                    <a:pt x="1328860" y="664430"/>
                  </a:cubicBezTo>
                  <a:cubicBezTo>
                    <a:pt x="1328860" y="1031385"/>
                    <a:pt x="1031385" y="1328860"/>
                    <a:pt x="664430" y="1328860"/>
                  </a:cubicBezTo>
                  <a:cubicBezTo>
                    <a:pt x="297475" y="1328860"/>
                    <a:pt x="0" y="1031385"/>
                    <a:pt x="0" y="664430"/>
                  </a:cubicBezTo>
                  <a:close/>
                </a:path>
              </a:pathLst>
            </a:custGeom>
            <a:solidFill>
              <a:srgbClr val="A85C00"/>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208577" tIns="208577" rIns="208577" bIns="208577" numCol="1" spcCol="1270" anchor="ctr" anchorCtr="0">
              <a:noAutofit/>
            </a:bodyPr>
            <a:lstStyle/>
            <a:p>
              <a:pPr marL="0" marR="0" lvl="0" indent="0" algn="ctr" defTabSz="466725" rtl="0" eaLnBrk="1" fontAlgn="auto" latinLnBrk="0" hangingPunct="1">
                <a:lnSpc>
                  <a:spcPct val="10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7" name="Text Placeholder 24">
            <a:extLst>
              <a:ext uri="{FF2B5EF4-FFF2-40B4-BE49-F238E27FC236}">
                <a16:creationId xmlns:a16="http://schemas.microsoft.com/office/drawing/2014/main" id="{8DD848B3-67DE-46C6-8C0D-3EEBAA883604}"/>
              </a:ext>
            </a:extLst>
          </p:cNvPr>
          <p:cNvSpPr>
            <a:spLocks noGrp="1"/>
          </p:cNvSpPr>
          <p:nvPr>
            <p:ph type="body" sz="quarter" idx="16"/>
          </p:nvPr>
        </p:nvSpPr>
        <p:spPr>
          <a:xfrm>
            <a:off x="4116243" y="4556540"/>
            <a:ext cx="1119595" cy="399836"/>
          </a:xfrm>
        </p:spPr>
        <p:txBody>
          <a:bodyPr>
            <a:normAutofit lnSpcReduction="10000"/>
          </a:bodyPr>
          <a:lstStyle/>
          <a:p>
            <a:pPr marL="0" lvl="0" indent="0" algn="ctr">
              <a:lnSpc>
                <a:spcPct val="100000"/>
              </a:lnSpc>
              <a:buNone/>
            </a:pPr>
            <a:r>
              <a:rPr lang="en-US" sz="1050" b="1" dirty="0">
                <a:solidFill>
                  <a:schemeClr val="bg1"/>
                </a:solidFill>
                <a:latin typeface="Arial" panose="020B0604020202020204" pitchFamily="34" charset="0"/>
                <a:cs typeface="Arial" panose="020B0604020202020204" pitchFamily="34" charset="0"/>
              </a:rPr>
              <a:t>Data Requirements</a:t>
            </a:r>
          </a:p>
        </p:txBody>
      </p:sp>
      <p:graphicFrame>
        <p:nvGraphicFramePr>
          <p:cNvPr id="52" name="Table 51">
            <a:extLst>
              <a:ext uri="{FF2B5EF4-FFF2-40B4-BE49-F238E27FC236}">
                <a16:creationId xmlns:a16="http://schemas.microsoft.com/office/drawing/2014/main" id="{B538A51F-1B70-452B-B93C-2D3DE75A908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277419331"/>
              </p:ext>
            </p:extLst>
          </p:nvPr>
        </p:nvGraphicFramePr>
        <p:xfrm>
          <a:off x="6435423" y="1144791"/>
          <a:ext cx="5286465" cy="5146221"/>
        </p:xfrm>
        <a:graphic>
          <a:graphicData uri="http://schemas.openxmlformats.org/drawingml/2006/table">
            <a:tbl>
              <a:tblPr firstRow="1" bandRow="1">
                <a:tableStyleId>{5C22544A-7EE6-4342-B048-85BDC9FD1C3A}</a:tableStyleId>
              </a:tblPr>
              <a:tblGrid>
                <a:gridCol w="611792">
                  <a:extLst>
                    <a:ext uri="{9D8B030D-6E8A-4147-A177-3AD203B41FA5}">
                      <a16:colId xmlns:a16="http://schemas.microsoft.com/office/drawing/2014/main" val="2914676055"/>
                    </a:ext>
                  </a:extLst>
                </a:gridCol>
                <a:gridCol w="4674673">
                  <a:extLst>
                    <a:ext uri="{9D8B030D-6E8A-4147-A177-3AD203B41FA5}">
                      <a16:colId xmlns:a16="http://schemas.microsoft.com/office/drawing/2014/main" val="1417667926"/>
                    </a:ext>
                  </a:extLst>
                </a:gridCol>
              </a:tblGrid>
              <a:tr h="0">
                <a:tc>
                  <a:txBody>
                    <a:bodyPr/>
                    <a:lstStyle/>
                    <a:p>
                      <a:pPr algn="ctr"/>
                      <a:r>
                        <a:rPr lang="en-GB" sz="1600" dirty="0">
                          <a:latin typeface="Arial" panose="020B0604020202020204" pitchFamily="34" charset="0"/>
                          <a:cs typeface="Arial" panose="020B0604020202020204" pitchFamily="34" charset="0"/>
                        </a:rPr>
                        <a:t>No.</a:t>
                      </a:r>
                    </a:p>
                  </a:txBody>
                  <a:tcPr>
                    <a:solidFill>
                      <a:srgbClr val="A85C00"/>
                    </a:solidFill>
                  </a:tcPr>
                </a:tc>
                <a:tc>
                  <a:txBody>
                    <a:bodyPr/>
                    <a:lstStyle/>
                    <a:p>
                      <a:pPr algn="ctr"/>
                      <a:r>
                        <a:rPr lang="en-GB" sz="1600" dirty="0">
                          <a:latin typeface="Arial" panose="020B0604020202020204" pitchFamily="34" charset="0"/>
                          <a:cs typeface="Arial" panose="020B0604020202020204" pitchFamily="34" charset="0"/>
                        </a:rPr>
                        <a:t>Data Requirements</a:t>
                      </a:r>
                    </a:p>
                  </a:txBody>
                  <a:tcPr>
                    <a:solidFill>
                      <a:srgbClr val="A85C00"/>
                    </a:solidFill>
                  </a:tcPr>
                </a:tc>
                <a:extLst>
                  <a:ext uri="{0D108BD9-81ED-4DB2-BD59-A6C34878D82A}">
                    <a16:rowId xmlns:a16="http://schemas.microsoft.com/office/drawing/2014/main" val="1219183136"/>
                  </a:ext>
                </a:extLst>
              </a:tr>
              <a:tr h="1511350">
                <a:tc>
                  <a:txBody>
                    <a:bodyPr/>
                    <a:lstStyle/>
                    <a:p>
                      <a:pPr algn="ctr"/>
                      <a:r>
                        <a:rPr lang="en-GB" sz="1600" dirty="0">
                          <a:latin typeface="Arial" panose="020B0604020202020204" pitchFamily="34" charset="0"/>
                          <a:cs typeface="Arial" panose="020B0604020202020204" pitchFamily="34" charset="0"/>
                        </a:rPr>
                        <a:t>1</a:t>
                      </a:r>
                    </a:p>
                  </a:txBody>
                  <a:tcPr anchor="ctr">
                    <a:solidFill>
                      <a:srgbClr val="FFAC4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New reporting requirements mean information and samples need to be reported earlier than in the past. Companies need to have established processes to ensure data is fully reported</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in a timely manner</a:t>
                      </a:r>
                    </a:p>
                  </a:txBody>
                  <a:tcPr anchor="ctr">
                    <a:solidFill>
                      <a:srgbClr val="FFAC47"/>
                    </a:solidFill>
                  </a:tcPr>
                </a:tc>
                <a:extLst>
                  <a:ext uri="{0D108BD9-81ED-4DB2-BD59-A6C34878D82A}">
                    <a16:rowId xmlns:a16="http://schemas.microsoft.com/office/drawing/2014/main" val="2748365014"/>
                  </a:ext>
                </a:extLst>
              </a:tr>
              <a:tr h="848466">
                <a:tc>
                  <a:txBody>
                    <a:bodyPr/>
                    <a:lstStyle/>
                    <a:p>
                      <a:pPr algn="ctr"/>
                      <a:r>
                        <a:rPr lang="en-GB" sz="1600" dirty="0">
                          <a:latin typeface="Arial" panose="020B0604020202020204" pitchFamily="34" charset="0"/>
                          <a:cs typeface="Arial" panose="020B0604020202020204" pitchFamily="34" charset="0"/>
                        </a:rPr>
                        <a:t>2</a:t>
                      </a:r>
                    </a:p>
                  </a:txBody>
                  <a:tcPr anchor="ctr">
                    <a:solidFill>
                      <a:srgbClr val="FFC4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Past reporting requirements have not always been fully met and companies are still obliged</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to report missing legacy data</a:t>
                      </a:r>
                    </a:p>
                  </a:txBody>
                  <a:tcPr anchor="ctr">
                    <a:solidFill>
                      <a:srgbClr val="FFC47D"/>
                    </a:solidFill>
                  </a:tcPr>
                </a:tc>
                <a:extLst>
                  <a:ext uri="{0D108BD9-81ED-4DB2-BD59-A6C34878D82A}">
                    <a16:rowId xmlns:a16="http://schemas.microsoft.com/office/drawing/2014/main" val="3246303758"/>
                  </a:ext>
                </a:extLst>
              </a:tr>
              <a:tr h="1351261">
                <a:tc>
                  <a:txBody>
                    <a:bodyPr/>
                    <a:lstStyle/>
                    <a:p>
                      <a:pPr algn="ctr"/>
                      <a:r>
                        <a:rPr lang="en-GB" sz="1600" dirty="0">
                          <a:latin typeface="Arial" panose="020B0604020202020204" pitchFamily="34" charset="0"/>
                          <a:cs typeface="Arial" panose="020B0604020202020204" pitchFamily="34" charset="0"/>
                        </a:rPr>
                        <a:t>3</a:t>
                      </a:r>
                    </a:p>
                  </a:txBody>
                  <a:tcPr anchor="ctr">
                    <a:solidFill>
                      <a:srgbClr val="FFAC4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Information and Samples Plans (ISPs) help to ensure that the risks of data loss at the time of licence transfer or surrender are reduced. The ISP process should form a part of licence mechanics</a:t>
                      </a:r>
                    </a:p>
                  </a:txBody>
                  <a:tcPr anchor="ctr">
                    <a:solidFill>
                      <a:srgbClr val="FFAC47"/>
                    </a:solidFill>
                  </a:tcPr>
                </a:tc>
                <a:extLst>
                  <a:ext uri="{0D108BD9-81ED-4DB2-BD59-A6C34878D82A}">
                    <a16:rowId xmlns:a16="http://schemas.microsoft.com/office/drawing/2014/main" val="3736749372"/>
                  </a:ext>
                </a:extLst>
              </a:tr>
              <a:tr h="1099864">
                <a:tc>
                  <a:txBody>
                    <a:bodyPr/>
                    <a:lstStyle/>
                    <a:p>
                      <a:pPr algn="ctr"/>
                      <a:r>
                        <a:rPr lang="en-GB" sz="1600" dirty="0">
                          <a:latin typeface="Arial" panose="020B0604020202020204" pitchFamily="34" charset="0"/>
                          <a:cs typeface="Arial" panose="020B0604020202020204" pitchFamily="34" charset="0"/>
                        </a:rPr>
                        <a:t>4</a:t>
                      </a:r>
                    </a:p>
                  </a:txBody>
                  <a:tcPr anchor="ctr">
                    <a:solidFill>
                      <a:srgbClr val="FFC4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Reported data is not just ‘National Data Repository data’ and a holistic view of all information and sample reporting requirements must be taken</a:t>
                      </a:r>
                    </a:p>
                  </a:txBody>
                  <a:tcPr anchor="ctr">
                    <a:solidFill>
                      <a:srgbClr val="FFC47D"/>
                    </a:solidFill>
                  </a:tcPr>
                </a:tc>
                <a:extLst>
                  <a:ext uri="{0D108BD9-81ED-4DB2-BD59-A6C34878D82A}">
                    <a16:rowId xmlns:a16="http://schemas.microsoft.com/office/drawing/2014/main" val="2916608968"/>
                  </a:ext>
                </a:extLst>
              </a:tr>
            </a:tbl>
          </a:graphicData>
        </a:graphic>
      </p:graphicFrame>
      <p:grpSp>
        <p:nvGrpSpPr>
          <p:cNvPr id="49" name="Group 48">
            <a:extLst>
              <a:ext uri="{FF2B5EF4-FFF2-40B4-BE49-F238E27FC236}">
                <a16:creationId xmlns:a16="http://schemas.microsoft.com/office/drawing/2014/main" id="{74DF270C-3617-4093-B9C8-31ACCB61B765}"/>
              </a:ext>
              <a:ext uri="{C183D7F6-B498-43B3-948B-1728B52AA6E4}">
                <adec:decorative xmlns:adec="http://schemas.microsoft.com/office/drawing/2017/decorative" val="1"/>
              </a:ext>
            </a:extLst>
          </p:cNvPr>
          <p:cNvGrpSpPr/>
          <p:nvPr/>
        </p:nvGrpSpPr>
        <p:grpSpPr>
          <a:xfrm>
            <a:off x="2394683" y="4585636"/>
            <a:ext cx="1328859" cy="1764674"/>
            <a:chOff x="2394683" y="4585636"/>
            <a:chExt cx="1328859" cy="1764674"/>
          </a:xfrm>
        </p:grpSpPr>
        <p:sp>
          <p:nvSpPr>
            <p:cNvPr id="40" name="Freeform: Shape 39">
              <a:extLst>
                <a:ext uri="{FF2B5EF4-FFF2-40B4-BE49-F238E27FC236}">
                  <a16:creationId xmlns:a16="http://schemas.microsoft.com/office/drawing/2014/main" id="{34E1D8A0-DA2D-4338-A33F-D8C5E07B72FD}"/>
                </a:ext>
                <a:ext uri="{C183D7F6-B498-43B3-948B-1728B52AA6E4}">
                  <adec:decorative xmlns:adec="http://schemas.microsoft.com/office/drawing/2017/decorative" val="1"/>
                </a:ext>
              </a:extLst>
            </p:cNvPr>
            <p:cNvSpPr/>
            <p:nvPr/>
          </p:nvSpPr>
          <p:spPr>
            <a:xfrm rot="5400000">
              <a:off x="2897656" y="4521187"/>
              <a:ext cx="322913" cy="451812"/>
            </a:xfrm>
            <a:custGeom>
              <a:avLst/>
              <a:gdLst>
                <a:gd name="connsiteX0" fmla="*/ 0 w 322913"/>
                <a:gd name="connsiteY0" fmla="*/ 90362 h 451812"/>
                <a:gd name="connsiteX1" fmla="*/ 161457 w 322913"/>
                <a:gd name="connsiteY1" fmla="*/ 90362 h 451812"/>
                <a:gd name="connsiteX2" fmla="*/ 161457 w 322913"/>
                <a:gd name="connsiteY2" fmla="*/ 0 h 451812"/>
                <a:gd name="connsiteX3" fmla="*/ 322913 w 322913"/>
                <a:gd name="connsiteY3" fmla="*/ 225906 h 451812"/>
                <a:gd name="connsiteX4" fmla="*/ 161457 w 322913"/>
                <a:gd name="connsiteY4" fmla="*/ 451812 h 451812"/>
                <a:gd name="connsiteX5" fmla="*/ 161457 w 322913"/>
                <a:gd name="connsiteY5" fmla="*/ 361450 h 451812"/>
                <a:gd name="connsiteX6" fmla="*/ 0 w 322913"/>
                <a:gd name="connsiteY6" fmla="*/ 361450 h 451812"/>
                <a:gd name="connsiteX7" fmla="*/ 0 w 322913"/>
                <a:gd name="connsiteY7" fmla="*/ 90362 h 45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913" h="451812">
                  <a:moveTo>
                    <a:pt x="0" y="90362"/>
                  </a:moveTo>
                  <a:lnTo>
                    <a:pt x="161457" y="90362"/>
                  </a:lnTo>
                  <a:lnTo>
                    <a:pt x="161457" y="0"/>
                  </a:lnTo>
                  <a:lnTo>
                    <a:pt x="322913" y="225906"/>
                  </a:lnTo>
                  <a:lnTo>
                    <a:pt x="161457" y="451812"/>
                  </a:lnTo>
                  <a:lnTo>
                    <a:pt x="161457" y="361450"/>
                  </a:lnTo>
                  <a:lnTo>
                    <a:pt x="0" y="361450"/>
                  </a:lnTo>
                  <a:lnTo>
                    <a:pt x="0" y="90362"/>
                  </a:lnTo>
                  <a:close/>
                </a:path>
              </a:pathLst>
            </a:custGeom>
            <a:gradFill flip="none" rotWithShape="1">
              <a:gsLst>
                <a:gs pos="0">
                  <a:srgbClr val="0065A2"/>
                </a:gs>
                <a:gs pos="100000">
                  <a:srgbClr val="00AEEF"/>
                </a:gs>
              </a:gsLst>
              <a:lin ang="0" scaled="0"/>
              <a:tileRect/>
            </a:gradFill>
            <a:ln>
              <a:noFill/>
            </a:ln>
            <a:effectLst/>
            <a:scene3d>
              <a:camera prst="orthographicFront">
                <a:rot lat="0" lon="0" rev="0"/>
              </a:camera>
              <a:lightRig rig="soft" dir="t">
                <a:rot lat="0" lon="0" rev="0"/>
              </a:lightRig>
            </a:scene3d>
          </p:spPr>
          <p:style>
            <a:lnRef idx="0">
              <a:scrgbClr r="0" g="0" b="0"/>
            </a:lnRef>
            <a:fillRef idx="1">
              <a:scrgbClr r="0" g="0" b="0"/>
            </a:fillRef>
            <a:effectRef idx="0">
              <a:scrgbClr r="0" g="0" b="0"/>
            </a:effectRef>
            <a:fontRef idx="minor">
              <a:schemeClr val="lt1"/>
            </a:fontRef>
          </p:style>
          <p:txBody>
            <a:bodyPr spcFirstLastPara="0" vert="horz" wrap="square" lIns="-1" tIns="90361" rIns="96874" bIns="90362" numCol="1" spcCol="1270" anchor="ctr" anchorCtr="0">
              <a:noAutofit/>
            </a:bodyPr>
            <a:lstStyle/>
            <a:p>
              <a:pPr marL="0" marR="0" lvl="0" indent="0" algn="ctr" defTabSz="466725" rtl="0" eaLnBrk="1" fontAlgn="auto" latinLnBrk="0" hangingPunct="1">
                <a:lnSpc>
                  <a:spcPct val="100000"/>
                </a:lnSpc>
                <a:spcBef>
                  <a:spcPct val="0"/>
                </a:spcBef>
                <a:spcAft>
                  <a:spcPct val="3500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Shape 40">
              <a:extLst>
                <a:ext uri="{FF2B5EF4-FFF2-40B4-BE49-F238E27FC236}">
                  <a16:creationId xmlns:a16="http://schemas.microsoft.com/office/drawing/2014/main" id="{87E2C918-95D2-47BA-89CC-4ADB2F1EC5FC}"/>
                </a:ext>
                <a:ext uri="{C183D7F6-B498-43B3-948B-1728B52AA6E4}">
                  <adec:decorative xmlns:adec="http://schemas.microsoft.com/office/drawing/2017/decorative" val="1"/>
                </a:ext>
              </a:extLst>
            </p:cNvPr>
            <p:cNvSpPr/>
            <p:nvPr/>
          </p:nvSpPr>
          <p:spPr>
            <a:xfrm>
              <a:off x="2394683" y="5021451"/>
              <a:ext cx="1328859" cy="1328859"/>
            </a:xfrm>
            <a:custGeom>
              <a:avLst/>
              <a:gdLst>
                <a:gd name="connsiteX0" fmla="*/ 0 w 1328859"/>
                <a:gd name="connsiteY0" fmla="*/ 664430 h 1328859"/>
                <a:gd name="connsiteX1" fmla="*/ 664430 w 1328859"/>
                <a:gd name="connsiteY1" fmla="*/ 0 h 1328859"/>
                <a:gd name="connsiteX2" fmla="*/ 1328860 w 1328859"/>
                <a:gd name="connsiteY2" fmla="*/ 664430 h 1328859"/>
                <a:gd name="connsiteX3" fmla="*/ 664430 w 1328859"/>
                <a:gd name="connsiteY3" fmla="*/ 1328860 h 1328859"/>
                <a:gd name="connsiteX4" fmla="*/ 0 w 1328859"/>
                <a:gd name="connsiteY4" fmla="*/ 664430 h 132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859" h="1328859">
                  <a:moveTo>
                    <a:pt x="0" y="664430"/>
                  </a:moveTo>
                  <a:cubicBezTo>
                    <a:pt x="0" y="297475"/>
                    <a:pt x="297475" y="0"/>
                    <a:pt x="664430" y="0"/>
                  </a:cubicBezTo>
                  <a:cubicBezTo>
                    <a:pt x="1031385" y="0"/>
                    <a:pt x="1328860" y="297475"/>
                    <a:pt x="1328860" y="664430"/>
                  </a:cubicBezTo>
                  <a:cubicBezTo>
                    <a:pt x="1328860" y="1031385"/>
                    <a:pt x="1031385" y="1328860"/>
                    <a:pt x="664430" y="1328860"/>
                  </a:cubicBezTo>
                  <a:cubicBezTo>
                    <a:pt x="297475" y="1328860"/>
                    <a:pt x="0" y="1031385"/>
                    <a:pt x="0" y="664430"/>
                  </a:cubicBezTo>
                  <a:close/>
                </a:path>
              </a:pathLst>
            </a:custGeom>
            <a:solidFill>
              <a:srgbClr val="A6192E"/>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208577" tIns="208577" rIns="208577" bIns="208577" numCol="1" spcCol="1270" anchor="ctr" anchorCtr="0">
              <a:noAutofit/>
            </a:bodyPr>
            <a:lstStyle/>
            <a:p>
              <a:pPr marL="0" marR="0" lvl="0" indent="0" algn="ctr" defTabSz="466725" rtl="0" eaLnBrk="1" fontAlgn="auto" latinLnBrk="0" hangingPunct="1">
                <a:lnSpc>
                  <a:spcPct val="10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8" name="Text Placeholder 26">
            <a:extLst>
              <a:ext uri="{FF2B5EF4-FFF2-40B4-BE49-F238E27FC236}">
                <a16:creationId xmlns:a16="http://schemas.microsoft.com/office/drawing/2014/main" id="{CB9E8159-A708-4537-BDFF-8277CE17D589}"/>
              </a:ext>
            </a:extLst>
          </p:cNvPr>
          <p:cNvSpPr>
            <a:spLocks noGrp="1"/>
          </p:cNvSpPr>
          <p:nvPr>
            <p:ph type="body" sz="quarter" idx="17"/>
          </p:nvPr>
        </p:nvSpPr>
        <p:spPr>
          <a:xfrm>
            <a:off x="2499314" y="5319255"/>
            <a:ext cx="1119595" cy="900304"/>
          </a:xfrm>
        </p:spPr>
        <p:txBody>
          <a:bodyPr/>
          <a:lstStyle/>
          <a:p>
            <a:pPr marL="0" lvl="0" indent="0" algn="ctr">
              <a:lnSpc>
                <a:spcPct val="100000"/>
              </a:lnSpc>
              <a:buNone/>
            </a:pPr>
            <a:r>
              <a:rPr lang="en-US" sz="1050" b="1" dirty="0">
                <a:solidFill>
                  <a:schemeClr val="bg1"/>
                </a:solidFill>
                <a:latin typeface="Arial" panose="020B0604020202020204" pitchFamily="34" charset="0"/>
                <a:cs typeface="Arial" panose="020B0604020202020204" pitchFamily="34" charset="0"/>
              </a:rPr>
              <a:t>Production, flaring and venting consents </a:t>
            </a:r>
          </a:p>
        </p:txBody>
      </p:sp>
      <p:graphicFrame>
        <p:nvGraphicFramePr>
          <p:cNvPr id="17" name="Table 16">
            <a:extLst>
              <a:ext uri="{FF2B5EF4-FFF2-40B4-BE49-F238E27FC236}">
                <a16:creationId xmlns:a16="http://schemas.microsoft.com/office/drawing/2014/main" id="{5A009D6D-8536-40B6-9933-C8BB0E7F2692}"/>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42632331"/>
              </p:ext>
            </p:extLst>
          </p:nvPr>
        </p:nvGraphicFramePr>
        <p:xfrm>
          <a:off x="6438809" y="1144791"/>
          <a:ext cx="5276941" cy="3560560"/>
        </p:xfrm>
        <a:graphic>
          <a:graphicData uri="http://schemas.openxmlformats.org/drawingml/2006/table">
            <a:tbl>
              <a:tblPr firstRow="1" bandRow="1">
                <a:tableStyleId>{5C22544A-7EE6-4342-B048-85BDC9FD1C3A}</a:tableStyleId>
              </a:tblPr>
              <a:tblGrid>
                <a:gridCol w="610690">
                  <a:extLst>
                    <a:ext uri="{9D8B030D-6E8A-4147-A177-3AD203B41FA5}">
                      <a16:colId xmlns:a16="http://schemas.microsoft.com/office/drawing/2014/main" val="2914676055"/>
                    </a:ext>
                  </a:extLst>
                </a:gridCol>
                <a:gridCol w="4666251">
                  <a:extLst>
                    <a:ext uri="{9D8B030D-6E8A-4147-A177-3AD203B41FA5}">
                      <a16:colId xmlns:a16="http://schemas.microsoft.com/office/drawing/2014/main" val="1417667926"/>
                    </a:ext>
                  </a:extLst>
                </a:gridCol>
              </a:tblGrid>
              <a:tr h="379446">
                <a:tc>
                  <a:txBody>
                    <a:bodyPr/>
                    <a:lstStyle/>
                    <a:p>
                      <a:pPr algn="ctr"/>
                      <a:r>
                        <a:rPr lang="en-GB" sz="1600" dirty="0">
                          <a:latin typeface="Arial" panose="020B0604020202020204" pitchFamily="34" charset="0"/>
                          <a:cs typeface="Arial" panose="020B0604020202020204" pitchFamily="34" charset="0"/>
                        </a:rPr>
                        <a:t>No.</a:t>
                      </a:r>
                    </a:p>
                  </a:txBody>
                  <a:tcPr anchor="ctr">
                    <a:solidFill>
                      <a:srgbClr val="A6192E"/>
                    </a:solidFill>
                  </a:tcPr>
                </a:tc>
                <a:tc>
                  <a:txBody>
                    <a:bodyPr/>
                    <a:lstStyle/>
                    <a:p>
                      <a:pPr algn="ctr"/>
                      <a:r>
                        <a:rPr lang="en-GB" sz="1600" dirty="0">
                          <a:latin typeface="Arial" panose="020B0604020202020204" pitchFamily="34" charset="0"/>
                          <a:cs typeface="Arial" panose="020B0604020202020204" pitchFamily="34" charset="0"/>
                        </a:rPr>
                        <a:t>Production/Flare/Vent Consents</a:t>
                      </a:r>
                    </a:p>
                  </a:txBody>
                  <a:tcPr anchor="ctr">
                    <a:solidFill>
                      <a:srgbClr val="A6192E"/>
                    </a:solidFill>
                  </a:tcPr>
                </a:tc>
                <a:extLst>
                  <a:ext uri="{0D108BD9-81ED-4DB2-BD59-A6C34878D82A}">
                    <a16:rowId xmlns:a16="http://schemas.microsoft.com/office/drawing/2014/main" val="1219183136"/>
                  </a:ext>
                </a:extLst>
              </a:tr>
              <a:tr h="654935">
                <a:tc>
                  <a:txBody>
                    <a:bodyPr/>
                    <a:lstStyle/>
                    <a:p>
                      <a:pPr algn="ctr"/>
                      <a:r>
                        <a:rPr lang="en-GB" sz="1600" dirty="0">
                          <a:latin typeface="Arial" panose="020B0604020202020204" pitchFamily="34" charset="0"/>
                          <a:cs typeface="Arial" panose="020B0604020202020204" pitchFamily="34" charset="0"/>
                        </a:rPr>
                        <a:t>1</a:t>
                      </a:r>
                    </a:p>
                  </a:txBody>
                  <a:tcPr anchor="ctr">
                    <a:solidFill>
                      <a:srgbClr val="E763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Give companies set consents on how much</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they can flare, vent and produce</a:t>
                      </a:r>
                    </a:p>
                  </a:txBody>
                  <a:tcPr anchor="ctr">
                    <a:solidFill>
                      <a:srgbClr val="E76376"/>
                    </a:solidFill>
                  </a:tcPr>
                </a:tc>
                <a:extLst>
                  <a:ext uri="{0D108BD9-81ED-4DB2-BD59-A6C34878D82A}">
                    <a16:rowId xmlns:a16="http://schemas.microsoft.com/office/drawing/2014/main" val="2748365014"/>
                  </a:ext>
                </a:extLst>
              </a:tr>
              <a:tr h="935622">
                <a:tc>
                  <a:txBody>
                    <a:bodyPr/>
                    <a:lstStyle/>
                    <a:p>
                      <a:pPr algn="ctr"/>
                      <a:r>
                        <a:rPr lang="en-GB" sz="1600" dirty="0">
                          <a:latin typeface="Arial" panose="020B0604020202020204" pitchFamily="34" charset="0"/>
                          <a:cs typeface="Arial" panose="020B0604020202020204" pitchFamily="34" charset="0"/>
                        </a:rPr>
                        <a:t>2</a:t>
                      </a:r>
                    </a:p>
                  </a:txBody>
                  <a:tcPr anchor="ctr">
                    <a:solidFill>
                      <a:srgbClr val="F3AFB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Environmental impacts, important for the OGA</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to have an awareness on how much</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is being produced in the UKCS</a:t>
                      </a:r>
                    </a:p>
                  </a:txBody>
                  <a:tcPr anchor="ctr">
                    <a:solidFill>
                      <a:srgbClr val="F3AFB9"/>
                    </a:solidFill>
                  </a:tcPr>
                </a:tc>
                <a:extLst>
                  <a:ext uri="{0D108BD9-81ED-4DB2-BD59-A6C34878D82A}">
                    <a16:rowId xmlns:a16="http://schemas.microsoft.com/office/drawing/2014/main" val="3246303758"/>
                  </a:ext>
                </a:extLst>
              </a:tr>
              <a:tr h="654935">
                <a:tc>
                  <a:txBody>
                    <a:bodyPr/>
                    <a:lstStyle/>
                    <a:p>
                      <a:pPr algn="ctr"/>
                      <a:r>
                        <a:rPr lang="en-GB" sz="1600" dirty="0">
                          <a:latin typeface="Arial" panose="020B0604020202020204" pitchFamily="34" charset="0"/>
                          <a:cs typeface="Arial" panose="020B0604020202020204" pitchFamily="34" charset="0"/>
                        </a:rPr>
                        <a:t>3</a:t>
                      </a:r>
                    </a:p>
                  </a:txBody>
                  <a:tcPr anchor="ctr">
                    <a:solidFill>
                      <a:srgbClr val="E763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Number of issues increased by 50% from</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2016 to 2018 </a:t>
                      </a:r>
                    </a:p>
                  </a:txBody>
                  <a:tcPr anchor="ctr">
                    <a:solidFill>
                      <a:srgbClr val="E76376"/>
                    </a:solidFill>
                  </a:tcPr>
                </a:tc>
                <a:extLst>
                  <a:ext uri="{0D108BD9-81ED-4DB2-BD59-A6C34878D82A}">
                    <a16:rowId xmlns:a16="http://schemas.microsoft.com/office/drawing/2014/main" val="3736749372"/>
                  </a:ext>
                </a:extLst>
              </a:tr>
              <a:tr h="935622">
                <a:tc>
                  <a:txBody>
                    <a:bodyPr/>
                    <a:lstStyle/>
                    <a:p>
                      <a:pPr algn="ctr"/>
                      <a:r>
                        <a:rPr lang="en-GB" sz="1600" dirty="0">
                          <a:latin typeface="Arial" panose="020B0604020202020204" pitchFamily="34" charset="0"/>
                          <a:cs typeface="Arial" panose="020B0604020202020204" pitchFamily="34" charset="0"/>
                        </a:rPr>
                        <a:t>4</a:t>
                      </a:r>
                    </a:p>
                  </a:txBody>
                  <a:tcPr anchor="ctr">
                    <a:solidFill>
                      <a:srgbClr val="E763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The OGA welcomes industry’s thoughts in response to survey as to how to bridge that gap</a:t>
                      </a:r>
                    </a:p>
                  </a:txBody>
                  <a:tcPr anchor="ctr">
                    <a:solidFill>
                      <a:srgbClr val="E76376"/>
                    </a:solidFill>
                  </a:tcPr>
                </a:tc>
                <a:extLst>
                  <a:ext uri="{0D108BD9-81ED-4DB2-BD59-A6C34878D82A}">
                    <a16:rowId xmlns:a16="http://schemas.microsoft.com/office/drawing/2014/main" val="2916608968"/>
                  </a:ext>
                </a:extLst>
              </a:tr>
            </a:tbl>
          </a:graphicData>
        </a:graphic>
      </p:graphicFrame>
      <p:grpSp>
        <p:nvGrpSpPr>
          <p:cNvPr id="3" name="Group 2">
            <a:extLst>
              <a:ext uri="{FF2B5EF4-FFF2-40B4-BE49-F238E27FC236}">
                <a16:creationId xmlns:a16="http://schemas.microsoft.com/office/drawing/2014/main" id="{C8B14949-F9A9-4746-8223-4FBB73B32B3A}"/>
              </a:ext>
              <a:ext uri="{C183D7F6-B498-43B3-948B-1728B52AA6E4}">
                <adec:decorative xmlns:adec="http://schemas.microsoft.com/office/drawing/2017/decorative" val="1"/>
              </a:ext>
            </a:extLst>
          </p:cNvPr>
          <p:cNvGrpSpPr/>
          <p:nvPr/>
        </p:nvGrpSpPr>
        <p:grpSpPr>
          <a:xfrm>
            <a:off x="782495" y="4059784"/>
            <a:ext cx="1639620" cy="1359729"/>
            <a:chOff x="782495" y="4059784"/>
            <a:chExt cx="1639620" cy="1359729"/>
          </a:xfrm>
        </p:grpSpPr>
        <p:sp>
          <p:nvSpPr>
            <p:cNvPr id="43" name="Freeform: Shape 42">
              <a:extLst>
                <a:ext uri="{FF2B5EF4-FFF2-40B4-BE49-F238E27FC236}">
                  <a16:creationId xmlns:a16="http://schemas.microsoft.com/office/drawing/2014/main" id="{83C7234F-77CB-4C87-9320-0B1D3B4FE975}"/>
                </a:ext>
                <a:ext uri="{C183D7F6-B498-43B3-948B-1728B52AA6E4}">
                  <adec:decorative xmlns:adec="http://schemas.microsoft.com/office/drawing/2017/decorative" val="1"/>
                </a:ext>
              </a:extLst>
            </p:cNvPr>
            <p:cNvSpPr/>
            <p:nvPr/>
          </p:nvSpPr>
          <p:spPr>
            <a:xfrm>
              <a:off x="782495" y="4090654"/>
              <a:ext cx="1328859" cy="1328859"/>
            </a:xfrm>
            <a:custGeom>
              <a:avLst/>
              <a:gdLst>
                <a:gd name="connsiteX0" fmla="*/ 0 w 1328859"/>
                <a:gd name="connsiteY0" fmla="*/ 664430 h 1328859"/>
                <a:gd name="connsiteX1" fmla="*/ 664430 w 1328859"/>
                <a:gd name="connsiteY1" fmla="*/ 0 h 1328859"/>
                <a:gd name="connsiteX2" fmla="*/ 1328860 w 1328859"/>
                <a:gd name="connsiteY2" fmla="*/ 664430 h 1328859"/>
                <a:gd name="connsiteX3" fmla="*/ 664430 w 1328859"/>
                <a:gd name="connsiteY3" fmla="*/ 1328860 h 1328859"/>
                <a:gd name="connsiteX4" fmla="*/ 0 w 1328859"/>
                <a:gd name="connsiteY4" fmla="*/ 664430 h 132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859" h="1328859">
                  <a:moveTo>
                    <a:pt x="0" y="664430"/>
                  </a:moveTo>
                  <a:cubicBezTo>
                    <a:pt x="0" y="297475"/>
                    <a:pt x="297475" y="0"/>
                    <a:pt x="664430" y="0"/>
                  </a:cubicBezTo>
                  <a:cubicBezTo>
                    <a:pt x="1031385" y="0"/>
                    <a:pt x="1328860" y="297475"/>
                    <a:pt x="1328860" y="664430"/>
                  </a:cubicBezTo>
                  <a:cubicBezTo>
                    <a:pt x="1328860" y="1031385"/>
                    <a:pt x="1031385" y="1328860"/>
                    <a:pt x="664430" y="1328860"/>
                  </a:cubicBezTo>
                  <a:cubicBezTo>
                    <a:pt x="297475" y="1328860"/>
                    <a:pt x="0" y="1031385"/>
                    <a:pt x="0" y="664430"/>
                  </a:cubicBezTo>
                  <a:close/>
                </a:path>
              </a:pathLst>
            </a:custGeom>
            <a:solidFill>
              <a:srgbClr val="63666A"/>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208577" tIns="208577" rIns="208577" bIns="208577" numCol="1" spcCol="1270" anchor="ctr" anchorCtr="0">
              <a:noAutofit/>
            </a:bodyPr>
            <a:lstStyle/>
            <a:p>
              <a:pPr marL="0" marR="0" lvl="0" indent="0" algn="ctr" defTabSz="466725" rtl="0" eaLnBrk="1" fontAlgn="auto" latinLnBrk="0" hangingPunct="1">
                <a:lnSpc>
                  <a:spcPct val="10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62" name="Group 61">
              <a:extLst>
                <a:ext uri="{FF2B5EF4-FFF2-40B4-BE49-F238E27FC236}">
                  <a16:creationId xmlns:a16="http://schemas.microsoft.com/office/drawing/2014/main" id="{57B00564-CCF7-4AEC-882B-C14531D3C799}"/>
                </a:ext>
              </a:extLst>
            </p:cNvPr>
            <p:cNvGrpSpPr/>
            <p:nvPr/>
          </p:nvGrpSpPr>
          <p:grpSpPr>
            <a:xfrm>
              <a:off x="2080832" y="4059784"/>
              <a:ext cx="341283" cy="451812"/>
              <a:chOff x="3666480" y="2764384"/>
              <a:chExt cx="341283" cy="451812"/>
            </a:xfrm>
            <a:scene3d>
              <a:camera prst="orthographicFront">
                <a:rot lat="0" lon="0" rev="0"/>
              </a:camera>
              <a:lightRig rig="soft" dir="t">
                <a:rot lat="0" lon="0" rev="0"/>
              </a:lightRig>
            </a:scene3d>
          </p:grpSpPr>
          <p:sp>
            <p:nvSpPr>
              <p:cNvPr id="66" name="Arrow: Right 65">
                <a:extLst>
                  <a:ext uri="{FF2B5EF4-FFF2-40B4-BE49-F238E27FC236}">
                    <a16:creationId xmlns:a16="http://schemas.microsoft.com/office/drawing/2014/main" id="{4E67E8A5-1465-4E0B-8524-4D51FD413511}"/>
                  </a:ext>
                  <a:ext uri="{C183D7F6-B498-43B3-948B-1728B52AA6E4}">
                    <adec:decorative xmlns:adec="http://schemas.microsoft.com/office/drawing/2017/decorative" val="1"/>
                  </a:ext>
                </a:extLst>
              </p:cNvPr>
              <p:cNvSpPr/>
              <p:nvPr/>
            </p:nvSpPr>
            <p:spPr>
              <a:xfrm rot="9000000">
                <a:off x="3666480" y="2764384"/>
                <a:ext cx="341283" cy="451812"/>
              </a:xfrm>
              <a:prstGeom prst="rightArrow">
                <a:avLst>
                  <a:gd name="adj1" fmla="val 60000"/>
                  <a:gd name="adj2" fmla="val 50000"/>
                </a:avLst>
              </a:prstGeom>
              <a:gradFill flip="none" rotWithShape="1">
                <a:gsLst>
                  <a:gs pos="0">
                    <a:srgbClr val="0065A2"/>
                  </a:gs>
                  <a:gs pos="100000">
                    <a:srgbClr val="00AEEF"/>
                  </a:gs>
                </a:gsLst>
                <a:lin ang="0" scaled="0"/>
                <a:tileRect/>
              </a:gradFill>
              <a:ln>
                <a:noFill/>
              </a:ln>
              <a:effectLst/>
            </p:spPr>
            <p:style>
              <a:lnRef idx="0">
                <a:scrgbClr r="0" g="0" b="0"/>
              </a:lnRef>
              <a:fillRef idx="1">
                <a:scrgbClr r="0" g="0" b="0"/>
              </a:fillRef>
              <a:effectRef idx="0">
                <a:scrgbClr r="0" g="0" b="0"/>
              </a:effectRef>
              <a:fontRef idx="minor">
                <a:schemeClr val="lt1"/>
              </a:fontRef>
            </p:style>
          </p:sp>
          <p:sp>
            <p:nvSpPr>
              <p:cNvPr id="67" name="Arrow: Right 4">
                <a:extLst>
                  <a:ext uri="{FF2B5EF4-FFF2-40B4-BE49-F238E27FC236}">
                    <a16:creationId xmlns:a16="http://schemas.microsoft.com/office/drawing/2014/main" id="{E8EDF5E4-EF24-430B-9A7B-7719CE7A7CF2}"/>
                  </a:ext>
                  <a:ext uri="{C183D7F6-B498-43B3-948B-1728B52AA6E4}">
                    <adec:decorative xmlns:adec="http://schemas.microsoft.com/office/drawing/2017/decorative" val="1"/>
                  </a:ext>
                </a:extLst>
              </p:cNvPr>
              <p:cNvSpPr txBox="1"/>
              <p:nvPr/>
            </p:nvSpPr>
            <p:spPr>
              <a:xfrm rot="19800000">
                <a:off x="3762007" y="2829150"/>
                <a:ext cx="238898" cy="2710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100000"/>
                  </a:lnSpc>
                  <a:spcBef>
                    <a:spcPct val="0"/>
                  </a:spcBef>
                  <a:spcAft>
                    <a:spcPct val="35000"/>
                  </a:spcAft>
                  <a:buNone/>
                </a:pPr>
                <a:endParaRPr lang="en-US" sz="1050" b="1" kern="1200">
                  <a:solidFill>
                    <a:prstClr val="white"/>
                  </a:solidFill>
                  <a:latin typeface="Arial" panose="020B0604020202020204" pitchFamily="34" charset="0"/>
                  <a:ea typeface="+mn-ea"/>
                  <a:cs typeface="Arial" panose="020B0604020202020204" pitchFamily="34" charset="0"/>
                </a:endParaRPr>
              </a:p>
            </p:txBody>
          </p:sp>
        </p:grpSp>
      </p:grpSp>
      <p:sp>
        <p:nvSpPr>
          <p:cNvPr id="29" name="Text Placeholder 28">
            <a:extLst>
              <a:ext uri="{FF2B5EF4-FFF2-40B4-BE49-F238E27FC236}">
                <a16:creationId xmlns:a16="http://schemas.microsoft.com/office/drawing/2014/main" id="{A863EA89-B07D-4721-9335-0D06907F8C5F}"/>
              </a:ext>
            </a:extLst>
          </p:cNvPr>
          <p:cNvSpPr>
            <a:spLocks noGrp="1"/>
          </p:cNvSpPr>
          <p:nvPr>
            <p:ph type="body" sz="quarter" idx="18"/>
          </p:nvPr>
        </p:nvSpPr>
        <p:spPr>
          <a:xfrm>
            <a:off x="856192" y="4468982"/>
            <a:ext cx="1181100" cy="587652"/>
          </a:xfrm>
        </p:spPr>
        <p:txBody>
          <a:bodyPr/>
          <a:lstStyle/>
          <a:p>
            <a:pPr marL="0" lvl="0" indent="0" algn="ctr">
              <a:lnSpc>
                <a:spcPct val="100000"/>
              </a:lnSpc>
              <a:buNone/>
            </a:pPr>
            <a:r>
              <a:rPr lang="en-US" sz="1050" b="1" dirty="0">
                <a:solidFill>
                  <a:schemeClr val="bg1"/>
                </a:solidFill>
                <a:latin typeface="Arial" panose="020B0604020202020204" pitchFamily="34" charset="0"/>
                <a:cs typeface="Arial" panose="020B0604020202020204" pitchFamily="34" charset="0"/>
              </a:rPr>
              <a:t>Meetings: Statutory Notifications</a:t>
            </a:r>
          </a:p>
        </p:txBody>
      </p:sp>
      <p:graphicFrame>
        <p:nvGraphicFramePr>
          <p:cNvPr id="18" name="Table 17">
            <a:extLst>
              <a:ext uri="{FF2B5EF4-FFF2-40B4-BE49-F238E27FC236}">
                <a16:creationId xmlns:a16="http://schemas.microsoft.com/office/drawing/2014/main" id="{980111D0-5E3D-4648-A53D-76DB1CB81B93}"/>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545746719"/>
              </p:ext>
            </p:extLst>
          </p:nvPr>
        </p:nvGraphicFramePr>
        <p:xfrm>
          <a:off x="6438809" y="1144791"/>
          <a:ext cx="5286465" cy="4522581"/>
        </p:xfrm>
        <a:graphic>
          <a:graphicData uri="http://schemas.openxmlformats.org/drawingml/2006/table">
            <a:tbl>
              <a:tblPr firstRow="1" bandRow="1">
                <a:tableStyleId>{5C22544A-7EE6-4342-B048-85BDC9FD1C3A}</a:tableStyleId>
              </a:tblPr>
              <a:tblGrid>
                <a:gridCol w="611792">
                  <a:extLst>
                    <a:ext uri="{9D8B030D-6E8A-4147-A177-3AD203B41FA5}">
                      <a16:colId xmlns:a16="http://schemas.microsoft.com/office/drawing/2014/main" val="2914676055"/>
                    </a:ext>
                  </a:extLst>
                </a:gridCol>
                <a:gridCol w="4674673">
                  <a:extLst>
                    <a:ext uri="{9D8B030D-6E8A-4147-A177-3AD203B41FA5}">
                      <a16:colId xmlns:a16="http://schemas.microsoft.com/office/drawing/2014/main" val="1417667926"/>
                    </a:ext>
                  </a:extLst>
                </a:gridCol>
              </a:tblGrid>
              <a:tr h="407088">
                <a:tc>
                  <a:txBody>
                    <a:bodyPr/>
                    <a:lstStyle/>
                    <a:p>
                      <a:pPr algn="ctr"/>
                      <a:r>
                        <a:rPr lang="en-GB" dirty="0">
                          <a:latin typeface="Arial" panose="020B0604020202020204" pitchFamily="34" charset="0"/>
                          <a:cs typeface="Arial" panose="020B0604020202020204" pitchFamily="34" charset="0"/>
                        </a:rPr>
                        <a:t>No.</a:t>
                      </a:r>
                    </a:p>
                  </a:txBody>
                  <a:tcPr>
                    <a:solidFill>
                      <a:srgbClr val="606266"/>
                    </a:solidFill>
                  </a:tcPr>
                </a:tc>
                <a:tc>
                  <a:txBody>
                    <a:bodyPr/>
                    <a:lstStyle/>
                    <a:p>
                      <a:pPr algn="ctr"/>
                      <a:r>
                        <a:rPr lang="en-GB" dirty="0">
                          <a:latin typeface="Arial" panose="020B0604020202020204" pitchFamily="34" charset="0"/>
                          <a:cs typeface="Arial" panose="020B0604020202020204" pitchFamily="34" charset="0"/>
                        </a:rPr>
                        <a:t>Meetings Statutory notifications</a:t>
                      </a:r>
                    </a:p>
                  </a:txBody>
                  <a:tcPr>
                    <a:solidFill>
                      <a:srgbClr val="606266"/>
                    </a:solidFill>
                  </a:tcPr>
                </a:tc>
                <a:extLst>
                  <a:ext uri="{0D108BD9-81ED-4DB2-BD59-A6C34878D82A}">
                    <a16:rowId xmlns:a16="http://schemas.microsoft.com/office/drawing/2014/main" val="1219183136"/>
                  </a:ext>
                </a:extLst>
              </a:tr>
              <a:tr h="702645">
                <a:tc>
                  <a:txBody>
                    <a:bodyPr/>
                    <a:lstStyle/>
                    <a:p>
                      <a:pPr algn="ctr"/>
                      <a:r>
                        <a:rPr lang="en-GB" dirty="0">
                          <a:latin typeface="Arial" panose="020B0604020202020204" pitchFamily="34" charset="0"/>
                          <a:cs typeface="Arial" panose="020B0604020202020204" pitchFamily="34" charset="0"/>
                        </a:rPr>
                        <a:t>1</a:t>
                      </a:r>
                    </a:p>
                  </a:txBody>
                  <a:tcPr anchor="ctr">
                    <a:solidFill>
                      <a:srgbClr val="AAAC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EA2016 sets obligations on industry to inform the OGA of relevant meetings</a:t>
                      </a:r>
                    </a:p>
                  </a:txBody>
                  <a:tcPr anchor="ctr">
                    <a:solidFill>
                      <a:srgbClr val="AAACB0"/>
                    </a:solidFill>
                  </a:tcPr>
                </a:tc>
                <a:extLst>
                  <a:ext uri="{0D108BD9-81ED-4DB2-BD59-A6C34878D82A}">
                    <a16:rowId xmlns:a16="http://schemas.microsoft.com/office/drawing/2014/main" val="2748365014"/>
                  </a:ext>
                </a:extLst>
              </a:tr>
              <a:tr h="1003779">
                <a:tc>
                  <a:txBody>
                    <a:bodyPr/>
                    <a:lstStyle/>
                    <a:p>
                      <a:pPr algn="ctr"/>
                      <a:r>
                        <a:rPr lang="en-GB" dirty="0">
                          <a:latin typeface="Arial" panose="020B0604020202020204" pitchFamily="34" charset="0"/>
                          <a:cs typeface="Arial" panose="020B0604020202020204" pitchFamily="34" charset="0"/>
                        </a:rPr>
                        <a:t>2</a:t>
                      </a:r>
                    </a:p>
                  </a:txBody>
                  <a:tcPr anchor="ctr">
                    <a:solidFill>
                      <a:srgbClr val="D4D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Ensures the OGA can attend those meetings that may be strategically important – given the OGA’s “helicopter view”</a:t>
                      </a:r>
                    </a:p>
                  </a:txBody>
                  <a:tcPr anchor="ctr">
                    <a:solidFill>
                      <a:srgbClr val="D4D5D6"/>
                    </a:solidFill>
                  </a:tcPr>
                </a:tc>
                <a:extLst>
                  <a:ext uri="{0D108BD9-81ED-4DB2-BD59-A6C34878D82A}">
                    <a16:rowId xmlns:a16="http://schemas.microsoft.com/office/drawing/2014/main" val="3246303758"/>
                  </a:ext>
                </a:extLst>
              </a:tr>
              <a:tr h="702645">
                <a:tc>
                  <a:txBody>
                    <a:bodyPr/>
                    <a:lstStyle/>
                    <a:p>
                      <a:pPr algn="ctr"/>
                      <a:r>
                        <a:rPr lang="en-GB" dirty="0">
                          <a:latin typeface="Arial" panose="020B0604020202020204" pitchFamily="34" charset="0"/>
                          <a:cs typeface="Arial" panose="020B0604020202020204" pitchFamily="34" charset="0"/>
                        </a:rPr>
                        <a:t>3</a:t>
                      </a:r>
                    </a:p>
                  </a:txBody>
                  <a:tcPr anchor="ctr">
                    <a:solidFill>
                      <a:srgbClr val="AAAC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Currently no mechanism for checking easily that we are notified of all relevant meetings</a:t>
                      </a:r>
                    </a:p>
                  </a:txBody>
                  <a:tcPr anchor="ctr">
                    <a:solidFill>
                      <a:srgbClr val="AAACB0"/>
                    </a:solidFill>
                  </a:tcPr>
                </a:tc>
                <a:extLst>
                  <a:ext uri="{0D108BD9-81ED-4DB2-BD59-A6C34878D82A}">
                    <a16:rowId xmlns:a16="http://schemas.microsoft.com/office/drawing/2014/main" val="3736749372"/>
                  </a:ext>
                </a:extLst>
              </a:tr>
              <a:tr h="702645">
                <a:tc>
                  <a:txBody>
                    <a:bodyPr/>
                    <a:lstStyle/>
                    <a:p>
                      <a:pPr algn="ctr"/>
                      <a:r>
                        <a:rPr lang="en-GB" dirty="0">
                          <a:latin typeface="Arial" panose="020B0604020202020204" pitchFamily="34" charset="0"/>
                          <a:cs typeface="Arial" panose="020B0604020202020204" pitchFamily="34" charset="0"/>
                        </a:rPr>
                        <a:t>4</a:t>
                      </a:r>
                    </a:p>
                  </a:txBody>
                  <a:tcPr anchor="ctr">
                    <a:solidFill>
                      <a:srgbClr val="D4D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We welcome industry’s thoughts as to how to bridge that gap</a:t>
                      </a:r>
                    </a:p>
                  </a:txBody>
                  <a:tcPr anchor="ctr">
                    <a:solidFill>
                      <a:srgbClr val="D4D5D6"/>
                    </a:solidFill>
                  </a:tcPr>
                </a:tc>
                <a:extLst>
                  <a:ext uri="{0D108BD9-81ED-4DB2-BD59-A6C34878D82A}">
                    <a16:rowId xmlns:a16="http://schemas.microsoft.com/office/drawing/2014/main" val="2916608968"/>
                  </a:ext>
                </a:extLst>
              </a:tr>
              <a:tr h="1003779">
                <a:tc>
                  <a:txBody>
                    <a:bodyPr/>
                    <a:lstStyle/>
                    <a:p>
                      <a:pPr algn="ctr"/>
                      <a:r>
                        <a:rPr lang="en-GB" dirty="0">
                          <a:latin typeface="Arial" panose="020B0604020202020204" pitchFamily="34" charset="0"/>
                          <a:cs typeface="Arial" panose="020B0604020202020204" pitchFamily="34" charset="0"/>
                        </a:rPr>
                        <a:t>5</a:t>
                      </a:r>
                    </a:p>
                  </a:txBody>
                  <a:tcPr anchor="ctr">
                    <a:solidFill>
                      <a:srgbClr val="AAACB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OGA has had to remind at least one operator of its obligation to notify us of relevant meetings</a:t>
                      </a:r>
                    </a:p>
                  </a:txBody>
                  <a:tcPr anchor="ctr">
                    <a:solidFill>
                      <a:srgbClr val="AAACB0"/>
                    </a:solidFill>
                  </a:tcPr>
                </a:tc>
                <a:extLst>
                  <a:ext uri="{0D108BD9-81ED-4DB2-BD59-A6C34878D82A}">
                    <a16:rowId xmlns:a16="http://schemas.microsoft.com/office/drawing/2014/main" val="905626593"/>
                  </a:ext>
                </a:extLst>
              </a:tr>
            </a:tbl>
          </a:graphicData>
        </a:graphic>
      </p:graphicFrame>
      <p:grpSp>
        <p:nvGrpSpPr>
          <p:cNvPr id="4" name="Group 3">
            <a:extLst>
              <a:ext uri="{FF2B5EF4-FFF2-40B4-BE49-F238E27FC236}">
                <a16:creationId xmlns:a16="http://schemas.microsoft.com/office/drawing/2014/main" id="{25513CF4-E1FA-421F-AA2F-9D9D96C3A5F9}"/>
              </a:ext>
              <a:ext uri="{C183D7F6-B498-43B3-948B-1728B52AA6E4}">
                <adec:decorative xmlns:adec="http://schemas.microsoft.com/office/drawing/2017/decorative" val="1"/>
              </a:ext>
            </a:extLst>
          </p:cNvPr>
          <p:cNvGrpSpPr/>
          <p:nvPr/>
        </p:nvGrpSpPr>
        <p:grpSpPr>
          <a:xfrm>
            <a:off x="782495" y="2229061"/>
            <a:ext cx="1643530" cy="1359729"/>
            <a:chOff x="782495" y="2229061"/>
            <a:chExt cx="1643530" cy="1359729"/>
          </a:xfrm>
        </p:grpSpPr>
        <p:sp>
          <p:nvSpPr>
            <p:cNvPr id="45" name="Freeform: Shape 44">
              <a:extLst>
                <a:ext uri="{FF2B5EF4-FFF2-40B4-BE49-F238E27FC236}">
                  <a16:creationId xmlns:a16="http://schemas.microsoft.com/office/drawing/2014/main" id="{040A9D7A-82C7-48A3-BA5E-D755087F7FC2}"/>
                </a:ext>
                <a:ext uri="{C183D7F6-B498-43B3-948B-1728B52AA6E4}">
                  <adec:decorative xmlns:adec="http://schemas.microsoft.com/office/drawing/2017/decorative" val="1"/>
                </a:ext>
              </a:extLst>
            </p:cNvPr>
            <p:cNvSpPr/>
            <p:nvPr/>
          </p:nvSpPr>
          <p:spPr>
            <a:xfrm>
              <a:off x="782495" y="2229061"/>
              <a:ext cx="1328859" cy="1328859"/>
            </a:xfrm>
            <a:custGeom>
              <a:avLst/>
              <a:gdLst>
                <a:gd name="connsiteX0" fmla="*/ 0 w 1328859"/>
                <a:gd name="connsiteY0" fmla="*/ 664430 h 1328859"/>
                <a:gd name="connsiteX1" fmla="*/ 664430 w 1328859"/>
                <a:gd name="connsiteY1" fmla="*/ 0 h 1328859"/>
                <a:gd name="connsiteX2" fmla="*/ 1328860 w 1328859"/>
                <a:gd name="connsiteY2" fmla="*/ 664430 h 1328859"/>
                <a:gd name="connsiteX3" fmla="*/ 664430 w 1328859"/>
                <a:gd name="connsiteY3" fmla="*/ 1328860 h 1328859"/>
                <a:gd name="connsiteX4" fmla="*/ 0 w 1328859"/>
                <a:gd name="connsiteY4" fmla="*/ 664430 h 132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859" h="1328859">
                  <a:moveTo>
                    <a:pt x="0" y="664430"/>
                  </a:moveTo>
                  <a:cubicBezTo>
                    <a:pt x="0" y="297475"/>
                    <a:pt x="297475" y="0"/>
                    <a:pt x="664430" y="0"/>
                  </a:cubicBezTo>
                  <a:cubicBezTo>
                    <a:pt x="1031385" y="0"/>
                    <a:pt x="1328860" y="297475"/>
                    <a:pt x="1328860" y="664430"/>
                  </a:cubicBezTo>
                  <a:cubicBezTo>
                    <a:pt x="1328860" y="1031385"/>
                    <a:pt x="1031385" y="1328860"/>
                    <a:pt x="664430" y="1328860"/>
                  </a:cubicBezTo>
                  <a:cubicBezTo>
                    <a:pt x="297475" y="1328860"/>
                    <a:pt x="0" y="1031385"/>
                    <a:pt x="0" y="664430"/>
                  </a:cubicBezTo>
                  <a:close/>
                </a:path>
              </a:pathLst>
            </a:custGeom>
            <a:solidFill>
              <a:srgbClr val="34752F"/>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208577" tIns="208577" rIns="208577" bIns="208577" numCol="1" spcCol="1270" anchor="ctr" anchorCtr="0">
              <a:noAutofit/>
            </a:bodyPr>
            <a:lstStyle/>
            <a:p>
              <a:pPr marL="0" marR="0" lvl="0" indent="0" algn="ctr" defTabSz="466725" rtl="0" eaLnBrk="1" fontAlgn="auto" latinLnBrk="0" hangingPunct="1">
                <a:lnSpc>
                  <a:spcPct val="10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63" name="Group 62">
              <a:extLst>
                <a:ext uri="{FF2B5EF4-FFF2-40B4-BE49-F238E27FC236}">
                  <a16:creationId xmlns:a16="http://schemas.microsoft.com/office/drawing/2014/main" id="{F7BBE645-97B9-453F-BA1D-54055E55509A}"/>
                </a:ext>
              </a:extLst>
            </p:cNvPr>
            <p:cNvGrpSpPr/>
            <p:nvPr/>
          </p:nvGrpSpPr>
          <p:grpSpPr>
            <a:xfrm>
              <a:off x="2076921" y="3136978"/>
              <a:ext cx="349104" cy="451812"/>
              <a:chOff x="3662569" y="1841578"/>
              <a:chExt cx="349104" cy="451812"/>
            </a:xfrm>
            <a:scene3d>
              <a:camera prst="orthographicFront">
                <a:rot lat="0" lon="0" rev="0"/>
              </a:camera>
              <a:lightRig rig="soft" dir="t">
                <a:rot lat="0" lon="0" rev="0"/>
              </a:lightRig>
            </a:scene3d>
          </p:grpSpPr>
          <p:sp>
            <p:nvSpPr>
              <p:cNvPr id="64" name="Arrow: Right 63">
                <a:extLst>
                  <a:ext uri="{FF2B5EF4-FFF2-40B4-BE49-F238E27FC236}">
                    <a16:creationId xmlns:a16="http://schemas.microsoft.com/office/drawing/2014/main" id="{74784A65-B4F6-4DEA-B140-25651568A703}"/>
                  </a:ext>
                  <a:ext uri="{C183D7F6-B498-43B3-948B-1728B52AA6E4}">
                    <adec:decorative xmlns:adec="http://schemas.microsoft.com/office/drawing/2017/decorative" val="1"/>
                  </a:ext>
                </a:extLst>
              </p:cNvPr>
              <p:cNvSpPr/>
              <p:nvPr/>
            </p:nvSpPr>
            <p:spPr>
              <a:xfrm rot="12600000">
                <a:off x="3662569" y="1841578"/>
                <a:ext cx="349104" cy="451812"/>
              </a:xfrm>
              <a:prstGeom prst="rightArrow">
                <a:avLst>
                  <a:gd name="adj1" fmla="val 60000"/>
                  <a:gd name="adj2" fmla="val 50000"/>
                </a:avLst>
              </a:prstGeom>
              <a:gradFill flip="none" rotWithShape="1">
                <a:gsLst>
                  <a:gs pos="0">
                    <a:srgbClr val="0065A2"/>
                  </a:gs>
                  <a:gs pos="100000">
                    <a:srgbClr val="00AEEF"/>
                  </a:gs>
                </a:gsLst>
                <a:lin ang="0" scaled="0"/>
                <a:tileRect/>
              </a:gradFill>
              <a:ln>
                <a:noFill/>
              </a:ln>
              <a:effectLst/>
            </p:spPr>
            <p:style>
              <a:lnRef idx="0">
                <a:scrgbClr r="0" g="0" b="0"/>
              </a:lnRef>
              <a:fillRef idx="1">
                <a:scrgbClr r="0" g="0" b="0"/>
              </a:fillRef>
              <a:effectRef idx="0">
                <a:scrgbClr r="0" g="0" b="0"/>
              </a:effectRef>
              <a:fontRef idx="minor">
                <a:schemeClr val="lt1"/>
              </a:fontRef>
            </p:style>
          </p:sp>
          <p:sp>
            <p:nvSpPr>
              <p:cNvPr id="65" name="Arrow: Right 6">
                <a:extLst>
                  <a:ext uri="{FF2B5EF4-FFF2-40B4-BE49-F238E27FC236}">
                    <a16:creationId xmlns:a16="http://schemas.microsoft.com/office/drawing/2014/main" id="{A5DB494D-8CAF-4C24-9C55-875BABC30ABA}"/>
                  </a:ext>
                  <a:ext uri="{C183D7F6-B498-43B3-948B-1728B52AA6E4}">
                    <adec:decorative xmlns:adec="http://schemas.microsoft.com/office/drawing/2017/decorative" val="1"/>
                  </a:ext>
                </a:extLst>
              </p:cNvPr>
              <p:cNvSpPr txBox="1"/>
              <p:nvPr/>
            </p:nvSpPr>
            <p:spPr>
              <a:xfrm rot="23400000">
                <a:off x="3760284" y="1958123"/>
                <a:ext cx="244373" cy="2710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100000"/>
                  </a:lnSpc>
                  <a:spcBef>
                    <a:spcPct val="0"/>
                  </a:spcBef>
                  <a:spcAft>
                    <a:spcPct val="35000"/>
                  </a:spcAft>
                  <a:buNone/>
                </a:pPr>
                <a:endParaRPr lang="en-US" sz="1050" b="1" kern="1200">
                  <a:solidFill>
                    <a:prstClr val="white"/>
                  </a:solidFill>
                  <a:latin typeface="Arial" panose="020B0604020202020204" pitchFamily="34" charset="0"/>
                  <a:ea typeface="+mn-ea"/>
                  <a:cs typeface="Arial" panose="020B0604020202020204" pitchFamily="34" charset="0"/>
                </a:endParaRPr>
              </a:p>
            </p:txBody>
          </p:sp>
        </p:grpSp>
      </p:grpSp>
      <p:sp>
        <p:nvSpPr>
          <p:cNvPr id="30" name="Text Placeholder 30">
            <a:extLst>
              <a:ext uri="{FF2B5EF4-FFF2-40B4-BE49-F238E27FC236}">
                <a16:creationId xmlns:a16="http://schemas.microsoft.com/office/drawing/2014/main" id="{75C493E6-DFBA-4331-8FA4-FC9D4B597865}"/>
              </a:ext>
            </a:extLst>
          </p:cNvPr>
          <p:cNvSpPr>
            <a:spLocks noGrp="1"/>
          </p:cNvSpPr>
          <p:nvPr>
            <p:ph type="body" sz="quarter" idx="19"/>
          </p:nvPr>
        </p:nvSpPr>
        <p:spPr>
          <a:xfrm>
            <a:off x="984099" y="2689769"/>
            <a:ext cx="925285" cy="462281"/>
          </a:xfrm>
        </p:spPr>
        <p:txBody>
          <a:bodyPr/>
          <a:lstStyle/>
          <a:p>
            <a:pPr marL="0" lvl="0" indent="0" algn="ctr">
              <a:lnSpc>
                <a:spcPct val="100000"/>
              </a:lnSpc>
              <a:buNone/>
            </a:pPr>
            <a:r>
              <a:rPr lang="en-US" sz="1050" b="1" dirty="0">
                <a:solidFill>
                  <a:schemeClr val="bg1"/>
                </a:solidFill>
                <a:latin typeface="Arial" panose="020B0604020202020204" pitchFamily="34" charset="0"/>
                <a:cs typeface="Arial" panose="020B0604020202020204" pitchFamily="34" charset="0"/>
              </a:rPr>
              <a:t>WONs consents </a:t>
            </a:r>
          </a:p>
        </p:txBody>
      </p:sp>
      <p:graphicFrame>
        <p:nvGraphicFramePr>
          <p:cNvPr id="19" name="Table 18">
            <a:extLst>
              <a:ext uri="{FF2B5EF4-FFF2-40B4-BE49-F238E27FC236}">
                <a16:creationId xmlns:a16="http://schemas.microsoft.com/office/drawing/2014/main" id="{36A72354-A678-4C26-88D2-9DBF37E95233}"/>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19967217"/>
              </p:ext>
            </p:extLst>
          </p:nvPr>
        </p:nvGraphicFramePr>
        <p:xfrm>
          <a:off x="6448335" y="1442828"/>
          <a:ext cx="5276940" cy="4722608"/>
        </p:xfrm>
        <a:graphic>
          <a:graphicData uri="http://schemas.openxmlformats.org/drawingml/2006/table">
            <a:tbl>
              <a:tblPr firstRow="1" bandRow="1">
                <a:tableStyleId>{5C22544A-7EE6-4342-B048-85BDC9FD1C3A}</a:tableStyleId>
              </a:tblPr>
              <a:tblGrid>
                <a:gridCol w="610690">
                  <a:extLst>
                    <a:ext uri="{9D8B030D-6E8A-4147-A177-3AD203B41FA5}">
                      <a16:colId xmlns:a16="http://schemas.microsoft.com/office/drawing/2014/main" val="2914676055"/>
                    </a:ext>
                  </a:extLst>
                </a:gridCol>
                <a:gridCol w="4666250">
                  <a:extLst>
                    <a:ext uri="{9D8B030D-6E8A-4147-A177-3AD203B41FA5}">
                      <a16:colId xmlns:a16="http://schemas.microsoft.com/office/drawing/2014/main" val="1417667926"/>
                    </a:ext>
                  </a:extLst>
                </a:gridCol>
              </a:tblGrid>
              <a:tr h="382630">
                <a:tc>
                  <a:txBody>
                    <a:bodyPr/>
                    <a:lstStyle/>
                    <a:p>
                      <a:pPr algn="ctr"/>
                      <a:r>
                        <a:rPr lang="en-GB" sz="1600" dirty="0">
                          <a:latin typeface="Arial" panose="020B0604020202020204" pitchFamily="34" charset="0"/>
                          <a:cs typeface="Arial" panose="020B0604020202020204" pitchFamily="34" charset="0"/>
                        </a:rPr>
                        <a:t>No.</a:t>
                      </a:r>
                    </a:p>
                  </a:txBody>
                  <a:tcPr anchor="ctr">
                    <a:solidFill>
                      <a:srgbClr val="34752F"/>
                    </a:solidFill>
                  </a:tcPr>
                </a:tc>
                <a:tc>
                  <a:txBody>
                    <a:bodyPr/>
                    <a:lstStyle/>
                    <a:p>
                      <a:pPr algn="ctr"/>
                      <a:r>
                        <a:rPr lang="en-GB" sz="1600" dirty="0">
                          <a:latin typeface="Arial" panose="020B0604020202020204" pitchFamily="34" charset="0"/>
                          <a:cs typeface="Arial" panose="020B0604020202020204" pitchFamily="34" charset="0"/>
                        </a:rPr>
                        <a:t>WONs Consents</a:t>
                      </a:r>
                    </a:p>
                  </a:txBody>
                  <a:tcPr anchor="ctr">
                    <a:solidFill>
                      <a:srgbClr val="34752F"/>
                    </a:solidFill>
                  </a:tcPr>
                </a:tc>
                <a:extLst>
                  <a:ext uri="{0D108BD9-81ED-4DB2-BD59-A6C34878D82A}">
                    <a16:rowId xmlns:a16="http://schemas.microsoft.com/office/drawing/2014/main" val="1219183136"/>
                  </a:ext>
                </a:extLst>
              </a:tr>
              <a:tr h="943473">
                <a:tc>
                  <a:txBody>
                    <a:bodyPr/>
                    <a:lstStyle/>
                    <a:p>
                      <a:pPr algn="ctr"/>
                      <a:r>
                        <a:rPr lang="en-GB" sz="1600" dirty="0">
                          <a:latin typeface="Arial" panose="020B0604020202020204" pitchFamily="34" charset="0"/>
                          <a:cs typeface="Arial" panose="020B0604020202020204" pitchFamily="34" charset="0"/>
                        </a:rPr>
                        <a:t>1</a:t>
                      </a:r>
                    </a:p>
                  </a:txBody>
                  <a:tcPr anchor="ctr">
                    <a:solidFill>
                      <a:srgbClr val="81CB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Licensees must apply for consent to drill and conduct other activities on a well and notify the OGA of these through WONS</a:t>
                      </a:r>
                    </a:p>
                  </a:txBody>
                  <a:tcPr anchor="ctr">
                    <a:solidFill>
                      <a:srgbClr val="81CB7B"/>
                    </a:solidFill>
                  </a:tcPr>
                </a:tc>
                <a:extLst>
                  <a:ext uri="{0D108BD9-81ED-4DB2-BD59-A6C34878D82A}">
                    <a16:rowId xmlns:a16="http://schemas.microsoft.com/office/drawing/2014/main" val="2748365014"/>
                  </a:ext>
                </a:extLst>
              </a:tr>
              <a:tr h="1226516">
                <a:tc>
                  <a:txBody>
                    <a:bodyPr/>
                    <a:lstStyle/>
                    <a:p>
                      <a:pPr algn="ctr"/>
                      <a:r>
                        <a:rPr lang="en-GB" sz="1600" dirty="0">
                          <a:latin typeface="Arial" panose="020B0604020202020204" pitchFamily="34" charset="0"/>
                          <a:cs typeface="Arial" panose="020B0604020202020204" pitchFamily="34" charset="0"/>
                        </a:rPr>
                        <a:t>2</a:t>
                      </a:r>
                    </a:p>
                  </a:txBody>
                  <a:tcPr anchor="ctr">
                    <a:solidFill>
                      <a:srgbClr val="AFDDA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It is important for the OGA to have awareness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of drilling and associated activities in order to effectively support the principal objective of</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MER UK</a:t>
                      </a:r>
                    </a:p>
                  </a:txBody>
                  <a:tcPr anchor="ctr">
                    <a:solidFill>
                      <a:srgbClr val="AFDDAB"/>
                    </a:solidFill>
                  </a:tcPr>
                </a:tc>
                <a:extLst>
                  <a:ext uri="{0D108BD9-81ED-4DB2-BD59-A6C34878D82A}">
                    <a16:rowId xmlns:a16="http://schemas.microsoft.com/office/drawing/2014/main" val="3246303758"/>
                  </a:ext>
                </a:extLst>
              </a:tr>
              <a:tr h="1226516">
                <a:tc>
                  <a:txBody>
                    <a:bodyPr/>
                    <a:lstStyle/>
                    <a:p>
                      <a:pPr algn="ctr"/>
                      <a:r>
                        <a:rPr lang="en-GB" sz="1600" dirty="0">
                          <a:latin typeface="Arial" panose="020B0604020202020204" pitchFamily="34" charset="0"/>
                          <a:cs typeface="Arial" panose="020B0604020202020204" pitchFamily="34" charset="0"/>
                        </a:rPr>
                        <a:t>3</a:t>
                      </a:r>
                    </a:p>
                  </a:txBody>
                  <a:tcPr anchor="ctr">
                    <a:solidFill>
                      <a:srgbClr val="81CB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More instances of non-compliance with WONS consents, with 5 of potential non-compliance instances being identified this year</a:t>
                      </a:r>
                      <a:endParaRPr lang="en-GB" sz="1600" dirty="0">
                        <a:solidFill>
                          <a:srgbClr val="FF0000"/>
                        </a:solidFill>
                        <a:latin typeface="Arial" panose="020B0604020202020204" pitchFamily="34" charset="0"/>
                        <a:cs typeface="Arial" panose="020B0604020202020204" pitchFamily="34" charset="0"/>
                      </a:endParaRPr>
                    </a:p>
                  </a:txBody>
                  <a:tcPr anchor="ctr">
                    <a:solidFill>
                      <a:srgbClr val="81CB7B"/>
                    </a:solidFill>
                  </a:tcPr>
                </a:tc>
                <a:extLst>
                  <a:ext uri="{0D108BD9-81ED-4DB2-BD59-A6C34878D82A}">
                    <a16:rowId xmlns:a16="http://schemas.microsoft.com/office/drawing/2014/main" val="3736749372"/>
                  </a:ext>
                </a:extLst>
              </a:tr>
              <a:tr h="943473">
                <a:tc>
                  <a:txBody>
                    <a:bodyPr/>
                    <a:lstStyle/>
                    <a:p>
                      <a:pPr algn="ctr"/>
                      <a:r>
                        <a:rPr lang="en-GB" sz="1600" dirty="0">
                          <a:latin typeface="Arial" panose="020B0604020202020204" pitchFamily="34" charset="0"/>
                          <a:cs typeface="Arial" panose="020B0604020202020204" pitchFamily="34" charset="0"/>
                        </a:rPr>
                        <a:t>4</a:t>
                      </a:r>
                    </a:p>
                  </a:txBody>
                  <a:tcPr anchor="ctr">
                    <a:solidFill>
                      <a:srgbClr val="AFDDA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Reasons for breaching have been down to a lack of knowledge/education on how and when to submit the relevant consents</a:t>
                      </a:r>
                    </a:p>
                  </a:txBody>
                  <a:tcPr anchor="ctr">
                    <a:solidFill>
                      <a:srgbClr val="AFDDAB"/>
                    </a:solidFill>
                  </a:tcPr>
                </a:tc>
                <a:extLst>
                  <a:ext uri="{0D108BD9-81ED-4DB2-BD59-A6C34878D82A}">
                    <a16:rowId xmlns:a16="http://schemas.microsoft.com/office/drawing/2014/main" val="2916608968"/>
                  </a:ext>
                </a:extLst>
              </a:tr>
            </a:tbl>
          </a:graphicData>
        </a:graphic>
      </p:graphicFrame>
      <p:pic>
        <p:nvPicPr>
          <p:cNvPr id="6" name="Picture 5">
            <a:extLst>
              <a:ext uri="{FF2B5EF4-FFF2-40B4-BE49-F238E27FC236}">
                <a16:creationId xmlns:a16="http://schemas.microsoft.com/office/drawing/2014/main" id="{E65D4D8C-F1C4-411F-9F26-37B4C6CD607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423" y="1134631"/>
            <a:ext cx="5328366" cy="5224725"/>
          </a:xfrm>
          <a:prstGeom prst="rect">
            <a:avLst/>
          </a:prstGeom>
        </p:spPr>
      </p:pic>
    </p:spTree>
    <p:extLst>
      <p:ext uri="{BB962C8B-B14F-4D97-AF65-F5344CB8AC3E}">
        <p14:creationId xmlns:p14="http://schemas.microsoft.com/office/powerpoint/2010/main" val="3837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5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xEl>
                                              <p:pRg st="0" end="0"/>
                                            </p:txEl>
                                          </p:spTgt>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1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1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4" grpId="0"/>
      <p:bldP spid="25" grpId="0" build="p"/>
      <p:bldP spid="26" grpId="0" build="p"/>
      <p:bldP spid="27" grpId="0" build="p"/>
      <p:bldP spid="28" grpId="0" build="p"/>
      <p:bldP spid="29" grpId="0" build="p"/>
      <p:bldP spid="3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19D7-4365-46FB-88D7-416350AEE458}"/>
              </a:ext>
            </a:extLst>
          </p:cNvPr>
          <p:cNvSpPr>
            <a:spLocks noGrp="1"/>
          </p:cNvSpPr>
          <p:nvPr>
            <p:ph type="title"/>
          </p:nvPr>
        </p:nvSpPr>
        <p:spPr>
          <a:xfrm>
            <a:off x="549048" y="204777"/>
            <a:ext cx="7487831" cy="609224"/>
          </a:xfrm>
        </p:spPr>
        <p:txBody>
          <a:bodyPr/>
          <a:lstStyle/>
          <a:p>
            <a:r>
              <a:rPr lang="en-GB" sz="2800" b="1" spc="-50" dirty="0">
                <a:solidFill>
                  <a:srgbClr val="007EAE"/>
                </a:solidFill>
                <a:latin typeface="Arial" panose="020B0604020202020204" pitchFamily="34" charset="0"/>
                <a:ea typeface="+mn-ea"/>
                <a:cs typeface="Arial" panose="020B0604020202020204" pitchFamily="34" charset="0"/>
              </a:rPr>
              <a:t>How will the OGA run this thematic review?</a:t>
            </a:r>
          </a:p>
        </p:txBody>
      </p:sp>
      <p:grpSp>
        <p:nvGrpSpPr>
          <p:cNvPr id="13" name="Group 12">
            <a:extLst>
              <a:ext uri="{FF2B5EF4-FFF2-40B4-BE49-F238E27FC236}">
                <a16:creationId xmlns:a16="http://schemas.microsoft.com/office/drawing/2014/main" id="{1C5FC697-D447-4A75-95AC-0ED32C86DC50}"/>
              </a:ext>
              <a:ext uri="{C183D7F6-B498-43B3-948B-1728B52AA6E4}">
                <adec:decorative xmlns:adec="http://schemas.microsoft.com/office/drawing/2017/decorative" val="1"/>
              </a:ext>
            </a:extLst>
          </p:cNvPr>
          <p:cNvGrpSpPr/>
          <p:nvPr/>
        </p:nvGrpSpPr>
        <p:grpSpPr>
          <a:xfrm>
            <a:off x="551663" y="1541634"/>
            <a:ext cx="1153395" cy="1166025"/>
            <a:chOff x="551663" y="1541634"/>
            <a:chExt cx="1153395" cy="1166025"/>
          </a:xfrm>
        </p:grpSpPr>
        <p:sp>
          <p:nvSpPr>
            <p:cNvPr id="37" name="Oval 36">
              <a:extLst>
                <a:ext uri="{FF2B5EF4-FFF2-40B4-BE49-F238E27FC236}">
                  <a16:creationId xmlns:a16="http://schemas.microsoft.com/office/drawing/2014/main" id="{035BB84C-0975-4F44-91B0-DC94A396BF01}"/>
                </a:ext>
                <a:ext uri="{C183D7F6-B498-43B3-948B-1728B52AA6E4}">
                  <adec:decorative xmlns:adec="http://schemas.microsoft.com/office/drawing/2017/decorative" val="1"/>
                </a:ext>
              </a:extLst>
            </p:cNvPr>
            <p:cNvSpPr/>
            <p:nvPr/>
          </p:nvSpPr>
          <p:spPr>
            <a:xfrm>
              <a:off x="551663" y="1541634"/>
              <a:ext cx="982412" cy="982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2" descr="Research">
              <a:extLst>
                <a:ext uri="{FF2B5EF4-FFF2-40B4-BE49-F238E27FC236}">
                  <a16:creationId xmlns:a16="http://schemas.microsoft.com/office/drawing/2014/main" id="{F6F27E41-8A37-449D-8997-8ABFA1C98FA1}"/>
                </a:ext>
              </a:extLst>
            </p:cNvPr>
            <p:cNvGrpSpPr/>
            <p:nvPr/>
          </p:nvGrpSpPr>
          <p:grpSpPr>
            <a:xfrm>
              <a:off x="630011" y="1632612"/>
              <a:ext cx="1075047" cy="1075047"/>
              <a:chOff x="721899" y="1723979"/>
              <a:chExt cx="992745" cy="992745"/>
            </a:xfrm>
            <a:effectLst/>
          </p:grpSpPr>
          <p:sp>
            <p:nvSpPr>
              <p:cNvPr id="8" name="Freeform: Shape 7">
                <a:extLst>
                  <a:ext uri="{FF2B5EF4-FFF2-40B4-BE49-F238E27FC236}">
                    <a16:creationId xmlns:a16="http://schemas.microsoft.com/office/drawing/2014/main" id="{154F9EDD-4383-438F-B3FF-042206D61ABF}"/>
                  </a:ext>
                  <a:ext uri="{C183D7F6-B498-43B3-948B-1728B52AA6E4}">
                    <adec:decorative xmlns:adec="http://schemas.microsoft.com/office/drawing/2017/decorative" val="1"/>
                  </a:ext>
                </a:extLst>
              </p:cNvPr>
              <p:cNvSpPr/>
              <p:nvPr/>
            </p:nvSpPr>
            <p:spPr>
              <a:xfrm>
                <a:off x="721899" y="1723979"/>
                <a:ext cx="992745" cy="992745"/>
              </a:xfrm>
              <a:custGeom>
                <a:avLst/>
                <a:gdLst>
                  <a:gd name="connsiteX0" fmla="*/ 813053 w 992745"/>
                  <a:gd name="connsiteY0" fmla="*/ 688645 h 992745"/>
                  <a:gd name="connsiteX1" fmla="*/ 735141 w 992745"/>
                  <a:gd name="connsiteY1" fmla="*/ 664769 h 992745"/>
                  <a:gd name="connsiteX2" fmla="*/ 678592 w 992745"/>
                  <a:gd name="connsiteY2" fmla="*/ 609477 h 992745"/>
                  <a:gd name="connsiteX3" fmla="*/ 756504 w 992745"/>
                  <a:gd name="connsiteY3" fmla="*/ 380769 h 992745"/>
                  <a:gd name="connsiteX4" fmla="*/ 379512 w 992745"/>
                  <a:gd name="connsiteY4" fmla="*/ 7 h 992745"/>
                  <a:gd name="connsiteX5" fmla="*/ 7 w 992745"/>
                  <a:gd name="connsiteY5" fmla="*/ 376999 h 992745"/>
                  <a:gd name="connsiteX6" fmla="*/ 376999 w 992745"/>
                  <a:gd name="connsiteY6" fmla="*/ 756504 h 992745"/>
                  <a:gd name="connsiteX7" fmla="*/ 608221 w 992745"/>
                  <a:gd name="connsiteY7" fmla="*/ 678592 h 992745"/>
                  <a:gd name="connsiteX8" fmla="*/ 663513 w 992745"/>
                  <a:gd name="connsiteY8" fmla="*/ 733884 h 992745"/>
                  <a:gd name="connsiteX9" fmla="*/ 687389 w 992745"/>
                  <a:gd name="connsiteY9" fmla="*/ 813053 h 992745"/>
                  <a:gd name="connsiteX10" fmla="*/ 844469 w 992745"/>
                  <a:gd name="connsiteY10" fmla="*/ 970133 h 992745"/>
                  <a:gd name="connsiteX11" fmla="*/ 968876 w 992745"/>
                  <a:gd name="connsiteY11" fmla="*/ 970133 h 992745"/>
                  <a:gd name="connsiteX12" fmla="*/ 968876 w 992745"/>
                  <a:gd name="connsiteY12" fmla="*/ 845725 h 992745"/>
                  <a:gd name="connsiteX13" fmla="*/ 813053 w 992745"/>
                  <a:gd name="connsiteY13" fmla="*/ 688645 h 992745"/>
                  <a:gd name="connsiteX14" fmla="*/ 379512 w 992745"/>
                  <a:gd name="connsiteY14" fmla="*/ 681106 h 992745"/>
                  <a:gd name="connsiteX15" fmla="*/ 77919 w 992745"/>
                  <a:gd name="connsiteY15" fmla="*/ 379512 h 992745"/>
                  <a:gd name="connsiteX16" fmla="*/ 379512 w 992745"/>
                  <a:gd name="connsiteY16" fmla="*/ 77919 h 992745"/>
                  <a:gd name="connsiteX17" fmla="*/ 681106 w 992745"/>
                  <a:gd name="connsiteY17" fmla="*/ 379512 h 992745"/>
                  <a:gd name="connsiteX18" fmla="*/ 379512 w 992745"/>
                  <a:gd name="connsiteY18" fmla="*/ 681106 h 99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2745" h="992745">
                    <a:moveTo>
                      <a:pt x="813053" y="688645"/>
                    </a:moveTo>
                    <a:cubicBezTo>
                      <a:pt x="792947" y="668539"/>
                      <a:pt x="762787" y="658486"/>
                      <a:pt x="735141" y="664769"/>
                    </a:cubicBezTo>
                    <a:lnTo>
                      <a:pt x="678592" y="609477"/>
                    </a:lnTo>
                    <a:cubicBezTo>
                      <a:pt x="728858" y="544132"/>
                      <a:pt x="756504" y="463707"/>
                      <a:pt x="756504" y="380769"/>
                    </a:cubicBezTo>
                    <a:cubicBezTo>
                      <a:pt x="757761" y="170910"/>
                      <a:pt x="588114" y="1264"/>
                      <a:pt x="379512" y="7"/>
                    </a:cubicBezTo>
                    <a:cubicBezTo>
                      <a:pt x="170910" y="-1250"/>
                      <a:pt x="1264" y="168397"/>
                      <a:pt x="7" y="376999"/>
                    </a:cubicBezTo>
                    <a:cubicBezTo>
                      <a:pt x="-1250" y="585601"/>
                      <a:pt x="168397" y="755247"/>
                      <a:pt x="376999" y="756504"/>
                    </a:cubicBezTo>
                    <a:cubicBezTo>
                      <a:pt x="459937" y="756504"/>
                      <a:pt x="541619" y="728858"/>
                      <a:pt x="608221" y="678592"/>
                    </a:cubicBezTo>
                    <a:lnTo>
                      <a:pt x="663513" y="733884"/>
                    </a:lnTo>
                    <a:cubicBezTo>
                      <a:pt x="658486" y="762787"/>
                      <a:pt x="667283" y="791690"/>
                      <a:pt x="687389" y="813053"/>
                    </a:cubicBezTo>
                    <a:lnTo>
                      <a:pt x="844469" y="970133"/>
                    </a:lnTo>
                    <a:cubicBezTo>
                      <a:pt x="878398" y="1004062"/>
                      <a:pt x="934947" y="1004062"/>
                      <a:pt x="968876" y="970133"/>
                    </a:cubicBezTo>
                    <a:cubicBezTo>
                      <a:pt x="1002805" y="936203"/>
                      <a:pt x="1002805" y="879655"/>
                      <a:pt x="968876" y="845725"/>
                    </a:cubicBezTo>
                    <a:lnTo>
                      <a:pt x="813053" y="688645"/>
                    </a:lnTo>
                    <a:close/>
                    <a:moveTo>
                      <a:pt x="379512" y="681106"/>
                    </a:moveTo>
                    <a:cubicBezTo>
                      <a:pt x="212379" y="681106"/>
                      <a:pt x="77919" y="546645"/>
                      <a:pt x="77919" y="379512"/>
                    </a:cubicBezTo>
                    <a:cubicBezTo>
                      <a:pt x="77919" y="212379"/>
                      <a:pt x="212379" y="77919"/>
                      <a:pt x="379512" y="77919"/>
                    </a:cubicBezTo>
                    <a:cubicBezTo>
                      <a:pt x="546645" y="77919"/>
                      <a:pt x="681106" y="212379"/>
                      <a:pt x="681106" y="379512"/>
                    </a:cubicBezTo>
                    <a:cubicBezTo>
                      <a:pt x="681106" y="545389"/>
                      <a:pt x="545389" y="681106"/>
                      <a:pt x="379512" y="681106"/>
                    </a:cubicBezTo>
                    <a:close/>
                  </a:path>
                </a:pathLst>
              </a:custGeom>
              <a:gradFill flip="none" rotWithShape="1">
                <a:gsLst>
                  <a:gs pos="0">
                    <a:srgbClr val="0065A2"/>
                  </a:gs>
                  <a:gs pos="100000">
                    <a:srgbClr val="00AEEF"/>
                  </a:gs>
                </a:gsLst>
                <a:lin ang="18900000" scaled="1"/>
                <a:tileRect/>
              </a:gradFill>
              <a:ln w="1250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A3B7AEB-DE36-483F-989E-CF40DA9EEAD1}"/>
                  </a:ext>
                  <a:ext uri="{C183D7F6-B498-43B3-948B-1728B52AA6E4}">
                    <adec:decorative xmlns:adec="http://schemas.microsoft.com/office/drawing/2017/decorative" val="1"/>
                  </a:ext>
                </a:extLst>
              </p:cNvPr>
              <p:cNvSpPr/>
              <p:nvPr/>
            </p:nvSpPr>
            <p:spPr>
              <a:xfrm>
                <a:off x="831234" y="1910744"/>
                <a:ext cx="540355" cy="389558"/>
              </a:xfrm>
              <a:custGeom>
                <a:avLst/>
                <a:gdLst>
                  <a:gd name="connsiteX0" fmla="*/ 540355 w 540355"/>
                  <a:gd name="connsiteY0" fmla="*/ 173898 h 389558"/>
                  <a:gd name="connsiteX1" fmla="*/ 468727 w 540355"/>
                  <a:gd name="connsiteY1" fmla="*/ 173898 h 389558"/>
                  <a:gd name="connsiteX2" fmla="*/ 452390 w 540355"/>
                  <a:gd name="connsiteY2" fmla="*/ 183951 h 389558"/>
                  <a:gd name="connsiteX3" fmla="*/ 404638 w 540355"/>
                  <a:gd name="connsiteY3" fmla="*/ 235473 h 389558"/>
                  <a:gd name="connsiteX4" fmla="*/ 364425 w 540355"/>
                  <a:gd name="connsiteY4" fmla="*/ 95986 h 389558"/>
                  <a:gd name="connsiteX5" fmla="*/ 336779 w 540355"/>
                  <a:gd name="connsiteY5" fmla="*/ 80906 h 389558"/>
                  <a:gd name="connsiteX6" fmla="*/ 321700 w 540355"/>
                  <a:gd name="connsiteY6" fmla="*/ 94730 h 389558"/>
                  <a:gd name="connsiteX7" fmla="*/ 246301 w 540355"/>
                  <a:gd name="connsiteY7" fmla="*/ 294535 h 389558"/>
                  <a:gd name="connsiteX8" fmla="*/ 194779 w 540355"/>
                  <a:gd name="connsiteY8" fmla="*/ 18075 h 389558"/>
                  <a:gd name="connsiteX9" fmla="*/ 169646 w 540355"/>
                  <a:gd name="connsiteY9" fmla="*/ 482 h 389558"/>
                  <a:gd name="connsiteX10" fmla="*/ 152053 w 540355"/>
                  <a:gd name="connsiteY10" fmla="*/ 15561 h 389558"/>
                  <a:gd name="connsiteX11" fmla="*/ 98018 w 540355"/>
                  <a:gd name="connsiteY11" fmla="*/ 173898 h 389558"/>
                  <a:gd name="connsiteX12" fmla="*/ 0 w 540355"/>
                  <a:gd name="connsiteY12" fmla="*/ 173898 h 389558"/>
                  <a:gd name="connsiteX13" fmla="*/ 0 w 540355"/>
                  <a:gd name="connsiteY13" fmla="*/ 224163 h 389558"/>
                  <a:gd name="connsiteX14" fmla="*/ 114354 w 540355"/>
                  <a:gd name="connsiteY14" fmla="*/ 224163 h 389558"/>
                  <a:gd name="connsiteX15" fmla="*/ 135717 w 540355"/>
                  <a:gd name="connsiteY15" fmla="*/ 205314 h 389558"/>
                  <a:gd name="connsiteX16" fmla="*/ 167133 w 540355"/>
                  <a:gd name="connsiteY16" fmla="*/ 109809 h 389558"/>
                  <a:gd name="connsiteX17" fmla="*/ 217399 w 540355"/>
                  <a:gd name="connsiteY17" fmla="*/ 379987 h 389558"/>
                  <a:gd name="connsiteX18" fmla="*/ 237505 w 540355"/>
                  <a:gd name="connsiteY18" fmla="*/ 397580 h 389558"/>
                  <a:gd name="connsiteX19" fmla="*/ 240018 w 540355"/>
                  <a:gd name="connsiteY19" fmla="*/ 397580 h 389558"/>
                  <a:gd name="connsiteX20" fmla="*/ 261381 w 540355"/>
                  <a:gd name="connsiteY20" fmla="*/ 383757 h 389558"/>
                  <a:gd name="connsiteX21" fmla="*/ 341806 w 540355"/>
                  <a:gd name="connsiteY21" fmla="*/ 172641 h 389558"/>
                  <a:gd name="connsiteX22" fmla="*/ 374479 w 540355"/>
                  <a:gd name="connsiteY22" fmla="*/ 285739 h 389558"/>
                  <a:gd name="connsiteX23" fmla="*/ 402125 w 540355"/>
                  <a:gd name="connsiteY23" fmla="*/ 300818 h 389558"/>
                  <a:gd name="connsiteX24" fmla="*/ 412178 w 540355"/>
                  <a:gd name="connsiteY24" fmla="*/ 294535 h 389558"/>
                  <a:gd name="connsiteX25" fmla="*/ 480036 w 540355"/>
                  <a:gd name="connsiteY25" fmla="*/ 224163 h 389558"/>
                  <a:gd name="connsiteX26" fmla="*/ 541612 w 540355"/>
                  <a:gd name="connsiteY26" fmla="*/ 224163 h 389558"/>
                  <a:gd name="connsiteX27" fmla="*/ 541612 w 540355"/>
                  <a:gd name="connsiteY27" fmla="*/ 173898 h 38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355" h="389558">
                    <a:moveTo>
                      <a:pt x="540355" y="173898"/>
                    </a:moveTo>
                    <a:lnTo>
                      <a:pt x="468727" y="173898"/>
                    </a:lnTo>
                    <a:cubicBezTo>
                      <a:pt x="462443" y="175154"/>
                      <a:pt x="456160" y="178924"/>
                      <a:pt x="452390" y="183951"/>
                    </a:cubicBezTo>
                    <a:lnTo>
                      <a:pt x="404638" y="235473"/>
                    </a:lnTo>
                    <a:lnTo>
                      <a:pt x="364425" y="95986"/>
                    </a:lnTo>
                    <a:cubicBezTo>
                      <a:pt x="360656" y="84676"/>
                      <a:pt x="348089" y="77137"/>
                      <a:pt x="336779" y="80906"/>
                    </a:cubicBezTo>
                    <a:cubicBezTo>
                      <a:pt x="330496" y="83420"/>
                      <a:pt x="324213" y="87190"/>
                      <a:pt x="321700" y="94730"/>
                    </a:cubicBezTo>
                    <a:lnTo>
                      <a:pt x="246301" y="294535"/>
                    </a:lnTo>
                    <a:lnTo>
                      <a:pt x="194779" y="18075"/>
                    </a:lnTo>
                    <a:cubicBezTo>
                      <a:pt x="192266" y="5508"/>
                      <a:pt x="180956" y="-2032"/>
                      <a:pt x="169646" y="482"/>
                    </a:cubicBezTo>
                    <a:cubicBezTo>
                      <a:pt x="162107" y="1738"/>
                      <a:pt x="155823" y="8021"/>
                      <a:pt x="152053" y="15561"/>
                    </a:cubicBezTo>
                    <a:lnTo>
                      <a:pt x="98018" y="173898"/>
                    </a:lnTo>
                    <a:lnTo>
                      <a:pt x="0" y="173898"/>
                    </a:lnTo>
                    <a:lnTo>
                      <a:pt x="0" y="224163"/>
                    </a:lnTo>
                    <a:lnTo>
                      <a:pt x="114354" y="224163"/>
                    </a:lnTo>
                    <a:cubicBezTo>
                      <a:pt x="124407" y="222907"/>
                      <a:pt x="133204" y="215367"/>
                      <a:pt x="135717" y="205314"/>
                    </a:cubicBezTo>
                    <a:lnTo>
                      <a:pt x="167133" y="109809"/>
                    </a:lnTo>
                    <a:lnTo>
                      <a:pt x="217399" y="379987"/>
                    </a:lnTo>
                    <a:cubicBezTo>
                      <a:pt x="218655" y="390040"/>
                      <a:pt x="227452" y="397580"/>
                      <a:pt x="237505" y="397580"/>
                    </a:cubicBezTo>
                    <a:lnTo>
                      <a:pt x="240018" y="397580"/>
                    </a:lnTo>
                    <a:cubicBezTo>
                      <a:pt x="248815" y="397580"/>
                      <a:pt x="257611" y="392553"/>
                      <a:pt x="261381" y="383757"/>
                    </a:cubicBezTo>
                    <a:lnTo>
                      <a:pt x="341806" y="172641"/>
                    </a:lnTo>
                    <a:lnTo>
                      <a:pt x="374479" y="285739"/>
                    </a:lnTo>
                    <a:cubicBezTo>
                      <a:pt x="378249" y="297048"/>
                      <a:pt x="389558" y="304588"/>
                      <a:pt x="402125" y="300818"/>
                    </a:cubicBezTo>
                    <a:cubicBezTo>
                      <a:pt x="405895" y="299562"/>
                      <a:pt x="409665" y="297048"/>
                      <a:pt x="412178" y="294535"/>
                    </a:cubicBezTo>
                    <a:lnTo>
                      <a:pt x="480036" y="224163"/>
                    </a:lnTo>
                    <a:lnTo>
                      <a:pt x="541612" y="224163"/>
                    </a:lnTo>
                    <a:lnTo>
                      <a:pt x="541612" y="173898"/>
                    </a:lnTo>
                    <a:close/>
                  </a:path>
                </a:pathLst>
              </a:custGeom>
              <a:solidFill>
                <a:srgbClr val="48A842"/>
              </a:solidFill>
              <a:ln w="12502" cap="flat">
                <a:noFill/>
                <a:prstDash val="solid"/>
                <a:miter/>
              </a:ln>
            </p:spPr>
            <p:txBody>
              <a:bodyPr rtlCol="0" anchor="ctr"/>
              <a:lstStyle/>
              <a:p>
                <a:endParaRPr lang="en-GB"/>
              </a:p>
            </p:txBody>
          </p:sp>
        </p:grpSp>
      </p:grpSp>
      <p:sp>
        <p:nvSpPr>
          <p:cNvPr id="3" name="Content Placeholder 2">
            <a:extLst>
              <a:ext uri="{FF2B5EF4-FFF2-40B4-BE49-F238E27FC236}">
                <a16:creationId xmlns:a16="http://schemas.microsoft.com/office/drawing/2014/main" id="{FC7C779E-DA47-4CA7-B0EF-D8FF562E8449}"/>
              </a:ext>
            </a:extLst>
          </p:cNvPr>
          <p:cNvSpPr>
            <a:spLocks noGrp="1"/>
          </p:cNvSpPr>
          <p:nvPr>
            <p:ph sz="quarter" idx="10"/>
          </p:nvPr>
        </p:nvSpPr>
        <p:spPr>
          <a:xfrm>
            <a:off x="1704990" y="1732268"/>
            <a:ext cx="4904679" cy="505607"/>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Open, transparent process to review extent of industry awareness of regulatory obligations </a:t>
            </a:r>
          </a:p>
        </p:txBody>
      </p:sp>
      <p:grpSp>
        <p:nvGrpSpPr>
          <p:cNvPr id="15" name="Group 14">
            <a:extLst>
              <a:ext uri="{FF2B5EF4-FFF2-40B4-BE49-F238E27FC236}">
                <a16:creationId xmlns:a16="http://schemas.microsoft.com/office/drawing/2014/main" id="{61C3284D-DAF1-45AC-805A-16269513A965}"/>
              </a:ext>
              <a:ext uri="{C183D7F6-B498-43B3-948B-1728B52AA6E4}">
                <adec:decorative xmlns:adec="http://schemas.microsoft.com/office/drawing/2017/decorative" val="1"/>
              </a:ext>
            </a:extLst>
          </p:cNvPr>
          <p:cNvGrpSpPr/>
          <p:nvPr/>
        </p:nvGrpSpPr>
        <p:grpSpPr>
          <a:xfrm>
            <a:off x="632018" y="3316004"/>
            <a:ext cx="915843" cy="875237"/>
            <a:chOff x="632018" y="3316004"/>
            <a:chExt cx="915843" cy="875237"/>
          </a:xfrm>
        </p:grpSpPr>
        <p:sp>
          <p:nvSpPr>
            <p:cNvPr id="39" name="Freeform: Shape 38">
              <a:extLst>
                <a:ext uri="{FF2B5EF4-FFF2-40B4-BE49-F238E27FC236}">
                  <a16:creationId xmlns:a16="http://schemas.microsoft.com/office/drawing/2014/main" id="{A29249A5-1325-40F6-BC52-308710ABF0DD}"/>
                </a:ext>
                <a:ext uri="{C183D7F6-B498-43B3-948B-1728B52AA6E4}">
                  <adec:decorative xmlns:adec="http://schemas.microsoft.com/office/drawing/2017/decorative" val="1"/>
                </a:ext>
              </a:extLst>
            </p:cNvPr>
            <p:cNvSpPr/>
            <p:nvPr/>
          </p:nvSpPr>
          <p:spPr>
            <a:xfrm>
              <a:off x="632018" y="3316004"/>
              <a:ext cx="915843" cy="875237"/>
            </a:xfrm>
            <a:custGeom>
              <a:avLst/>
              <a:gdLst>
                <a:gd name="connsiteX0" fmla="*/ 80810 w 915843"/>
                <a:gd name="connsiteY0" fmla="*/ 0 h 875236"/>
                <a:gd name="connsiteX1" fmla="*/ 0 w 915843"/>
                <a:gd name="connsiteY1" fmla="*/ 0 h 875236"/>
                <a:gd name="connsiteX2" fmla="*/ 0 w 915843"/>
                <a:gd name="connsiteY2" fmla="*/ 875237 h 875236"/>
                <a:gd name="connsiteX3" fmla="*/ 915843 w 915843"/>
                <a:gd name="connsiteY3" fmla="*/ 875237 h 875236"/>
                <a:gd name="connsiteX4" fmla="*/ 915843 w 915843"/>
                <a:gd name="connsiteY4" fmla="*/ 798010 h 875236"/>
                <a:gd name="connsiteX5" fmla="*/ 80810 w 915843"/>
                <a:gd name="connsiteY5" fmla="*/ 798010 h 87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843" h="875236">
                  <a:moveTo>
                    <a:pt x="80810" y="0"/>
                  </a:moveTo>
                  <a:lnTo>
                    <a:pt x="0" y="0"/>
                  </a:lnTo>
                  <a:lnTo>
                    <a:pt x="0" y="875237"/>
                  </a:lnTo>
                  <a:lnTo>
                    <a:pt x="915843" y="875237"/>
                  </a:lnTo>
                  <a:lnTo>
                    <a:pt x="915843" y="798010"/>
                  </a:lnTo>
                  <a:lnTo>
                    <a:pt x="80810" y="798010"/>
                  </a:lnTo>
                  <a:close/>
                </a:path>
              </a:pathLst>
            </a:custGeom>
            <a:solidFill>
              <a:schemeClr val="bg1"/>
            </a:solidFill>
            <a:ln w="14287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 name="Freeform: Shape 39">
              <a:extLst>
                <a:ext uri="{FF2B5EF4-FFF2-40B4-BE49-F238E27FC236}">
                  <a16:creationId xmlns:a16="http://schemas.microsoft.com/office/drawing/2014/main" id="{C595672C-4D89-43A6-A26E-A356ADC9E1B1}"/>
                </a:ext>
                <a:ext uri="{C183D7F6-B498-43B3-948B-1728B52AA6E4}">
                  <adec:decorative xmlns:adec="http://schemas.microsoft.com/office/drawing/2017/decorative" val="1"/>
                </a:ext>
              </a:extLst>
            </p:cNvPr>
            <p:cNvSpPr/>
            <p:nvPr/>
          </p:nvSpPr>
          <p:spPr>
            <a:xfrm>
              <a:off x="765354" y="3534813"/>
              <a:ext cx="781160" cy="437618"/>
            </a:xfrm>
            <a:custGeom>
              <a:avLst/>
              <a:gdLst>
                <a:gd name="connsiteX0" fmla="*/ 567015 w 781160"/>
                <a:gd name="connsiteY0" fmla="*/ 0 h 437618"/>
                <a:gd name="connsiteX1" fmla="*/ 646478 w 781160"/>
                <a:gd name="connsiteY1" fmla="*/ 75940 h 437618"/>
                <a:gd name="connsiteX2" fmla="*/ 540078 w 781160"/>
                <a:gd name="connsiteY2" fmla="*/ 177622 h 437618"/>
                <a:gd name="connsiteX3" fmla="*/ 459268 w 781160"/>
                <a:gd name="connsiteY3" fmla="*/ 100395 h 437618"/>
                <a:gd name="connsiteX4" fmla="*/ 324586 w 781160"/>
                <a:gd name="connsiteY4" fmla="*/ 229106 h 437618"/>
                <a:gd name="connsiteX5" fmla="*/ 243776 w 781160"/>
                <a:gd name="connsiteY5" fmla="*/ 151879 h 437618"/>
                <a:gd name="connsiteX6" fmla="*/ 0 w 781160"/>
                <a:gd name="connsiteY6" fmla="*/ 384847 h 437618"/>
                <a:gd name="connsiteX7" fmla="*/ 56567 w 781160"/>
                <a:gd name="connsiteY7" fmla="*/ 438905 h 437618"/>
                <a:gd name="connsiteX8" fmla="*/ 243776 w 781160"/>
                <a:gd name="connsiteY8" fmla="*/ 259997 h 437618"/>
                <a:gd name="connsiteX9" fmla="*/ 324586 w 781160"/>
                <a:gd name="connsiteY9" fmla="*/ 337224 h 437618"/>
                <a:gd name="connsiteX10" fmla="*/ 459268 w 781160"/>
                <a:gd name="connsiteY10" fmla="*/ 208512 h 437618"/>
                <a:gd name="connsiteX11" fmla="*/ 540078 w 781160"/>
                <a:gd name="connsiteY11" fmla="*/ 285739 h 437618"/>
                <a:gd name="connsiteX12" fmla="*/ 703044 w 781160"/>
                <a:gd name="connsiteY12" fmla="*/ 129998 h 437618"/>
                <a:gd name="connsiteX13" fmla="*/ 782507 w 781160"/>
                <a:gd name="connsiteY13" fmla="*/ 205938 h 437618"/>
                <a:gd name="connsiteX14" fmla="*/ 782507 w 781160"/>
                <a:gd name="connsiteY14" fmla="*/ 0 h 4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160" h="437618">
                  <a:moveTo>
                    <a:pt x="567015" y="0"/>
                  </a:moveTo>
                  <a:lnTo>
                    <a:pt x="646478" y="75940"/>
                  </a:lnTo>
                  <a:lnTo>
                    <a:pt x="540078" y="177622"/>
                  </a:lnTo>
                  <a:lnTo>
                    <a:pt x="459268" y="100395"/>
                  </a:lnTo>
                  <a:lnTo>
                    <a:pt x="324586" y="229106"/>
                  </a:lnTo>
                  <a:lnTo>
                    <a:pt x="243776" y="151879"/>
                  </a:lnTo>
                  <a:lnTo>
                    <a:pt x="0" y="384847"/>
                  </a:lnTo>
                  <a:lnTo>
                    <a:pt x="56567" y="438905"/>
                  </a:lnTo>
                  <a:lnTo>
                    <a:pt x="243776" y="259997"/>
                  </a:lnTo>
                  <a:lnTo>
                    <a:pt x="324586" y="337224"/>
                  </a:lnTo>
                  <a:lnTo>
                    <a:pt x="459268" y="208512"/>
                  </a:lnTo>
                  <a:lnTo>
                    <a:pt x="540078" y="285739"/>
                  </a:lnTo>
                  <a:lnTo>
                    <a:pt x="703044" y="129998"/>
                  </a:lnTo>
                  <a:lnTo>
                    <a:pt x="782507" y="205938"/>
                  </a:lnTo>
                  <a:lnTo>
                    <a:pt x="782507" y="0"/>
                  </a:lnTo>
                  <a:close/>
                </a:path>
              </a:pathLst>
            </a:custGeom>
            <a:solidFill>
              <a:schemeClr val="bg1"/>
            </a:solidFill>
            <a:ln w="13335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 name="Freeform: Shape 45">
              <a:extLst>
                <a:ext uri="{FF2B5EF4-FFF2-40B4-BE49-F238E27FC236}">
                  <a16:creationId xmlns:a16="http://schemas.microsoft.com/office/drawing/2014/main" id="{B4E1F8A2-029A-4CC5-A131-87A2CC06FA83}"/>
                </a:ext>
                <a:ext uri="{C183D7F6-B498-43B3-948B-1728B52AA6E4}">
                  <adec:decorative xmlns:adec="http://schemas.microsoft.com/office/drawing/2017/decorative" val="1"/>
                </a:ext>
              </a:extLst>
            </p:cNvPr>
            <p:cNvSpPr/>
            <p:nvPr/>
          </p:nvSpPr>
          <p:spPr>
            <a:xfrm>
              <a:off x="765354" y="3534813"/>
              <a:ext cx="781160" cy="437618"/>
            </a:xfrm>
            <a:custGeom>
              <a:avLst/>
              <a:gdLst>
                <a:gd name="connsiteX0" fmla="*/ 567015 w 781160"/>
                <a:gd name="connsiteY0" fmla="*/ 0 h 437618"/>
                <a:gd name="connsiteX1" fmla="*/ 646478 w 781160"/>
                <a:gd name="connsiteY1" fmla="*/ 75940 h 437618"/>
                <a:gd name="connsiteX2" fmla="*/ 540078 w 781160"/>
                <a:gd name="connsiteY2" fmla="*/ 177622 h 437618"/>
                <a:gd name="connsiteX3" fmla="*/ 459268 w 781160"/>
                <a:gd name="connsiteY3" fmla="*/ 100395 h 437618"/>
                <a:gd name="connsiteX4" fmla="*/ 324586 w 781160"/>
                <a:gd name="connsiteY4" fmla="*/ 229106 h 437618"/>
                <a:gd name="connsiteX5" fmla="*/ 243776 w 781160"/>
                <a:gd name="connsiteY5" fmla="*/ 151879 h 437618"/>
                <a:gd name="connsiteX6" fmla="*/ 0 w 781160"/>
                <a:gd name="connsiteY6" fmla="*/ 384847 h 437618"/>
                <a:gd name="connsiteX7" fmla="*/ 56567 w 781160"/>
                <a:gd name="connsiteY7" fmla="*/ 438905 h 437618"/>
                <a:gd name="connsiteX8" fmla="*/ 243776 w 781160"/>
                <a:gd name="connsiteY8" fmla="*/ 259997 h 437618"/>
                <a:gd name="connsiteX9" fmla="*/ 324586 w 781160"/>
                <a:gd name="connsiteY9" fmla="*/ 337224 h 437618"/>
                <a:gd name="connsiteX10" fmla="*/ 459268 w 781160"/>
                <a:gd name="connsiteY10" fmla="*/ 208512 h 437618"/>
                <a:gd name="connsiteX11" fmla="*/ 540078 w 781160"/>
                <a:gd name="connsiteY11" fmla="*/ 285739 h 437618"/>
                <a:gd name="connsiteX12" fmla="*/ 703044 w 781160"/>
                <a:gd name="connsiteY12" fmla="*/ 129998 h 437618"/>
                <a:gd name="connsiteX13" fmla="*/ 782507 w 781160"/>
                <a:gd name="connsiteY13" fmla="*/ 205938 h 437618"/>
                <a:gd name="connsiteX14" fmla="*/ 782507 w 781160"/>
                <a:gd name="connsiteY14" fmla="*/ 0 h 4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160" h="437618">
                  <a:moveTo>
                    <a:pt x="567015" y="0"/>
                  </a:moveTo>
                  <a:lnTo>
                    <a:pt x="646478" y="75940"/>
                  </a:lnTo>
                  <a:lnTo>
                    <a:pt x="540078" y="177622"/>
                  </a:lnTo>
                  <a:lnTo>
                    <a:pt x="459268" y="100395"/>
                  </a:lnTo>
                  <a:lnTo>
                    <a:pt x="324586" y="229106"/>
                  </a:lnTo>
                  <a:lnTo>
                    <a:pt x="243776" y="151879"/>
                  </a:lnTo>
                  <a:lnTo>
                    <a:pt x="0" y="384847"/>
                  </a:lnTo>
                  <a:lnTo>
                    <a:pt x="56567" y="438905"/>
                  </a:lnTo>
                  <a:lnTo>
                    <a:pt x="243776" y="259997"/>
                  </a:lnTo>
                  <a:lnTo>
                    <a:pt x="324586" y="337224"/>
                  </a:lnTo>
                  <a:lnTo>
                    <a:pt x="459268" y="208512"/>
                  </a:lnTo>
                  <a:lnTo>
                    <a:pt x="540078" y="285739"/>
                  </a:lnTo>
                  <a:lnTo>
                    <a:pt x="703044" y="129998"/>
                  </a:lnTo>
                  <a:lnTo>
                    <a:pt x="782507" y="205938"/>
                  </a:lnTo>
                  <a:lnTo>
                    <a:pt x="782507" y="0"/>
                  </a:lnTo>
                  <a:close/>
                </a:path>
              </a:pathLst>
            </a:custGeom>
            <a:solidFill>
              <a:srgbClr val="48A842"/>
            </a:solidFill>
            <a:ln w="412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Freeform: Shape 46">
              <a:extLst>
                <a:ext uri="{FF2B5EF4-FFF2-40B4-BE49-F238E27FC236}">
                  <a16:creationId xmlns:a16="http://schemas.microsoft.com/office/drawing/2014/main" id="{A6DC11B9-C5E0-474B-B466-EC9453819AFF}"/>
                </a:ext>
                <a:ext uri="{C183D7F6-B498-43B3-948B-1728B52AA6E4}">
                  <adec:decorative xmlns:adec="http://schemas.microsoft.com/office/drawing/2017/decorative" val="1"/>
                </a:ext>
              </a:extLst>
            </p:cNvPr>
            <p:cNvSpPr/>
            <p:nvPr/>
          </p:nvSpPr>
          <p:spPr>
            <a:xfrm>
              <a:off x="632018" y="3316004"/>
              <a:ext cx="915843" cy="875237"/>
            </a:xfrm>
            <a:custGeom>
              <a:avLst/>
              <a:gdLst>
                <a:gd name="connsiteX0" fmla="*/ 80810 w 915843"/>
                <a:gd name="connsiteY0" fmla="*/ 0 h 875236"/>
                <a:gd name="connsiteX1" fmla="*/ 0 w 915843"/>
                <a:gd name="connsiteY1" fmla="*/ 0 h 875236"/>
                <a:gd name="connsiteX2" fmla="*/ 0 w 915843"/>
                <a:gd name="connsiteY2" fmla="*/ 875237 h 875236"/>
                <a:gd name="connsiteX3" fmla="*/ 915843 w 915843"/>
                <a:gd name="connsiteY3" fmla="*/ 875237 h 875236"/>
                <a:gd name="connsiteX4" fmla="*/ 915843 w 915843"/>
                <a:gd name="connsiteY4" fmla="*/ 798010 h 875236"/>
                <a:gd name="connsiteX5" fmla="*/ 80810 w 915843"/>
                <a:gd name="connsiteY5" fmla="*/ 798010 h 87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843" h="875236">
                  <a:moveTo>
                    <a:pt x="80810" y="0"/>
                  </a:moveTo>
                  <a:lnTo>
                    <a:pt x="0" y="0"/>
                  </a:lnTo>
                  <a:lnTo>
                    <a:pt x="0" y="875237"/>
                  </a:lnTo>
                  <a:lnTo>
                    <a:pt x="915843" y="875237"/>
                  </a:lnTo>
                  <a:lnTo>
                    <a:pt x="915843" y="798010"/>
                  </a:lnTo>
                  <a:lnTo>
                    <a:pt x="80810" y="798010"/>
                  </a:lnTo>
                  <a:close/>
                </a:path>
              </a:pathLst>
            </a:custGeom>
            <a:gradFill flip="none" rotWithShape="1">
              <a:gsLst>
                <a:gs pos="0">
                  <a:srgbClr val="0065A2"/>
                </a:gs>
                <a:gs pos="100000">
                  <a:srgbClr val="00AEEF"/>
                </a:gs>
              </a:gsLst>
              <a:lin ang="18900000" scaled="1"/>
              <a:tileRect/>
            </a:gradFill>
            <a:ln w="12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6" name="Content Placeholder 5">
            <a:extLst>
              <a:ext uri="{FF2B5EF4-FFF2-40B4-BE49-F238E27FC236}">
                <a16:creationId xmlns:a16="http://schemas.microsoft.com/office/drawing/2014/main" id="{5F583D3E-A99D-4BE8-B42C-849E232AE2C3}"/>
              </a:ext>
            </a:extLst>
          </p:cNvPr>
          <p:cNvSpPr>
            <a:spLocks noGrp="1"/>
          </p:cNvSpPr>
          <p:nvPr>
            <p:ph sz="quarter" idx="12"/>
          </p:nvPr>
        </p:nvSpPr>
        <p:spPr>
          <a:xfrm>
            <a:off x="1704868" y="3124809"/>
            <a:ext cx="4600505" cy="1400174"/>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Set new standards of compliance across the UKCS – proper maintenance of a Licence is</a:t>
            </a:r>
            <a:br>
              <a:rPr kumimoji="0" lang="en-GB" sz="1600" b="0" i="0" u="none" strike="noStrike" kern="1200" cap="none" spc="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key to business profitability, investor confidence, and relationship with licensing authority – all key elements for delivering the MER UK strategy </a:t>
            </a:r>
          </a:p>
        </p:txBody>
      </p:sp>
      <p:grpSp>
        <p:nvGrpSpPr>
          <p:cNvPr id="17" name="Group 16">
            <a:extLst>
              <a:ext uri="{FF2B5EF4-FFF2-40B4-BE49-F238E27FC236}">
                <a16:creationId xmlns:a16="http://schemas.microsoft.com/office/drawing/2014/main" id="{98618264-C7EF-415F-A1AB-6135FB20E7C2}"/>
              </a:ext>
              <a:ext uri="{C183D7F6-B498-43B3-948B-1728B52AA6E4}">
                <adec:decorative xmlns:adec="http://schemas.microsoft.com/office/drawing/2017/decorative" val="1"/>
              </a:ext>
            </a:extLst>
          </p:cNvPr>
          <p:cNvGrpSpPr/>
          <p:nvPr/>
        </p:nvGrpSpPr>
        <p:grpSpPr>
          <a:xfrm>
            <a:off x="423862" y="4891245"/>
            <a:ext cx="1298361" cy="1261826"/>
            <a:chOff x="423862" y="4891245"/>
            <a:chExt cx="1298361" cy="1261826"/>
          </a:xfrm>
        </p:grpSpPr>
        <p:sp>
          <p:nvSpPr>
            <p:cNvPr id="54" name="Oval 53">
              <a:extLst>
                <a:ext uri="{FF2B5EF4-FFF2-40B4-BE49-F238E27FC236}">
                  <a16:creationId xmlns:a16="http://schemas.microsoft.com/office/drawing/2014/main" id="{2A72BAB4-9934-43AE-AAD3-1B91FE05DE77}"/>
                </a:ext>
                <a:ext uri="{C183D7F6-B498-43B3-948B-1728B52AA6E4}">
                  <adec:decorative xmlns:adec="http://schemas.microsoft.com/office/drawing/2017/decorative" val="1"/>
                </a:ext>
              </a:extLst>
            </p:cNvPr>
            <p:cNvSpPr/>
            <p:nvPr/>
          </p:nvSpPr>
          <p:spPr>
            <a:xfrm>
              <a:off x="423862" y="4907260"/>
              <a:ext cx="1245811" cy="1245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F2E2AF2A-A637-45FF-AA7B-73BCD6FBE235}"/>
                </a:ext>
                <a:ext uri="{C183D7F6-B498-43B3-948B-1728B52AA6E4}">
                  <adec:decorative xmlns:adec="http://schemas.microsoft.com/office/drawing/2017/decorative" val="1"/>
                </a:ext>
              </a:extLst>
            </p:cNvPr>
            <p:cNvSpPr/>
            <p:nvPr/>
          </p:nvSpPr>
          <p:spPr>
            <a:xfrm>
              <a:off x="998893" y="4983402"/>
              <a:ext cx="651560" cy="667243"/>
            </a:xfrm>
            <a:custGeom>
              <a:avLst/>
              <a:gdLst>
                <a:gd name="connsiteX0" fmla="*/ 537856 w 651559"/>
                <a:gd name="connsiteY0" fmla="*/ 117749 h 667243"/>
                <a:gd name="connsiteX1" fmla="*/ 525080 w 651559"/>
                <a:gd name="connsiteY1" fmla="*/ 0 h 667243"/>
                <a:gd name="connsiteX2" fmla="*/ 384548 w 651559"/>
                <a:gd name="connsiteY2" fmla="*/ 143915 h 667243"/>
                <a:gd name="connsiteX3" fmla="*/ 392213 w 651559"/>
                <a:gd name="connsiteY3" fmla="*/ 211948 h 667243"/>
                <a:gd name="connsiteX4" fmla="*/ 187802 w 651559"/>
                <a:gd name="connsiteY4" fmla="*/ 421279 h 667243"/>
                <a:gd name="connsiteX5" fmla="*/ 127757 w 651559"/>
                <a:gd name="connsiteY5" fmla="*/ 405579 h 667243"/>
                <a:gd name="connsiteX6" fmla="*/ 0 w 651559"/>
                <a:gd name="connsiteY6" fmla="*/ 536411 h 667243"/>
                <a:gd name="connsiteX7" fmla="*/ 127757 w 651559"/>
                <a:gd name="connsiteY7" fmla="*/ 667243 h 667243"/>
                <a:gd name="connsiteX8" fmla="*/ 255514 w 651559"/>
                <a:gd name="connsiteY8" fmla="*/ 536411 h 667243"/>
                <a:gd name="connsiteX9" fmla="*/ 241460 w 651559"/>
                <a:gd name="connsiteY9" fmla="*/ 476228 h 667243"/>
                <a:gd name="connsiteX10" fmla="*/ 445871 w 651559"/>
                <a:gd name="connsiteY10" fmla="*/ 266897 h 667243"/>
                <a:gd name="connsiteX11" fmla="*/ 512305 w 651559"/>
                <a:gd name="connsiteY11" fmla="*/ 274747 h 667243"/>
                <a:gd name="connsiteX12" fmla="*/ 652837 w 651559"/>
                <a:gd name="connsiteY12" fmla="*/ 130832 h 667243"/>
                <a:gd name="connsiteX13" fmla="*/ 537856 w 651559"/>
                <a:gd name="connsiteY13" fmla="*/ 117749 h 66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1559" h="667243">
                  <a:moveTo>
                    <a:pt x="537856" y="117749"/>
                  </a:moveTo>
                  <a:lnTo>
                    <a:pt x="525080" y="0"/>
                  </a:lnTo>
                  <a:lnTo>
                    <a:pt x="384548" y="143915"/>
                  </a:lnTo>
                  <a:lnTo>
                    <a:pt x="392213" y="211948"/>
                  </a:lnTo>
                  <a:lnTo>
                    <a:pt x="187802" y="421279"/>
                  </a:lnTo>
                  <a:cubicBezTo>
                    <a:pt x="169917" y="412121"/>
                    <a:pt x="149475" y="405579"/>
                    <a:pt x="127757" y="405579"/>
                  </a:cubicBezTo>
                  <a:cubicBezTo>
                    <a:pt x="57491" y="405579"/>
                    <a:pt x="0" y="464454"/>
                    <a:pt x="0" y="536411"/>
                  </a:cubicBezTo>
                  <a:cubicBezTo>
                    <a:pt x="0" y="608369"/>
                    <a:pt x="57491" y="667243"/>
                    <a:pt x="127757" y="667243"/>
                  </a:cubicBezTo>
                  <a:cubicBezTo>
                    <a:pt x="198023" y="667243"/>
                    <a:pt x="255514" y="608369"/>
                    <a:pt x="255514" y="536411"/>
                  </a:cubicBezTo>
                  <a:cubicBezTo>
                    <a:pt x="255514" y="514170"/>
                    <a:pt x="250403" y="494545"/>
                    <a:pt x="241460" y="476228"/>
                  </a:cubicBezTo>
                  <a:lnTo>
                    <a:pt x="445871" y="266897"/>
                  </a:lnTo>
                  <a:lnTo>
                    <a:pt x="512305" y="274747"/>
                  </a:lnTo>
                  <a:lnTo>
                    <a:pt x="652837" y="130832"/>
                  </a:lnTo>
                  <a:lnTo>
                    <a:pt x="537856" y="117749"/>
                  </a:lnTo>
                  <a:close/>
                </a:path>
              </a:pathLst>
            </a:custGeom>
            <a:solidFill>
              <a:schemeClr val="bg1"/>
            </a:solidFill>
            <a:ln w="57150" cap="flat">
              <a:solidFill>
                <a:schemeClr val="bg1"/>
              </a:solidFill>
              <a:prstDash val="solid"/>
              <a:miter/>
            </a:ln>
          </p:spPr>
          <p:txBody>
            <a:bodyPr rtlCol="0" anchor="ctr"/>
            <a:lstStyle/>
            <a:p>
              <a:endParaRPr lang="en-GB"/>
            </a:p>
          </p:txBody>
        </p:sp>
        <p:grpSp>
          <p:nvGrpSpPr>
            <p:cNvPr id="42" name="Graphic 19" descr="Bullseye">
              <a:extLst>
                <a:ext uri="{FF2B5EF4-FFF2-40B4-BE49-F238E27FC236}">
                  <a16:creationId xmlns:a16="http://schemas.microsoft.com/office/drawing/2014/main" id="{3811BCC3-265A-4EC2-B623-15415E619605}"/>
                </a:ext>
              </a:extLst>
            </p:cNvPr>
            <p:cNvGrpSpPr/>
            <p:nvPr/>
          </p:nvGrpSpPr>
          <p:grpSpPr>
            <a:xfrm>
              <a:off x="495758" y="4891245"/>
              <a:ext cx="1226465" cy="1255987"/>
              <a:chOff x="495758" y="4687410"/>
              <a:chExt cx="1226465" cy="1255987"/>
            </a:xfrm>
            <a:gradFill>
              <a:gsLst>
                <a:gs pos="0">
                  <a:srgbClr val="0065A2"/>
                </a:gs>
                <a:gs pos="100000">
                  <a:srgbClr val="00AEEF"/>
                </a:gs>
              </a:gsLst>
              <a:lin ang="18900000" scaled="1"/>
            </a:gradFill>
          </p:grpSpPr>
          <p:sp>
            <p:nvSpPr>
              <p:cNvPr id="50" name="Freeform: Shape 49">
                <a:extLst>
                  <a:ext uri="{FF2B5EF4-FFF2-40B4-BE49-F238E27FC236}">
                    <a16:creationId xmlns:a16="http://schemas.microsoft.com/office/drawing/2014/main" id="{5F66559B-6E0C-4611-A4DD-D253CBBA356A}"/>
                  </a:ext>
                  <a:ext uri="{C183D7F6-B498-43B3-948B-1728B52AA6E4}">
                    <adec:decorative xmlns:adec="http://schemas.microsoft.com/office/drawing/2017/decorative" val="1"/>
                  </a:ext>
                </a:extLst>
              </p:cNvPr>
              <p:cNvSpPr/>
              <p:nvPr/>
            </p:nvSpPr>
            <p:spPr>
              <a:xfrm>
                <a:off x="960793" y="4798617"/>
                <a:ext cx="651560" cy="667243"/>
              </a:xfrm>
              <a:custGeom>
                <a:avLst/>
                <a:gdLst>
                  <a:gd name="connsiteX0" fmla="*/ 537856 w 651559"/>
                  <a:gd name="connsiteY0" fmla="*/ 117749 h 667243"/>
                  <a:gd name="connsiteX1" fmla="*/ 525080 w 651559"/>
                  <a:gd name="connsiteY1" fmla="*/ 0 h 667243"/>
                  <a:gd name="connsiteX2" fmla="*/ 384548 w 651559"/>
                  <a:gd name="connsiteY2" fmla="*/ 143915 h 667243"/>
                  <a:gd name="connsiteX3" fmla="*/ 392213 w 651559"/>
                  <a:gd name="connsiteY3" fmla="*/ 211948 h 667243"/>
                  <a:gd name="connsiteX4" fmla="*/ 187802 w 651559"/>
                  <a:gd name="connsiteY4" fmla="*/ 421279 h 667243"/>
                  <a:gd name="connsiteX5" fmla="*/ 127757 w 651559"/>
                  <a:gd name="connsiteY5" fmla="*/ 405579 h 667243"/>
                  <a:gd name="connsiteX6" fmla="*/ 0 w 651559"/>
                  <a:gd name="connsiteY6" fmla="*/ 536411 h 667243"/>
                  <a:gd name="connsiteX7" fmla="*/ 127757 w 651559"/>
                  <a:gd name="connsiteY7" fmla="*/ 667243 h 667243"/>
                  <a:gd name="connsiteX8" fmla="*/ 255514 w 651559"/>
                  <a:gd name="connsiteY8" fmla="*/ 536411 h 667243"/>
                  <a:gd name="connsiteX9" fmla="*/ 241460 w 651559"/>
                  <a:gd name="connsiteY9" fmla="*/ 476228 h 667243"/>
                  <a:gd name="connsiteX10" fmla="*/ 445871 w 651559"/>
                  <a:gd name="connsiteY10" fmla="*/ 266897 h 667243"/>
                  <a:gd name="connsiteX11" fmla="*/ 512305 w 651559"/>
                  <a:gd name="connsiteY11" fmla="*/ 274747 h 667243"/>
                  <a:gd name="connsiteX12" fmla="*/ 652837 w 651559"/>
                  <a:gd name="connsiteY12" fmla="*/ 130832 h 667243"/>
                  <a:gd name="connsiteX13" fmla="*/ 537856 w 651559"/>
                  <a:gd name="connsiteY13" fmla="*/ 117749 h 66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1559" h="667243">
                    <a:moveTo>
                      <a:pt x="537856" y="117749"/>
                    </a:moveTo>
                    <a:lnTo>
                      <a:pt x="525080" y="0"/>
                    </a:lnTo>
                    <a:lnTo>
                      <a:pt x="384548" y="143915"/>
                    </a:lnTo>
                    <a:lnTo>
                      <a:pt x="392213" y="211948"/>
                    </a:lnTo>
                    <a:lnTo>
                      <a:pt x="187802" y="421279"/>
                    </a:lnTo>
                    <a:cubicBezTo>
                      <a:pt x="169917" y="412121"/>
                      <a:pt x="149475" y="405579"/>
                      <a:pt x="127757" y="405579"/>
                    </a:cubicBezTo>
                    <a:cubicBezTo>
                      <a:pt x="57491" y="405579"/>
                      <a:pt x="0" y="464454"/>
                      <a:pt x="0" y="536411"/>
                    </a:cubicBezTo>
                    <a:cubicBezTo>
                      <a:pt x="0" y="608369"/>
                      <a:pt x="57491" y="667243"/>
                      <a:pt x="127757" y="667243"/>
                    </a:cubicBezTo>
                    <a:cubicBezTo>
                      <a:pt x="198023" y="667243"/>
                      <a:pt x="255514" y="608369"/>
                      <a:pt x="255514" y="536411"/>
                    </a:cubicBezTo>
                    <a:cubicBezTo>
                      <a:pt x="255514" y="514170"/>
                      <a:pt x="250403" y="494545"/>
                      <a:pt x="241460" y="476228"/>
                    </a:cubicBezTo>
                    <a:lnTo>
                      <a:pt x="445871" y="266897"/>
                    </a:lnTo>
                    <a:lnTo>
                      <a:pt x="512305" y="274747"/>
                    </a:lnTo>
                    <a:lnTo>
                      <a:pt x="652837" y="130832"/>
                    </a:lnTo>
                    <a:lnTo>
                      <a:pt x="537856" y="117749"/>
                    </a:lnTo>
                    <a:close/>
                  </a:path>
                </a:pathLst>
              </a:custGeom>
              <a:solidFill>
                <a:srgbClr val="48A842"/>
              </a:solidFill>
              <a:ln w="12502"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1AB79A5B-1744-40CB-ABED-7452FD0B8F91}"/>
                  </a:ext>
                  <a:ext uri="{C183D7F6-B498-43B3-948B-1728B52AA6E4}">
                    <adec:decorative xmlns:adec="http://schemas.microsoft.com/office/drawing/2017/decorative" val="1"/>
                  </a:ext>
                </a:extLst>
              </p:cNvPr>
              <p:cNvSpPr/>
              <p:nvPr/>
            </p:nvSpPr>
            <p:spPr>
              <a:xfrm>
                <a:off x="604351" y="4837867"/>
                <a:ext cx="970951" cy="994323"/>
              </a:xfrm>
              <a:custGeom>
                <a:avLst/>
                <a:gdLst>
                  <a:gd name="connsiteX0" fmla="*/ 904518 w 970951"/>
                  <a:gd name="connsiteY0" fmla="*/ 272131 h 994323"/>
                  <a:gd name="connsiteX1" fmla="*/ 887910 w 970951"/>
                  <a:gd name="connsiteY1" fmla="*/ 290447 h 994323"/>
                  <a:gd name="connsiteX2" fmla="*/ 863636 w 970951"/>
                  <a:gd name="connsiteY2" fmla="*/ 287830 h 994323"/>
                  <a:gd name="connsiteX3" fmla="*/ 836807 w 970951"/>
                  <a:gd name="connsiteY3" fmla="*/ 283905 h 994323"/>
                  <a:gd name="connsiteX4" fmla="*/ 894297 w 970951"/>
                  <a:gd name="connsiteY4" fmla="*/ 497162 h 994323"/>
                  <a:gd name="connsiteX5" fmla="*/ 485476 w 970951"/>
                  <a:gd name="connsiteY5" fmla="*/ 915824 h 994323"/>
                  <a:gd name="connsiteX6" fmla="*/ 76654 w 970951"/>
                  <a:gd name="connsiteY6" fmla="*/ 497162 h 994323"/>
                  <a:gd name="connsiteX7" fmla="*/ 485476 w 970951"/>
                  <a:gd name="connsiteY7" fmla="*/ 78499 h 994323"/>
                  <a:gd name="connsiteX8" fmla="*/ 693719 w 970951"/>
                  <a:gd name="connsiteY8" fmla="*/ 137374 h 994323"/>
                  <a:gd name="connsiteX9" fmla="*/ 691164 w 970951"/>
                  <a:gd name="connsiteY9" fmla="*/ 111207 h 994323"/>
                  <a:gd name="connsiteX10" fmla="*/ 687331 w 970951"/>
                  <a:gd name="connsiteY10" fmla="*/ 85041 h 994323"/>
                  <a:gd name="connsiteX11" fmla="*/ 705217 w 970951"/>
                  <a:gd name="connsiteY11" fmla="*/ 66724 h 994323"/>
                  <a:gd name="connsiteX12" fmla="*/ 714160 w 970951"/>
                  <a:gd name="connsiteY12" fmla="*/ 57566 h 994323"/>
                  <a:gd name="connsiteX13" fmla="*/ 485476 w 970951"/>
                  <a:gd name="connsiteY13" fmla="*/ 0 h 994323"/>
                  <a:gd name="connsiteX14" fmla="*/ 0 w 970951"/>
                  <a:gd name="connsiteY14" fmla="*/ 497162 h 994323"/>
                  <a:gd name="connsiteX15" fmla="*/ 485476 w 970951"/>
                  <a:gd name="connsiteY15" fmla="*/ 994323 h 994323"/>
                  <a:gd name="connsiteX16" fmla="*/ 970951 w 970951"/>
                  <a:gd name="connsiteY16" fmla="*/ 497162 h 994323"/>
                  <a:gd name="connsiteX17" fmla="*/ 913461 w 970951"/>
                  <a:gd name="connsiteY17" fmla="*/ 264281 h 994323"/>
                  <a:gd name="connsiteX18" fmla="*/ 904518 w 970951"/>
                  <a:gd name="connsiteY18" fmla="*/ 272131 h 99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0951" h="994323">
                    <a:moveTo>
                      <a:pt x="904518" y="272131"/>
                    </a:moveTo>
                    <a:lnTo>
                      <a:pt x="887910" y="290447"/>
                    </a:lnTo>
                    <a:lnTo>
                      <a:pt x="863636" y="287830"/>
                    </a:lnTo>
                    <a:lnTo>
                      <a:pt x="836807" y="283905"/>
                    </a:lnTo>
                    <a:cubicBezTo>
                      <a:pt x="872579" y="346705"/>
                      <a:pt x="894297" y="418662"/>
                      <a:pt x="894297" y="497162"/>
                    </a:cubicBezTo>
                    <a:cubicBezTo>
                      <a:pt x="894297" y="727426"/>
                      <a:pt x="710328" y="915824"/>
                      <a:pt x="485476" y="915824"/>
                    </a:cubicBezTo>
                    <a:cubicBezTo>
                      <a:pt x="260624" y="915824"/>
                      <a:pt x="76654" y="727426"/>
                      <a:pt x="76654" y="497162"/>
                    </a:cubicBezTo>
                    <a:cubicBezTo>
                      <a:pt x="76654" y="266897"/>
                      <a:pt x="260624" y="78499"/>
                      <a:pt x="485476" y="78499"/>
                    </a:cubicBezTo>
                    <a:cubicBezTo>
                      <a:pt x="560852" y="78499"/>
                      <a:pt x="632396" y="99432"/>
                      <a:pt x="693719" y="137374"/>
                    </a:cubicBezTo>
                    <a:lnTo>
                      <a:pt x="691164" y="111207"/>
                    </a:lnTo>
                    <a:lnTo>
                      <a:pt x="687331" y="85041"/>
                    </a:lnTo>
                    <a:lnTo>
                      <a:pt x="705217" y="66724"/>
                    </a:lnTo>
                    <a:lnTo>
                      <a:pt x="714160" y="57566"/>
                    </a:lnTo>
                    <a:cubicBezTo>
                      <a:pt x="645172" y="20933"/>
                      <a:pt x="568518" y="0"/>
                      <a:pt x="485476" y="0"/>
                    </a:cubicBezTo>
                    <a:cubicBezTo>
                      <a:pt x="217187" y="0"/>
                      <a:pt x="0" y="222414"/>
                      <a:pt x="0" y="497162"/>
                    </a:cubicBezTo>
                    <a:cubicBezTo>
                      <a:pt x="0" y="771909"/>
                      <a:pt x="217187" y="994323"/>
                      <a:pt x="485476" y="994323"/>
                    </a:cubicBezTo>
                    <a:cubicBezTo>
                      <a:pt x="753765" y="994323"/>
                      <a:pt x="970951" y="771909"/>
                      <a:pt x="970951" y="497162"/>
                    </a:cubicBezTo>
                    <a:cubicBezTo>
                      <a:pt x="970951" y="412121"/>
                      <a:pt x="950510" y="333622"/>
                      <a:pt x="913461" y="264281"/>
                    </a:cubicBezTo>
                    <a:lnTo>
                      <a:pt x="904518" y="272131"/>
                    </a:lnTo>
                    <a:close/>
                  </a:path>
                </a:pathLst>
              </a:custGeom>
              <a:grpFill/>
              <a:ln w="12502"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DD6AC5C4-1CC1-48DA-B2D7-45DC3F13C2A7}"/>
                  </a:ext>
                  <a:ext uri="{C183D7F6-B498-43B3-948B-1728B52AA6E4}">
                    <adec:decorative xmlns:adec="http://schemas.microsoft.com/office/drawing/2017/decorative" val="1"/>
                  </a:ext>
                </a:extLst>
              </p:cNvPr>
              <p:cNvSpPr/>
              <p:nvPr/>
            </p:nvSpPr>
            <p:spPr>
              <a:xfrm>
                <a:off x="783211" y="5021032"/>
                <a:ext cx="613233" cy="627994"/>
              </a:xfrm>
              <a:custGeom>
                <a:avLst/>
                <a:gdLst>
                  <a:gd name="connsiteX0" fmla="*/ 519970 w 613232"/>
                  <a:gd name="connsiteY0" fmla="*/ 225031 h 627993"/>
                  <a:gd name="connsiteX1" fmla="*/ 536578 w 613232"/>
                  <a:gd name="connsiteY1" fmla="*/ 313997 h 627993"/>
                  <a:gd name="connsiteX2" fmla="*/ 306616 w 613232"/>
                  <a:gd name="connsiteY2" fmla="*/ 549494 h 627993"/>
                  <a:gd name="connsiteX3" fmla="*/ 76654 w 613232"/>
                  <a:gd name="connsiteY3" fmla="*/ 313997 h 627993"/>
                  <a:gd name="connsiteX4" fmla="*/ 306616 w 613232"/>
                  <a:gd name="connsiteY4" fmla="*/ 78499 h 627993"/>
                  <a:gd name="connsiteX5" fmla="*/ 393491 w 613232"/>
                  <a:gd name="connsiteY5" fmla="*/ 95507 h 627993"/>
                  <a:gd name="connsiteX6" fmla="*/ 450981 w 613232"/>
                  <a:gd name="connsiteY6" fmla="*/ 36633 h 627993"/>
                  <a:gd name="connsiteX7" fmla="*/ 306616 w 613232"/>
                  <a:gd name="connsiteY7" fmla="*/ 0 h 627993"/>
                  <a:gd name="connsiteX8" fmla="*/ 0 w 613232"/>
                  <a:gd name="connsiteY8" fmla="*/ 313997 h 627993"/>
                  <a:gd name="connsiteX9" fmla="*/ 306616 w 613232"/>
                  <a:gd name="connsiteY9" fmla="*/ 627994 h 627993"/>
                  <a:gd name="connsiteX10" fmla="*/ 613233 w 613232"/>
                  <a:gd name="connsiteY10" fmla="*/ 313997 h 627993"/>
                  <a:gd name="connsiteX11" fmla="*/ 577461 w 613232"/>
                  <a:gd name="connsiteY11" fmla="*/ 166157 h 627993"/>
                  <a:gd name="connsiteX12" fmla="*/ 519970 w 613232"/>
                  <a:gd name="connsiteY12" fmla="*/ 225031 h 62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232" h="627993">
                    <a:moveTo>
                      <a:pt x="519970" y="225031"/>
                    </a:moveTo>
                    <a:cubicBezTo>
                      <a:pt x="531468" y="252506"/>
                      <a:pt x="536578" y="282597"/>
                      <a:pt x="536578" y="313997"/>
                    </a:cubicBezTo>
                    <a:cubicBezTo>
                      <a:pt x="536578" y="443520"/>
                      <a:pt x="433095" y="549494"/>
                      <a:pt x="306616" y="549494"/>
                    </a:cubicBezTo>
                    <a:cubicBezTo>
                      <a:pt x="180137" y="549494"/>
                      <a:pt x="76654" y="443520"/>
                      <a:pt x="76654" y="313997"/>
                    </a:cubicBezTo>
                    <a:cubicBezTo>
                      <a:pt x="76654" y="184473"/>
                      <a:pt x="180137" y="78499"/>
                      <a:pt x="306616" y="78499"/>
                    </a:cubicBezTo>
                    <a:cubicBezTo>
                      <a:pt x="337278" y="78499"/>
                      <a:pt x="366662" y="85041"/>
                      <a:pt x="393491" y="95507"/>
                    </a:cubicBezTo>
                    <a:lnTo>
                      <a:pt x="450981" y="36633"/>
                    </a:lnTo>
                    <a:cubicBezTo>
                      <a:pt x="407544" y="13083"/>
                      <a:pt x="358997" y="0"/>
                      <a:pt x="306616" y="0"/>
                    </a:cubicBezTo>
                    <a:cubicBezTo>
                      <a:pt x="137977" y="0"/>
                      <a:pt x="0" y="141299"/>
                      <a:pt x="0" y="313997"/>
                    </a:cubicBezTo>
                    <a:cubicBezTo>
                      <a:pt x="0" y="486695"/>
                      <a:pt x="137977" y="627994"/>
                      <a:pt x="306616" y="627994"/>
                    </a:cubicBezTo>
                    <a:cubicBezTo>
                      <a:pt x="475255" y="627994"/>
                      <a:pt x="613233" y="486695"/>
                      <a:pt x="613233" y="313997"/>
                    </a:cubicBezTo>
                    <a:cubicBezTo>
                      <a:pt x="613233" y="260356"/>
                      <a:pt x="600457" y="210639"/>
                      <a:pt x="577461" y="166157"/>
                    </a:cubicBezTo>
                    <a:lnTo>
                      <a:pt x="519970" y="225031"/>
                    </a:lnTo>
                    <a:close/>
                  </a:path>
                </a:pathLst>
              </a:custGeom>
              <a:grpFill/>
              <a:ln w="12502" cap="flat">
                <a:noFill/>
                <a:prstDash val="solid"/>
                <a:miter/>
              </a:ln>
            </p:spPr>
            <p:txBody>
              <a:bodyPr rtlCol="0" anchor="ctr"/>
              <a:lstStyle/>
              <a:p>
                <a:endParaRPr lang="en-GB"/>
              </a:p>
            </p:txBody>
          </p:sp>
        </p:grpSp>
      </p:grpSp>
      <p:sp>
        <p:nvSpPr>
          <p:cNvPr id="10" name="Content Placeholder 9">
            <a:extLst>
              <a:ext uri="{FF2B5EF4-FFF2-40B4-BE49-F238E27FC236}">
                <a16:creationId xmlns:a16="http://schemas.microsoft.com/office/drawing/2014/main" id="{5BC8C05D-8E1A-45C1-B890-E248D58E6CC9}"/>
              </a:ext>
            </a:extLst>
          </p:cNvPr>
          <p:cNvSpPr>
            <a:spLocks noGrp="1"/>
          </p:cNvSpPr>
          <p:nvPr>
            <p:ph sz="quarter" idx="14"/>
          </p:nvPr>
        </p:nvSpPr>
        <p:spPr>
          <a:xfrm>
            <a:off x="1705257" y="5237694"/>
            <a:ext cx="4492475" cy="577497"/>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(Re)focus on regulatory obligations and explain why they are important</a:t>
            </a:r>
            <a:endParaRPr kumimoji="0" lang="en-US" sz="1600" b="0" i="0" u="none" strike="noStrike" kern="1200" cap="none" spc="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endParaRPr>
          </a:p>
        </p:txBody>
      </p:sp>
      <p:grpSp>
        <p:nvGrpSpPr>
          <p:cNvPr id="14" name="Group 13">
            <a:extLst>
              <a:ext uri="{FF2B5EF4-FFF2-40B4-BE49-F238E27FC236}">
                <a16:creationId xmlns:a16="http://schemas.microsoft.com/office/drawing/2014/main" id="{735AF975-156C-4B20-BEBA-FB66FC24139A}"/>
              </a:ext>
              <a:ext uri="{C183D7F6-B498-43B3-948B-1728B52AA6E4}">
                <adec:decorative xmlns:adec="http://schemas.microsoft.com/office/drawing/2017/decorative" val="1"/>
              </a:ext>
            </a:extLst>
          </p:cNvPr>
          <p:cNvGrpSpPr/>
          <p:nvPr/>
        </p:nvGrpSpPr>
        <p:grpSpPr>
          <a:xfrm>
            <a:off x="6574888" y="1602792"/>
            <a:ext cx="1241917" cy="1302321"/>
            <a:chOff x="6574888" y="1602792"/>
            <a:chExt cx="1241917" cy="1302321"/>
          </a:xfrm>
        </p:grpSpPr>
        <p:grpSp>
          <p:nvGrpSpPr>
            <p:cNvPr id="69" name="Graphic 17" descr="Business Growth">
              <a:extLst>
                <a:ext uri="{FF2B5EF4-FFF2-40B4-BE49-F238E27FC236}">
                  <a16:creationId xmlns:a16="http://schemas.microsoft.com/office/drawing/2014/main" id="{FCA71320-7A90-4B62-ACC3-2E20D0193D3C}"/>
                </a:ext>
              </a:extLst>
            </p:cNvPr>
            <p:cNvGrpSpPr/>
            <p:nvPr/>
          </p:nvGrpSpPr>
          <p:grpSpPr>
            <a:xfrm>
              <a:off x="6574888" y="1602792"/>
              <a:ext cx="1241917" cy="1302321"/>
              <a:chOff x="6746338" y="1602792"/>
              <a:chExt cx="1241917" cy="1302321"/>
            </a:xfrm>
            <a:solidFill>
              <a:schemeClr val="bg1"/>
            </a:solidFill>
            <a:effectLst/>
          </p:grpSpPr>
          <p:sp>
            <p:nvSpPr>
              <p:cNvPr id="70" name="Freeform: Shape 69">
                <a:extLst>
                  <a:ext uri="{FF2B5EF4-FFF2-40B4-BE49-F238E27FC236}">
                    <a16:creationId xmlns:a16="http://schemas.microsoft.com/office/drawing/2014/main" id="{587FEC7E-5C83-404D-913C-C1F9971E590E}"/>
                  </a:ext>
                  <a:ext uri="{C183D7F6-B498-43B3-948B-1728B52AA6E4}">
                    <adec:decorative xmlns:adec="http://schemas.microsoft.com/office/drawing/2017/decorative" val="1"/>
                  </a:ext>
                </a:extLst>
              </p:cNvPr>
              <p:cNvSpPr/>
              <p:nvPr/>
            </p:nvSpPr>
            <p:spPr>
              <a:xfrm>
                <a:off x="6835601" y="2033508"/>
                <a:ext cx="1073741" cy="718990"/>
              </a:xfrm>
              <a:custGeom>
                <a:avLst/>
                <a:gdLst>
                  <a:gd name="connsiteX0" fmla="*/ 868048 w 1073740"/>
                  <a:gd name="connsiteY0" fmla="*/ 274030 h 718989"/>
                  <a:gd name="connsiteX1" fmla="*/ 998708 w 1073740"/>
                  <a:gd name="connsiteY1" fmla="*/ 137015 h 718989"/>
                  <a:gd name="connsiteX2" fmla="*/ 1075034 w 1073740"/>
                  <a:gd name="connsiteY2" fmla="*/ 217054 h 718989"/>
                  <a:gd name="connsiteX3" fmla="*/ 1075034 w 1073740"/>
                  <a:gd name="connsiteY3" fmla="*/ 0 h 718989"/>
                  <a:gd name="connsiteX4" fmla="*/ 868048 w 1073740"/>
                  <a:gd name="connsiteY4" fmla="*/ 0 h 718989"/>
                  <a:gd name="connsiteX5" fmla="*/ 944374 w 1073740"/>
                  <a:gd name="connsiteY5" fmla="*/ 80039 h 718989"/>
                  <a:gd name="connsiteX6" fmla="*/ 816302 w 1073740"/>
                  <a:gd name="connsiteY6" fmla="*/ 214340 h 718989"/>
                  <a:gd name="connsiteX7" fmla="*/ 596379 w 1073740"/>
                  <a:gd name="connsiteY7" fmla="*/ 444960 h 718989"/>
                  <a:gd name="connsiteX8" fmla="*/ 402329 w 1073740"/>
                  <a:gd name="connsiteY8" fmla="*/ 241472 h 718989"/>
                  <a:gd name="connsiteX9" fmla="*/ 0 w 1073740"/>
                  <a:gd name="connsiteY9" fmla="*/ 663370 h 718989"/>
                  <a:gd name="connsiteX10" fmla="*/ 54334 w 1073740"/>
                  <a:gd name="connsiteY10" fmla="*/ 720346 h 718989"/>
                  <a:gd name="connsiteX11" fmla="*/ 402329 w 1073740"/>
                  <a:gd name="connsiteY11" fmla="*/ 355425 h 718989"/>
                  <a:gd name="connsiteX12" fmla="*/ 596379 w 1073740"/>
                  <a:gd name="connsiteY12" fmla="*/ 558913 h 718989"/>
                  <a:gd name="connsiteX13" fmla="*/ 868048 w 1073740"/>
                  <a:gd name="connsiteY13" fmla="*/ 274030 h 71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3740" h="718989">
                    <a:moveTo>
                      <a:pt x="868048" y="274030"/>
                    </a:moveTo>
                    <a:lnTo>
                      <a:pt x="998708" y="137015"/>
                    </a:lnTo>
                    <a:lnTo>
                      <a:pt x="1075034" y="217054"/>
                    </a:lnTo>
                    <a:lnTo>
                      <a:pt x="1075034" y="0"/>
                    </a:lnTo>
                    <a:lnTo>
                      <a:pt x="868048" y="0"/>
                    </a:lnTo>
                    <a:lnTo>
                      <a:pt x="944374" y="80039"/>
                    </a:lnTo>
                    <a:lnTo>
                      <a:pt x="816302" y="214340"/>
                    </a:lnTo>
                    <a:lnTo>
                      <a:pt x="596379" y="444960"/>
                    </a:lnTo>
                    <a:lnTo>
                      <a:pt x="402329" y="241472"/>
                    </a:lnTo>
                    <a:lnTo>
                      <a:pt x="0" y="663370"/>
                    </a:lnTo>
                    <a:lnTo>
                      <a:pt x="54334" y="720346"/>
                    </a:lnTo>
                    <a:lnTo>
                      <a:pt x="402329" y="355425"/>
                    </a:lnTo>
                    <a:lnTo>
                      <a:pt x="596379" y="558913"/>
                    </a:lnTo>
                    <a:lnTo>
                      <a:pt x="868048" y="274030"/>
                    </a:lnTo>
                    <a:close/>
                  </a:path>
                </a:pathLst>
              </a:custGeom>
              <a:grpFill/>
              <a:ln w="15557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rgbClr val="48A842"/>
                  </a:solidFill>
                </a:endParaRPr>
              </a:p>
            </p:txBody>
          </p:sp>
          <p:sp>
            <p:nvSpPr>
              <p:cNvPr id="71" name="Freeform: Shape 70">
                <a:extLst>
                  <a:ext uri="{FF2B5EF4-FFF2-40B4-BE49-F238E27FC236}">
                    <a16:creationId xmlns:a16="http://schemas.microsoft.com/office/drawing/2014/main" id="{C073AE7E-D088-4C85-B88D-083FCF2AA3D8}"/>
                  </a:ext>
                  <a:ext uri="{C183D7F6-B498-43B3-948B-1728B52AA6E4}">
                    <adec:decorative xmlns:adec="http://schemas.microsoft.com/office/drawing/2017/decorative" val="1"/>
                  </a:ext>
                </a:extLst>
              </p:cNvPr>
              <p:cNvSpPr/>
              <p:nvPr/>
            </p:nvSpPr>
            <p:spPr>
              <a:xfrm>
                <a:off x="6914514" y="1806280"/>
                <a:ext cx="129366" cy="135658"/>
              </a:xfrm>
              <a:custGeom>
                <a:avLst/>
                <a:gdLst>
                  <a:gd name="connsiteX0" fmla="*/ 129366 w 129366"/>
                  <a:gd name="connsiteY0" fmla="*/ 67829 h 135658"/>
                  <a:gd name="connsiteX1" fmla="*/ 64683 w 129366"/>
                  <a:gd name="connsiteY1" fmla="*/ 135658 h 135658"/>
                  <a:gd name="connsiteX2" fmla="*/ 0 w 129366"/>
                  <a:gd name="connsiteY2" fmla="*/ 67829 h 135658"/>
                  <a:gd name="connsiteX3" fmla="*/ 64683 w 129366"/>
                  <a:gd name="connsiteY3" fmla="*/ 0 h 135658"/>
                  <a:gd name="connsiteX4" fmla="*/ 129366 w 129366"/>
                  <a:gd name="connsiteY4" fmla="*/ 67829 h 13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66" h="135658">
                    <a:moveTo>
                      <a:pt x="129366" y="67829"/>
                    </a:moveTo>
                    <a:cubicBezTo>
                      <a:pt x="129366" y="105290"/>
                      <a:pt x="100407" y="135658"/>
                      <a:pt x="64683" y="135658"/>
                    </a:cubicBezTo>
                    <a:cubicBezTo>
                      <a:pt x="28960" y="135658"/>
                      <a:pt x="0" y="105290"/>
                      <a:pt x="0" y="67829"/>
                    </a:cubicBezTo>
                    <a:cubicBezTo>
                      <a:pt x="0" y="30368"/>
                      <a:pt x="28960" y="0"/>
                      <a:pt x="64683" y="0"/>
                    </a:cubicBezTo>
                    <a:cubicBezTo>
                      <a:pt x="100407" y="0"/>
                      <a:pt x="129366" y="30368"/>
                      <a:pt x="129366" y="67829"/>
                    </a:cubicBezTo>
                    <a:close/>
                  </a:path>
                </a:pathLst>
              </a:custGeom>
              <a:grpFill/>
              <a:ln w="15557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 name="Freeform: Shape 71">
                <a:extLst>
                  <a:ext uri="{FF2B5EF4-FFF2-40B4-BE49-F238E27FC236}">
                    <a16:creationId xmlns:a16="http://schemas.microsoft.com/office/drawing/2014/main" id="{865DDBA7-C964-4D45-9820-5A850AB0BB4E}"/>
                  </a:ext>
                  <a:ext uri="{C183D7F6-B498-43B3-948B-1728B52AA6E4}">
                    <adec:decorative xmlns:adec="http://schemas.microsoft.com/office/drawing/2017/decorative" val="1"/>
                  </a:ext>
                </a:extLst>
              </p:cNvPr>
              <p:cNvSpPr/>
              <p:nvPr/>
            </p:nvSpPr>
            <p:spPr>
              <a:xfrm>
                <a:off x="6824150" y="1955507"/>
                <a:ext cx="815008" cy="569765"/>
              </a:xfrm>
              <a:custGeom>
                <a:avLst/>
                <a:gdLst>
                  <a:gd name="connsiteX0" fmla="*/ 778205 w 815008"/>
                  <a:gd name="connsiteY0" fmla="*/ 267379 h 569765"/>
                  <a:gd name="connsiteX1" fmla="*/ 791142 w 815008"/>
                  <a:gd name="connsiteY1" fmla="*/ 253814 h 569765"/>
                  <a:gd name="connsiteX2" fmla="*/ 820767 w 815008"/>
                  <a:gd name="connsiteY2" fmla="*/ 222748 h 569765"/>
                  <a:gd name="connsiteX3" fmla="*/ 784803 w 815008"/>
                  <a:gd name="connsiteY3" fmla="*/ 53175 h 569765"/>
                  <a:gd name="connsiteX4" fmla="*/ 776006 w 815008"/>
                  <a:gd name="connsiteY4" fmla="*/ 37981 h 569765"/>
                  <a:gd name="connsiteX5" fmla="*/ 724260 w 815008"/>
                  <a:gd name="connsiteY5" fmla="*/ 9086 h 569765"/>
                  <a:gd name="connsiteX6" fmla="*/ 619990 w 815008"/>
                  <a:gd name="connsiteY6" fmla="*/ 9086 h 569765"/>
                  <a:gd name="connsiteX7" fmla="*/ 568244 w 815008"/>
                  <a:gd name="connsiteY7" fmla="*/ 37981 h 569765"/>
                  <a:gd name="connsiteX8" fmla="*/ 559447 w 815008"/>
                  <a:gd name="connsiteY8" fmla="*/ 53175 h 569765"/>
                  <a:gd name="connsiteX9" fmla="*/ 543147 w 815008"/>
                  <a:gd name="connsiteY9" fmla="*/ 132671 h 569765"/>
                  <a:gd name="connsiteX10" fmla="*/ 543147 w 815008"/>
                  <a:gd name="connsiteY10" fmla="*/ 132671 h 569765"/>
                  <a:gd name="connsiteX11" fmla="*/ 526200 w 815008"/>
                  <a:gd name="connsiteY11" fmla="*/ 53175 h 569765"/>
                  <a:gd name="connsiteX12" fmla="*/ 517273 w 815008"/>
                  <a:gd name="connsiteY12" fmla="*/ 37981 h 569765"/>
                  <a:gd name="connsiteX13" fmla="*/ 465527 w 815008"/>
                  <a:gd name="connsiteY13" fmla="*/ 9086 h 569765"/>
                  <a:gd name="connsiteX14" fmla="*/ 310287 w 815008"/>
                  <a:gd name="connsiteY14" fmla="*/ 37981 h 569765"/>
                  <a:gd name="connsiteX15" fmla="*/ 301490 w 815008"/>
                  <a:gd name="connsiteY15" fmla="*/ 53175 h 569765"/>
                  <a:gd name="connsiteX16" fmla="*/ 284414 w 815008"/>
                  <a:gd name="connsiteY16" fmla="*/ 130093 h 569765"/>
                  <a:gd name="connsiteX17" fmla="*/ 284414 w 815008"/>
                  <a:gd name="connsiteY17" fmla="*/ 130093 h 569765"/>
                  <a:gd name="connsiteX18" fmla="*/ 267596 w 815008"/>
                  <a:gd name="connsiteY18" fmla="*/ 53175 h 569765"/>
                  <a:gd name="connsiteX19" fmla="*/ 258541 w 815008"/>
                  <a:gd name="connsiteY19" fmla="*/ 37981 h 569765"/>
                  <a:gd name="connsiteX20" fmla="*/ 206794 w 815008"/>
                  <a:gd name="connsiteY20" fmla="*/ 9086 h 569765"/>
                  <a:gd name="connsiteX21" fmla="*/ 102525 w 815008"/>
                  <a:gd name="connsiteY21" fmla="*/ 9086 h 569765"/>
                  <a:gd name="connsiteX22" fmla="*/ 50778 w 815008"/>
                  <a:gd name="connsiteY22" fmla="*/ 37981 h 569765"/>
                  <a:gd name="connsiteX23" fmla="*/ 41981 w 815008"/>
                  <a:gd name="connsiteY23" fmla="*/ 53175 h 569765"/>
                  <a:gd name="connsiteX24" fmla="*/ 843 w 815008"/>
                  <a:gd name="connsiteY24" fmla="*/ 250151 h 569765"/>
                  <a:gd name="connsiteX25" fmla="*/ 20371 w 815008"/>
                  <a:gd name="connsiteY25" fmla="*/ 284624 h 569765"/>
                  <a:gd name="connsiteX26" fmla="*/ 21412 w 815008"/>
                  <a:gd name="connsiteY26" fmla="*/ 284879 h 569765"/>
                  <a:gd name="connsiteX27" fmla="*/ 25681 w 815008"/>
                  <a:gd name="connsiteY27" fmla="*/ 284879 h 569765"/>
                  <a:gd name="connsiteX28" fmla="*/ 51555 w 815008"/>
                  <a:gd name="connsiteY28" fmla="*/ 263581 h 569765"/>
                  <a:gd name="connsiteX29" fmla="*/ 90364 w 815008"/>
                  <a:gd name="connsiteY29" fmla="*/ 81392 h 569765"/>
                  <a:gd name="connsiteX30" fmla="*/ 90364 w 815008"/>
                  <a:gd name="connsiteY30" fmla="*/ 81392 h 569765"/>
                  <a:gd name="connsiteX31" fmla="*/ 90364 w 815008"/>
                  <a:gd name="connsiteY31" fmla="*/ 177709 h 569765"/>
                  <a:gd name="connsiteX32" fmla="*/ 51555 w 815008"/>
                  <a:gd name="connsiteY32" fmla="*/ 379840 h 569765"/>
                  <a:gd name="connsiteX33" fmla="*/ 90364 w 815008"/>
                  <a:gd name="connsiteY33" fmla="*/ 379840 h 569765"/>
                  <a:gd name="connsiteX34" fmla="*/ 90364 w 815008"/>
                  <a:gd name="connsiteY34" fmla="*/ 581836 h 569765"/>
                  <a:gd name="connsiteX35" fmla="*/ 142111 w 815008"/>
                  <a:gd name="connsiteY35" fmla="*/ 527572 h 569765"/>
                  <a:gd name="connsiteX36" fmla="*/ 142111 w 815008"/>
                  <a:gd name="connsiteY36" fmla="*/ 379840 h 569765"/>
                  <a:gd name="connsiteX37" fmla="*/ 167984 w 815008"/>
                  <a:gd name="connsiteY37" fmla="*/ 379840 h 569765"/>
                  <a:gd name="connsiteX38" fmla="*/ 167984 w 815008"/>
                  <a:gd name="connsiteY38" fmla="*/ 500441 h 569765"/>
                  <a:gd name="connsiteX39" fmla="*/ 219731 w 815008"/>
                  <a:gd name="connsiteY39" fmla="*/ 446177 h 569765"/>
                  <a:gd name="connsiteX40" fmla="*/ 219731 w 815008"/>
                  <a:gd name="connsiteY40" fmla="*/ 379840 h 569765"/>
                  <a:gd name="connsiteX41" fmla="*/ 258541 w 815008"/>
                  <a:gd name="connsiteY41" fmla="*/ 379840 h 569765"/>
                  <a:gd name="connsiteX42" fmla="*/ 219731 w 815008"/>
                  <a:gd name="connsiteY42" fmla="*/ 177845 h 569765"/>
                  <a:gd name="connsiteX43" fmla="*/ 219731 w 815008"/>
                  <a:gd name="connsiteY43" fmla="*/ 82884 h 569765"/>
                  <a:gd name="connsiteX44" fmla="*/ 219731 w 815008"/>
                  <a:gd name="connsiteY44" fmla="*/ 82884 h 569765"/>
                  <a:gd name="connsiteX45" fmla="*/ 258541 w 815008"/>
                  <a:gd name="connsiteY45" fmla="*/ 260054 h 569765"/>
                  <a:gd name="connsiteX46" fmla="*/ 284414 w 815008"/>
                  <a:gd name="connsiteY46" fmla="*/ 284879 h 569765"/>
                  <a:gd name="connsiteX47" fmla="*/ 284414 w 815008"/>
                  <a:gd name="connsiteY47" fmla="*/ 284879 h 569765"/>
                  <a:gd name="connsiteX48" fmla="*/ 309511 w 815008"/>
                  <a:gd name="connsiteY48" fmla="*/ 263581 h 569765"/>
                  <a:gd name="connsiteX49" fmla="*/ 310287 w 815008"/>
                  <a:gd name="connsiteY49" fmla="*/ 257748 h 569765"/>
                  <a:gd name="connsiteX50" fmla="*/ 348062 w 815008"/>
                  <a:gd name="connsiteY50" fmla="*/ 83698 h 569765"/>
                  <a:gd name="connsiteX51" fmla="*/ 348062 w 815008"/>
                  <a:gd name="connsiteY51" fmla="*/ 83698 h 569765"/>
                  <a:gd name="connsiteX52" fmla="*/ 348062 w 815008"/>
                  <a:gd name="connsiteY52" fmla="*/ 311197 h 569765"/>
                  <a:gd name="connsiteX53" fmla="*/ 376652 w 815008"/>
                  <a:gd name="connsiteY53" fmla="*/ 281081 h 569765"/>
                  <a:gd name="connsiteX54" fmla="*/ 449833 w 815008"/>
                  <a:gd name="connsiteY54" fmla="*/ 281039 h 569765"/>
                  <a:gd name="connsiteX55" fmla="*/ 449874 w 815008"/>
                  <a:gd name="connsiteY55" fmla="*/ 281081 h 569765"/>
                  <a:gd name="connsiteX56" fmla="*/ 478464 w 815008"/>
                  <a:gd name="connsiteY56" fmla="*/ 309976 h 569765"/>
                  <a:gd name="connsiteX57" fmla="*/ 478464 w 815008"/>
                  <a:gd name="connsiteY57" fmla="*/ 83834 h 569765"/>
                  <a:gd name="connsiteX58" fmla="*/ 478464 w 815008"/>
                  <a:gd name="connsiteY58" fmla="*/ 83834 h 569765"/>
                  <a:gd name="connsiteX59" fmla="*/ 517273 w 815008"/>
                  <a:gd name="connsiteY59" fmla="*/ 263717 h 569765"/>
                  <a:gd name="connsiteX60" fmla="*/ 543147 w 815008"/>
                  <a:gd name="connsiteY60" fmla="*/ 284879 h 569765"/>
                  <a:gd name="connsiteX61" fmla="*/ 543147 w 815008"/>
                  <a:gd name="connsiteY61" fmla="*/ 284879 h 569765"/>
                  <a:gd name="connsiteX62" fmla="*/ 568373 w 815008"/>
                  <a:gd name="connsiteY62" fmla="*/ 263581 h 569765"/>
                  <a:gd name="connsiteX63" fmla="*/ 607183 w 815008"/>
                  <a:gd name="connsiteY63" fmla="*/ 83698 h 569765"/>
                  <a:gd name="connsiteX64" fmla="*/ 607183 w 815008"/>
                  <a:gd name="connsiteY64" fmla="*/ 83698 h 569765"/>
                  <a:gd name="connsiteX65" fmla="*/ 607183 w 815008"/>
                  <a:gd name="connsiteY65" fmla="*/ 445906 h 569765"/>
                  <a:gd name="connsiteX66" fmla="*/ 607183 w 815008"/>
                  <a:gd name="connsiteY66" fmla="*/ 445906 h 569765"/>
                  <a:gd name="connsiteX67" fmla="*/ 658930 w 815008"/>
                  <a:gd name="connsiteY67" fmla="*/ 391643 h 569765"/>
                  <a:gd name="connsiteX68" fmla="*/ 658930 w 815008"/>
                  <a:gd name="connsiteY68" fmla="*/ 298445 h 569765"/>
                  <a:gd name="connsiteX69" fmla="*/ 684803 w 815008"/>
                  <a:gd name="connsiteY69" fmla="*/ 298445 h 569765"/>
                  <a:gd name="connsiteX70" fmla="*/ 684803 w 815008"/>
                  <a:gd name="connsiteY70" fmla="*/ 365053 h 569765"/>
                  <a:gd name="connsiteX71" fmla="*/ 736549 w 815008"/>
                  <a:gd name="connsiteY71" fmla="*/ 310790 h 569765"/>
                  <a:gd name="connsiteX72" fmla="*/ 736549 w 815008"/>
                  <a:gd name="connsiteY72" fmla="*/ 83834 h 569765"/>
                  <a:gd name="connsiteX73" fmla="*/ 736549 w 815008"/>
                  <a:gd name="connsiteY73" fmla="*/ 83834 h 569765"/>
                  <a:gd name="connsiteX74" fmla="*/ 777300 w 815008"/>
                  <a:gd name="connsiteY74" fmla="*/ 267515 h 5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5008" h="569765">
                    <a:moveTo>
                      <a:pt x="778205" y="267379"/>
                    </a:moveTo>
                    <a:lnTo>
                      <a:pt x="791142" y="253814"/>
                    </a:lnTo>
                    <a:lnTo>
                      <a:pt x="820767" y="222748"/>
                    </a:lnTo>
                    <a:lnTo>
                      <a:pt x="784803" y="53175"/>
                    </a:lnTo>
                    <a:cubicBezTo>
                      <a:pt x="783703" y="47168"/>
                      <a:pt x="780581" y="41775"/>
                      <a:pt x="776006" y="37981"/>
                    </a:cubicBezTo>
                    <a:cubicBezTo>
                      <a:pt x="760512" y="25232"/>
                      <a:pt x="742994" y="15451"/>
                      <a:pt x="724260" y="9086"/>
                    </a:cubicBezTo>
                    <a:cubicBezTo>
                      <a:pt x="690463" y="-3029"/>
                      <a:pt x="653787" y="-3029"/>
                      <a:pt x="619990" y="9086"/>
                    </a:cubicBezTo>
                    <a:cubicBezTo>
                      <a:pt x="601261" y="15466"/>
                      <a:pt x="583746" y="25247"/>
                      <a:pt x="568244" y="37981"/>
                    </a:cubicBezTo>
                    <a:cubicBezTo>
                      <a:pt x="563768" y="41866"/>
                      <a:pt x="560669" y="47218"/>
                      <a:pt x="559447" y="53175"/>
                    </a:cubicBezTo>
                    <a:lnTo>
                      <a:pt x="543147" y="132671"/>
                    </a:lnTo>
                    <a:lnTo>
                      <a:pt x="543147" y="132671"/>
                    </a:lnTo>
                    <a:lnTo>
                      <a:pt x="526200" y="53175"/>
                    </a:lnTo>
                    <a:cubicBezTo>
                      <a:pt x="525013" y="47170"/>
                      <a:pt x="521854" y="41793"/>
                      <a:pt x="517273" y="37981"/>
                    </a:cubicBezTo>
                    <a:cubicBezTo>
                      <a:pt x="501779" y="25232"/>
                      <a:pt x="484262" y="15451"/>
                      <a:pt x="465527" y="9086"/>
                    </a:cubicBezTo>
                    <a:cubicBezTo>
                      <a:pt x="412414" y="-8890"/>
                      <a:pt x="354256" y="1934"/>
                      <a:pt x="310287" y="37981"/>
                    </a:cubicBezTo>
                    <a:cubicBezTo>
                      <a:pt x="305811" y="41866"/>
                      <a:pt x="302713" y="47218"/>
                      <a:pt x="301490" y="53175"/>
                    </a:cubicBezTo>
                    <a:lnTo>
                      <a:pt x="284414" y="130093"/>
                    </a:lnTo>
                    <a:cubicBezTo>
                      <a:pt x="284414" y="130093"/>
                      <a:pt x="284414" y="130093"/>
                      <a:pt x="284414" y="130093"/>
                    </a:cubicBezTo>
                    <a:lnTo>
                      <a:pt x="267596" y="53175"/>
                    </a:lnTo>
                    <a:cubicBezTo>
                      <a:pt x="266305" y="47181"/>
                      <a:pt x="263113" y="41824"/>
                      <a:pt x="258541" y="37981"/>
                    </a:cubicBezTo>
                    <a:cubicBezTo>
                      <a:pt x="243039" y="25247"/>
                      <a:pt x="225524" y="15466"/>
                      <a:pt x="206794" y="9086"/>
                    </a:cubicBezTo>
                    <a:cubicBezTo>
                      <a:pt x="172997" y="-3029"/>
                      <a:pt x="136322" y="-3029"/>
                      <a:pt x="102525" y="9086"/>
                    </a:cubicBezTo>
                    <a:cubicBezTo>
                      <a:pt x="83807" y="15494"/>
                      <a:pt x="66297" y="25272"/>
                      <a:pt x="50778" y="37981"/>
                    </a:cubicBezTo>
                    <a:cubicBezTo>
                      <a:pt x="46302" y="41866"/>
                      <a:pt x="43204" y="47218"/>
                      <a:pt x="41981" y="53175"/>
                    </a:cubicBezTo>
                    <a:lnTo>
                      <a:pt x="843" y="250151"/>
                    </a:lnTo>
                    <a:cubicBezTo>
                      <a:pt x="-2843" y="265326"/>
                      <a:pt x="5900" y="280759"/>
                      <a:pt x="20371" y="284624"/>
                    </a:cubicBezTo>
                    <a:cubicBezTo>
                      <a:pt x="20716" y="284717"/>
                      <a:pt x="21063" y="284802"/>
                      <a:pt x="21412" y="284879"/>
                    </a:cubicBezTo>
                    <a:cubicBezTo>
                      <a:pt x="22832" y="285014"/>
                      <a:pt x="24261" y="285014"/>
                      <a:pt x="25681" y="284879"/>
                    </a:cubicBezTo>
                    <a:cubicBezTo>
                      <a:pt x="38053" y="285182"/>
                      <a:pt x="48897" y="276256"/>
                      <a:pt x="51555" y="263581"/>
                    </a:cubicBezTo>
                    <a:lnTo>
                      <a:pt x="90364" y="81392"/>
                    </a:lnTo>
                    <a:lnTo>
                      <a:pt x="90364" y="81392"/>
                    </a:lnTo>
                    <a:lnTo>
                      <a:pt x="90364" y="177709"/>
                    </a:lnTo>
                    <a:lnTo>
                      <a:pt x="51555" y="379840"/>
                    </a:lnTo>
                    <a:lnTo>
                      <a:pt x="90364" y="379840"/>
                    </a:lnTo>
                    <a:lnTo>
                      <a:pt x="90364" y="581836"/>
                    </a:lnTo>
                    <a:lnTo>
                      <a:pt x="142111" y="527572"/>
                    </a:lnTo>
                    <a:lnTo>
                      <a:pt x="142111" y="379840"/>
                    </a:lnTo>
                    <a:lnTo>
                      <a:pt x="167984" y="379840"/>
                    </a:lnTo>
                    <a:lnTo>
                      <a:pt x="167984" y="500441"/>
                    </a:lnTo>
                    <a:lnTo>
                      <a:pt x="219731" y="446177"/>
                    </a:lnTo>
                    <a:lnTo>
                      <a:pt x="219731" y="379840"/>
                    </a:lnTo>
                    <a:lnTo>
                      <a:pt x="258541" y="379840"/>
                    </a:lnTo>
                    <a:lnTo>
                      <a:pt x="219731" y="177845"/>
                    </a:lnTo>
                    <a:lnTo>
                      <a:pt x="219731" y="82884"/>
                    </a:lnTo>
                    <a:lnTo>
                      <a:pt x="219731" y="82884"/>
                    </a:lnTo>
                    <a:lnTo>
                      <a:pt x="258541" y="260054"/>
                    </a:lnTo>
                    <a:cubicBezTo>
                      <a:pt x="259686" y="274131"/>
                      <a:pt x="270942" y="284931"/>
                      <a:pt x="284414" y="284879"/>
                    </a:cubicBezTo>
                    <a:lnTo>
                      <a:pt x="284414" y="284879"/>
                    </a:lnTo>
                    <a:cubicBezTo>
                      <a:pt x="296496" y="284795"/>
                      <a:pt x="306913" y="275954"/>
                      <a:pt x="309511" y="263581"/>
                    </a:cubicBezTo>
                    <a:lnTo>
                      <a:pt x="310287" y="257748"/>
                    </a:lnTo>
                    <a:lnTo>
                      <a:pt x="348062" y="83698"/>
                    </a:lnTo>
                    <a:cubicBezTo>
                      <a:pt x="348062" y="83698"/>
                      <a:pt x="348062" y="83698"/>
                      <a:pt x="348062" y="83698"/>
                    </a:cubicBezTo>
                    <a:lnTo>
                      <a:pt x="348062" y="311197"/>
                    </a:lnTo>
                    <a:lnTo>
                      <a:pt x="376652" y="281081"/>
                    </a:lnTo>
                    <a:cubicBezTo>
                      <a:pt x="396849" y="259878"/>
                      <a:pt x="429614" y="259859"/>
                      <a:pt x="449833" y="281039"/>
                    </a:cubicBezTo>
                    <a:cubicBezTo>
                      <a:pt x="449846" y="281052"/>
                      <a:pt x="449861" y="281067"/>
                      <a:pt x="449874" y="281081"/>
                    </a:cubicBezTo>
                    <a:lnTo>
                      <a:pt x="478464" y="309976"/>
                    </a:lnTo>
                    <a:lnTo>
                      <a:pt x="478464" y="83834"/>
                    </a:lnTo>
                    <a:cubicBezTo>
                      <a:pt x="478464" y="83834"/>
                      <a:pt x="478464" y="83834"/>
                      <a:pt x="478464" y="83834"/>
                    </a:cubicBezTo>
                    <a:lnTo>
                      <a:pt x="517273" y="263717"/>
                    </a:lnTo>
                    <a:cubicBezTo>
                      <a:pt x="519984" y="276337"/>
                      <a:pt x="530814" y="285195"/>
                      <a:pt x="543147" y="284879"/>
                    </a:cubicBezTo>
                    <a:lnTo>
                      <a:pt x="543147" y="284879"/>
                    </a:lnTo>
                    <a:cubicBezTo>
                      <a:pt x="555277" y="284859"/>
                      <a:pt x="565765" y="276003"/>
                      <a:pt x="568373" y="263581"/>
                    </a:cubicBezTo>
                    <a:lnTo>
                      <a:pt x="607183" y="83698"/>
                    </a:lnTo>
                    <a:cubicBezTo>
                      <a:pt x="607183" y="83698"/>
                      <a:pt x="607183" y="83698"/>
                      <a:pt x="607183" y="83698"/>
                    </a:cubicBezTo>
                    <a:lnTo>
                      <a:pt x="607183" y="445906"/>
                    </a:lnTo>
                    <a:lnTo>
                      <a:pt x="607183" y="445906"/>
                    </a:lnTo>
                    <a:lnTo>
                      <a:pt x="658930" y="391643"/>
                    </a:lnTo>
                    <a:lnTo>
                      <a:pt x="658930" y="298445"/>
                    </a:lnTo>
                    <a:lnTo>
                      <a:pt x="684803" y="298445"/>
                    </a:lnTo>
                    <a:lnTo>
                      <a:pt x="684803" y="365053"/>
                    </a:lnTo>
                    <a:lnTo>
                      <a:pt x="736549" y="310790"/>
                    </a:lnTo>
                    <a:lnTo>
                      <a:pt x="736549" y="83834"/>
                    </a:lnTo>
                    <a:cubicBezTo>
                      <a:pt x="736549" y="83834"/>
                      <a:pt x="736549" y="83834"/>
                      <a:pt x="736549" y="83834"/>
                    </a:cubicBezTo>
                    <a:lnTo>
                      <a:pt x="777300" y="267515"/>
                    </a:lnTo>
                    <a:close/>
                  </a:path>
                </a:pathLst>
              </a:custGeom>
              <a:grpFill/>
              <a:ln w="15557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3" name="Freeform: Shape 72">
                <a:extLst>
                  <a:ext uri="{FF2B5EF4-FFF2-40B4-BE49-F238E27FC236}">
                    <a16:creationId xmlns:a16="http://schemas.microsoft.com/office/drawing/2014/main" id="{1B59627D-10CC-4EFD-8D4B-B7283D376ECC}"/>
                  </a:ext>
                  <a:ext uri="{C183D7F6-B498-43B3-948B-1728B52AA6E4}">
                    <adec:decorative xmlns:adec="http://schemas.microsoft.com/office/drawing/2017/decorative" val="1"/>
                  </a:ext>
                </a:extLst>
              </p:cNvPr>
              <p:cNvSpPr/>
              <p:nvPr/>
            </p:nvSpPr>
            <p:spPr>
              <a:xfrm>
                <a:off x="7431850" y="1806280"/>
                <a:ext cx="129366" cy="135658"/>
              </a:xfrm>
              <a:custGeom>
                <a:avLst/>
                <a:gdLst>
                  <a:gd name="connsiteX0" fmla="*/ 129366 w 129366"/>
                  <a:gd name="connsiteY0" fmla="*/ 67829 h 135658"/>
                  <a:gd name="connsiteX1" fmla="*/ 64683 w 129366"/>
                  <a:gd name="connsiteY1" fmla="*/ 135658 h 135658"/>
                  <a:gd name="connsiteX2" fmla="*/ 0 w 129366"/>
                  <a:gd name="connsiteY2" fmla="*/ 67829 h 135658"/>
                  <a:gd name="connsiteX3" fmla="*/ 64683 w 129366"/>
                  <a:gd name="connsiteY3" fmla="*/ 0 h 135658"/>
                  <a:gd name="connsiteX4" fmla="*/ 129366 w 129366"/>
                  <a:gd name="connsiteY4" fmla="*/ 67829 h 13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66" h="135658">
                    <a:moveTo>
                      <a:pt x="129366" y="67829"/>
                    </a:moveTo>
                    <a:cubicBezTo>
                      <a:pt x="129366" y="105290"/>
                      <a:pt x="100407" y="135658"/>
                      <a:pt x="64683" y="135658"/>
                    </a:cubicBezTo>
                    <a:cubicBezTo>
                      <a:pt x="28960" y="135658"/>
                      <a:pt x="0" y="105290"/>
                      <a:pt x="0" y="67829"/>
                    </a:cubicBezTo>
                    <a:cubicBezTo>
                      <a:pt x="0" y="30368"/>
                      <a:pt x="28960" y="0"/>
                      <a:pt x="64683" y="0"/>
                    </a:cubicBezTo>
                    <a:cubicBezTo>
                      <a:pt x="100407" y="0"/>
                      <a:pt x="129366" y="30368"/>
                      <a:pt x="129366" y="67829"/>
                    </a:cubicBezTo>
                    <a:close/>
                  </a:path>
                </a:pathLst>
              </a:custGeom>
              <a:grpFill/>
              <a:ln w="15557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4" name="Freeform: Shape 73">
                <a:extLst>
                  <a:ext uri="{FF2B5EF4-FFF2-40B4-BE49-F238E27FC236}">
                    <a16:creationId xmlns:a16="http://schemas.microsoft.com/office/drawing/2014/main" id="{0CFF34FA-9446-468D-80D5-3CFDE24886C3}"/>
                  </a:ext>
                  <a:ext uri="{C183D7F6-B498-43B3-948B-1728B52AA6E4}">
                    <adec:decorative xmlns:adec="http://schemas.microsoft.com/office/drawing/2017/decorative" val="1"/>
                  </a:ext>
                </a:extLst>
              </p:cNvPr>
              <p:cNvSpPr/>
              <p:nvPr/>
            </p:nvSpPr>
            <p:spPr>
              <a:xfrm>
                <a:off x="7172730" y="1806280"/>
                <a:ext cx="129366" cy="135658"/>
              </a:xfrm>
              <a:custGeom>
                <a:avLst/>
                <a:gdLst>
                  <a:gd name="connsiteX0" fmla="*/ 129366 w 129366"/>
                  <a:gd name="connsiteY0" fmla="*/ 67829 h 135658"/>
                  <a:gd name="connsiteX1" fmla="*/ 64683 w 129366"/>
                  <a:gd name="connsiteY1" fmla="*/ 135658 h 135658"/>
                  <a:gd name="connsiteX2" fmla="*/ 0 w 129366"/>
                  <a:gd name="connsiteY2" fmla="*/ 67829 h 135658"/>
                  <a:gd name="connsiteX3" fmla="*/ 64683 w 129366"/>
                  <a:gd name="connsiteY3" fmla="*/ 0 h 135658"/>
                  <a:gd name="connsiteX4" fmla="*/ 129366 w 129366"/>
                  <a:gd name="connsiteY4" fmla="*/ 67829 h 13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66" h="135658">
                    <a:moveTo>
                      <a:pt x="129366" y="67829"/>
                    </a:moveTo>
                    <a:cubicBezTo>
                      <a:pt x="129366" y="105290"/>
                      <a:pt x="100407" y="135658"/>
                      <a:pt x="64683" y="135658"/>
                    </a:cubicBezTo>
                    <a:cubicBezTo>
                      <a:pt x="28960" y="135658"/>
                      <a:pt x="0" y="105290"/>
                      <a:pt x="0" y="67829"/>
                    </a:cubicBezTo>
                    <a:cubicBezTo>
                      <a:pt x="0" y="30368"/>
                      <a:pt x="28960" y="0"/>
                      <a:pt x="64683" y="0"/>
                    </a:cubicBezTo>
                    <a:cubicBezTo>
                      <a:pt x="100407" y="0"/>
                      <a:pt x="129366" y="30368"/>
                      <a:pt x="129366" y="67829"/>
                    </a:cubicBezTo>
                    <a:close/>
                  </a:path>
                </a:pathLst>
              </a:custGeom>
              <a:grpFill/>
              <a:ln w="15557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1" name="Graphic 17" descr="Business Growth">
              <a:extLst>
                <a:ext uri="{FF2B5EF4-FFF2-40B4-BE49-F238E27FC236}">
                  <a16:creationId xmlns:a16="http://schemas.microsoft.com/office/drawing/2014/main" id="{B3F2EA05-1D2B-49AF-8CAA-8795DFD473C3}"/>
                </a:ext>
              </a:extLst>
            </p:cNvPr>
            <p:cNvGrpSpPr/>
            <p:nvPr/>
          </p:nvGrpSpPr>
          <p:grpSpPr>
            <a:xfrm>
              <a:off x="6574888" y="1602792"/>
              <a:ext cx="1241917" cy="1302321"/>
              <a:chOff x="6746338" y="1602792"/>
              <a:chExt cx="1241917" cy="1302321"/>
            </a:xfrm>
            <a:gradFill>
              <a:gsLst>
                <a:gs pos="0">
                  <a:srgbClr val="0065A2"/>
                </a:gs>
                <a:gs pos="100000">
                  <a:srgbClr val="00AEEF"/>
                </a:gs>
              </a:gsLst>
              <a:lin ang="18900000" scaled="1"/>
            </a:gradFill>
            <a:effectLst/>
          </p:grpSpPr>
          <p:sp>
            <p:nvSpPr>
              <p:cNvPr id="62" name="Freeform: Shape 61">
                <a:extLst>
                  <a:ext uri="{FF2B5EF4-FFF2-40B4-BE49-F238E27FC236}">
                    <a16:creationId xmlns:a16="http://schemas.microsoft.com/office/drawing/2014/main" id="{66407C02-25BC-4CB6-ABA9-D3C6774D53A6}"/>
                  </a:ext>
                  <a:ext uri="{C183D7F6-B498-43B3-948B-1728B52AA6E4}">
                    <adec:decorative xmlns:adec="http://schemas.microsoft.com/office/drawing/2017/decorative" val="1"/>
                  </a:ext>
                </a:extLst>
              </p:cNvPr>
              <p:cNvSpPr/>
              <p:nvPr/>
            </p:nvSpPr>
            <p:spPr>
              <a:xfrm>
                <a:off x="6835601" y="2033508"/>
                <a:ext cx="1073741" cy="718990"/>
              </a:xfrm>
              <a:custGeom>
                <a:avLst/>
                <a:gdLst>
                  <a:gd name="connsiteX0" fmla="*/ 868048 w 1073740"/>
                  <a:gd name="connsiteY0" fmla="*/ 274030 h 718989"/>
                  <a:gd name="connsiteX1" fmla="*/ 998708 w 1073740"/>
                  <a:gd name="connsiteY1" fmla="*/ 137015 h 718989"/>
                  <a:gd name="connsiteX2" fmla="*/ 1075034 w 1073740"/>
                  <a:gd name="connsiteY2" fmla="*/ 217054 h 718989"/>
                  <a:gd name="connsiteX3" fmla="*/ 1075034 w 1073740"/>
                  <a:gd name="connsiteY3" fmla="*/ 0 h 718989"/>
                  <a:gd name="connsiteX4" fmla="*/ 868048 w 1073740"/>
                  <a:gd name="connsiteY4" fmla="*/ 0 h 718989"/>
                  <a:gd name="connsiteX5" fmla="*/ 944374 w 1073740"/>
                  <a:gd name="connsiteY5" fmla="*/ 80039 h 718989"/>
                  <a:gd name="connsiteX6" fmla="*/ 816302 w 1073740"/>
                  <a:gd name="connsiteY6" fmla="*/ 214340 h 718989"/>
                  <a:gd name="connsiteX7" fmla="*/ 596379 w 1073740"/>
                  <a:gd name="connsiteY7" fmla="*/ 444960 h 718989"/>
                  <a:gd name="connsiteX8" fmla="*/ 402329 w 1073740"/>
                  <a:gd name="connsiteY8" fmla="*/ 241472 h 718989"/>
                  <a:gd name="connsiteX9" fmla="*/ 0 w 1073740"/>
                  <a:gd name="connsiteY9" fmla="*/ 663370 h 718989"/>
                  <a:gd name="connsiteX10" fmla="*/ 54334 w 1073740"/>
                  <a:gd name="connsiteY10" fmla="*/ 720346 h 718989"/>
                  <a:gd name="connsiteX11" fmla="*/ 402329 w 1073740"/>
                  <a:gd name="connsiteY11" fmla="*/ 355425 h 718989"/>
                  <a:gd name="connsiteX12" fmla="*/ 596379 w 1073740"/>
                  <a:gd name="connsiteY12" fmla="*/ 558913 h 718989"/>
                  <a:gd name="connsiteX13" fmla="*/ 868048 w 1073740"/>
                  <a:gd name="connsiteY13" fmla="*/ 274030 h 71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3740" h="718989">
                    <a:moveTo>
                      <a:pt x="868048" y="274030"/>
                    </a:moveTo>
                    <a:lnTo>
                      <a:pt x="998708" y="137015"/>
                    </a:lnTo>
                    <a:lnTo>
                      <a:pt x="1075034" y="217054"/>
                    </a:lnTo>
                    <a:lnTo>
                      <a:pt x="1075034" y="0"/>
                    </a:lnTo>
                    <a:lnTo>
                      <a:pt x="868048" y="0"/>
                    </a:lnTo>
                    <a:lnTo>
                      <a:pt x="944374" y="80039"/>
                    </a:lnTo>
                    <a:lnTo>
                      <a:pt x="816302" y="214340"/>
                    </a:lnTo>
                    <a:lnTo>
                      <a:pt x="596379" y="444960"/>
                    </a:lnTo>
                    <a:lnTo>
                      <a:pt x="402329" y="241472"/>
                    </a:lnTo>
                    <a:lnTo>
                      <a:pt x="0" y="663370"/>
                    </a:lnTo>
                    <a:lnTo>
                      <a:pt x="54334" y="720346"/>
                    </a:lnTo>
                    <a:lnTo>
                      <a:pt x="402329" y="355425"/>
                    </a:lnTo>
                    <a:lnTo>
                      <a:pt x="596379" y="558913"/>
                    </a:lnTo>
                    <a:lnTo>
                      <a:pt x="868048" y="274030"/>
                    </a:lnTo>
                    <a:close/>
                  </a:path>
                </a:pathLst>
              </a:custGeom>
              <a:solidFill>
                <a:srgbClr val="48A842"/>
              </a:solidFill>
              <a:ln w="12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rgbClr val="48A842"/>
                  </a:solidFill>
                </a:endParaRPr>
              </a:p>
            </p:txBody>
          </p:sp>
          <p:sp>
            <p:nvSpPr>
              <p:cNvPr id="63" name="Freeform: Shape 62">
                <a:extLst>
                  <a:ext uri="{FF2B5EF4-FFF2-40B4-BE49-F238E27FC236}">
                    <a16:creationId xmlns:a16="http://schemas.microsoft.com/office/drawing/2014/main" id="{4C50B790-A3F3-4CD4-896B-38467DA6644A}"/>
                  </a:ext>
                  <a:ext uri="{C183D7F6-B498-43B3-948B-1728B52AA6E4}">
                    <adec:decorative xmlns:adec="http://schemas.microsoft.com/office/drawing/2017/decorative" val="1"/>
                  </a:ext>
                </a:extLst>
              </p:cNvPr>
              <p:cNvSpPr/>
              <p:nvPr/>
            </p:nvSpPr>
            <p:spPr>
              <a:xfrm>
                <a:off x="6914514" y="1806280"/>
                <a:ext cx="129366" cy="135658"/>
              </a:xfrm>
              <a:custGeom>
                <a:avLst/>
                <a:gdLst>
                  <a:gd name="connsiteX0" fmla="*/ 129366 w 129366"/>
                  <a:gd name="connsiteY0" fmla="*/ 67829 h 135658"/>
                  <a:gd name="connsiteX1" fmla="*/ 64683 w 129366"/>
                  <a:gd name="connsiteY1" fmla="*/ 135658 h 135658"/>
                  <a:gd name="connsiteX2" fmla="*/ 0 w 129366"/>
                  <a:gd name="connsiteY2" fmla="*/ 67829 h 135658"/>
                  <a:gd name="connsiteX3" fmla="*/ 64683 w 129366"/>
                  <a:gd name="connsiteY3" fmla="*/ 0 h 135658"/>
                  <a:gd name="connsiteX4" fmla="*/ 129366 w 129366"/>
                  <a:gd name="connsiteY4" fmla="*/ 67829 h 13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66" h="135658">
                    <a:moveTo>
                      <a:pt x="129366" y="67829"/>
                    </a:moveTo>
                    <a:cubicBezTo>
                      <a:pt x="129366" y="105290"/>
                      <a:pt x="100407" y="135658"/>
                      <a:pt x="64683" y="135658"/>
                    </a:cubicBezTo>
                    <a:cubicBezTo>
                      <a:pt x="28960" y="135658"/>
                      <a:pt x="0" y="105290"/>
                      <a:pt x="0" y="67829"/>
                    </a:cubicBezTo>
                    <a:cubicBezTo>
                      <a:pt x="0" y="30368"/>
                      <a:pt x="28960" y="0"/>
                      <a:pt x="64683" y="0"/>
                    </a:cubicBezTo>
                    <a:cubicBezTo>
                      <a:pt x="100407" y="0"/>
                      <a:pt x="129366" y="30368"/>
                      <a:pt x="129366" y="67829"/>
                    </a:cubicBezTo>
                    <a:close/>
                  </a:path>
                </a:pathLst>
              </a:custGeom>
              <a:grpFill/>
              <a:ln w="12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 name="Freeform: Shape 63">
                <a:extLst>
                  <a:ext uri="{FF2B5EF4-FFF2-40B4-BE49-F238E27FC236}">
                    <a16:creationId xmlns:a16="http://schemas.microsoft.com/office/drawing/2014/main" id="{9313F865-D2DB-41A6-908A-82D789CFF0CB}"/>
                  </a:ext>
                  <a:ext uri="{C183D7F6-B498-43B3-948B-1728B52AA6E4}">
                    <adec:decorative xmlns:adec="http://schemas.microsoft.com/office/drawing/2017/decorative" val="1"/>
                  </a:ext>
                </a:extLst>
              </p:cNvPr>
              <p:cNvSpPr/>
              <p:nvPr/>
            </p:nvSpPr>
            <p:spPr>
              <a:xfrm>
                <a:off x="6824150" y="1955507"/>
                <a:ext cx="815008" cy="569765"/>
              </a:xfrm>
              <a:custGeom>
                <a:avLst/>
                <a:gdLst>
                  <a:gd name="connsiteX0" fmla="*/ 778205 w 815008"/>
                  <a:gd name="connsiteY0" fmla="*/ 267379 h 569765"/>
                  <a:gd name="connsiteX1" fmla="*/ 791142 w 815008"/>
                  <a:gd name="connsiteY1" fmla="*/ 253814 h 569765"/>
                  <a:gd name="connsiteX2" fmla="*/ 820767 w 815008"/>
                  <a:gd name="connsiteY2" fmla="*/ 222748 h 569765"/>
                  <a:gd name="connsiteX3" fmla="*/ 784803 w 815008"/>
                  <a:gd name="connsiteY3" fmla="*/ 53175 h 569765"/>
                  <a:gd name="connsiteX4" fmla="*/ 776006 w 815008"/>
                  <a:gd name="connsiteY4" fmla="*/ 37981 h 569765"/>
                  <a:gd name="connsiteX5" fmla="*/ 724260 w 815008"/>
                  <a:gd name="connsiteY5" fmla="*/ 9086 h 569765"/>
                  <a:gd name="connsiteX6" fmla="*/ 619990 w 815008"/>
                  <a:gd name="connsiteY6" fmla="*/ 9086 h 569765"/>
                  <a:gd name="connsiteX7" fmla="*/ 568244 w 815008"/>
                  <a:gd name="connsiteY7" fmla="*/ 37981 h 569765"/>
                  <a:gd name="connsiteX8" fmla="*/ 559447 w 815008"/>
                  <a:gd name="connsiteY8" fmla="*/ 53175 h 569765"/>
                  <a:gd name="connsiteX9" fmla="*/ 543147 w 815008"/>
                  <a:gd name="connsiteY9" fmla="*/ 132671 h 569765"/>
                  <a:gd name="connsiteX10" fmla="*/ 543147 w 815008"/>
                  <a:gd name="connsiteY10" fmla="*/ 132671 h 569765"/>
                  <a:gd name="connsiteX11" fmla="*/ 526200 w 815008"/>
                  <a:gd name="connsiteY11" fmla="*/ 53175 h 569765"/>
                  <a:gd name="connsiteX12" fmla="*/ 517273 w 815008"/>
                  <a:gd name="connsiteY12" fmla="*/ 37981 h 569765"/>
                  <a:gd name="connsiteX13" fmla="*/ 465527 w 815008"/>
                  <a:gd name="connsiteY13" fmla="*/ 9086 h 569765"/>
                  <a:gd name="connsiteX14" fmla="*/ 310287 w 815008"/>
                  <a:gd name="connsiteY14" fmla="*/ 37981 h 569765"/>
                  <a:gd name="connsiteX15" fmla="*/ 301490 w 815008"/>
                  <a:gd name="connsiteY15" fmla="*/ 53175 h 569765"/>
                  <a:gd name="connsiteX16" fmla="*/ 284414 w 815008"/>
                  <a:gd name="connsiteY16" fmla="*/ 130093 h 569765"/>
                  <a:gd name="connsiteX17" fmla="*/ 284414 w 815008"/>
                  <a:gd name="connsiteY17" fmla="*/ 130093 h 569765"/>
                  <a:gd name="connsiteX18" fmla="*/ 267596 w 815008"/>
                  <a:gd name="connsiteY18" fmla="*/ 53175 h 569765"/>
                  <a:gd name="connsiteX19" fmla="*/ 258541 w 815008"/>
                  <a:gd name="connsiteY19" fmla="*/ 37981 h 569765"/>
                  <a:gd name="connsiteX20" fmla="*/ 206794 w 815008"/>
                  <a:gd name="connsiteY20" fmla="*/ 9086 h 569765"/>
                  <a:gd name="connsiteX21" fmla="*/ 102525 w 815008"/>
                  <a:gd name="connsiteY21" fmla="*/ 9086 h 569765"/>
                  <a:gd name="connsiteX22" fmla="*/ 50778 w 815008"/>
                  <a:gd name="connsiteY22" fmla="*/ 37981 h 569765"/>
                  <a:gd name="connsiteX23" fmla="*/ 41981 w 815008"/>
                  <a:gd name="connsiteY23" fmla="*/ 53175 h 569765"/>
                  <a:gd name="connsiteX24" fmla="*/ 843 w 815008"/>
                  <a:gd name="connsiteY24" fmla="*/ 250151 h 569765"/>
                  <a:gd name="connsiteX25" fmla="*/ 20371 w 815008"/>
                  <a:gd name="connsiteY25" fmla="*/ 284624 h 569765"/>
                  <a:gd name="connsiteX26" fmla="*/ 21412 w 815008"/>
                  <a:gd name="connsiteY26" fmla="*/ 284879 h 569765"/>
                  <a:gd name="connsiteX27" fmla="*/ 25681 w 815008"/>
                  <a:gd name="connsiteY27" fmla="*/ 284879 h 569765"/>
                  <a:gd name="connsiteX28" fmla="*/ 51555 w 815008"/>
                  <a:gd name="connsiteY28" fmla="*/ 263581 h 569765"/>
                  <a:gd name="connsiteX29" fmla="*/ 90364 w 815008"/>
                  <a:gd name="connsiteY29" fmla="*/ 81392 h 569765"/>
                  <a:gd name="connsiteX30" fmla="*/ 90364 w 815008"/>
                  <a:gd name="connsiteY30" fmla="*/ 81392 h 569765"/>
                  <a:gd name="connsiteX31" fmla="*/ 90364 w 815008"/>
                  <a:gd name="connsiteY31" fmla="*/ 177709 h 569765"/>
                  <a:gd name="connsiteX32" fmla="*/ 51555 w 815008"/>
                  <a:gd name="connsiteY32" fmla="*/ 379840 h 569765"/>
                  <a:gd name="connsiteX33" fmla="*/ 90364 w 815008"/>
                  <a:gd name="connsiteY33" fmla="*/ 379840 h 569765"/>
                  <a:gd name="connsiteX34" fmla="*/ 90364 w 815008"/>
                  <a:gd name="connsiteY34" fmla="*/ 581836 h 569765"/>
                  <a:gd name="connsiteX35" fmla="*/ 142111 w 815008"/>
                  <a:gd name="connsiteY35" fmla="*/ 527572 h 569765"/>
                  <a:gd name="connsiteX36" fmla="*/ 142111 w 815008"/>
                  <a:gd name="connsiteY36" fmla="*/ 379840 h 569765"/>
                  <a:gd name="connsiteX37" fmla="*/ 167984 w 815008"/>
                  <a:gd name="connsiteY37" fmla="*/ 379840 h 569765"/>
                  <a:gd name="connsiteX38" fmla="*/ 167984 w 815008"/>
                  <a:gd name="connsiteY38" fmla="*/ 500441 h 569765"/>
                  <a:gd name="connsiteX39" fmla="*/ 219731 w 815008"/>
                  <a:gd name="connsiteY39" fmla="*/ 446177 h 569765"/>
                  <a:gd name="connsiteX40" fmla="*/ 219731 w 815008"/>
                  <a:gd name="connsiteY40" fmla="*/ 379840 h 569765"/>
                  <a:gd name="connsiteX41" fmla="*/ 258541 w 815008"/>
                  <a:gd name="connsiteY41" fmla="*/ 379840 h 569765"/>
                  <a:gd name="connsiteX42" fmla="*/ 219731 w 815008"/>
                  <a:gd name="connsiteY42" fmla="*/ 177845 h 569765"/>
                  <a:gd name="connsiteX43" fmla="*/ 219731 w 815008"/>
                  <a:gd name="connsiteY43" fmla="*/ 82884 h 569765"/>
                  <a:gd name="connsiteX44" fmla="*/ 219731 w 815008"/>
                  <a:gd name="connsiteY44" fmla="*/ 82884 h 569765"/>
                  <a:gd name="connsiteX45" fmla="*/ 258541 w 815008"/>
                  <a:gd name="connsiteY45" fmla="*/ 260054 h 569765"/>
                  <a:gd name="connsiteX46" fmla="*/ 284414 w 815008"/>
                  <a:gd name="connsiteY46" fmla="*/ 284879 h 569765"/>
                  <a:gd name="connsiteX47" fmla="*/ 284414 w 815008"/>
                  <a:gd name="connsiteY47" fmla="*/ 284879 h 569765"/>
                  <a:gd name="connsiteX48" fmla="*/ 309511 w 815008"/>
                  <a:gd name="connsiteY48" fmla="*/ 263581 h 569765"/>
                  <a:gd name="connsiteX49" fmla="*/ 310287 w 815008"/>
                  <a:gd name="connsiteY49" fmla="*/ 257748 h 569765"/>
                  <a:gd name="connsiteX50" fmla="*/ 348062 w 815008"/>
                  <a:gd name="connsiteY50" fmla="*/ 83698 h 569765"/>
                  <a:gd name="connsiteX51" fmla="*/ 348062 w 815008"/>
                  <a:gd name="connsiteY51" fmla="*/ 83698 h 569765"/>
                  <a:gd name="connsiteX52" fmla="*/ 348062 w 815008"/>
                  <a:gd name="connsiteY52" fmla="*/ 311197 h 569765"/>
                  <a:gd name="connsiteX53" fmla="*/ 376652 w 815008"/>
                  <a:gd name="connsiteY53" fmla="*/ 281081 h 569765"/>
                  <a:gd name="connsiteX54" fmla="*/ 449833 w 815008"/>
                  <a:gd name="connsiteY54" fmla="*/ 281039 h 569765"/>
                  <a:gd name="connsiteX55" fmla="*/ 449874 w 815008"/>
                  <a:gd name="connsiteY55" fmla="*/ 281081 h 569765"/>
                  <a:gd name="connsiteX56" fmla="*/ 478464 w 815008"/>
                  <a:gd name="connsiteY56" fmla="*/ 309976 h 569765"/>
                  <a:gd name="connsiteX57" fmla="*/ 478464 w 815008"/>
                  <a:gd name="connsiteY57" fmla="*/ 83834 h 569765"/>
                  <a:gd name="connsiteX58" fmla="*/ 478464 w 815008"/>
                  <a:gd name="connsiteY58" fmla="*/ 83834 h 569765"/>
                  <a:gd name="connsiteX59" fmla="*/ 517273 w 815008"/>
                  <a:gd name="connsiteY59" fmla="*/ 263717 h 569765"/>
                  <a:gd name="connsiteX60" fmla="*/ 543147 w 815008"/>
                  <a:gd name="connsiteY60" fmla="*/ 284879 h 569765"/>
                  <a:gd name="connsiteX61" fmla="*/ 543147 w 815008"/>
                  <a:gd name="connsiteY61" fmla="*/ 284879 h 569765"/>
                  <a:gd name="connsiteX62" fmla="*/ 568373 w 815008"/>
                  <a:gd name="connsiteY62" fmla="*/ 263581 h 569765"/>
                  <a:gd name="connsiteX63" fmla="*/ 607183 w 815008"/>
                  <a:gd name="connsiteY63" fmla="*/ 83698 h 569765"/>
                  <a:gd name="connsiteX64" fmla="*/ 607183 w 815008"/>
                  <a:gd name="connsiteY64" fmla="*/ 83698 h 569765"/>
                  <a:gd name="connsiteX65" fmla="*/ 607183 w 815008"/>
                  <a:gd name="connsiteY65" fmla="*/ 445906 h 569765"/>
                  <a:gd name="connsiteX66" fmla="*/ 607183 w 815008"/>
                  <a:gd name="connsiteY66" fmla="*/ 445906 h 569765"/>
                  <a:gd name="connsiteX67" fmla="*/ 658930 w 815008"/>
                  <a:gd name="connsiteY67" fmla="*/ 391643 h 569765"/>
                  <a:gd name="connsiteX68" fmla="*/ 658930 w 815008"/>
                  <a:gd name="connsiteY68" fmla="*/ 298445 h 569765"/>
                  <a:gd name="connsiteX69" fmla="*/ 684803 w 815008"/>
                  <a:gd name="connsiteY69" fmla="*/ 298445 h 569765"/>
                  <a:gd name="connsiteX70" fmla="*/ 684803 w 815008"/>
                  <a:gd name="connsiteY70" fmla="*/ 365053 h 569765"/>
                  <a:gd name="connsiteX71" fmla="*/ 736549 w 815008"/>
                  <a:gd name="connsiteY71" fmla="*/ 310790 h 569765"/>
                  <a:gd name="connsiteX72" fmla="*/ 736549 w 815008"/>
                  <a:gd name="connsiteY72" fmla="*/ 83834 h 569765"/>
                  <a:gd name="connsiteX73" fmla="*/ 736549 w 815008"/>
                  <a:gd name="connsiteY73" fmla="*/ 83834 h 569765"/>
                  <a:gd name="connsiteX74" fmla="*/ 777300 w 815008"/>
                  <a:gd name="connsiteY74" fmla="*/ 267515 h 5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5008" h="569765">
                    <a:moveTo>
                      <a:pt x="778205" y="267379"/>
                    </a:moveTo>
                    <a:lnTo>
                      <a:pt x="791142" y="253814"/>
                    </a:lnTo>
                    <a:lnTo>
                      <a:pt x="820767" y="222748"/>
                    </a:lnTo>
                    <a:lnTo>
                      <a:pt x="784803" y="53175"/>
                    </a:lnTo>
                    <a:cubicBezTo>
                      <a:pt x="783703" y="47168"/>
                      <a:pt x="780581" y="41775"/>
                      <a:pt x="776006" y="37981"/>
                    </a:cubicBezTo>
                    <a:cubicBezTo>
                      <a:pt x="760512" y="25232"/>
                      <a:pt x="742994" y="15451"/>
                      <a:pt x="724260" y="9086"/>
                    </a:cubicBezTo>
                    <a:cubicBezTo>
                      <a:pt x="690463" y="-3029"/>
                      <a:pt x="653787" y="-3029"/>
                      <a:pt x="619990" y="9086"/>
                    </a:cubicBezTo>
                    <a:cubicBezTo>
                      <a:pt x="601261" y="15466"/>
                      <a:pt x="583746" y="25247"/>
                      <a:pt x="568244" y="37981"/>
                    </a:cubicBezTo>
                    <a:cubicBezTo>
                      <a:pt x="563768" y="41866"/>
                      <a:pt x="560669" y="47218"/>
                      <a:pt x="559447" y="53175"/>
                    </a:cubicBezTo>
                    <a:lnTo>
                      <a:pt x="543147" y="132671"/>
                    </a:lnTo>
                    <a:lnTo>
                      <a:pt x="543147" y="132671"/>
                    </a:lnTo>
                    <a:lnTo>
                      <a:pt x="526200" y="53175"/>
                    </a:lnTo>
                    <a:cubicBezTo>
                      <a:pt x="525013" y="47170"/>
                      <a:pt x="521854" y="41793"/>
                      <a:pt x="517273" y="37981"/>
                    </a:cubicBezTo>
                    <a:cubicBezTo>
                      <a:pt x="501779" y="25232"/>
                      <a:pt x="484262" y="15451"/>
                      <a:pt x="465527" y="9086"/>
                    </a:cubicBezTo>
                    <a:cubicBezTo>
                      <a:pt x="412414" y="-8890"/>
                      <a:pt x="354256" y="1934"/>
                      <a:pt x="310287" y="37981"/>
                    </a:cubicBezTo>
                    <a:cubicBezTo>
                      <a:pt x="305811" y="41866"/>
                      <a:pt x="302713" y="47218"/>
                      <a:pt x="301490" y="53175"/>
                    </a:cubicBezTo>
                    <a:lnTo>
                      <a:pt x="284414" y="130093"/>
                    </a:lnTo>
                    <a:cubicBezTo>
                      <a:pt x="284414" y="130093"/>
                      <a:pt x="284414" y="130093"/>
                      <a:pt x="284414" y="130093"/>
                    </a:cubicBezTo>
                    <a:lnTo>
                      <a:pt x="267596" y="53175"/>
                    </a:lnTo>
                    <a:cubicBezTo>
                      <a:pt x="266305" y="47181"/>
                      <a:pt x="263113" y="41824"/>
                      <a:pt x="258541" y="37981"/>
                    </a:cubicBezTo>
                    <a:cubicBezTo>
                      <a:pt x="243039" y="25247"/>
                      <a:pt x="225524" y="15466"/>
                      <a:pt x="206794" y="9086"/>
                    </a:cubicBezTo>
                    <a:cubicBezTo>
                      <a:pt x="172997" y="-3029"/>
                      <a:pt x="136322" y="-3029"/>
                      <a:pt x="102525" y="9086"/>
                    </a:cubicBezTo>
                    <a:cubicBezTo>
                      <a:pt x="83807" y="15494"/>
                      <a:pt x="66297" y="25272"/>
                      <a:pt x="50778" y="37981"/>
                    </a:cubicBezTo>
                    <a:cubicBezTo>
                      <a:pt x="46302" y="41866"/>
                      <a:pt x="43204" y="47218"/>
                      <a:pt x="41981" y="53175"/>
                    </a:cubicBezTo>
                    <a:lnTo>
                      <a:pt x="843" y="250151"/>
                    </a:lnTo>
                    <a:cubicBezTo>
                      <a:pt x="-2843" y="265326"/>
                      <a:pt x="5900" y="280759"/>
                      <a:pt x="20371" y="284624"/>
                    </a:cubicBezTo>
                    <a:cubicBezTo>
                      <a:pt x="20716" y="284717"/>
                      <a:pt x="21063" y="284802"/>
                      <a:pt x="21412" y="284879"/>
                    </a:cubicBezTo>
                    <a:cubicBezTo>
                      <a:pt x="22832" y="285014"/>
                      <a:pt x="24261" y="285014"/>
                      <a:pt x="25681" y="284879"/>
                    </a:cubicBezTo>
                    <a:cubicBezTo>
                      <a:pt x="38053" y="285182"/>
                      <a:pt x="48897" y="276256"/>
                      <a:pt x="51555" y="263581"/>
                    </a:cubicBezTo>
                    <a:lnTo>
                      <a:pt x="90364" y="81392"/>
                    </a:lnTo>
                    <a:lnTo>
                      <a:pt x="90364" y="81392"/>
                    </a:lnTo>
                    <a:lnTo>
                      <a:pt x="90364" y="177709"/>
                    </a:lnTo>
                    <a:lnTo>
                      <a:pt x="51555" y="379840"/>
                    </a:lnTo>
                    <a:lnTo>
                      <a:pt x="90364" y="379840"/>
                    </a:lnTo>
                    <a:lnTo>
                      <a:pt x="90364" y="581836"/>
                    </a:lnTo>
                    <a:lnTo>
                      <a:pt x="142111" y="527572"/>
                    </a:lnTo>
                    <a:lnTo>
                      <a:pt x="142111" y="379840"/>
                    </a:lnTo>
                    <a:lnTo>
                      <a:pt x="167984" y="379840"/>
                    </a:lnTo>
                    <a:lnTo>
                      <a:pt x="167984" y="500441"/>
                    </a:lnTo>
                    <a:lnTo>
                      <a:pt x="219731" y="446177"/>
                    </a:lnTo>
                    <a:lnTo>
                      <a:pt x="219731" y="379840"/>
                    </a:lnTo>
                    <a:lnTo>
                      <a:pt x="258541" y="379840"/>
                    </a:lnTo>
                    <a:lnTo>
                      <a:pt x="219731" y="177845"/>
                    </a:lnTo>
                    <a:lnTo>
                      <a:pt x="219731" y="82884"/>
                    </a:lnTo>
                    <a:lnTo>
                      <a:pt x="219731" y="82884"/>
                    </a:lnTo>
                    <a:lnTo>
                      <a:pt x="258541" y="260054"/>
                    </a:lnTo>
                    <a:cubicBezTo>
                      <a:pt x="259686" y="274131"/>
                      <a:pt x="270942" y="284931"/>
                      <a:pt x="284414" y="284879"/>
                    </a:cubicBezTo>
                    <a:lnTo>
                      <a:pt x="284414" y="284879"/>
                    </a:lnTo>
                    <a:cubicBezTo>
                      <a:pt x="296496" y="284795"/>
                      <a:pt x="306913" y="275954"/>
                      <a:pt x="309511" y="263581"/>
                    </a:cubicBezTo>
                    <a:lnTo>
                      <a:pt x="310287" y="257748"/>
                    </a:lnTo>
                    <a:lnTo>
                      <a:pt x="348062" y="83698"/>
                    </a:lnTo>
                    <a:cubicBezTo>
                      <a:pt x="348062" y="83698"/>
                      <a:pt x="348062" y="83698"/>
                      <a:pt x="348062" y="83698"/>
                    </a:cubicBezTo>
                    <a:lnTo>
                      <a:pt x="348062" y="311197"/>
                    </a:lnTo>
                    <a:lnTo>
                      <a:pt x="376652" y="281081"/>
                    </a:lnTo>
                    <a:cubicBezTo>
                      <a:pt x="396849" y="259878"/>
                      <a:pt x="429614" y="259859"/>
                      <a:pt x="449833" y="281039"/>
                    </a:cubicBezTo>
                    <a:cubicBezTo>
                      <a:pt x="449846" y="281052"/>
                      <a:pt x="449861" y="281067"/>
                      <a:pt x="449874" y="281081"/>
                    </a:cubicBezTo>
                    <a:lnTo>
                      <a:pt x="478464" y="309976"/>
                    </a:lnTo>
                    <a:lnTo>
                      <a:pt x="478464" y="83834"/>
                    </a:lnTo>
                    <a:cubicBezTo>
                      <a:pt x="478464" y="83834"/>
                      <a:pt x="478464" y="83834"/>
                      <a:pt x="478464" y="83834"/>
                    </a:cubicBezTo>
                    <a:lnTo>
                      <a:pt x="517273" y="263717"/>
                    </a:lnTo>
                    <a:cubicBezTo>
                      <a:pt x="519984" y="276337"/>
                      <a:pt x="530814" y="285195"/>
                      <a:pt x="543147" y="284879"/>
                    </a:cubicBezTo>
                    <a:lnTo>
                      <a:pt x="543147" y="284879"/>
                    </a:lnTo>
                    <a:cubicBezTo>
                      <a:pt x="555277" y="284859"/>
                      <a:pt x="565765" y="276003"/>
                      <a:pt x="568373" y="263581"/>
                    </a:cubicBezTo>
                    <a:lnTo>
                      <a:pt x="607183" y="83698"/>
                    </a:lnTo>
                    <a:cubicBezTo>
                      <a:pt x="607183" y="83698"/>
                      <a:pt x="607183" y="83698"/>
                      <a:pt x="607183" y="83698"/>
                    </a:cubicBezTo>
                    <a:lnTo>
                      <a:pt x="607183" y="445906"/>
                    </a:lnTo>
                    <a:lnTo>
                      <a:pt x="607183" y="445906"/>
                    </a:lnTo>
                    <a:lnTo>
                      <a:pt x="658930" y="391643"/>
                    </a:lnTo>
                    <a:lnTo>
                      <a:pt x="658930" y="298445"/>
                    </a:lnTo>
                    <a:lnTo>
                      <a:pt x="684803" y="298445"/>
                    </a:lnTo>
                    <a:lnTo>
                      <a:pt x="684803" y="365053"/>
                    </a:lnTo>
                    <a:lnTo>
                      <a:pt x="736549" y="310790"/>
                    </a:lnTo>
                    <a:lnTo>
                      <a:pt x="736549" y="83834"/>
                    </a:lnTo>
                    <a:cubicBezTo>
                      <a:pt x="736549" y="83834"/>
                      <a:pt x="736549" y="83834"/>
                      <a:pt x="736549" y="83834"/>
                    </a:cubicBezTo>
                    <a:lnTo>
                      <a:pt x="777300" y="267515"/>
                    </a:lnTo>
                    <a:close/>
                  </a:path>
                </a:pathLst>
              </a:custGeom>
              <a:grpFill/>
              <a:ln w="12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 name="Freeform: Shape 64">
                <a:extLst>
                  <a:ext uri="{FF2B5EF4-FFF2-40B4-BE49-F238E27FC236}">
                    <a16:creationId xmlns:a16="http://schemas.microsoft.com/office/drawing/2014/main" id="{714880D8-68D0-4179-9F38-2EBE4633672E}"/>
                  </a:ext>
                  <a:ext uri="{C183D7F6-B498-43B3-948B-1728B52AA6E4}">
                    <adec:decorative xmlns:adec="http://schemas.microsoft.com/office/drawing/2017/decorative" val="1"/>
                  </a:ext>
                </a:extLst>
              </p:cNvPr>
              <p:cNvSpPr/>
              <p:nvPr/>
            </p:nvSpPr>
            <p:spPr>
              <a:xfrm>
                <a:off x="7431850" y="1806280"/>
                <a:ext cx="129366" cy="135658"/>
              </a:xfrm>
              <a:custGeom>
                <a:avLst/>
                <a:gdLst>
                  <a:gd name="connsiteX0" fmla="*/ 129366 w 129366"/>
                  <a:gd name="connsiteY0" fmla="*/ 67829 h 135658"/>
                  <a:gd name="connsiteX1" fmla="*/ 64683 w 129366"/>
                  <a:gd name="connsiteY1" fmla="*/ 135658 h 135658"/>
                  <a:gd name="connsiteX2" fmla="*/ 0 w 129366"/>
                  <a:gd name="connsiteY2" fmla="*/ 67829 h 135658"/>
                  <a:gd name="connsiteX3" fmla="*/ 64683 w 129366"/>
                  <a:gd name="connsiteY3" fmla="*/ 0 h 135658"/>
                  <a:gd name="connsiteX4" fmla="*/ 129366 w 129366"/>
                  <a:gd name="connsiteY4" fmla="*/ 67829 h 13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66" h="135658">
                    <a:moveTo>
                      <a:pt x="129366" y="67829"/>
                    </a:moveTo>
                    <a:cubicBezTo>
                      <a:pt x="129366" y="105290"/>
                      <a:pt x="100407" y="135658"/>
                      <a:pt x="64683" y="135658"/>
                    </a:cubicBezTo>
                    <a:cubicBezTo>
                      <a:pt x="28960" y="135658"/>
                      <a:pt x="0" y="105290"/>
                      <a:pt x="0" y="67829"/>
                    </a:cubicBezTo>
                    <a:cubicBezTo>
                      <a:pt x="0" y="30368"/>
                      <a:pt x="28960" y="0"/>
                      <a:pt x="64683" y="0"/>
                    </a:cubicBezTo>
                    <a:cubicBezTo>
                      <a:pt x="100407" y="0"/>
                      <a:pt x="129366" y="30368"/>
                      <a:pt x="129366" y="67829"/>
                    </a:cubicBezTo>
                    <a:close/>
                  </a:path>
                </a:pathLst>
              </a:custGeom>
              <a:grpFill/>
              <a:ln w="12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 name="Freeform: Shape 65">
                <a:extLst>
                  <a:ext uri="{FF2B5EF4-FFF2-40B4-BE49-F238E27FC236}">
                    <a16:creationId xmlns:a16="http://schemas.microsoft.com/office/drawing/2014/main" id="{BF09107E-9238-47F0-82F7-658B2C17D0D1}"/>
                  </a:ext>
                  <a:ext uri="{C183D7F6-B498-43B3-948B-1728B52AA6E4}">
                    <adec:decorative xmlns:adec="http://schemas.microsoft.com/office/drawing/2017/decorative" val="1"/>
                  </a:ext>
                </a:extLst>
              </p:cNvPr>
              <p:cNvSpPr/>
              <p:nvPr/>
            </p:nvSpPr>
            <p:spPr>
              <a:xfrm>
                <a:off x="7172730" y="1806280"/>
                <a:ext cx="129366" cy="135658"/>
              </a:xfrm>
              <a:custGeom>
                <a:avLst/>
                <a:gdLst>
                  <a:gd name="connsiteX0" fmla="*/ 129366 w 129366"/>
                  <a:gd name="connsiteY0" fmla="*/ 67829 h 135658"/>
                  <a:gd name="connsiteX1" fmla="*/ 64683 w 129366"/>
                  <a:gd name="connsiteY1" fmla="*/ 135658 h 135658"/>
                  <a:gd name="connsiteX2" fmla="*/ 0 w 129366"/>
                  <a:gd name="connsiteY2" fmla="*/ 67829 h 135658"/>
                  <a:gd name="connsiteX3" fmla="*/ 64683 w 129366"/>
                  <a:gd name="connsiteY3" fmla="*/ 0 h 135658"/>
                  <a:gd name="connsiteX4" fmla="*/ 129366 w 129366"/>
                  <a:gd name="connsiteY4" fmla="*/ 67829 h 13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66" h="135658">
                    <a:moveTo>
                      <a:pt x="129366" y="67829"/>
                    </a:moveTo>
                    <a:cubicBezTo>
                      <a:pt x="129366" y="105290"/>
                      <a:pt x="100407" y="135658"/>
                      <a:pt x="64683" y="135658"/>
                    </a:cubicBezTo>
                    <a:cubicBezTo>
                      <a:pt x="28960" y="135658"/>
                      <a:pt x="0" y="105290"/>
                      <a:pt x="0" y="67829"/>
                    </a:cubicBezTo>
                    <a:cubicBezTo>
                      <a:pt x="0" y="30368"/>
                      <a:pt x="28960" y="0"/>
                      <a:pt x="64683" y="0"/>
                    </a:cubicBezTo>
                    <a:cubicBezTo>
                      <a:pt x="100407" y="0"/>
                      <a:pt x="129366" y="30368"/>
                      <a:pt x="129366" y="67829"/>
                    </a:cubicBezTo>
                    <a:close/>
                  </a:path>
                </a:pathLst>
              </a:custGeom>
              <a:grpFill/>
              <a:ln w="12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5" name="Content Placeholder 4">
            <a:extLst>
              <a:ext uri="{FF2B5EF4-FFF2-40B4-BE49-F238E27FC236}">
                <a16:creationId xmlns:a16="http://schemas.microsoft.com/office/drawing/2014/main" id="{3D0DC3B4-1353-4A6B-88C2-667EE6509AD5}"/>
              </a:ext>
            </a:extLst>
          </p:cNvPr>
          <p:cNvSpPr>
            <a:spLocks noGrp="1"/>
          </p:cNvSpPr>
          <p:nvPr>
            <p:ph sz="quarter" idx="11"/>
          </p:nvPr>
        </p:nvSpPr>
        <p:spPr>
          <a:xfrm>
            <a:off x="7897283" y="1595598"/>
            <a:ext cx="4068858" cy="1121647"/>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Consultative approach – including grassroots awareness survey; engagement with industry compliance teams; discussion with other jurisdictions</a:t>
            </a:r>
          </a:p>
        </p:txBody>
      </p:sp>
      <p:grpSp>
        <p:nvGrpSpPr>
          <p:cNvPr id="16" name="Group 15">
            <a:extLst>
              <a:ext uri="{FF2B5EF4-FFF2-40B4-BE49-F238E27FC236}">
                <a16:creationId xmlns:a16="http://schemas.microsoft.com/office/drawing/2014/main" id="{B94EDE56-623A-422C-9990-0630C96B86C2}"/>
              </a:ext>
              <a:ext uri="{C183D7F6-B498-43B3-948B-1728B52AA6E4}">
                <adec:decorative xmlns:adec="http://schemas.microsoft.com/office/drawing/2017/decorative" val="1"/>
              </a:ext>
            </a:extLst>
          </p:cNvPr>
          <p:cNvGrpSpPr/>
          <p:nvPr/>
        </p:nvGrpSpPr>
        <p:grpSpPr>
          <a:xfrm>
            <a:off x="6546570" y="3074825"/>
            <a:ext cx="1338478" cy="1338478"/>
            <a:chOff x="6546570" y="3074825"/>
            <a:chExt cx="1338478" cy="1338478"/>
          </a:xfrm>
        </p:grpSpPr>
        <p:sp>
          <p:nvSpPr>
            <p:cNvPr id="89" name="Rectangle 88">
              <a:extLst>
                <a:ext uri="{FF2B5EF4-FFF2-40B4-BE49-F238E27FC236}">
                  <a16:creationId xmlns:a16="http://schemas.microsoft.com/office/drawing/2014/main" id="{062690C0-A031-4C92-8865-38696027B0B3}"/>
                </a:ext>
                <a:ext uri="{C183D7F6-B498-43B3-948B-1728B52AA6E4}">
                  <adec:decorative xmlns:adec="http://schemas.microsoft.com/office/drawing/2017/decorative" val="1"/>
                </a:ext>
              </a:extLst>
            </p:cNvPr>
            <p:cNvSpPr/>
            <p:nvPr/>
          </p:nvSpPr>
          <p:spPr>
            <a:xfrm>
              <a:off x="6688076" y="3129972"/>
              <a:ext cx="1070391" cy="1223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5" name="Graphic 9" descr="Checklist">
              <a:extLst>
                <a:ext uri="{FF2B5EF4-FFF2-40B4-BE49-F238E27FC236}">
                  <a16:creationId xmlns:a16="http://schemas.microsoft.com/office/drawing/2014/main" id="{DC36C242-1716-4FBB-8C95-BD78E533E476}"/>
                </a:ext>
              </a:extLst>
            </p:cNvPr>
            <p:cNvGrpSpPr/>
            <p:nvPr/>
          </p:nvGrpSpPr>
          <p:grpSpPr>
            <a:xfrm>
              <a:off x="6546570" y="3074825"/>
              <a:ext cx="1338478" cy="1338478"/>
              <a:chOff x="6781664" y="3302869"/>
              <a:chExt cx="914400" cy="914400"/>
            </a:xfrm>
            <a:gradFill>
              <a:gsLst>
                <a:gs pos="0">
                  <a:srgbClr val="0065A2"/>
                </a:gs>
                <a:gs pos="100000">
                  <a:srgbClr val="00AEEF"/>
                </a:gs>
              </a:gsLst>
              <a:lin ang="18900000" scaled="1"/>
            </a:gradFill>
          </p:grpSpPr>
          <p:sp>
            <p:nvSpPr>
              <p:cNvPr id="76" name="Freeform: Shape 75">
                <a:extLst>
                  <a:ext uri="{FF2B5EF4-FFF2-40B4-BE49-F238E27FC236}">
                    <a16:creationId xmlns:a16="http://schemas.microsoft.com/office/drawing/2014/main" id="{F71E63B5-85E5-4BFB-A6B5-2B0CA5A1E8DF}"/>
                  </a:ext>
                  <a:ext uri="{C183D7F6-B498-43B3-948B-1728B52AA6E4}">
                    <adec:decorative xmlns:adec="http://schemas.microsoft.com/office/drawing/2017/decorative" val="1"/>
                  </a:ext>
                </a:extLst>
              </p:cNvPr>
              <p:cNvSpPr/>
              <p:nvPr/>
            </p:nvSpPr>
            <p:spPr>
              <a:xfrm>
                <a:off x="6943589" y="3379069"/>
                <a:ext cx="590550" cy="762000"/>
              </a:xfrm>
              <a:custGeom>
                <a:avLst/>
                <a:gdLst>
                  <a:gd name="connsiteX0" fmla="*/ 57150 w 590550"/>
                  <a:gd name="connsiteY0" fmla="*/ 57150 h 762000"/>
                  <a:gd name="connsiteX1" fmla="*/ 533400 w 590550"/>
                  <a:gd name="connsiteY1" fmla="*/ 57150 h 762000"/>
                  <a:gd name="connsiteX2" fmla="*/ 533400 w 590550"/>
                  <a:gd name="connsiteY2" fmla="*/ 704850 h 762000"/>
                  <a:gd name="connsiteX3" fmla="*/ 57150 w 590550"/>
                  <a:gd name="connsiteY3" fmla="*/ 704850 h 762000"/>
                  <a:gd name="connsiteX4" fmla="*/ 57150 w 590550"/>
                  <a:gd name="connsiteY4" fmla="*/ 57150 h 762000"/>
                  <a:gd name="connsiteX5" fmla="*/ 0 w 590550"/>
                  <a:gd name="connsiteY5" fmla="*/ 762000 h 762000"/>
                  <a:gd name="connsiteX6" fmla="*/ 590550 w 590550"/>
                  <a:gd name="connsiteY6" fmla="*/ 762000 h 762000"/>
                  <a:gd name="connsiteX7" fmla="*/ 590550 w 590550"/>
                  <a:gd name="connsiteY7" fmla="*/ 0 h 762000"/>
                  <a:gd name="connsiteX8" fmla="*/ 0 w 590550"/>
                  <a:gd name="connsiteY8" fmla="*/ 0 h 762000"/>
                  <a:gd name="connsiteX9" fmla="*/ 0 w 590550"/>
                  <a:gd name="connsiteY9"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762000">
                    <a:moveTo>
                      <a:pt x="57150" y="57150"/>
                    </a:moveTo>
                    <a:lnTo>
                      <a:pt x="533400" y="57150"/>
                    </a:lnTo>
                    <a:lnTo>
                      <a:pt x="533400" y="704850"/>
                    </a:lnTo>
                    <a:lnTo>
                      <a:pt x="57150" y="704850"/>
                    </a:lnTo>
                    <a:lnTo>
                      <a:pt x="57150" y="57150"/>
                    </a:lnTo>
                    <a:close/>
                    <a:moveTo>
                      <a:pt x="0" y="762000"/>
                    </a:moveTo>
                    <a:lnTo>
                      <a:pt x="590550" y="762000"/>
                    </a:lnTo>
                    <a:lnTo>
                      <a:pt x="590550" y="0"/>
                    </a:lnTo>
                    <a:lnTo>
                      <a:pt x="0" y="0"/>
                    </a:lnTo>
                    <a:lnTo>
                      <a:pt x="0" y="762000"/>
                    </a:lnTo>
                    <a:close/>
                  </a:path>
                </a:pathLst>
              </a:custGeom>
              <a:grpFill/>
              <a:ln w="12502" cap="flat">
                <a:solidFill>
                  <a:schemeClr val="bg1"/>
                </a:solid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EB85E56C-149F-43A0-8EE8-928D445C62A7}"/>
                  </a:ext>
                  <a:ext uri="{C183D7F6-B498-43B3-948B-1728B52AA6E4}">
                    <adec:decorative xmlns:adec="http://schemas.microsoft.com/office/drawing/2017/decorative" val="1"/>
                  </a:ext>
                </a:extLst>
              </p:cNvPr>
              <p:cNvSpPr/>
              <p:nvPr/>
            </p:nvSpPr>
            <p:spPr>
              <a:xfrm>
                <a:off x="7257914" y="3521944"/>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12502" cap="flat">
                <a:solidFill>
                  <a:schemeClr val="bg1"/>
                </a:solid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8FA053C5-206F-4931-8745-973AB1700EB2}"/>
                  </a:ext>
                  <a:ext uri="{C183D7F6-B498-43B3-948B-1728B52AA6E4}">
                    <adec:decorative xmlns:adec="http://schemas.microsoft.com/office/drawing/2017/decorative" val="1"/>
                  </a:ext>
                </a:extLst>
              </p:cNvPr>
              <p:cNvSpPr/>
              <p:nvPr/>
            </p:nvSpPr>
            <p:spPr>
              <a:xfrm>
                <a:off x="7257914" y="3674344"/>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12502" cap="flat">
                <a:solidFill>
                  <a:schemeClr val="bg1"/>
                </a:solid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BF108F1A-1886-4505-B382-9A9368A3D7EF}"/>
                  </a:ext>
                  <a:ext uri="{C183D7F6-B498-43B3-948B-1728B52AA6E4}">
                    <adec:decorative xmlns:adec="http://schemas.microsoft.com/office/drawing/2017/decorative" val="1"/>
                  </a:ext>
                </a:extLst>
              </p:cNvPr>
              <p:cNvSpPr/>
              <p:nvPr/>
            </p:nvSpPr>
            <p:spPr>
              <a:xfrm>
                <a:off x="7257914" y="3979144"/>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12502" cap="flat">
                <a:solidFill>
                  <a:schemeClr val="bg1"/>
                </a:solid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D19B1A8B-257B-4888-92BA-8205C5F405CC}"/>
                  </a:ext>
                  <a:ext uri="{C183D7F6-B498-43B3-948B-1728B52AA6E4}">
                    <adec:decorative xmlns:adec="http://schemas.microsoft.com/office/drawing/2017/decorative" val="1"/>
                  </a:ext>
                </a:extLst>
              </p:cNvPr>
              <p:cNvSpPr/>
              <p:nvPr/>
            </p:nvSpPr>
            <p:spPr>
              <a:xfrm>
                <a:off x="7257914" y="3826744"/>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12502" cap="flat">
                <a:solidFill>
                  <a:schemeClr val="bg1"/>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DCB91855-2595-4D15-998F-0924E5AC30D1}"/>
                  </a:ext>
                  <a:ext uri="{C183D7F6-B498-43B3-948B-1728B52AA6E4}">
                    <adec:decorative xmlns:adec="http://schemas.microsoft.com/office/drawing/2017/decorative" val="1"/>
                  </a:ext>
                </a:extLst>
              </p:cNvPr>
              <p:cNvSpPr/>
              <p:nvPr/>
            </p:nvSpPr>
            <p:spPr>
              <a:xfrm>
                <a:off x="7057889" y="3474319"/>
                <a:ext cx="133350" cy="114300"/>
              </a:xfrm>
              <a:custGeom>
                <a:avLst/>
                <a:gdLst>
                  <a:gd name="connsiteX0" fmla="*/ 140970 w 133350"/>
                  <a:gd name="connsiteY0" fmla="*/ 26670 h 114300"/>
                  <a:gd name="connsiteX1" fmla="*/ 114300 w 133350"/>
                  <a:gd name="connsiteY1" fmla="*/ 0 h 114300"/>
                  <a:gd name="connsiteX2" fmla="*/ 51435 w 133350"/>
                  <a:gd name="connsiteY2" fmla="*/ 62865 h 114300"/>
                  <a:gd name="connsiteX3" fmla="*/ 26670 w 133350"/>
                  <a:gd name="connsiteY3" fmla="*/ 38100 h 114300"/>
                  <a:gd name="connsiteX4" fmla="*/ 0 w 133350"/>
                  <a:gd name="connsiteY4" fmla="*/ 64770 h 114300"/>
                  <a:gd name="connsiteX5" fmla="*/ 51435 w 133350"/>
                  <a:gd name="connsiteY5" fmla="*/ 1162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14300">
                    <a:moveTo>
                      <a:pt x="140970" y="26670"/>
                    </a:moveTo>
                    <a:lnTo>
                      <a:pt x="114300" y="0"/>
                    </a:lnTo>
                    <a:lnTo>
                      <a:pt x="51435" y="62865"/>
                    </a:lnTo>
                    <a:lnTo>
                      <a:pt x="26670" y="38100"/>
                    </a:lnTo>
                    <a:lnTo>
                      <a:pt x="0" y="64770"/>
                    </a:lnTo>
                    <a:lnTo>
                      <a:pt x="51435" y="116205"/>
                    </a:lnTo>
                    <a:close/>
                  </a:path>
                </a:pathLst>
              </a:custGeom>
              <a:solidFill>
                <a:srgbClr val="48A842"/>
              </a:solidFill>
              <a:ln w="12502" cap="flat">
                <a:solidFill>
                  <a:schemeClr val="bg1"/>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AC59AB48-17FF-4374-A064-C02BFE1367A1}"/>
                  </a:ext>
                  <a:ext uri="{C183D7F6-B498-43B3-948B-1728B52AA6E4}">
                    <adec:decorative xmlns:adec="http://schemas.microsoft.com/office/drawing/2017/decorative" val="1"/>
                  </a:ext>
                </a:extLst>
              </p:cNvPr>
              <p:cNvSpPr/>
              <p:nvPr/>
            </p:nvSpPr>
            <p:spPr>
              <a:xfrm>
                <a:off x="7057889" y="3626719"/>
                <a:ext cx="133350" cy="114300"/>
              </a:xfrm>
              <a:custGeom>
                <a:avLst/>
                <a:gdLst>
                  <a:gd name="connsiteX0" fmla="*/ 140970 w 133350"/>
                  <a:gd name="connsiteY0" fmla="*/ 26670 h 114300"/>
                  <a:gd name="connsiteX1" fmla="*/ 114300 w 133350"/>
                  <a:gd name="connsiteY1" fmla="*/ 0 h 114300"/>
                  <a:gd name="connsiteX2" fmla="*/ 51435 w 133350"/>
                  <a:gd name="connsiteY2" fmla="*/ 62865 h 114300"/>
                  <a:gd name="connsiteX3" fmla="*/ 26670 w 133350"/>
                  <a:gd name="connsiteY3" fmla="*/ 38100 h 114300"/>
                  <a:gd name="connsiteX4" fmla="*/ 0 w 133350"/>
                  <a:gd name="connsiteY4" fmla="*/ 64770 h 114300"/>
                  <a:gd name="connsiteX5" fmla="*/ 51435 w 133350"/>
                  <a:gd name="connsiteY5" fmla="*/ 1162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14300">
                    <a:moveTo>
                      <a:pt x="140970" y="26670"/>
                    </a:moveTo>
                    <a:lnTo>
                      <a:pt x="114300" y="0"/>
                    </a:lnTo>
                    <a:lnTo>
                      <a:pt x="51435" y="62865"/>
                    </a:lnTo>
                    <a:lnTo>
                      <a:pt x="26670" y="38100"/>
                    </a:lnTo>
                    <a:lnTo>
                      <a:pt x="0" y="64770"/>
                    </a:lnTo>
                    <a:lnTo>
                      <a:pt x="51435" y="116205"/>
                    </a:lnTo>
                    <a:close/>
                  </a:path>
                </a:pathLst>
              </a:custGeom>
              <a:solidFill>
                <a:srgbClr val="48A842"/>
              </a:solidFill>
              <a:ln w="12502" cap="flat">
                <a:solidFill>
                  <a:schemeClr val="bg1"/>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685C0102-C162-45CD-BA71-C68CD6048B2A}"/>
                  </a:ext>
                  <a:ext uri="{C183D7F6-B498-43B3-948B-1728B52AA6E4}">
                    <adec:decorative xmlns:adec="http://schemas.microsoft.com/office/drawing/2017/decorative" val="1"/>
                  </a:ext>
                </a:extLst>
              </p:cNvPr>
              <p:cNvSpPr/>
              <p:nvPr/>
            </p:nvSpPr>
            <p:spPr>
              <a:xfrm>
                <a:off x="7057889" y="3779119"/>
                <a:ext cx="133350" cy="114300"/>
              </a:xfrm>
              <a:custGeom>
                <a:avLst/>
                <a:gdLst>
                  <a:gd name="connsiteX0" fmla="*/ 140970 w 133350"/>
                  <a:gd name="connsiteY0" fmla="*/ 26670 h 114300"/>
                  <a:gd name="connsiteX1" fmla="*/ 114300 w 133350"/>
                  <a:gd name="connsiteY1" fmla="*/ 0 h 114300"/>
                  <a:gd name="connsiteX2" fmla="*/ 51435 w 133350"/>
                  <a:gd name="connsiteY2" fmla="*/ 62865 h 114300"/>
                  <a:gd name="connsiteX3" fmla="*/ 26670 w 133350"/>
                  <a:gd name="connsiteY3" fmla="*/ 38100 h 114300"/>
                  <a:gd name="connsiteX4" fmla="*/ 0 w 133350"/>
                  <a:gd name="connsiteY4" fmla="*/ 64770 h 114300"/>
                  <a:gd name="connsiteX5" fmla="*/ 51435 w 133350"/>
                  <a:gd name="connsiteY5" fmla="*/ 1162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14300">
                    <a:moveTo>
                      <a:pt x="140970" y="26670"/>
                    </a:moveTo>
                    <a:lnTo>
                      <a:pt x="114300" y="0"/>
                    </a:lnTo>
                    <a:lnTo>
                      <a:pt x="51435" y="62865"/>
                    </a:lnTo>
                    <a:lnTo>
                      <a:pt x="26670" y="38100"/>
                    </a:lnTo>
                    <a:lnTo>
                      <a:pt x="0" y="64770"/>
                    </a:lnTo>
                    <a:lnTo>
                      <a:pt x="51435" y="116205"/>
                    </a:lnTo>
                    <a:close/>
                  </a:path>
                </a:pathLst>
              </a:custGeom>
              <a:solidFill>
                <a:srgbClr val="48A842"/>
              </a:solidFill>
              <a:ln w="12502" cap="flat">
                <a:solidFill>
                  <a:schemeClr val="bg1"/>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3EBF692B-CCD2-47E3-9F67-337D85CD5FC7}"/>
                  </a:ext>
                  <a:ext uri="{C183D7F6-B498-43B3-948B-1728B52AA6E4}">
                    <adec:decorative xmlns:adec="http://schemas.microsoft.com/office/drawing/2017/decorative" val="1"/>
                  </a:ext>
                </a:extLst>
              </p:cNvPr>
              <p:cNvSpPr/>
              <p:nvPr/>
            </p:nvSpPr>
            <p:spPr>
              <a:xfrm>
                <a:off x="7057889" y="3929614"/>
                <a:ext cx="133350" cy="114300"/>
              </a:xfrm>
              <a:custGeom>
                <a:avLst/>
                <a:gdLst>
                  <a:gd name="connsiteX0" fmla="*/ 140970 w 133350"/>
                  <a:gd name="connsiteY0" fmla="*/ 26670 h 114300"/>
                  <a:gd name="connsiteX1" fmla="*/ 114300 w 133350"/>
                  <a:gd name="connsiteY1" fmla="*/ 0 h 114300"/>
                  <a:gd name="connsiteX2" fmla="*/ 51435 w 133350"/>
                  <a:gd name="connsiteY2" fmla="*/ 62865 h 114300"/>
                  <a:gd name="connsiteX3" fmla="*/ 26670 w 133350"/>
                  <a:gd name="connsiteY3" fmla="*/ 38100 h 114300"/>
                  <a:gd name="connsiteX4" fmla="*/ 0 w 133350"/>
                  <a:gd name="connsiteY4" fmla="*/ 64770 h 114300"/>
                  <a:gd name="connsiteX5" fmla="*/ 51435 w 133350"/>
                  <a:gd name="connsiteY5" fmla="*/ 11620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114300">
                    <a:moveTo>
                      <a:pt x="140970" y="26670"/>
                    </a:moveTo>
                    <a:lnTo>
                      <a:pt x="114300" y="0"/>
                    </a:lnTo>
                    <a:lnTo>
                      <a:pt x="51435" y="62865"/>
                    </a:lnTo>
                    <a:lnTo>
                      <a:pt x="26670" y="38100"/>
                    </a:lnTo>
                    <a:lnTo>
                      <a:pt x="0" y="64770"/>
                    </a:lnTo>
                    <a:lnTo>
                      <a:pt x="51435" y="116205"/>
                    </a:lnTo>
                    <a:close/>
                  </a:path>
                </a:pathLst>
              </a:custGeom>
              <a:solidFill>
                <a:srgbClr val="48A842"/>
              </a:solidFill>
              <a:ln w="12502" cap="flat">
                <a:solidFill>
                  <a:schemeClr val="bg1"/>
                </a:solidFill>
                <a:prstDash val="solid"/>
                <a:miter/>
              </a:ln>
            </p:spPr>
            <p:txBody>
              <a:bodyPr rtlCol="0" anchor="ctr"/>
              <a:lstStyle/>
              <a:p>
                <a:endParaRPr lang="en-GB"/>
              </a:p>
            </p:txBody>
          </p:sp>
        </p:grpSp>
      </p:grpSp>
      <p:sp>
        <p:nvSpPr>
          <p:cNvPr id="7" name="Content Placeholder 6">
            <a:extLst>
              <a:ext uri="{FF2B5EF4-FFF2-40B4-BE49-F238E27FC236}">
                <a16:creationId xmlns:a16="http://schemas.microsoft.com/office/drawing/2014/main" id="{BF151104-2558-4BE1-B3C0-D66A1AB469F0}"/>
              </a:ext>
            </a:extLst>
          </p:cNvPr>
          <p:cNvSpPr>
            <a:spLocks noGrp="1"/>
          </p:cNvSpPr>
          <p:nvPr>
            <p:ph sz="quarter" idx="13"/>
          </p:nvPr>
        </p:nvSpPr>
        <p:spPr>
          <a:xfrm>
            <a:off x="7895921" y="3315086"/>
            <a:ext cx="3745114" cy="89432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rPr>
              <a:t>Final report with evidence based recommendations having consulted industry first</a:t>
            </a:r>
          </a:p>
        </p:txBody>
      </p:sp>
      <p:grpSp>
        <p:nvGrpSpPr>
          <p:cNvPr id="18" name="Group 17">
            <a:extLst>
              <a:ext uri="{FF2B5EF4-FFF2-40B4-BE49-F238E27FC236}">
                <a16:creationId xmlns:a16="http://schemas.microsoft.com/office/drawing/2014/main" id="{91352675-770D-4F06-B470-24F57D65141D}"/>
              </a:ext>
              <a:ext uri="{C183D7F6-B498-43B3-948B-1728B52AA6E4}">
                <adec:decorative xmlns:adec="http://schemas.microsoft.com/office/drawing/2017/decorative" val="1"/>
              </a:ext>
            </a:extLst>
          </p:cNvPr>
          <p:cNvGrpSpPr/>
          <p:nvPr/>
        </p:nvGrpSpPr>
        <p:grpSpPr>
          <a:xfrm>
            <a:off x="6562927" y="4843572"/>
            <a:ext cx="1286224" cy="1286224"/>
            <a:chOff x="6562927" y="4843572"/>
            <a:chExt cx="1286224" cy="1286224"/>
          </a:xfrm>
        </p:grpSpPr>
        <p:grpSp>
          <p:nvGrpSpPr>
            <p:cNvPr id="90" name="Graphic 12" descr="Scales of justice">
              <a:extLst>
                <a:ext uri="{FF2B5EF4-FFF2-40B4-BE49-F238E27FC236}">
                  <a16:creationId xmlns:a16="http://schemas.microsoft.com/office/drawing/2014/main" id="{5839A16F-3FD9-442E-94DB-6A5BEADF81F2}"/>
                </a:ext>
              </a:extLst>
            </p:cNvPr>
            <p:cNvGrpSpPr/>
            <p:nvPr/>
          </p:nvGrpSpPr>
          <p:grpSpPr>
            <a:xfrm>
              <a:off x="6562927" y="4843572"/>
              <a:ext cx="1286224" cy="1286224"/>
              <a:chOff x="6781664" y="4719647"/>
              <a:chExt cx="914400" cy="914400"/>
            </a:xfrm>
            <a:solidFill>
              <a:schemeClr val="bg1"/>
            </a:solidFill>
            <a:effectLst/>
          </p:grpSpPr>
          <p:sp>
            <p:nvSpPr>
              <p:cNvPr id="91" name="Freeform: Shape 90">
                <a:extLst>
                  <a:ext uri="{FF2B5EF4-FFF2-40B4-BE49-F238E27FC236}">
                    <a16:creationId xmlns:a16="http://schemas.microsoft.com/office/drawing/2014/main" id="{EDC73CCA-D89A-4414-85AF-71F26B759BFA}"/>
                  </a:ext>
                  <a:ext uri="{C183D7F6-B498-43B3-948B-1728B52AA6E4}">
                    <adec:decorative xmlns:adec="http://schemas.microsoft.com/office/drawing/2017/decorative" val="1"/>
                  </a:ext>
                </a:extLst>
              </p:cNvPr>
              <p:cNvSpPr/>
              <p:nvPr/>
            </p:nvSpPr>
            <p:spPr>
              <a:xfrm>
                <a:off x="6883581" y="4795847"/>
                <a:ext cx="704850" cy="762000"/>
              </a:xfrm>
              <a:custGeom>
                <a:avLst/>
                <a:gdLst>
                  <a:gd name="connsiteX0" fmla="*/ 355283 w 704850"/>
                  <a:gd name="connsiteY0" fmla="*/ 114300 h 762000"/>
                  <a:gd name="connsiteX1" fmla="*/ 374333 w 704850"/>
                  <a:gd name="connsiteY1" fmla="*/ 133350 h 762000"/>
                  <a:gd name="connsiteX2" fmla="*/ 355283 w 704850"/>
                  <a:gd name="connsiteY2" fmla="*/ 152400 h 762000"/>
                  <a:gd name="connsiteX3" fmla="*/ 336233 w 704850"/>
                  <a:gd name="connsiteY3" fmla="*/ 133350 h 762000"/>
                  <a:gd name="connsiteX4" fmla="*/ 355283 w 704850"/>
                  <a:gd name="connsiteY4" fmla="*/ 114300 h 762000"/>
                  <a:gd name="connsiteX5" fmla="*/ 469583 w 704850"/>
                  <a:gd name="connsiteY5" fmla="*/ 685800 h 762000"/>
                  <a:gd name="connsiteX6" fmla="*/ 450533 w 704850"/>
                  <a:gd name="connsiteY6" fmla="*/ 666750 h 762000"/>
                  <a:gd name="connsiteX7" fmla="*/ 383858 w 704850"/>
                  <a:gd name="connsiteY7" fmla="*/ 666750 h 762000"/>
                  <a:gd name="connsiteX8" fmla="*/ 383858 w 704850"/>
                  <a:gd name="connsiteY8" fmla="*/ 182880 h 762000"/>
                  <a:gd name="connsiteX9" fmla="*/ 404813 w 704850"/>
                  <a:gd name="connsiteY9" fmla="*/ 161925 h 762000"/>
                  <a:gd name="connsiteX10" fmla="*/ 587693 w 704850"/>
                  <a:gd name="connsiteY10" fmla="*/ 161925 h 762000"/>
                  <a:gd name="connsiteX11" fmla="*/ 534353 w 704850"/>
                  <a:gd name="connsiteY11" fmla="*/ 438150 h 762000"/>
                  <a:gd name="connsiteX12" fmla="*/ 573405 w 704850"/>
                  <a:gd name="connsiteY12" fmla="*/ 438150 h 762000"/>
                  <a:gd name="connsiteX13" fmla="*/ 615315 w 704850"/>
                  <a:gd name="connsiteY13" fmla="*/ 220980 h 762000"/>
                  <a:gd name="connsiteX14" fmla="*/ 668655 w 704850"/>
                  <a:gd name="connsiteY14" fmla="*/ 438150 h 762000"/>
                  <a:gd name="connsiteX15" fmla="*/ 707708 w 704850"/>
                  <a:gd name="connsiteY15" fmla="*/ 438150 h 762000"/>
                  <a:gd name="connsiteX16" fmla="*/ 638175 w 704850"/>
                  <a:gd name="connsiteY16" fmla="*/ 161925 h 762000"/>
                  <a:gd name="connsiteX17" fmla="*/ 650558 w 704850"/>
                  <a:gd name="connsiteY17" fmla="*/ 161925 h 762000"/>
                  <a:gd name="connsiteX18" fmla="*/ 679133 w 704850"/>
                  <a:gd name="connsiteY18" fmla="*/ 133350 h 762000"/>
                  <a:gd name="connsiteX19" fmla="*/ 650558 w 704850"/>
                  <a:gd name="connsiteY19" fmla="*/ 104775 h 762000"/>
                  <a:gd name="connsiteX20" fmla="*/ 404813 w 704850"/>
                  <a:gd name="connsiteY20" fmla="*/ 104775 h 762000"/>
                  <a:gd name="connsiteX21" fmla="*/ 383858 w 704850"/>
                  <a:gd name="connsiteY21" fmla="*/ 83820 h 762000"/>
                  <a:gd name="connsiteX22" fmla="*/ 383858 w 704850"/>
                  <a:gd name="connsiteY22" fmla="*/ 28575 h 762000"/>
                  <a:gd name="connsiteX23" fmla="*/ 355283 w 704850"/>
                  <a:gd name="connsiteY23" fmla="*/ 0 h 762000"/>
                  <a:gd name="connsiteX24" fmla="*/ 326708 w 704850"/>
                  <a:gd name="connsiteY24" fmla="*/ 28575 h 762000"/>
                  <a:gd name="connsiteX25" fmla="*/ 326708 w 704850"/>
                  <a:gd name="connsiteY25" fmla="*/ 83820 h 762000"/>
                  <a:gd name="connsiteX26" fmla="*/ 305753 w 704850"/>
                  <a:gd name="connsiteY26" fmla="*/ 104775 h 762000"/>
                  <a:gd name="connsiteX27" fmla="*/ 60008 w 704850"/>
                  <a:gd name="connsiteY27" fmla="*/ 104775 h 762000"/>
                  <a:gd name="connsiteX28" fmla="*/ 31433 w 704850"/>
                  <a:gd name="connsiteY28" fmla="*/ 133350 h 762000"/>
                  <a:gd name="connsiteX29" fmla="*/ 54293 w 704850"/>
                  <a:gd name="connsiteY29" fmla="*/ 160973 h 762000"/>
                  <a:gd name="connsiteX30" fmla="*/ 0 w 704850"/>
                  <a:gd name="connsiteY30" fmla="*/ 438150 h 762000"/>
                  <a:gd name="connsiteX31" fmla="*/ 39053 w 704850"/>
                  <a:gd name="connsiteY31" fmla="*/ 438150 h 762000"/>
                  <a:gd name="connsiteX32" fmla="*/ 80963 w 704850"/>
                  <a:gd name="connsiteY32" fmla="*/ 220980 h 762000"/>
                  <a:gd name="connsiteX33" fmla="*/ 135255 w 704850"/>
                  <a:gd name="connsiteY33" fmla="*/ 438150 h 762000"/>
                  <a:gd name="connsiteX34" fmla="*/ 174308 w 704850"/>
                  <a:gd name="connsiteY34" fmla="*/ 438150 h 762000"/>
                  <a:gd name="connsiteX35" fmla="*/ 104775 w 704850"/>
                  <a:gd name="connsiteY35" fmla="*/ 161925 h 762000"/>
                  <a:gd name="connsiteX36" fmla="*/ 304800 w 704850"/>
                  <a:gd name="connsiteY36" fmla="*/ 161925 h 762000"/>
                  <a:gd name="connsiteX37" fmla="*/ 325755 w 704850"/>
                  <a:gd name="connsiteY37" fmla="*/ 182880 h 762000"/>
                  <a:gd name="connsiteX38" fmla="*/ 325755 w 704850"/>
                  <a:gd name="connsiteY38" fmla="*/ 666750 h 762000"/>
                  <a:gd name="connsiteX39" fmla="*/ 259080 w 704850"/>
                  <a:gd name="connsiteY39" fmla="*/ 666750 h 762000"/>
                  <a:gd name="connsiteX40" fmla="*/ 240030 w 704850"/>
                  <a:gd name="connsiteY40" fmla="*/ 685800 h 762000"/>
                  <a:gd name="connsiteX41" fmla="*/ 240030 w 704850"/>
                  <a:gd name="connsiteY41" fmla="*/ 704850 h 762000"/>
                  <a:gd name="connsiteX42" fmla="*/ 126683 w 704850"/>
                  <a:gd name="connsiteY42" fmla="*/ 704850 h 762000"/>
                  <a:gd name="connsiteX43" fmla="*/ 126683 w 704850"/>
                  <a:gd name="connsiteY43" fmla="*/ 762000 h 762000"/>
                  <a:gd name="connsiteX44" fmla="*/ 583883 w 704850"/>
                  <a:gd name="connsiteY44" fmla="*/ 762000 h 762000"/>
                  <a:gd name="connsiteX45" fmla="*/ 583883 w 704850"/>
                  <a:gd name="connsiteY45" fmla="*/ 704850 h 762000"/>
                  <a:gd name="connsiteX46" fmla="*/ 469583 w 704850"/>
                  <a:gd name="connsiteY46" fmla="*/ 704850 h 762000"/>
                  <a:gd name="connsiteX47" fmla="*/ 469583 w 704850"/>
                  <a:gd name="connsiteY47" fmla="*/ 6858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4850" h="762000">
                    <a:moveTo>
                      <a:pt x="355283" y="114300"/>
                    </a:moveTo>
                    <a:cubicBezTo>
                      <a:pt x="365760" y="114300"/>
                      <a:pt x="374333" y="122873"/>
                      <a:pt x="374333" y="133350"/>
                    </a:cubicBezTo>
                    <a:cubicBezTo>
                      <a:pt x="374333" y="143828"/>
                      <a:pt x="365760" y="152400"/>
                      <a:pt x="355283" y="152400"/>
                    </a:cubicBezTo>
                    <a:cubicBezTo>
                      <a:pt x="344805" y="152400"/>
                      <a:pt x="336233" y="143828"/>
                      <a:pt x="336233" y="133350"/>
                    </a:cubicBezTo>
                    <a:cubicBezTo>
                      <a:pt x="336233" y="122873"/>
                      <a:pt x="344805" y="114300"/>
                      <a:pt x="355283" y="114300"/>
                    </a:cubicBezTo>
                    <a:close/>
                    <a:moveTo>
                      <a:pt x="469583" y="685800"/>
                    </a:moveTo>
                    <a:cubicBezTo>
                      <a:pt x="469583" y="675323"/>
                      <a:pt x="461010" y="666750"/>
                      <a:pt x="450533" y="666750"/>
                    </a:cubicBezTo>
                    <a:lnTo>
                      <a:pt x="383858" y="666750"/>
                    </a:lnTo>
                    <a:lnTo>
                      <a:pt x="383858" y="182880"/>
                    </a:lnTo>
                    <a:cubicBezTo>
                      <a:pt x="392430" y="178118"/>
                      <a:pt x="400050" y="170498"/>
                      <a:pt x="404813" y="161925"/>
                    </a:cubicBezTo>
                    <a:lnTo>
                      <a:pt x="587693" y="161925"/>
                    </a:lnTo>
                    <a:lnTo>
                      <a:pt x="534353" y="438150"/>
                    </a:lnTo>
                    <a:lnTo>
                      <a:pt x="573405" y="438150"/>
                    </a:lnTo>
                    <a:lnTo>
                      <a:pt x="615315" y="220980"/>
                    </a:lnTo>
                    <a:lnTo>
                      <a:pt x="668655" y="438150"/>
                    </a:lnTo>
                    <a:lnTo>
                      <a:pt x="707708" y="438150"/>
                    </a:lnTo>
                    <a:lnTo>
                      <a:pt x="638175" y="161925"/>
                    </a:lnTo>
                    <a:lnTo>
                      <a:pt x="650558" y="161925"/>
                    </a:lnTo>
                    <a:cubicBezTo>
                      <a:pt x="666750" y="161925"/>
                      <a:pt x="679133" y="149543"/>
                      <a:pt x="679133" y="133350"/>
                    </a:cubicBezTo>
                    <a:cubicBezTo>
                      <a:pt x="679133" y="117157"/>
                      <a:pt x="666750" y="104775"/>
                      <a:pt x="650558" y="104775"/>
                    </a:cubicBezTo>
                    <a:lnTo>
                      <a:pt x="404813" y="104775"/>
                    </a:lnTo>
                    <a:cubicBezTo>
                      <a:pt x="400050" y="96203"/>
                      <a:pt x="392430" y="88582"/>
                      <a:pt x="383858" y="83820"/>
                    </a:cubicBezTo>
                    <a:lnTo>
                      <a:pt x="383858" y="28575"/>
                    </a:lnTo>
                    <a:cubicBezTo>
                      <a:pt x="383858" y="12383"/>
                      <a:pt x="371475" y="0"/>
                      <a:pt x="355283" y="0"/>
                    </a:cubicBezTo>
                    <a:cubicBezTo>
                      <a:pt x="339090" y="0"/>
                      <a:pt x="326708" y="12383"/>
                      <a:pt x="326708" y="28575"/>
                    </a:cubicBezTo>
                    <a:lnTo>
                      <a:pt x="326708" y="83820"/>
                    </a:lnTo>
                    <a:cubicBezTo>
                      <a:pt x="318135" y="88582"/>
                      <a:pt x="310515" y="96203"/>
                      <a:pt x="305753" y="104775"/>
                    </a:cubicBezTo>
                    <a:lnTo>
                      <a:pt x="60008" y="104775"/>
                    </a:lnTo>
                    <a:cubicBezTo>
                      <a:pt x="43815" y="104775"/>
                      <a:pt x="31433" y="117157"/>
                      <a:pt x="31433" y="133350"/>
                    </a:cubicBezTo>
                    <a:cubicBezTo>
                      <a:pt x="31433" y="146685"/>
                      <a:pt x="40958" y="159068"/>
                      <a:pt x="54293" y="160973"/>
                    </a:cubicBezTo>
                    <a:lnTo>
                      <a:pt x="0" y="438150"/>
                    </a:lnTo>
                    <a:lnTo>
                      <a:pt x="39053" y="438150"/>
                    </a:lnTo>
                    <a:lnTo>
                      <a:pt x="80963" y="220980"/>
                    </a:lnTo>
                    <a:lnTo>
                      <a:pt x="135255" y="438150"/>
                    </a:lnTo>
                    <a:lnTo>
                      <a:pt x="174308" y="438150"/>
                    </a:lnTo>
                    <a:lnTo>
                      <a:pt x="104775" y="161925"/>
                    </a:lnTo>
                    <a:lnTo>
                      <a:pt x="304800" y="161925"/>
                    </a:lnTo>
                    <a:cubicBezTo>
                      <a:pt x="309563" y="170498"/>
                      <a:pt x="317183" y="178118"/>
                      <a:pt x="325755" y="182880"/>
                    </a:cubicBezTo>
                    <a:lnTo>
                      <a:pt x="325755" y="666750"/>
                    </a:lnTo>
                    <a:lnTo>
                      <a:pt x="259080" y="666750"/>
                    </a:lnTo>
                    <a:cubicBezTo>
                      <a:pt x="248603" y="666750"/>
                      <a:pt x="240030" y="675323"/>
                      <a:pt x="240030" y="685800"/>
                    </a:cubicBezTo>
                    <a:lnTo>
                      <a:pt x="240030" y="704850"/>
                    </a:lnTo>
                    <a:lnTo>
                      <a:pt x="126683" y="704850"/>
                    </a:lnTo>
                    <a:lnTo>
                      <a:pt x="126683" y="762000"/>
                    </a:lnTo>
                    <a:lnTo>
                      <a:pt x="583883" y="762000"/>
                    </a:lnTo>
                    <a:lnTo>
                      <a:pt x="583883" y="704850"/>
                    </a:lnTo>
                    <a:lnTo>
                      <a:pt x="469583" y="704850"/>
                    </a:lnTo>
                    <a:lnTo>
                      <a:pt x="469583" y="685800"/>
                    </a:lnTo>
                    <a:close/>
                  </a:path>
                </a:pathLst>
              </a:custGeom>
              <a:grpFill/>
              <a:ln w="177800"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91">
                <a:extLst>
                  <a:ext uri="{FF2B5EF4-FFF2-40B4-BE49-F238E27FC236}">
                    <a16:creationId xmlns:a16="http://schemas.microsoft.com/office/drawing/2014/main" id="{6C9EE91F-BB58-4CEA-A32B-B6FDD461DD9E}"/>
                  </a:ext>
                  <a:ext uri="{C183D7F6-B498-43B3-948B-1728B52AA6E4}">
                    <adec:decorative xmlns:adec="http://schemas.microsoft.com/office/drawing/2017/decorative" val="1"/>
                  </a:ext>
                </a:extLst>
              </p:cNvPr>
              <p:cNvSpPr/>
              <p:nvPr/>
            </p:nvSpPr>
            <p:spPr>
              <a:xfrm>
                <a:off x="6857864" y="5262572"/>
                <a:ext cx="228600" cy="57150"/>
              </a:xfrm>
              <a:custGeom>
                <a:avLst/>
                <a:gdLst>
                  <a:gd name="connsiteX0" fmla="*/ 228600 w 228600"/>
                  <a:gd name="connsiteY0" fmla="*/ 0 h 57150"/>
                  <a:gd name="connsiteX1" fmla="*/ 0 w 228600"/>
                  <a:gd name="connsiteY1" fmla="*/ 0 h 57150"/>
                  <a:gd name="connsiteX2" fmla="*/ 114300 w 228600"/>
                  <a:gd name="connsiteY2" fmla="*/ 57150 h 57150"/>
                  <a:gd name="connsiteX3" fmla="*/ 22860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228600" y="0"/>
                    </a:moveTo>
                    <a:lnTo>
                      <a:pt x="0" y="0"/>
                    </a:lnTo>
                    <a:cubicBezTo>
                      <a:pt x="0" y="31432"/>
                      <a:pt x="51435" y="57150"/>
                      <a:pt x="114300" y="57150"/>
                    </a:cubicBezTo>
                    <a:cubicBezTo>
                      <a:pt x="177165" y="57150"/>
                      <a:pt x="228600" y="31432"/>
                      <a:pt x="228600" y="0"/>
                    </a:cubicBezTo>
                    <a:close/>
                  </a:path>
                </a:pathLst>
              </a:custGeom>
              <a:grpFill/>
              <a:ln w="177800"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92">
                <a:extLst>
                  <a:ext uri="{FF2B5EF4-FFF2-40B4-BE49-F238E27FC236}">
                    <a16:creationId xmlns:a16="http://schemas.microsoft.com/office/drawing/2014/main" id="{6022EC46-6FD4-4887-9B41-6CBEC77E37BC}"/>
                  </a:ext>
                  <a:ext uri="{C183D7F6-B498-43B3-948B-1728B52AA6E4}">
                    <adec:decorative xmlns:adec="http://schemas.microsoft.com/office/drawing/2017/decorative" val="1"/>
                  </a:ext>
                </a:extLst>
              </p:cNvPr>
              <p:cNvSpPr/>
              <p:nvPr/>
            </p:nvSpPr>
            <p:spPr>
              <a:xfrm>
                <a:off x="7391264" y="5262572"/>
                <a:ext cx="228600" cy="57150"/>
              </a:xfrm>
              <a:custGeom>
                <a:avLst/>
                <a:gdLst>
                  <a:gd name="connsiteX0" fmla="*/ 0 w 228600"/>
                  <a:gd name="connsiteY0" fmla="*/ 0 h 57150"/>
                  <a:gd name="connsiteX1" fmla="*/ 114300 w 228600"/>
                  <a:gd name="connsiteY1" fmla="*/ 57150 h 57150"/>
                  <a:gd name="connsiteX2" fmla="*/ 228600 w 228600"/>
                  <a:gd name="connsiteY2" fmla="*/ 0 h 57150"/>
                  <a:gd name="connsiteX3" fmla="*/ 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0" y="0"/>
                    </a:moveTo>
                    <a:cubicBezTo>
                      <a:pt x="0" y="31432"/>
                      <a:pt x="51435" y="57150"/>
                      <a:pt x="114300" y="57150"/>
                    </a:cubicBezTo>
                    <a:cubicBezTo>
                      <a:pt x="177165" y="57150"/>
                      <a:pt x="228600" y="31432"/>
                      <a:pt x="228600" y="0"/>
                    </a:cubicBezTo>
                    <a:lnTo>
                      <a:pt x="0" y="0"/>
                    </a:lnTo>
                    <a:close/>
                  </a:path>
                </a:pathLst>
              </a:custGeom>
              <a:grpFill/>
              <a:ln w="177800"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99" name="Graphic 12" descr="Scales of justice">
              <a:extLst>
                <a:ext uri="{FF2B5EF4-FFF2-40B4-BE49-F238E27FC236}">
                  <a16:creationId xmlns:a16="http://schemas.microsoft.com/office/drawing/2014/main" id="{98B006DD-BCE3-40FD-B783-6874FB117F30}"/>
                </a:ext>
              </a:extLst>
            </p:cNvPr>
            <p:cNvGrpSpPr/>
            <p:nvPr/>
          </p:nvGrpSpPr>
          <p:grpSpPr>
            <a:xfrm>
              <a:off x="6562927" y="4843572"/>
              <a:ext cx="1286224" cy="1286224"/>
              <a:chOff x="6781664" y="4719647"/>
              <a:chExt cx="914400" cy="914400"/>
            </a:xfrm>
            <a:gradFill flip="none" rotWithShape="1">
              <a:gsLst>
                <a:gs pos="0">
                  <a:srgbClr val="0065A2"/>
                </a:gs>
                <a:gs pos="100000">
                  <a:srgbClr val="00AEEF"/>
                </a:gs>
              </a:gsLst>
              <a:lin ang="18900000" scaled="1"/>
              <a:tileRect/>
            </a:gradFill>
            <a:effectLst/>
          </p:grpSpPr>
          <p:sp>
            <p:nvSpPr>
              <p:cNvPr id="100" name="Freeform: Shape 99">
                <a:extLst>
                  <a:ext uri="{FF2B5EF4-FFF2-40B4-BE49-F238E27FC236}">
                    <a16:creationId xmlns:a16="http://schemas.microsoft.com/office/drawing/2014/main" id="{78A6E505-EC56-4348-9D64-C7DF00DAC305}"/>
                  </a:ext>
                  <a:ext uri="{C183D7F6-B498-43B3-948B-1728B52AA6E4}">
                    <adec:decorative xmlns:adec="http://schemas.microsoft.com/office/drawing/2017/decorative" val="1"/>
                  </a:ext>
                </a:extLst>
              </p:cNvPr>
              <p:cNvSpPr/>
              <p:nvPr/>
            </p:nvSpPr>
            <p:spPr>
              <a:xfrm>
                <a:off x="6883581" y="4795847"/>
                <a:ext cx="704850" cy="762000"/>
              </a:xfrm>
              <a:custGeom>
                <a:avLst/>
                <a:gdLst>
                  <a:gd name="connsiteX0" fmla="*/ 355283 w 704850"/>
                  <a:gd name="connsiteY0" fmla="*/ 114300 h 762000"/>
                  <a:gd name="connsiteX1" fmla="*/ 374333 w 704850"/>
                  <a:gd name="connsiteY1" fmla="*/ 133350 h 762000"/>
                  <a:gd name="connsiteX2" fmla="*/ 355283 w 704850"/>
                  <a:gd name="connsiteY2" fmla="*/ 152400 h 762000"/>
                  <a:gd name="connsiteX3" fmla="*/ 336233 w 704850"/>
                  <a:gd name="connsiteY3" fmla="*/ 133350 h 762000"/>
                  <a:gd name="connsiteX4" fmla="*/ 355283 w 704850"/>
                  <a:gd name="connsiteY4" fmla="*/ 114300 h 762000"/>
                  <a:gd name="connsiteX5" fmla="*/ 469583 w 704850"/>
                  <a:gd name="connsiteY5" fmla="*/ 685800 h 762000"/>
                  <a:gd name="connsiteX6" fmla="*/ 450533 w 704850"/>
                  <a:gd name="connsiteY6" fmla="*/ 666750 h 762000"/>
                  <a:gd name="connsiteX7" fmla="*/ 383858 w 704850"/>
                  <a:gd name="connsiteY7" fmla="*/ 666750 h 762000"/>
                  <a:gd name="connsiteX8" fmla="*/ 383858 w 704850"/>
                  <a:gd name="connsiteY8" fmla="*/ 182880 h 762000"/>
                  <a:gd name="connsiteX9" fmla="*/ 404813 w 704850"/>
                  <a:gd name="connsiteY9" fmla="*/ 161925 h 762000"/>
                  <a:gd name="connsiteX10" fmla="*/ 587693 w 704850"/>
                  <a:gd name="connsiteY10" fmla="*/ 161925 h 762000"/>
                  <a:gd name="connsiteX11" fmla="*/ 534353 w 704850"/>
                  <a:gd name="connsiteY11" fmla="*/ 438150 h 762000"/>
                  <a:gd name="connsiteX12" fmla="*/ 573405 w 704850"/>
                  <a:gd name="connsiteY12" fmla="*/ 438150 h 762000"/>
                  <a:gd name="connsiteX13" fmla="*/ 615315 w 704850"/>
                  <a:gd name="connsiteY13" fmla="*/ 220980 h 762000"/>
                  <a:gd name="connsiteX14" fmla="*/ 668655 w 704850"/>
                  <a:gd name="connsiteY14" fmla="*/ 438150 h 762000"/>
                  <a:gd name="connsiteX15" fmla="*/ 707708 w 704850"/>
                  <a:gd name="connsiteY15" fmla="*/ 438150 h 762000"/>
                  <a:gd name="connsiteX16" fmla="*/ 638175 w 704850"/>
                  <a:gd name="connsiteY16" fmla="*/ 161925 h 762000"/>
                  <a:gd name="connsiteX17" fmla="*/ 650558 w 704850"/>
                  <a:gd name="connsiteY17" fmla="*/ 161925 h 762000"/>
                  <a:gd name="connsiteX18" fmla="*/ 679133 w 704850"/>
                  <a:gd name="connsiteY18" fmla="*/ 133350 h 762000"/>
                  <a:gd name="connsiteX19" fmla="*/ 650558 w 704850"/>
                  <a:gd name="connsiteY19" fmla="*/ 104775 h 762000"/>
                  <a:gd name="connsiteX20" fmla="*/ 404813 w 704850"/>
                  <a:gd name="connsiteY20" fmla="*/ 104775 h 762000"/>
                  <a:gd name="connsiteX21" fmla="*/ 383858 w 704850"/>
                  <a:gd name="connsiteY21" fmla="*/ 83820 h 762000"/>
                  <a:gd name="connsiteX22" fmla="*/ 383858 w 704850"/>
                  <a:gd name="connsiteY22" fmla="*/ 28575 h 762000"/>
                  <a:gd name="connsiteX23" fmla="*/ 355283 w 704850"/>
                  <a:gd name="connsiteY23" fmla="*/ 0 h 762000"/>
                  <a:gd name="connsiteX24" fmla="*/ 326708 w 704850"/>
                  <a:gd name="connsiteY24" fmla="*/ 28575 h 762000"/>
                  <a:gd name="connsiteX25" fmla="*/ 326708 w 704850"/>
                  <a:gd name="connsiteY25" fmla="*/ 83820 h 762000"/>
                  <a:gd name="connsiteX26" fmla="*/ 305753 w 704850"/>
                  <a:gd name="connsiteY26" fmla="*/ 104775 h 762000"/>
                  <a:gd name="connsiteX27" fmla="*/ 60008 w 704850"/>
                  <a:gd name="connsiteY27" fmla="*/ 104775 h 762000"/>
                  <a:gd name="connsiteX28" fmla="*/ 31433 w 704850"/>
                  <a:gd name="connsiteY28" fmla="*/ 133350 h 762000"/>
                  <a:gd name="connsiteX29" fmla="*/ 54293 w 704850"/>
                  <a:gd name="connsiteY29" fmla="*/ 160973 h 762000"/>
                  <a:gd name="connsiteX30" fmla="*/ 0 w 704850"/>
                  <a:gd name="connsiteY30" fmla="*/ 438150 h 762000"/>
                  <a:gd name="connsiteX31" fmla="*/ 39053 w 704850"/>
                  <a:gd name="connsiteY31" fmla="*/ 438150 h 762000"/>
                  <a:gd name="connsiteX32" fmla="*/ 80963 w 704850"/>
                  <a:gd name="connsiteY32" fmla="*/ 220980 h 762000"/>
                  <a:gd name="connsiteX33" fmla="*/ 135255 w 704850"/>
                  <a:gd name="connsiteY33" fmla="*/ 438150 h 762000"/>
                  <a:gd name="connsiteX34" fmla="*/ 174308 w 704850"/>
                  <a:gd name="connsiteY34" fmla="*/ 438150 h 762000"/>
                  <a:gd name="connsiteX35" fmla="*/ 104775 w 704850"/>
                  <a:gd name="connsiteY35" fmla="*/ 161925 h 762000"/>
                  <a:gd name="connsiteX36" fmla="*/ 304800 w 704850"/>
                  <a:gd name="connsiteY36" fmla="*/ 161925 h 762000"/>
                  <a:gd name="connsiteX37" fmla="*/ 325755 w 704850"/>
                  <a:gd name="connsiteY37" fmla="*/ 182880 h 762000"/>
                  <a:gd name="connsiteX38" fmla="*/ 325755 w 704850"/>
                  <a:gd name="connsiteY38" fmla="*/ 666750 h 762000"/>
                  <a:gd name="connsiteX39" fmla="*/ 259080 w 704850"/>
                  <a:gd name="connsiteY39" fmla="*/ 666750 h 762000"/>
                  <a:gd name="connsiteX40" fmla="*/ 240030 w 704850"/>
                  <a:gd name="connsiteY40" fmla="*/ 685800 h 762000"/>
                  <a:gd name="connsiteX41" fmla="*/ 240030 w 704850"/>
                  <a:gd name="connsiteY41" fmla="*/ 704850 h 762000"/>
                  <a:gd name="connsiteX42" fmla="*/ 126683 w 704850"/>
                  <a:gd name="connsiteY42" fmla="*/ 704850 h 762000"/>
                  <a:gd name="connsiteX43" fmla="*/ 126683 w 704850"/>
                  <a:gd name="connsiteY43" fmla="*/ 762000 h 762000"/>
                  <a:gd name="connsiteX44" fmla="*/ 583883 w 704850"/>
                  <a:gd name="connsiteY44" fmla="*/ 762000 h 762000"/>
                  <a:gd name="connsiteX45" fmla="*/ 583883 w 704850"/>
                  <a:gd name="connsiteY45" fmla="*/ 704850 h 762000"/>
                  <a:gd name="connsiteX46" fmla="*/ 469583 w 704850"/>
                  <a:gd name="connsiteY46" fmla="*/ 704850 h 762000"/>
                  <a:gd name="connsiteX47" fmla="*/ 469583 w 704850"/>
                  <a:gd name="connsiteY47" fmla="*/ 6858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4850" h="762000">
                    <a:moveTo>
                      <a:pt x="355283" y="114300"/>
                    </a:moveTo>
                    <a:cubicBezTo>
                      <a:pt x="365760" y="114300"/>
                      <a:pt x="374333" y="122873"/>
                      <a:pt x="374333" y="133350"/>
                    </a:cubicBezTo>
                    <a:cubicBezTo>
                      <a:pt x="374333" y="143828"/>
                      <a:pt x="365760" y="152400"/>
                      <a:pt x="355283" y="152400"/>
                    </a:cubicBezTo>
                    <a:cubicBezTo>
                      <a:pt x="344805" y="152400"/>
                      <a:pt x="336233" y="143828"/>
                      <a:pt x="336233" y="133350"/>
                    </a:cubicBezTo>
                    <a:cubicBezTo>
                      <a:pt x="336233" y="122873"/>
                      <a:pt x="344805" y="114300"/>
                      <a:pt x="355283" y="114300"/>
                    </a:cubicBezTo>
                    <a:close/>
                    <a:moveTo>
                      <a:pt x="469583" y="685800"/>
                    </a:moveTo>
                    <a:cubicBezTo>
                      <a:pt x="469583" y="675323"/>
                      <a:pt x="461010" y="666750"/>
                      <a:pt x="450533" y="666750"/>
                    </a:cubicBezTo>
                    <a:lnTo>
                      <a:pt x="383858" y="666750"/>
                    </a:lnTo>
                    <a:lnTo>
                      <a:pt x="383858" y="182880"/>
                    </a:lnTo>
                    <a:cubicBezTo>
                      <a:pt x="392430" y="178118"/>
                      <a:pt x="400050" y="170498"/>
                      <a:pt x="404813" y="161925"/>
                    </a:cubicBezTo>
                    <a:lnTo>
                      <a:pt x="587693" y="161925"/>
                    </a:lnTo>
                    <a:lnTo>
                      <a:pt x="534353" y="438150"/>
                    </a:lnTo>
                    <a:lnTo>
                      <a:pt x="573405" y="438150"/>
                    </a:lnTo>
                    <a:lnTo>
                      <a:pt x="615315" y="220980"/>
                    </a:lnTo>
                    <a:lnTo>
                      <a:pt x="668655" y="438150"/>
                    </a:lnTo>
                    <a:lnTo>
                      <a:pt x="707708" y="438150"/>
                    </a:lnTo>
                    <a:lnTo>
                      <a:pt x="638175" y="161925"/>
                    </a:lnTo>
                    <a:lnTo>
                      <a:pt x="650558" y="161925"/>
                    </a:lnTo>
                    <a:cubicBezTo>
                      <a:pt x="666750" y="161925"/>
                      <a:pt x="679133" y="149543"/>
                      <a:pt x="679133" y="133350"/>
                    </a:cubicBezTo>
                    <a:cubicBezTo>
                      <a:pt x="679133" y="117157"/>
                      <a:pt x="666750" y="104775"/>
                      <a:pt x="650558" y="104775"/>
                    </a:cubicBezTo>
                    <a:lnTo>
                      <a:pt x="404813" y="104775"/>
                    </a:lnTo>
                    <a:cubicBezTo>
                      <a:pt x="400050" y="96203"/>
                      <a:pt x="392430" y="88582"/>
                      <a:pt x="383858" y="83820"/>
                    </a:cubicBezTo>
                    <a:lnTo>
                      <a:pt x="383858" y="28575"/>
                    </a:lnTo>
                    <a:cubicBezTo>
                      <a:pt x="383858" y="12383"/>
                      <a:pt x="371475" y="0"/>
                      <a:pt x="355283" y="0"/>
                    </a:cubicBezTo>
                    <a:cubicBezTo>
                      <a:pt x="339090" y="0"/>
                      <a:pt x="326708" y="12383"/>
                      <a:pt x="326708" y="28575"/>
                    </a:cubicBezTo>
                    <a:lnTo>
                      <a:pt x="326708" y="83820"/>
                    </a:lnTo>
                    <a:cubicBezTo>
                      <a:pt x="318135" y="88582"/>
                      <a:pt x="310515" y="96203"/>
                      <a:pt x="305753" y="104775"/>
                    </a:cubicBezTo>
                    <a:lnTo>
                      <a:pt x="60008" y="104775"/>
                    </a:lnTo>
                    <a:cubicBezTo>
                      <a:pt x="43815" y="104775"/>
                      <a:pt x="31433" y="117157"/>
                      <a:pt x="31433" y="133350"/>
                    </a:cubicBezTo>
                    <a:cubicBezTo>
                      <a:pt x="31433" y="146685"/>
                      <a:pt x="40958" y="159068"/>
                      <a:pt x="54293" y="160973"/>
                    </a:cubicBezTo>
                    <a:lnTo>
                      <a:pt x="0" y="438150"/>
                    </a:lnTo>
                    <a:lnTo>
                      <a:pt x="39053" y="438150"/>
                    </a:lnTo>
                    <a:lnTo>
                      <a:pt x="80963" y="220980"/>
                    </a:lnTo>
                    <a:lnTo>
                      <a:pt x="135255" y="438150"/>
                    </a:lnTo>
                    <a:lnTo>
                      <a:pt x="174308" y="438150"/>
                    </a:lnTo>
                    <a:lnTo>
                      <a:pt x="104775" y="161925"/>
                    </a:lnTo>
                    <a:lnTo>
                      <a:pt x="304800" y="161925"/>
                    </a:lnTo>
                    <a:cubicBezTo>
                      <a:pt x="309563" y="170498"/>
                      <a:pt x="317183" y="178118"/>
                      <a:pt x="325755" y="182880"/>
                    </a:cubicBezTo>
                    <a:lnTo>
                      <a:pt x="325755" y="666750"/>
                    </a:lnTo>
                    <a:lnTo>
                      <a:pt x="259080" y="666750"/>
                    </a:lnTo>
                    <a:cubicBezTo>
                      <a:pt x="248603" y="666750"/>
                      <a:pt x="240030" y="675323"/>
                      <a:pt x="240030" y="685800"/>
                    </a:cubicBezTo>
                    <a:lnTo>
                      <a:pt x="240030" y="704850"/>
                    </a:lnTo>
                    <a:lnTo>
                      <a:pt x="126683" y="704850"/>
                    </a:lnTo>
                    <a:lnTo>
                      <a:pt x="126683" y="762000"/>
                    </a:lnTo>
                    <a:lnTo>
                      <a:pt x="583883" y="762000"/>
                    </a:lnTo>
                    <a:lnTo>
                      <a:pt x="583883" y="704850"/>
                    </a:lnTo>
                    <a:lnTo>
                      <a:pt x="469583" y="704850"/>
                    </a:lnTo>
                    <a:lnTo>
                      <a:pt x="469583" y="685800"/>
                    </a:lnTo>
                    <a:close/>
                  </a:path>
                </a:pathLst>
              </a:custGeom>
              <a:grpFill/>
              <a:ln w="12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100">
                <a:extLst>
                  <a:ext uri="{FF2B5EF4-FFF2-40B4-BE49-F238E27FC236}">
                    <a16:creationId xmlns:a16="http://schemas.microsoft.com/office/drawing/2014/main" id="{E95509F7-023D-4571-B42B-22F61F8D445A}"/>
                  </a:ext>
                  <a:ext uri="{C183D7F6-B498-43B3-948B-1728B52AA6E4}">
                    <adec:decorative xmlns:adec="http://schemas.microsoft.com/office/drawing/2017/decorative" val="1"/>
                  </a:ext>
                </a:extLst>
              </p:cNvPr>
              <p:cNvSpPr/>
              <p:nvPr/>
            </p:nvSpPr>
            <p:spPr>
              <a:xfrm>
                <a:off x="6857864" y="5262572"/>
                <a:ext cx="228600" cy="57150"/>
              </a:xfrm>
              <a:custGeom>
                <a:avLst/>
                <a:gdLst>
                  <a:gd name="connsiteX0" fmla="*/ 228600 w 228600"/>
                  <a:gd name="connsiteY0" fmla="*/ 0 h 57150"/>
                  <a:gd name="connsiteX1" fmla="*/ 0 w 228600"/>
                  <a:gd name="connsiteY1" fmla="*/ 0 h 57150"/>
                  <a:gd name="connsiteX2" fmla="*/ 114300 w 228600"/>
                  <a:gd name="connsiteY2" fmla="*/ 57150 h 57150"/>
                  <a:gd name="connsiteX3" fmla="*/ 22860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228600" y="0"/>
                    </a:moveTo>
                    <a:lnTo>
                      <a:pt x="0" y="0"/>
                    </a:lnTo>
                    <a:cubicBezTo>
                      <a:pt x="0" y="31432"/>
                      <a:pt x="51435" y="57150"/>
                      <a:pt x="114300" y="57150"/>
                    </a:cubicBezTo>
                    <a:cubicBezTo>
                      <a:pt x="177165" y="57150"/>
                      <a:pt x="228600" y="31432"/>
                      <a:pt x="228600" y="0"/>
                    </a:cubicBezTo>
                    <a:close/>
                  </a:path>
                </a:pathLst>
              </a:custGeom>
              <a:grpFill/>
              <a:ln w="12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101">
                <a:extLst>
                  <a:ext uri="{FF2B5EF4-FFF2-40B4-BE49-F238E27FC236}">
                    <a16:creationId xmlns:a16="http://schemas.microsoft.com/office/drawing/2014/main" id="{27E86767-7065-4912-998C-A17CE45402C1}"/>
                  </a:ext>
                  <a:ext uri="{C183D7F6-B498-43B3-948B-1728B52AA6E4}">
                    <adec:decorative xmlns:adec="http://schemas.microsoft.com/office/drawing/2017/decorative" val="1"/>
                  </a:ext>
                </a:extLst>
              </p:cNvPr>
              <p:cNvSpPr/>
              <p:nvPr/>
            </p:nvSpPr>
            <p:spPr>
              <a:xfrm>
                <a:off x="7391264" y="5262572"/>
                <a:ext cx="228600" cy="57150"/>
              </a:xfrm>
              <a:custGeom>
                <a:avLst/>
                <a:gdLst>
                  <a:gd name="connsiteX0" fmla="*/ 0 w 228600"/>
                  <a:gd name="connsiteY0" fmla="*/ 0 h 57150"/>
                  <a:gd name="connsiteX1" fmla="*/ 114300 w 228600"/>
                  <a:gd name="connsiteY1" fmla="*/ 57150 h 57150"/>
                  <a:gd name="connsiteX2" fmla="*/ 228600 w 228600"/>
                  <a:gd name="connsiteY2" fmla="*/ 0 h 57150"/>
                  <a:gd name="connsiteX3" fmla="*/ 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0" y="0"/>
                    </a:moveTo>
                    <a:cubicBezTo>
                      <a:pt x="0" y="31432"/>
                      <a:pt x="51435" y="57150"/>
                      <a:pt x="114300" y="57150"/>
                    </a:cubicBezTo>
                    <a:cubicBezTo>
                      <a:pt x="177165" y="57150"/>
                      <a:pt x="228600" y="31432"/>
                      <a:pt x="228600" y="0"/>
                    </a:cubicBezTo>
                    <a:lnTo>
                      <a:pt x="0" y="0"/>
                    </a:lnTo>
                    <a:close/>
                  </a:path>
                </a:pathLst>
              </a:custGeom>
              <a:grpFill/>
              <a:ln w="1250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1" name="Content Placeholder 10">
            <a:extLst>
              <a:ext uri="{FF2B5EF4-FFF2-40B4-BE49-F238E27FC236}">
                <a16:creationId xmlns:a16="http://schemas.microsoft.com/office/drawing/2014/main" id="{C908BB7F-DAB5-44D4-B109-918062FBE21F}"/>
              </a:ext>
            </a:extLst>
          </p:cNvPr>
          <p:cNvSpPr>
            <a:spLocks noGrp="1"/>
          </p:cNvSpPr>
          <p:nvPr>
            <p:ph sz="quarter" idx="15"/>
          </p:nvPr>
        </p:nvSpPr>
        <p:spPr>
          <a:xfrm>
            <a:off x="7896663" y="4978482"/>
            <a:ext cx="3880749" cy="1084431"/>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65A2"/>
                </a:solidFill>
                <a:effectLst/>
                <a:uLnTx/>
                <a:uFillTx/>
                <a:latin typeface="Arial" panose="020B0604020202020204" pitchFamily="34" charset="0"/>
                <a:ea typeface="+mn-ea"/>
                <a:cs typeface="Arial" panose="020B0604020202020204" pitchFamily="34" charset="0"/>
              </a:rPr>
              <a:t>Provides a solid basis for OGA and industry to work on increased education in the most needy and appropriate areas to minimise need for enforcement action</a:t>
            </a:r>
            <a:endParaRPr kumimoji="0" lang="en-GB" sz="1600" b="0" i="0" u="none" strike="noStrike" kern="1200" cap="none" spc="0" normalizeH="0" baseline="0" noProof="0" dirty="0">
              <a:ln>
                <a:noFill/>
              </a:ln>
              <a:solidFill>
                <a:srgbClr val="0065A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6090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793B3C1-C5C6-4018-970D-75358F259F00}"/>
              </a:ext>
            </a:extLst>
          </p:cNvPr>
          <p:cNvSpPr>
            <a:spLocks noGrp="1"/>
          </p:cNvSpPr>
          <p:nvPr>
            <p:ph type="title"/>
          </p:nvPr>
        </p:nvSpPr>
        <p:spPr>
          <a:xfrm>
            <a:off x="720001" y="404569"/>
            <a:ext cx="7604850" cy="685272"/>
          </a:xfrm>
        </p:spPr>
        <p:txBody>
          <a:bodyPr/>
          <a:lstStyle/>
          <a:p>
            <a:r>
              <a:rPr lang="en-GB" dirty="0"/>
              <a:t>Thematic Reviews – OGUK View &amp; Role</a:t>
            </a:r>
          </a:p>
        </p:txBody>
      </p:sp>
      <p:sp>
        <p:nvSpPr>
          <p:cNvPr id="2" name="Content Placeholder 1">
            <a:extLst>
              <a:ext uri="{FF2B5EF4-FFF2-40B4-BE49-F238E27FC236}">
                <a16:creationId xmlns:a16="http://schemas.microsoft.com/office/drawing/2014/main" id="{AE2B479C-279A-479D-BAFA-EDA1568C2A9F}"/>
              </a:ext>
            </a:extLst>
          </p:cNvPr>
          <p:cNvSpPr>
            <a:spLocks noGrp="1"/>
          </p:cNvSpPr>
          <p:nvPr>
            <p:ph sz="quarter" idx="15"/>
          </p:nvPr>
        </p:nvSpPr>
        <p:spPr>
          <a:xfrm>
            <a:off x="1679509" y="1120140"/>
            <a:ext cx="1593850" cy="412750"/>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933" b="1" i="0" u="none" strike="noStrike" kern="1200" cap="none" spc="0" normalizeH="0" baseline="0" noProof="0" dirty="0">
                <a:ln>
                  <a:noFill/>
                </a:ln>
                <a:solidFill>
                  <a:prstClr val="black"/>
                </a:solidFill>
                <a:effectLst/>
                <a:uLnTx/>
                <a:uFillTx/>
                <a:latin typeface="Calibri Light"/>
                <a:ea typeface="+mn-ea"/>
                <a:cs typeface="+mn-cs"/>
              </a:rPr>
              <a:t>Process</a:t>
            </a:r>
          </a:p>
        </p:txBody>
      </p:sp>
      <p:sp>
        <p:nvSpPr>
          <p:cNvPr id="58" name="Text Placeholder 4">
            <a:extLst>
              <a:ext uri="{FF2B5EF4-FFF2-40B4-BE49-F238E27FC236}">
                <a16:creationId xmlns:a16="http://schemas.microsoft.com/office/drawing/2014/main" id="{53AF94D4-001C-4F13-8DD7-7F5D764F7DF5}"/>
              </a:ext>
            </a:extLst>
          </p:cNvPr>
          <p:cNvSpPr>
            <a:spLocks noGrp="1"/>
          </p:cNvSpPr>
          <p:nvPr>
            <p:ph type="body" sz="quarter" idx="20"/>
          </p:nvPr>
        </p:nvSpPr>
        <p:spPr>
          <a:xfrm>
            <a:off x="1379174" y="1744935"/>
            <a:ext cx="2022249" cy="1144133"/>
          </a:xfrm>
          <a:noFill/>
          <a:ln w="12700" cap="flat" cmpd="sng" algn="ctr">
            <a:noFill/>
            <a:prstDash val="solid"/>
            <a:miter lim="800000"/>
          </a:ln>
          <a:effectLst/>
        </p:spPr>
        <p:txBody>
          <a:bodyPr spcFirstLastPara="0" vert="horz" wrap="square" lIns="87630" tIns="87630" rIns="87630" bIns="87630" numCol="1" spcCol="1270" anchor="ctr" anchorCtr="0">
            <a:noAutofit/>
          </a:bodyPr>
          <a:lstStyle/>
          <a:p>
            <a:pPr marL="0" indent="0" algn="ctr">
              <a:lnSpc>
                <a:spcPct val="90000"/>
              </a:lnSpc>
              <a:spcBef>
                <a:spcPts val="0"/>
              </a:spcBef>
              <a:spcAft>
                <a:spcPts val="966"/>
              </a:spcAft>
              <a:buNone/>
            </a:pPr>
            <a:r>
              <a:rPr lang="en-GB" sz="2300" dirty="0">
                <a:solidFill>
                  <a:schemeClr val="bg1"/>
                </a:solidFill>
                <a:cs typeface="Calibri" panose="020F0502020204030204" pitchFamily="34" charset="0"/>
              </a:rPr>
              <a:t>Survey development with OGA</a:t>
            </a:r>
          </a:p>
        </p:txBody>
      </p:sp>
      <p:sp>
        <p:nvSpPr>
          <p:cNvPr id="59" name="Text Placeholder 6">
            <a:extLst>
              <a:ext uri="{FF2B5EF4-FFF2-40B4-BE49-F238E27FC236}">
                <a16:creationId xmlns:a16="http://schemas.microsoft.com/office/drawing/2014/main" id="{BE3817A7-82E0-4695-A1B3-C6900CE8A17B}"/>
              </a:ext>
            </a:extLst>
          </p:cNvPr>
          <p:cNvSpPr>
            <a:spLocks noGrp="1"/>
          </p:cNvSpPr>
          <p:nvPr>
            <p:ph type="body" sz="quarter" idx="21"/>
          </p:nvPr>
        </p:nvSpPr>
        <p:spPr>
          <a:xfrm>
            <a:off x="1563344" y="3470173"/>
            <a:ext cx="1666608" cy="997519"/>
          </a:xfrm>
          <a:ln>
            <a:noFill/>
          </a:ln>
        </p:spPr>
        <p:txBody>
          <a:bodyPr/>
          <a:lstStyle/>
          <a:p>
            <a:pPr marL="0" lvl="0" indent="0" algn="ctr">
              <a:lnSpc>
                <a:spcPct val="90000"/>
              </a:lnSpc>
              <a:spcAft>
                <a:spcPts val="966"/>
              </a:spcAft>
              <a:buNone/>
            </a:pPr>
            <a:r>
              <a:rPr lang="en-GB" sz="2300" dirty="0">
                <a:solidFill>
                  <a:schemeClr val="bg1"/>
                </a:solidFill>
                <a:cs typeface="Calibri" panose="020F0502020204030204" pitchFamily="34" charset="0"/>
              </a:rPr>
              <a:t>CA in place to ensure anonymity</a:t>
            </a:r>
          </a:p>
        </p:txBody>
      </p:sp>
      <p:sp>
        <p:nvSpPr>
          <p:cNvPr id="60" name="Text Placeholder 31">
            <a:extLst>
              <a:ext uri="{FF2B5EF4-FFF2-40B4-BE49-F238E27FC236}">
                <a16:creationId xmlns:a16="http://schemas.microsoft.com/office/drawing/2014/main" id="{A4443A7E-C1CF-41F8-ADCF-0A9513740F7C}"/>
              </a:ext>
            </a:extLst>
          </p:cNvPr>
          <p:cNvSpPr>
            <a:spLocks noGrp="1"/>
          </p:cNvSpPr>
          <p:nvPr>
            <p:ph type="body" sz="quarter" idx="22"/>
          </p:nvPr>
        </p:nvSpPr>
        <p:spPr>
          <a:xfrm>
            <a:off x="1568663" y="5165421"/>
            <a:ext cx="1822600" cy="1007796"/>
          </a:xfrm>
          <a:ln>
            <a:noFill/>
          </a:ln>
        </p:spPr>
        <p:txBody>
          <a:bodyPr/>
          <a:lstStyle/>
          <a:p>
            <a:pPr marL="0" lvl="0" indent="0" algn="ctr">
              <a:lnSpc>
                <a:spcPct val="90000"/>
              </a:lnSpc>
              <a:spcAft>
                <a:spcPts val="966"/>
              </a:spcAft>
              <a:buNone/>
            </a:pPr>
            <a:r>
              <a:rPr lang="en-GB" sz="2300" dirty="0">
                <a:solidFill>
                  <a:schemeClr val="bg1"/>
                </a:solidFill>
                <a:cs typeface="Calibri" panose="020F0502020204030204" pitchFamily="34" charset="0"/>
              </a:rPr>
              <a:t>OGUK to run survey with industry</a:t>
            </a:r>
          </a:p>
        </p:txBody>
      </p:sp>
      <p:sp>
        <p:nvSpPr>
          <p:cNvPr id="3" name="Content Placeholder 2">
            <a:extLst>
              <a:ext uri="{FF2B5EF4-FFF2-40B4-BE49-F238E27FC236}">
                <a16:creationId xmlns:a16="http://schemas.microsoft.com/office/drawing/2014/main" id="{CB28D966-3764-4FE8-9868-73968E1D3E0C}"/>
              </a:ext>
            </a:extLst>
          </p:cNvPr>
          <p:cNvSpPr>
            <a:spLocks noGrp="1"/>
          </p:cNvSpPr>
          <p:nvPr>
            <p:ph sz="quarter" idx="16"/>
          </p:nvPr>
        </p:nvSpPr>
        <p:spPr>
          <a:xfrm>
            <a:off x="4931556" y="1079039"/>
            <a:ext cx="1593850" cy="412750"/>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933" b="1" i="0" u="none" strike="noStrike" kern="1200" cap="none" spc="0" normalizeH="0" baseline="0" noProof="0" dirty="0">
                <a:ln>
                  <a:noFill/>
                </a:ln>
                <a:solidFill>
                  <a:prstClr val="black"/>
                </a:solidFill>
                <a:effectLst/>
                <a:uLnTx/>
                <a:uFillTx/>
                <a:latin typeface="Calibri Light"/>
                <a:ea typeface="+mn-ea"/>
                <a:cs typeface="+mn-cs"/>
              </a:rPr>
              <a:t>Output</a:t>
            </a:r>
          </a:p>
        </p:txBody>
      </p:sp>
      <p:sp>
        <p:nvSpPr>
          <p:cNvPr id="5" name="Content Placeholder 4">
            <a:extLst>
              <a:ext uri="{FF2B5EF4-FFF2-40B4-BE49-F238E27FC236}">
                <a16:creationId xmlns:a16="http://schemas.microsoft.com/office/drawing/2014/main" id="{076D7DCC-7D5D-4DE4-BD19-D94A70873618}"/>
              </a:ext>
            </a:extLst>
          </p:cNvPr>
          <p:cNvSpPr>
            <a:spLocks noGrp="1"/>
          </p:cNvSpPr>
          <p:nvPr>
            <p:ph sz="quarter" idx="17"/>
          </p:nvPr>
        </p:nvSpPr>
        <p:spPr>
          <a:xfrm>
            <a:off x="4303418" y="1773121"/>
            <a:ext cx="2566885" cy="1083730"/>
          </a:xfrm>
        </p:spPr>
        <p:txBody>
          <a:bodyPr/>
          <a:lstStyle/>
          <a:p>
            <a:pPr marL="0" marR="0" lvl="0" indent="0" algn="ctr" defTabSz="1066773"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Light"/>
                <a:ea typeface="+mn-ea"/>
                <a:cs typeface="+mn-cs"/>
              </a:rPr>
              <a:t>Anonymous &amp; aggregated data and feedback to OGA</a:t>
            </a:r>
          </a:p>
        </p:txBody>
      </p:sp>
      <p:sp>
        <p:nvSpPr>
          <p:cNvPr id="6" name="Content Placeholder 5">
            <a:extLst>
              <a:ext uri="{FF2B5EF4-FFF2-40B4-BE49-F238E27FC236}">
                <a16:creationId xmlns:a16="http://schemas.microsoft.com/office/drawing/2014/main" id="{2533FF75-C03B-4ED8-9064-1CC214E78152}"/>
              </a:ext>
            </a:extLst>
          </p:cNvPr>
          <p:cNvSpPr>
            <a:spLocks noGrp="1"/>
          </p:cNvSpPr>
          <p:nvPr>
            <p:ph sz="quarter" idx="18"/>
          </p:nvPr>
        </p:nvSpPr>
        <p:spPr>
          <a:xfrm>
            <a:off x="4347779" y="3394387"/>
            <a:ext cx="2546392" cy="1036530"/>
          </a:xfrm>
        </p:spPr>
        <p:txBody>
          <a:bodyPr/>
          <a:lstStyle/>
          <a:p>
            <a:pPr marL="0" marR="0" lvl="0" indent="0" algn="ctr" defTabSz="1066773"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Light"/>
                <a:ea typeface="+mn-ea"/>
                <a:cs typeface="+mn-cs"/>
              </a:rPr>
              <a:t>Develop recommendations &amp; report</a:t>
            </a:r>
          </a:p>
        </p:txBody>
      </p:sp>
      <p:sp>
        <p:nvSpPr>
          <p:cNvPr id="7" name="Content Placeholder 6">
            <a:extLst>
              <a:ext uri="{FF2B5EF4-FFF2-40B4-BE49-F238E27FC236}">
                <a16:creationId xmlns:a16="http://schemas.microsoft.com/office/drawing/2014/main" id="{B0307EAB-B464-4D8B-97A3-0DF272605DCE}"/>
              </a:ext>
            </a:extLst>
          </p:cNvPr>
          <p:cNvSpPr>
            <a:spLocks noGrp="1"/>
          </p:cNvSpPr>
          <p:nvPr>
            <p:ph sz="quarter" idx="19"/>
          </p:nvPr>
        </p:nvSpPr>
        <p:spPr>
          <a:xfrm>
            <a:off x="4229845" y="5266009"/>
            <a:ext cx="2890735" cy="812800"/>
          </a:xfrm>
        </p:spPr>
        <p:txBody>
          <a:bodyPr/>
          <a:lstStyle/>
          <a:p>
            <a:pPr marL="0" marR="0" lvl="0" indent="0" algn="ctr" defTabSz="1066773"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Light"/>
                <a:ea typeface="+mn-ea"/>
                <a:cs typeface="+mn-cs"/>
              </a:rPr>
              <a:t>Improved regulatory processes</a:t>
            </a:r>
            <a:endParaRPr kumimoji="0" lang="en-GB" sz="24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6" name="Content Placeholder 15">
            <a:extLst>
              <a:ext uri="{FF2B5EF4-FFF2-40B4-BE49-F238E27FC236}">
                <a16:creationId xmlns:a16="http://schemas.microsoft.com/office/drawing/2014/main" id="{1B6E1A6A-F154-46BA-8BCC-D2506CD2B6A4}"/>
              </a:ext>
            </a:extLst>
          </p:cNvPr>
          <p:cNvSpPr>
            <a:spLocks noGrp="1"/>
          </p:cNvSpPr>
          <p:nvPr>
            <p:ph sz="quarter" idx="14"/>
          </p:nvPr>
        </p:nvSpPr>
        <p:spPr>
          <a:xfrm>
            <a:off x="7548038" y="1577354"/>
            <a:ext cx="3992562" cy="4424505"/>
          </a:xfrm>
        </p:spPr>
        <p:txBody>
          <a:bodyPr/>
          <a:lstStyle/>
          <a:p>
            <a:pPr marL="484632" indent="-484632">
              <a:spcAft>
                <a:spcPts val="4600"/>
              </a:spcAft>
              <a:buSzPct val="120000"/>
              <a:buFont typeface="Arial" panose="020B0604020202020204" pitchFamily="34" charset="0"/>
              <a:buChar char="•"/>
            </a:pPr>
            <a:r>
              <a:rPr lang="en-GB" dirty="0"/>
              <a:t>Constructive process</a:t>
            </a:r>
          </a:p>
          <a:p>
            <a:pPr marL="484632" indent="-484632">
              <a:spcAft>
                <a:spcPts val="4700"/>
              </a:spcAft>
              <a:buSzPct val="120000"/>
              <a:buFont typeface="Arial" panose="020B0604020202020204" pitchFamily="34" charset="0"/>
              <a:buChar char="•"/>
            </a:pPr>
            <a:r>
              <a:rPr lang="en-GB" dirty="0"/>
              <a:t>Chance to shape regulatory processes</a:t>
            </a:r>
          </a:p>
          <a:p>
            <a:pPr marL="484632" indent="-484632">
              <a:lnSpc>
                <a:spcPct val="101000"/>
              </a:lnSpc>
              <a:buSzPct val="120000"/>
              <a:buFont typeface="Arial" panose="020B0604020202020204" pitchFamily="34" charset="0"/>
              <a:buChar char="•"/>
            </a:pPr>
            <a:r>
              <a:rPr lang="en-GB" dirty="0"/>
              <a:t>Participation encouraged!</a:t>
            </a:r>
          </a:p>
        </p:txBody>
      </p:sp>
      <p:pic>
        <p:nvPicPr>
          <p:cNvPr id="30" name="Picture 29" descr="Oil and Gas UK logo">
            <a:extLst>
              <a:ext uri="{FF2B5EF4-FFF2-40B4-BE49-F238E27FC236}">
                <a16:creationId xmlns:a16="http://schemas.microsoft.com/office/drawing/2014/main" id="{845514DB-A086-43C7-A158-01B6877184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311" t="34600" r="21291" b="36000"/>
          <a:stretch/>
        </p:blipFill>
        <p:spPr>
          <a:xfrm>
            <a:off x="623735" y="6327754"/>
            <a:ext cx="997979" cy="349292"/>
          </a:xfrm>
          <a:prstGeom prst="rect">
            <a:avLst/>
          </a:prstGeom>
        </p:spPr>
      </p:pic>
    </p:spTree>
    <p:extLst>
      <p:ext uri="{BB962C8B-B14F-4D97-AF65-F5344CB8AC3E}">
        <p14:creationId xmlns:p14="http://schemas.microsoft.com/office/powerpoint/2010/main" val="301751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CF12-38D9-44FD-B745-EEAB73E93A69}"/>
              </a:ext>
            </a:extLst>
          </p:cNvPr>
          <p:cNvSpPr>
            <a:spLocks noGrp="1"/>
          </p:cNvSpPr>
          <p:nvPr>
            <p:ph type="title"/>
          </p:nvPr>
        </p:nvSpPr>
        <p:spPr>
          <a:prstGeom prst="rect">
            <a:avLst/>
          </a:prstGeom>
        </p:spPr>
        <p:txBody>
          <a:bodyPr vert="horz" lIns="0" tIns="0" rIns="0" bIns="0" rtlCol="0" anchor="ctr" anchorCtr="0">
            <a:normAutofit/>
          </a:bodyPr>
          <a:lstStyle/>
          <a:p>
            <a:r>
              <a:rPr lang="en-US" sz="3467" dirty="0"/>
              <a:t>Thematic Reviews – How will the survey work in practice?</a:t>
            </a:r>
          </a:p>
        </p:txBody>
      </p:sp>
      <p:sp>
        <p:nvSpPr>
          <p:cNvPr id="18" name="Rectangle 17">
            <a:extLst>
              <a:ext uri="{FF2B5EF4-FFF2-40B4-BE49-F238E27FC236}">
                <a16:creationId xmlns:a16="http://schemas.microsoft.com/office/drawing/2014/main" id="{7A82BBDB-15E6-4618-B2DF-6324E7C9BAE2}"/>
              </a:ext>
              <a:ext uri="{C183D7F6-B498-43B3-948B-1728B52AA6E4}">
                <adec:decorative xmlns:adec="http://schemas.microsoft.com/office/drawing/2017/decorative" val="1"/>
              </a:ext>
            </a:extLst>
          </p:cNvPr>
          <p:cNvSpPr/>
          <p:nvPr/>
        </p:nvSpPr>
        <p:spPr>
          <a:xfrm>
            <a:off x="1006908" y="1796816"/>
            <a:ext cx="754195" cy="75419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Text Placeholder 4">
            <a:extLst>
              <a:ext uri="{FF2B5EF4-FFF2-40B4-BE49-F238E27FC236}">
                <a16:creationId xmlns:a16="http://schemas.microsoft.com/office/drawing/2014/main" id="{48180D2C-C103-48F4-B517-3B4CC14181B0}"/>
              </a:ext>
            </a:extLst>
          </p:cNvPr>
          <p:cNvSpPr>
            <a:spLocks noGrp="1"/>
          </p:cNvSpPr>
          <p:nvPr>
            <p:ph type="body" sz="quarter" idx="17"/>
          </p:nvPr>
        </p:nvSpPr>
        <p:spPr>
          <a:xfrm>
            <a:off x="2445786" y="1631064"/>
            <a:ext cx="3375894" cy="1142616"/>
          </a:xfrm>
        </p:spPr>
        <p:txBody>
          <a:bodyPr/>
          <a:lstStyle/>
          <a:p>
            <a:pPr marL="0" marR="0" lvl="0" indent="0" defTabSz="914400" eaLnBrk="1" fontAlgn="auto" latinLnBrk="0" hangingPunct="1">
              <a:lnSpc>
                <a:spcPct val="90000"/>
              </a:lnSpc>
              <a:spcBef>
                <a:spcPts val="0"/>
              </a:spcBef>
              <a:spcAft>
                <a:spcPts val="1050"/>
              </a:spcAft>
              <a:buClrTx/>
              <a:buSzTx/>
              <a:buFontTx/>
              <a:buNone/>
              <a:tabLst/>
              <a:defRPr/>
            </a:pPr>
            <a:r>
              <a:rPr kumimoji="0" lang="en-GB" sz="2500" b="0" i="0" u="none" strike="noStrike" kern="0" cap="none" spc="0" normalizeH="0" baseline="0" noProof="0" dirty="0">
                <a:ln>
                  <a:noFill/>
                </a:ln>
                <a:solidFill>
                  <a:sysClr val="windowText" lastClr="000000"/>
                </a:solidFill>
                <a:effectLst/>
                <a:uLnTx/>
                <a:uFillTx/>
              </a:rPr>
              <a:t>Designed to be simple to complete – scale of 1-5 where possible</a:t>
            </a:r>
            <a:endParaRPr kumimoji="0" lang="en-US" sz="2500" b="0" i="0" u="none" strike="noStrike" kern="0" cap="none" spc="0" normalizeH="0" baseline="0" noProof="0" dirty="0">
              <a:ln>
                <a:noFill/>
              </a:ln>
              <a:solidFill>
                <a:sysClr val="windowText" lastClr="000000"/>
              </a:solidFill>
              <a:effectLst/>
              <a:uLnTx/>
              <a:uFillTx/>
            </a:endParaRPr>
          </a:p>
        </p:txBody>
      </p:sp>
      <p:sp>
        <p:nvSpPr>
          <p:cNvPr id="19" name="Rectangle 18">
            <a:extLst>
              <a:ext uri="{FF2B5EF4-FFF2-40B4-BE49-F238E27FC236}">
                <a16:creationId xmlns:a16="http://schemas.microsoft.com/office/drawing/2014/main" id="{AE111853-465A-408B-8CCC-1FA35000FAAF}"/>
              </a:ext>
              <a:ext uri="{C183D7F6-B498-43B3-948B-1728B52AA6E4}">
                <adec:decorative xmlns:adec="http://schemas.microsoft.com/office/drawing/2017/decorative" val="1"/>
              </a:ext>
            </a:extLst>
          </p:cNvPr>
          <p:cNvSpPr/>
          <p:nvPr/>
        </p:nvSpPr>
        <p:spPr>
          <a:xfrm>
            <a:off x="1133945" y="3483702"/>
            <a:ext cx="754195" cy="75419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Text Placeholder 6">
            <a:extLst>
              <a:ext uri="{FF2B5EF4-FFF2-40B4-BE49-F238E27FC236}">
                <a16:creationId xmlns:a16="http://schemas.microsoft.com/office/drawing/2014/main" id="{D046E32F-98B5-4F04-8ED8-45F322C8C474}"/>
              </a:ext>
            </a:extLst>
          </p:cNvPr>
          <p:cNvSpPr>
            <a:spLocks noGrp="1"/>
          </p:cNvSpPr>
          <p:nvPr>
            <p:ph type="body" sz="quarter" idx="18"/>
          </p:nvPr>
        </p:nvSpPr>
        <p:spPr>
          <a:xfrm>
            <a:off x="2440706" y="3513276"/>
            <a:ext cx="3233654" cy="716637"/>
          </a:xfrm>
        </p:spPr>
        <p:txBody>
          <a:bodyPr/>
          <a:lstStyle/>
          <a:p>
            <a:pPr marL="0" marR="0" lvl="0" indent="0" defTabSz="914400" eaLnBrk="1" fontAlgn="auto" latinLnBrk="0" hangingPunct="1">
              <a:lnSpc>
                <a:spcPct val="90000"/>
              </a:lnSpc>
              <a:spcBef>
                <a:spcPts val="0"/>
              </a:spcBef>
              <a:spcAft>
                <a:spcPts val="1050"/>
              </a:spcAft>
              <a:buClrTx/>
              <a:buSzTx/>
              <a:buFontTx/>
              <a:buNone/>
              <a:tabLst/>
              <a:defRPr/>
            </a:pPr>
            <a:r>
              <a:rPr kumimoji="0" lang="en-GB" sz="2500" b="0" i="0" u="none" strike="noStrike" kern="0" cap="none" spc="0" normalizeH="0" baseline="0" noProof="0" dirty="0">
                <a:ln>
                  <a:noFill/>
                </a:ln>
                <a:solidFill>
                  <a:sysClr val="windowText" lastClr="000000"/>
                </a:solidFill>
                <a:effectLst/>
                <a:uLnTx/>
                <a:uFillTx/>
              </a:rPr>
              <a:t>Comments boxes to add any detail</a:t>
            </a:r>
            <a:endParaRPr kumimoji="0" lang="en-US" sz="2500" b="0" i="0" u="none" strike="noStrike" kern="0" cap="none" spc="0" normalizeH="0" baseline="0" noProof="0" dirty="0">
              <a:ln>
                <a:noFill/>
              </a:ln>
              <a:solidFill>
                <a:sysClr val="windowText" lastClr="000000"/>
              </a:solidFill>
              <a:effectLst/>
              <a:uLnTx/>
              <a:uFillTx/>
            </a:endParaRPr>
          </a:p>
        </p:txBody>
      </p:sp>
      <p:sp>
        <p:nvSpPr>
          <p:cNvPr id="20" name="Rectangle 19">
            <a:extLst>
              <a:ext uri="{FF2B5EF4-FFF2-40B4-BE49-F238E27FC236}">
                <a16:creationId xmlns:a16="http://schemas.microsoft.com/office/drawing/2014/main" id="{EF8FA8F2-A02E-4D35-9ECB-88C96B3A37CF}"/>
              </a:ext>
              <a:ext uri="{C183D7F6-B498-43B3-948B-1728B52AA6E4}">
                <adec:decorative xmlns:adec="http://schemas.microsoft.com/office/drawing/2017/decorative" val="1"/>
              </a:ext>
            </a:extLst>
          </p:cNvPr>
          <p:cNvSpPr/>
          <p:nvPr/>
        </p:nvSpPr>
        <p:spPr>
          <a:xfrm>
            <a:off x="1133945" y="5197783"/>
            <a:ext cx="754195" cy="75419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 Placeholder 13">
            <a:extLst>
              <a:ext uri="{FF2B5EF4-FFF2-40B4-BE49-F238E27FC236}">
                <a16:creationId xmlns:a16="http://schemas.microsoft.com/office/drawing/2014/main" id="{A2A9B293-F345-40AB-B305-903120A443CC}"/>
              </a:ext>
            </a:extLst>
          </p:cNvPr>
          <p:cNvSpPr>
            <a:spLocks noGrp="1"/>
          </p:cNvSpPr>
          <p:nvPr>
            <p:ph type="body" sz="quarter" idx="19"/>
          </p:nvPr>
        </p:nvSpPr>
        <p:spPr>
          <a:xfrm>
            <a:off x="2439654" y="5055869"/>
            <a:ext cx="2926096" cy="1084581"/>
          </a:xfrm>
        </p:spPr>
        <p:txBody>
          <a:bodyPr/>
          <a:lstStyle/>
          <a:p>
            <a:pPr marL="0" marR="0" lvl="0" indent="0" defTabSz="914400" eaLnBrk="1" fontAlgn="auto" latinLnBrk="0" hangingPunct="1">
              <a:lnSpc>
                <a:spcPct val="90000"/>
              </a:lnSpc>
              <a:spcBef>
                <a:spcPts val="0"/>
              </a:spcBef>
              <a:spcAft>
                <a:spcPts val="1050"/>
              </a:spcAft>
              <a:buClrTx/>
              <a:buSzTx/>
              <a:buFontTx/>
              <a:buNone/>
              <a:tabLst/>
              <a:defRPr/>
            </a:pPr>
            <a:r>
              <a:rPr kumimoji="0" lang="en-GB" sz="2500" b="0" i="0" u="none" strike="noStrike" kern="0" cap="none" spc="0" normalizeH="0" baseline="0" noProof="0" dirty="0">
                <a:ln>
                  <a:noFill/>
                </a:ln>
                <a:solidFill>
                  <a:sysClr val="windowText" lastClr="000000"/>
                </a:solidFill>
                <a:effectLst/>
                <a:uLnTx/>
                <a:uFillTx/>
              </a:rPr>
              <a:t>Excel based due to number of assumed internal stakeholders</a:t>
            </a:r>
            <a:endParaRPr kumimoji="0" lang="en-US" sz="2500" b="0" i="0" u="none" strike="noStrike" kern="0" cap="none" spc="0" normalizeH="0" baseline="0" noProof="0" dirty="0">
              <a:ln>
                <a:noFill/>
              </a:ln>
              <a:solidFill>
                <a:sysClr val="windowText" lastClr="000000"/>
              </a:solidFill>
              <a:effectLst/>
              <a:uLnTx/>
              <a:uFillTx/>
            </a:endParaRPr>
          </a:p>
        </p:txBody>
      </p:sp>
      <p:sp>
        <p:nvSpPr>
          <p:cNvPr id="5" name="Content Placeholder 4">
            <a:extLst>
              <a:ext uri="{FF2B5EF4-FFF2-40B4-BE49-F238E27FC236}">
                <a16:creationId xmlns:a16="http://schemas.microsoft.com/office/drawing/2014/main" id="{99E449F8-0598-419A-B52D-F8368F3F0A1F}"/>
              </a:ext>
            </a:extLst>
          </p:cNvPr>
          <p:cNvSpPr>
            <a:spLocks noGrp="1"/>
          </p:cNvSpPr>
          <p:nvPr>
            <p:ph sz="quarter" idx="15"/>
          </p:nvPr>
        </p:nvSpPr>
        <p:spPr>
          <a:xfrm>
            <a:off x="6768075" y="1460500"/>
            <a:ext cx="5061776" cy="4800600"/>
          </a:xfrm>
        </p:spPr>
        <p:txBody>
          <a:bodyPr/>
          <a:lstStyle/>
          <a:p>
            <a:pPr marL="0" marR="0" lvl="0" indent="-479988" algn="l" defTabSz="1219170" rtl="0" eaLnBrk="1" fontAlgn="auto" latinLnBrk="0" hangingPunct="1">
              <a:lnSpc>
                <a:spcPct val="90000"/>
              </a:lnSpc>
              <a:spcBef>
                <a:spcPts val="0"/>
              </a:spcBef>
              <a:spcAft>
                <a:spcPts val="800"/>
              </a:spcAft>
              <a:buClr>
                <a:srgbClr val="330072"/>
              </a:buClr>
              <a:buSzTx/>
              <a:buFontTx/>
              <a:buNone/>
              <a:tabLst/>
              <a:defRPr/>
            </a:pPr>
            <a:r>
              <a:rPr kumimoji="0" lang="en-GB" sz="2400" b="1" i="0" u="none" strike="noStrike" kern="1200" cap="none" spc="0" normalizeH="0" baseline="0" noProof="0" dirty="0">
                <a:ln>
                  <a:noFill/>
                </a:ln>
                <a:solidFill>
                  <a:prstClr val="black"/>
                </a:solidFill>
                <a:effectLst/>
                <a:uLnTx/>
                <a:uFillTx/>
                <a:latin typeface="Calibri Light"/>
                <a:ea typeface="+mn-ea"/>
                <a:cs typeface="+mn-cs"/>
              </a:rPr>
              <a:t>Survey Scope</a:t>
            </a:r>
            <a:endParaRPr kumimoji="0" lang="en-GB" sz="2400" b="0" i="0" u="none" strike="noStrike" kern="1200" cap="none" spc="0" normalizeH="0" baseline="0" noProof="0" dirty="0">
              <a:ln>
                <a:noFill/>
              </a:ln>
              <a:solidFill>
                <a:prstClr val="black"/>
              </a:solidFill>
              <a:effectLst/>
              <a:uLnTx/>
              <a:uFillTx/>
              <a:latin typeface="Calibri Light"/>
              <a:ea typeface="+mn-ea"/>
              <a:cs typeface="+mn-cs"/>
            </a:endParaRPr>
          </a:p>
          <a:p>
            <a:pPr marL="457189" marR="0" lvl="0" indent="-479988" algn="l" defTabSz="1219170" rtl="0" eaLnBrk="1" fontAlgn="auto" latinLnBrk="0" hangingPunct="1">
              <a:lnSpc>
                <a:spcPct val="90000"/>
              </a:lnSpc>
              <a:spcBef>
                <a:spcPts val="0"/>
              </a:spcBef>
              <a:spcAft>
                <a:spcPts val="800"/>
              </a:spcAft>
              <a:buClr>
                <a:srgbClr val="330072"/>
              </a:buClr>
              <a:buSzTx/>
              <a:buFont typeface="+mj-lt"/>
              <a:buAutoNum type="arabicPeriod"/>
              <a:tabLst/>
              <a:defRPr/>
            </a:pPr>
            <a:r>
              <a:rPr kumimoji="0" lang="en-GB" sz="2400" b="1" i="0" u="none" strike="noStrike" kern="1200" cap="none" spc="0" normalizeH="0" baseline="0" noProof="0" dirty="0">
                <a:ln>
                  <a:noFill/>
                </a:ln>
                <a:solidFill>
                  <a:prstClr val="black"/>
                </a:solidFill>
                <a:effectLst/>
                <a:uLnTx/>
                <a:uFillTx/>
                <a:latin typeface="Calibri Light"/>
                <a:ea typeface="+mn-ea"/>
                <a:cs typeface="+mn-cs"/>
              </a:rPr>
              <a:t>Licence Mechanics</a:t>
            </a:r>
          </a:p>
          <a:p>
            <a:pPr marL="457189" marR="0" lvl="0" indent="-479988" algn="l" defTabSz="1219170" rtl="0" eaLnBrk="1" fontAlgn="auto" latinLnBrk="0" hangingPunct="1">
              <a:lnSpc>
                <a:spcPct val="90000"/>
              </a:lnSpc>
              <a:spcBef>
                <a:spcPts val="0"/>
              </a:spcBef>
              <a:spcAft>
                <a:spcPts val="800"/>
              </a:spcAft>
              <a:buClr>
                <a:srgbClr val="330072"/>
              </a:buClr>
              <a:buSzTx/>
              <a:buFont typeface="+mj-lt"/>
              <a:buAutoNum type="arabicPeriod"/>
              <a:tabLst/>
              <a:defRPr/>
            </a:pPr>
            <a:r>
              <a:rPr kumimoji="0" lang="en-GB" sz="2400" b="1" i="0" u="none" strike="noStrike" kern="1200" cap="none" spc="0" normalizeH="0" baseline="0" noProof="0" dirty="0">
                <a:ln>
                  <a:noFill/>
                </a:ln>
                <a:solidFill>
                  <a:prstClr val="black"/>
                </a:solidFill>
                <a:effectLst/>
                <a:uLnTx/>
                <a:uFillTx/>
                <a:latin typeface="Calibri Light"/>
                <a:ea typeface="+mn-ea"/>
                <a:cs typeface="+mn-cs"/>
              </a:rPr>
              <a:t>Statutory notifications of meetings</a:t>
            </a:r>
          </a:p>
          <a:p>
            <a:pPr marL="457189" marR="0" lvl="0" indent="-479988" algn="l" defTabSz="1219170" rtl="0" eaLnBrk="1" fontAlgn="auto" latinLnBrk="0" hangingPunct="1">
              <a:lnSpc>
                <a:spcPct val="90000"/>
              </a:lnSpc>
              <a:spcBef>
                <a:spcPts val="0"/>
              </a:spcBef>
              <a:spcAft>
                <a:spcPts val="800"/>
              </a:spcAft>
              <a:buClr>
                <a:srgbClr val="330072"/>
              </a:buClr>
              <a:buSzTx/>
              <a:buFont typeface="+mj-lt"/>
              <a:buAutoNum type="arabicPeriod"/>
              <a:tabLst/>
              <a:defRPr/>
            </a:pPr>
            <a:r>
              <a:rPr kumimoji="0" lang="en-GB" sz="2400" b="1" i="0" u="none" strike="noStrike" kern="1200" cap="none" spc="0" normalizeH="0" baseline="0" noProof="0" dirty="0">
                <a:ln>
                  <a:noFill/>
                </a:ln>
                <a:solidFill>
                  <a:prstClr val="black"/>
                </a:solidFill>
                <a:effectLst/>
                <a:uLnTx/>
                <a:uFillTx/>
                <a:latin typeface="Calibri Light"/>
                <a:ea typeface="+mn-ea"/>
                <a:cs typeface="+mn-cs"/>
              </a:rPr>
              <a:t>Well operations and notifications system (WONS)</a:t>
            </a:r>
          </a:p>
          <a:p>
            <a:pPr marL="457189" marR="0" lvl="0" indent="-479988" algn="l" defTabSz="1219170" rtl="0" eaLnBrk="1" fontAlgn="auto" latinLnBrk="0" hangingPunct="1">
              <a:lnSpc>
                <a:spcPct val="90000"/>
              </a:lnSpc>
              <a:spcBef>
                <a:spcPts val="0"/>
              </a:spcBef>
              <a:spcAft>
                <a:spcPts val="800"/>
              </a:spcAft>
              <a:buClr>
                <a:srgbClr val="330072"/>
              </a:buClr>
              <a:buSzTx/>
              <a:buFont typeface="+mj-lt"/>
              <a:buAutoNum type="arabicPeriod"/>
              <a:tabLst/>
              <a:defRPr/>
            </a:pPr>
            <a:r>
              <a:rPr kumimoji="0" lang="en-GB" sz="2400" b="1" i="0" u="none" strike="noStrike" kern="1200" cap="none" spc="0" normalizeH="0" baseline="0" noProof="0" dirty="0">
                <a:ln>
                  <a:noFill/>
                </a:ln>
                <a:solidFill>
                  <a:prstClr val="black"/>
                </a:solidFill>
                <a:effectLst/>
                <a:uLnTx/>
                <a:uFillTx/>
                <a:latin typeface="Calibri Light"/>
                <a:ea typeface="+mn-ea"/>
                <a:cs typeface="+mn-cs"/>
              </a:rPr>
              <a:t>Flaring, venting and production consents</a:t>
            </a:r>
          </a:p>
          <a:p>
            <a:pPr marL="457189" marR="0" lvl="0" indent="-479988" algn="l" defTabSz="1219170" rtl="0" eaLnBrk="1" fontAlgn="auto" latinLnBrk="0" hangingPunct="1">
              <a:lnSpc>
                <a:spcPct val="90000"/>
              </a:lnSpc>
              <a:spcBef>
                <a:spcPts val="0"/>
              </a:spcBef>
              <a:spcAft>
                <a:spcPts val="800"/>
              </a:spcAft>
              <a:buClr>
                <a:srgbClr val="330072"/>
              </a:buClr>
              <a:buSzTx/>
              <a:buFont typeface="+mj-lt"/>
              <a:buAutoNum type="arabicPeriod"/>
              <a:tabLst/>
              <a:defRPr/>
            </a:pPr>
            <a:r>
              <a:rPr kumimoji="0" lang="en-GB" sz="2400" b="1" i="0" u="none" strike="noStrike" kern="1200" cap="none" spc="0" normalizeH="0" baseline="0" noProof="0" dirty="0">
                <a:ln>
                  <a:noFill/>
                </a:ln>
                <a:solidFill>
                  <a:prstClr val="black"/>
                </a:solidFill>
                <a:effectLst/>
                <a:uLnTx/>
                <a:uFillTx/>
                <a:latin typeface="Calibri Light"/>
                <a:ea typeface="+mn-ea"/>
                <a:cs typeface="+mn-cs"/>
              </a:rPr>
              <a:t>Data reporting requirements</a:t>
            </a:r>
          </a:p>
          <a:p>
            <a:pPr marL="457189" marR="0" lvl="0" indent="-479988" algn="l" defTabSz="1219170" rtl="0" eaLnBrk="1" fontAlgn="auto" latinLnBrk="0" hangingPunct="1">
              <a:lnSpc>
                <a:spcPct val="90000"/>
              </a:lnSpc>
              <a:spcBef>
                <a:spcPts val="0"/>
              </a:spcBef>
              <a:spcAft>
                <a:spcPts val="800"/>
              </a:spcAft>
              <a:buClr>
                <a:srgbClr val="330072"/>
              </a:buClr>
              <a:buSzTx/>
              <a:buFont typeface="+mj-lt"/>
              <a:buAutoNum type="arabicPeriod"/>
              <a:tabLst/>
              <a:defRPr/>
            </a:pPr>
            <a:r>
              <a:rPr kumimoji="0" lang="en-GB" sz="2400" b="1" i="0" u="none" strike="noStrike" kern="1200" cap="none" spc="0" normalizeH="0" baseline="0" noProof="0" dirty="0">
                <a:ln>
                  <a:noFill/>
                </a:ln>
                <a:solidFill>
                  <a:prstClr val="black"/>
                </a:solidFill>
                <a:effectLst/>
                <a:uLnTx/>
                <a:uFillTx/>
                <a:latin typeface="Calibri Light"/>
                <a:ea typeface="+mn-ea"/>
                <a:cs typeface="+mn-cs"/>
              </a:rPr>
              <a:t>Pipeline works authorisations and associated consents</a:t>
            </a:r>
          </a:p>
          <a:p>
            <a:pPr marL="457189" marR="0" lvl="0" indent="-479988" algn="l" defTabSz="1219170" rtl="0" eaLnBrk="1" fontAlgn="auto" latinLnBrk="0" hangingPunct="1">
              <a:lnSpc>
                <a:spcPct val="90000"/>
              </a:lnSpc>
              <a:spcBef>
                <a:spcPts val="0"/>
              </a:spcBef>
              <a:spcAft>
                <a:spcPts val="800"/>
              </a:spcAft>
              <a:buClr>
                <a:srgbClr val="330072"/>
              </a:buClr>
              <a:buSzTx/>
              <a:buFont typeface="+mj-lt"/>
              <a:buAutoNum type="arabicPeriod"/>
              <a:tabLst/>
              <a:defRPr/>
            </a:pPr>
            <a:r>
              <a:rPr kumimoji="0" lang="en-GB" sz="2400" b="1" i="0" u="none" strike="noStrike" kern="1200" cap="none" spc="0" normalizeH="0" baseline="0" noProof="0" dirty="0">
                <a:ln>
                  <a:noFill/>
                </a:ln>
                <a:solidFill>
                  <a:prstClr val="black"/>
                </a:solidFill>
                <a:effectLst/>
                <a:uLnTx/>
                <a:uFillTx/>
                <a:latin typeface="Calibri Light"/>
                <a:ea typeface="+mn-ea"/>
                <a:cs typeface="+mn-cs"/>
              </a:rPr>
              <a:t>General matters relating to licences and consents</a:t>
            </a:r>
            <a:endParaRPr kumimoji="0" lang="en-GB" sz="24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64305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EE7680C-317B-4835-AA81-591BD8367DB4}"/>
              </a:ext>
            </a:extLst>
          </p:cNvPr>
          <p:cNvSpPr>
            <a:spLocks noGrp="1"/>
          </p:cNvSpPr>
          <p:nvPr>
            <p:ph type="title"/>
          </p:nvPr>
        </p:nvSpPr>
        <p:spPr>
          <a:xfrm>
            <a:off x="838200" y="1210557"/>
            <a:ext cx="10515600" cy="480131"/>
          </a:xfrm>
          <a:noFill/>
        </p:spPr>
        <p:txBody>
          <a:bodyPr vert="horz" wrap="square" lIns="91440" tIns="45720" rIns="91440" bIns="45720" rtlCol="0" anchor="b">
            <a:spAutoFit/>
          </a:bodyPr>
          <a:lstStyle/>
          <a:p>
            <a:r>
              <a:rPr lang="en-GB" sz="2800" b="1" spc="-50" dirty="0">
                <a:solidFill>
                  <a:srgbClr val="007EAE"/>
                </a:solidFill>
                <a:latin typeface="Arial" panose="020B0604020202020204" pitchFamily="34" charset="0"/>
                <a:ea typeface="+mn-ea"/>
                <a:cs typeface="Arial" panose="020B0604020202020204" pitchFamily="34" charset="0"/>
              </a:rPr>
              <a:t>Indicative Timeline</a:t>
            </a:r>
          </a:p>
        </p:txBody>
      </p:sp>
      <p:grpSp>
        <p:nvGrpSpPr>
          <p:cNvPr id="27" name="Group 26">
            <a:extLst>
              <a:ext uri="{FF2B5EF4-FFF2-40B4-BE49-F238E27FC236}">
                <a16:creationId xmlns:a16="http://schemas.microsoft.com/office/drawing/2014/main" id="{1FF59A55-4BA4-49AF-8414-F77B429958AE}"/>
              </a:ext>
              <a:ext uri="{C183D7F6-B498-43B3-948B-1728B52AA6E4}">
                <adec:decorative xmlns:adec="http://schemas.microsoft.com/office/drawing/2017/decorative" val="1"/>
              </a:ext>
            </a:extLst>
          </p:cNvPr>
          <p:cNvGrpSpPr/>
          <p:nvPr/>
        </p:nvGrpSpPr>
        <p:grpSpPr>
          <a:xfrm>
            <a:off x="595666" y="929456"/>
            <a:ext cx="11199812" cy="5558410"/>
            <a:chOff x="595666" y="929456"/>
            <a:chExt cx="11199812" cy="5558410"/>
          </a:xfrm>
        </p:grpSpPr>
        <p:graphicFrame>
          <p:nvGraphicFramePr>
            <p:cNvPr id="4" name="Diagram 3">
              <a:extLst>
                <a:ext uri="{FF2B5EF4-FFF2-40B4-BE49-F238E27FC236}">
                  <a16:creationId xmlns:a16="http://schemas.microsoft.com/office/drawing/2014/main" id="{D667D32C-2F68-4F42-A524-AB3E55B4B2A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8667984"/>
                </p:ext>
              </p:extLst>
            </p:nvPr>
          </p:nvGraphicFramePr>
          <p:xfrm>
            <a:off x="595666" y="929456"/>
            <a:ext cx="11199812" cy="5558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51586284-CB5F-4A4D-B6A1-24AA8781D1A3}"/>
                </a:ext>
                <a:ext uri="{C183D7F6-B498-43B3-948B-1728B52AA6E4}">
                  <adec:decorative xmlns:adec="http://schemas.microsoft.com/office/drawing/2017/decorative" val="1"/>
                </a:ext>
              </a:extLst>
            </p:cNvPr>
            <p:cNvSpPr/>
            <p:nvPr/>
          </p:nvSpPr>
          <p:spPr>
            <a:xfrm>
              <a:off x="4695149" y="3682355"/>
              <a:ext cx="422920" cy="422920"/>
            </a:xfrm>
            <a:prstGeom prst="ellipse">
              <a:avLst/>
            </a:prstGeom>
            <a:gradFill>
              <a:gsLst>
                <a:gs pos="0">
                  <a:srgbClr val="B25ACA"/>
                </a:gs>
                <a:gs pos="100000">
                  <a:srgbClr val="84329B"/>
                </a:gs>
              </a:gsLst>
              <a:lin ang="5400000" scaled="0"/>
            </a:gradFill>
            <a:effectLst/>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6" name="Oval 5">
              <a:extLst>
                <a:ext uri="{FF2B5EF4-FFF2-40B4-BE49-F238E27FC236}">
                  <a16:creationId xmlns:a16="http://schemas.microsoft.com/office/drawing/2014/main" id="{CF3CB64D-0EA2-4A21-93D5-4B88B1E5DC1B}"/>
                </a:ext>
                <a:ext uri="{C183D7F6-B498-43B3-948B-1728B52AA6E4}">
                  <adec:decorative xmlns:adec="http://schemas.microsoft.com/office/drawing/2017/decorative" val="1"/>
                </a:ext>
              </a:extLst>
            </p:cNvPr>
            <p:cNvSpPr/>
            <p:nvPr/>
          </p:nvSpPr>
          <p:spPr>
            <a:xfrm>
              <a:off x="8702242" y="3666053"/>
              <a:ext cx="439222" cy="439222"/>
            </a:xfrm>
            <a:prstGeom prst="ellipse">
              <a:avLst/>
            </a:prstGeom>
            <a:gradFill>
              <a:gsLst>
                <a:gs pos="0">
                  <a:srgbClr val="E03049"/>
                </a:gs>
                <a:gs pos="100000">
                  <a:srgbClr val="A6192E"/>
                </a:gs>
              </a:gsLst>
              <a:lin ang="5400000" scaled="0"/>
            </a:gradFill>
            <a:effectLst/>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grpSp>
      <p:sp>
        <p:nvSpPr>
          <p:cNvPr id="2" name="Content Placeholder 1">
            <a:extLst>
              <a:ext uri="{FF2B5EF4-FFF2-40B4-BE49-F238E27FC236}">
                <a16:creationId xmlns:a16="http://schemas.microsoft.com/office/drawing/2014/main" id="{771E9618-3FF4-4CCC-93E0-935FD688FB74}"/>
              </a:ext>
            </a:extLst>
          </p:cNvPr>
          <p:cNvSpPr>
            <a:spLocks noGrp="1"/>
          </p:cNvSpPr>
          <p:nvPr>
            <p:ph idx="1"/>
          </p:nvPr>
        </p:nvSpPr>
        <p:spPr>
          <a:xfrm rot="17708455">
            <a:off x="827973" y="2582456"/>
            <a:ext cx="1285655" cy="640080"/>
          </a:xfrm>
          <a:noFill/>
          <a:ln>
            <a:noFill/>
          </a:ln>
          <a:effectLst/>
        </p:spPr>
        <p:txBody>
          <a:bodyPr spcFirstLastPara="0" vert="horz" wrap="square" lIns="35560" tIns="0" rIns="0" bIns="0" numCol="1" spcCol="1270" anchor="ctr" anchorCtr="0">
            <a:noAutofit/>
          </a:bodyPr>
          <a:lstStyle/>
          <a:p>
            <a:pPr marL="0" indent="0">
              <a:spcAft>
                <a:spcPts val="588"/>
              </a:spcAft>
              <a:buNone/>
            </a:pPr>
            <a:r>
              <a:rPr lang="en-US" sz="1400" b="1" dirty="0">
                <a:solidFill>
                  <a:srgbClr val="0065A2"/>
                </a:solidFill>
                <a:latin typeface="Arial" panose="020B0604020202020204" pitchFamily="34" charset="0"/>
                <a:cs typeface="Arial" panose="020B0604020202020204" pitchFamily="34" charset="0"/>
              </a:rPr>
              <a:t>September 2019</a:t>
            </a:r>
          </a:p>
        </p:txBody>
      </p:sp>
      <p:sp>
        <p:nvSpPr>
          <p:cNvPr id="16" name="Content Placeholder 15">
            <a:extLst>
              <a:ext uri="{FF2B5EF4-FFF2-40B4-BE49-F238E27FC236}">
                <a16:creationId xmlns:a16="http://schemas.microsoft.com/office/drawing/2014/main" id="{CD1EE024-2673-48ED-98EE-A2172D8F787E}"/>
              </a:ext>
            </a:extLst>
          </p:cNvPr>
          <p:cNvSpPr>
            <a:spLocks noGrp="1"/>
          </p:cNvSpPr>
          <p:nvPr>
            <p:ph sz="quarter" idx="10"/>
          </p:nvPr>
        </p:nvSpPr>
        <p:spPr>
          <a:xfrm rot="17696515">
            <a:off x="998219" y="4205304"/>
            <a:ext cx="914400" cy="640080"/>
          </a:xfrm>
          <a:noFill/>
          <a:ln>
            <a:noFill/>
          </a:ln>
          <a:effectLst/>
        </p:spPr>
        <p:txBody>
          <a:bodyPr spcFirstLastPara="0" vert="horz" wrap="square" lIns="0" tIns="0" rIns="30480" bIns="0" numCol="1" spcCol="1270" anchor="ctr" anchorCtr="0">
            <a:noAutofit/>
          </a:bodyPr>
          <a:lstStyle/>
          <a:p>
            <a:pPr algn="r"/>
            <a:r>
              <a:rPr lang="en-US" sz="1200" dirty="0">
                <a:solidFill>
                  <a:schemeClr val="tx1">
                    <a:lumMod val="65000"/>
                    <a:lumOff val="35000"/>
                  </a:schemeClr>
                </a:solidFill>
                <a:latin typeface="Arial" panose="020B0604020202020204" pitchFamily="34" charset="0"/>
                <a:cs typeface="Arial" panose="020B0604020202020204" pitchFamily="34" charset="0"/>
              </a:rPr>
              <a:t>Planning</a:t>
            </a:r>
          </a:p>
        </p:txBody>
      </p:sp>
      <p:sp>
        <p:nvSpPr>
          <p:cNvPr id="29" name="Content Placeholder 28">
            <a:extLst>
              <a:ext uri="{FF2B5EF4-FFF2-40B4-BE49-F238E27FC236}">
                <a16:creationId xmlns:a16="http://schemas.microsoft.com/office/drawing/2014/main" id="{B1E43580-07CC-4004-BFA0-14EC9C72A1BD}"/>
              </a:ext>
            </a:extLst>
          </p:cNvPr>
          <p:cNvSpPr>
            <a:spLocks noGrp="1"/>
          </p:cNvSpPr>
          <p:nvPr>
            <p:ph sz="quarter" idx="11"/>
          </p:nvPr>
        </p:nvSpPr>
        <p:spPr>
          <a:xfrm rot="17599430">
            <a:off x="2340627" y="2824207"/>
            <a:ext cx="914400" cy="604628"/>
          </a:xfrm>
        </p:spPr>
        <p:txBody>
          <a:bodyPr>
            <a:noAutofit/>
          </a:bodyPr>
          <a:lstStyle/>
          <a:p>
            <a:pPr marL="0" marR="0" lvl="0" indent="0" defTabSz="914400" eaLnBrk="1" fontAlgn="auto" latinLnBrk="0" hangingPunct="1">
              <a:spcBef>
                <a:spcPts val="0"/>
              </a:spcBef>
              <a:spcAft>
                <a:spcPts val="588"/>
              </a:spcAft>
              <a:buClrTx/>
              <a:buSzTx/>
              <a:buFontTx/>
              <a:buNone/>
              <a:tabLst/>
              <a:defRPr/>
            </a:pPr>
            <a:r>
              <a:rPr kumimoji="0" lang="en-US" sz="1400" b="1" i="0" u="none" strike="noStrike" kern="0" cap="none" spc="0" normalizeH="0" baseline="0" noProof="0" dirty="0">
                <a:ln>
                  <a:noFill/>
                </a:ln>
                <a:solidFill>
                  <a:srgbClr val="0065A2"/>
                </a:solidFill>
                <a:effectLst/>
                <a:uLnTx/>
                <a:uFillTx/>
                <a:latin typeface="Arial" panose="020B0604020202020204" pitchFamily="34" charset="0"/>
                <a:cs typeface="Arial" panose="020B0604020202020204" pitchFamily="34" charset="0"/>
              </a:rPr>
              <a:t>October 2019</a:t>
            </a:r>
          </a:p>
        </p:txBody>
      </p:sp>
      <p:sp>
        <p:nvSpPr>
          <p:cNvPr id="3" name="Text Placeholder 2">
            <a:extLst>
              <a:ext uri="{FF2B5EF4-FFF2-40B4-BE49-F238E27FC236}">
                <a16:creationId xmlns:a16="http://schemas.microsoft.com/office/drawing/2014/main" id="{507DAB83-93B1-4FDE-982A-EEDD87CB47FB}"/>
              </a:ext>
            </a:extLst>
          </p:cNvPr>
          <p:cNvSpPr>
            <a:spLocks noGrp="1"/>
          </p:cNvSpPr>
          <p:nvPr>
            <p:ph type="body" sz="quarter" idx="12"/>
          </p:nvPr>
        </p:nvSpPr>
        <p:spPr>
          <a:xfrm rot="17681847">
            <a:off x="2464913" y="4278304"/>
            <a:ext cx="914400" cy="640080"/>
          </a:xfrm>
        </p:spPr>
        <p:txBody>
          <a:bodyPr/>
          <a:lstStyle/>
          <a:p>
            <a:pPr marL="0" marR="0" lvl="0" indent="0" algn="r" defTabSz="914400" eaLnBrk="1" fontAlgn="auto" latinLnBrk="0" hangingPunct="1">
              <a:spcBef>
                <a:spcPts val="0"/>
              </a:spcBef>
              <a:spcAft>
                <a:spcPts val="588"/>
              </a:spcAft>
              <a:buClrTx/>
              <a:buSzTx/>
              <a:buFontTx/>
              <a:buNone/>
              <a:tabLst/>
              <a:defRPr/>
            </a:pPr>
            <a:r>
              <a:rPr kumimoji="0" lang="en-US" sz="12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External Launch</a:t>
            </a:r>
          </a:p>
        </p:txBody>
      </p:sp>
      <p:sp>
        <p:nvSpPr>
          <p:cNvPr id="7" name="Text Placeholder 6">
            <a:extLst>
              <a:ext uri="{FF2B5EF4-FFF2-40B4-BE49-F238E27FC236}">
                <a16:creationId xmlns:a16="http://schemas.microsoft.com/office/drawing/2014/main" id="{4DE21DD4-6F9A-40B1-B4B7-1BE520EF8FB3}"/>
              </a:ext>
            </a:extLst>
          </p:cNvPr>
          <p:cNvSpPr>
            <a:spLocks noGrp="1"/>
          </p:cNvSpPr>
          <p:nvPr>
            <p:ph type="body" sz="quarter" idx="13"/>
          </p:nvPr>
        </p:nvSpPr>
        <p:spPr>
          <a:xfrm rot="17628447">
            <a:off x="2907059" y="4334608"/>
            <a:ext cx="1056117" cy="640080"/>
          </a:xfrm>
        </p:spPr>
        <p:txBody>
          <a:bodyPr/>
          <a:lstStyle/>
          <a:p>
            <a:pPr marL="0" marR="0" lvl="0" indent="0" algn="r" defTabSz="914400" eaLnBrk="1" fontAlgn="auto" latinLnBrk="0" hangingPunct="1">
              <a:spcBef>
                <a:spcPts val="0"/>
              </a:spcBef>
              <a:spcAft>
                <a:spcPts val="588"/>
              </a:spcAft>
              <a:buClrTx/>
              <a:buSzTx/>
              <a:buFontTx/>
              <a:buNone/>
              <a:tabLst/>
              <a:defRPr/>
            </a:pPr>
            <a:r>
              <a:rPr kumimoji="0" lang="en-US" sz="12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Awareness Survey</a:t>
            </a:r>
          </a:p>
        </p:txBody>
      </p:sp>
      <p:sp>
        <p:nvSpPr>
          <p:cNvPr id="8" name="Text Placeholder 7">
            <a:extLst>
              <a:ext uri="{FF2B5EF4-FFF2-40B4-BE49-F238E27FC236}">
                <a16:creationId xmlns:a16="http://schemas.microsoft.com/office/drawing/2014/main" id="{6BA25552-4C5C-4008-AF13-1B9D133693F7}"/>
              </a:ext>
            </a:extLst>
          </p:cNvPr>
          <p:cNvSpPr>
            <a:spLocks noGrp="1"/>
          </p:cNvSpPr>
          <p:nvPr>
            <p:ph type="body" sz="quarter" idx="14"/>
          </p:nvPr>
        </p:nvSpPr>
        <p:spPr>
          <a:xfrm rot="17740245">
            <a:off x="4054935" y="2663516"/>
            <a:ext cx="1188038" cy="640080"/>
          </a:xfrm>
        </p:spPr>
        <p:txBody>
          <a:bodyPr/>
          <a:lstStyle/>
          <a:p>
            <a:pPr marL="0" marR="0" lvl="0" indent="0" defTabSz="914400" eaLnBrk="1" fontAlgn="auto" latinLnBrk="0" hangingPunct="1">
              <a:spcBef>
                <a:spcPts val="0"/>
              </a:spcBef>
              <a:spcAft>
                <a:spcPts val="588"/>
              </a:spcAft>
              <a:buClrTx/>
              <a:buSzTx/>
              <a:buFontTx/>
              <a:buNone/>
              <a:tabLst/>
              <a:defRPr/>
            </a:pPr>
            <a:r>
              <a:rPr kumimoji="0" lang="en-US" sz="1400" b="1" i="0" u="none" strike="noStrike" kern="0" cap="none" spc="0" normalizeH="0" baseline="0" noProof="0" dirty="0">
                <a:ln>
                  <a:noFill/>
                </a:ln>
                <a:solidFill>
                  <a:srgbClr val="0065A2"/>
                </a:solidFill>
                <a:effectLst/>
                <a:uLnTx/>
                <a:uFillTx/>
                <a:latin typeface="Arial" panose="020B0604020202020204" pitchFamily="34" charset="0"/>
                <a:cs typeface="Arial" panose="020B0604020202020204" pitchFamily="34" charset="0"/>
              </a:rPr>
              <a:t>November 2019</a:t>
            </a:r>
          </a:p>
        </p:txBody>
      </p:sp>
      <p:sp>
        <p:nvSpPr>
          <p:cNvPr id="9" name="Text Placeholder 8">
            <a:extLst>
              <a:ext uri="{FF2B5EF4-FFF2-40B4-BE49-F238E27FC236}">
                <a16:creationId xmlns:a16="http://schemas.microsoft.com/office/drawing/2014/main" id="{8AB386AB-C036-4909-BAF4-F731E388268A}"/>
              </a:ext>
            </a:extLst>
          </p:cNvPr>
          <p:cNvSpPr>
            <a:spLocks noGrp="1"/>
          </p:cNvSpPr>
          <p:nvPr>
            <p:ph type="body" sz="quarter" idx="15"/>
          </p:nvPr>
        </p:nvSpPr>
        <p:spPr>
          <a:xfrm rot="17881698">
            <a:off x="4349397" y="4278303"/>
            <a:ext cx="914400" cy="640080"/>
          </a:xfrm>
        </p:spPr>
        <p:txBody>
          <a:bodyPr/>
          <a:lstStyle/>
          <a:p>
            <a:pPr marL="0" marR="0" lvl="0" indent="0" algn="r" defTabSz="914400" eaLnBrk="1" fontAlgn="auto" latinLnBrk="0" hangingPunct="1">
              <a:spcBef>
                <a:spcPts val="0"/>
              </a:spcBef>
              <a:spcAft>
                <a:spcPts val="588"/>
              </a:spcAft>
              <a:buClrTx/>
              <a:buSzTx/>
              <a:buFontTx/>
              <a:buNone/>
              <a:tabLst/>
              <a:defRPr/>
            </a:pPr>
            <a:r>
              <a:rPr kumimoji="0" lang="en-US" sz="12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Initial Analysis</a:t>
            </a:r>
          </a:p>
        </p:txBody>
      </p:sp>
      <p:sp>
        <p:nvSpPr>
          <p:cNvPr id="10" name="Text Placeholder 9">
            <a:extLst>
              <a:ext uri="{FF2B5EF4-FFF2-40B4-BE49-F238E27FC236}">
                <a16:creationId xmlns:a16="http://schemas.microsoft.com/office/drawing/2014/main" id="{F1B34AA3-D5E9-44DC-918D-2DE77CE6031A}"/>
              </a:ext>
            </a:extLst>
          </p:cNvPr>
          <p:cNvSpPr>
            <a:spLocks noGrp="1"/>
          </p:cNvSpPr>
          <p:nvPr>
            <p:ph type="body" sz="quarter" idx="16"/>
          </p:nvPr>
        </p:nvSpPr>
        <p:spPr>
          <a:xfrm rot="17812895">
            <a:off x="5482107" y="2706786"/>
            <a:ext cx="1132241" cy="640080"/>
          </a:xfrm>
        </p:spPr>
        <p:txBody>
          <a:bodyPr/>
          <a:lstStyle/>
          <a:p>
            <a:pPr marL="0" marR="0" lvl="0" indent="0" defTabSz="914400" eaLnBrk="1" fontAlgn="auto" latinLnBrk="0" hangingPunct="1">
              <a:spcBef>
                <a:spcPts val="0"/>
              </a:spcBef>
              <a:spcAft>
                <a:spcPts val="588"/>
              </a:spcAft>
              <a:buClrTx/>
              <a:buSzTx/>
              <a:buFontTx/>
              <a:buNone/>
              <a:tabLst/>
              <a:defRPr/>
            </a:pPr>
            <a:r>
              <a:rPr kumimoji="0" lang="en-US" sz="1400" b="1" i="0" u="none" strike="noStrike" kern="0" cap="none" spc="0" normalizeH="0" baseline="0" noProof="0" dirty="0">
                <a:ln>
                  <a:noFill/>
                </a:ln>
                <a:solidFill>
                  <a:srgbClr val="0065A2"/>
                </a:solidFill>
                <a:effectLst/>
                <a:uLnTx/>
                <a:uFillTx/>
                <a:latin typeface="Arial" panose="020B0604020202020204" pitchFamily="34" charset="0"/>
                <a:cs typeface="Arial" panose="020B0604020202020204" pitchFamily="34" charset="0"/>
              </a:rPr>
              <a:t>December 2019</a:t>
            </a:r>
          </a:p>
        </p:txBody>
      </p:sp>
      <p:sp>
        <p:nvSpPr>
          <p:cNvPr id="20" name="Text Placeholder 19">
            <a:extLst>
              <a:ext uri="{FF2B5EF4-FFF2-40B4-BE49-F238E27FC236}">
                <a16:creationId xmlns:a16="http://schemas.microsoft.com/office/drawing/2014/main" id="{5843FDCD-FB37-4928-82D6-D0ADCB30C303}"/>
              </a:ext>
            </a:extLst>
          </p:cNvPr>
          <p:cNvSpPr>
            <a:spLocks noGrp="1"/>
          </p:cNvSpPr>
          <p:nvPr>
            <p:ph type="body" sz="quarter" idx="24"/>
          </p:nvPr>
        </p:nvSpPr>
        <p:spPr>
          <a:xfrm rot="17821993">
            <a:off x="5584596" y="4329348"/>
            <a:ext cx="1082856" cy="640080"/>
          </a:xfrm>
        </p:spPr>
        <p:txBody>
          <a:bodyPr/>
          <a:lstStyle/>
          <a:p>
            <a:pPr marL="0" marR="0" lvl="0" indent="0" algn="r" defTabSz="7112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Discussion of Options</a:t>
            </a:r>
          </a:p>
        </p:txBody>
      </p:sp>
      <p:sp>
        <p:nvSpPr>
          <p:cNvPr id="11" name="Text Placeholder 10">
            <a:extLst>
              <a:ext uri="{FF2B5EF4-FFF2-40B4-BE49-F238E27FC236}">
                <a16:creationId xmlns:a16="http://schemas.microsoft.com/office/drawing/2014/main" id="{685E4C0C-B0D6-46F7-A4D5-5FE4D46CBBED}"/>
              </a:ext>
            </a:extLst>
          </p:cNvPr>
          <p:cNvSpPr>
            <a:spLocks noGrp="1"/>
          </p:cNvSpPr>
          <p:nvPr>
            <p:ph type="body" sz="quarter" idx="17"/>
          </p:nvPr>
        </p:nvSpPr>
        <p:spPr>
          <a:xfrm rot="17793367">
            <a:off x="6839607" y="2826415"/>
            <a:ext cx="914400" cy="640080"/>
          </a:xfrm>
        </p:spPr>
        <p:txBody>
          <a:bodyPr/>
          <a:lstStyle/>
          <a:p>
            <a:pPr marL="0" marR="0" lvl="0" indent="0" defTabSz="914400" eaLnBrk="1" fontAlgn="auto" latinLnBrk="0" hangingPunct="1">
              <a:spcBef>
                <a:spcPts val="0"/>
              </a:spcBef>
              <a:spcAft>
                <a:spcPts val="588"/>
              </a:spcAft>
              <a:buClrTx/>
              <a:buSzTx/>
              <a:buFontTx/>
              <a:buNone/>
              <a:tabLst/>
              <a:defRPr/>
            </a:pPr>
            <a:r>
              <a:rPr kumimoji="0" lang="en-US" sz="1400" b="1" i="0" u="none" strike="noStrike" kern="0" cap="none" spc="0" normalizeH="0" baseline="0" noProof="0" dirty="0">
                <a:ln>
                  <a:noFill/>
                </a:ln>
                <a:solidFill>
                  <a:srgbClr val="0065A2"/>
                </a:solidFill>
                <a:effectLst/>
                <a:uLnTx/>
                <a:uFillTx/>
                <a:latin typeface="Arial" panose="020B0604020202020204" pitchFamily="34" charset="0"/>
                <a:cs typeface="Arial" panose="020B0604020202020204" pitchFamily="34" charset="0"/>
              </a:rPr>
              <a:t>January 2020</a:t>
            </a:r>
          </a:p>
        </p:txBody>
      </p:sp>
      <p:sp>
        <p:nvSpPr>
          <p:cNvPr id="12" name="Text Placeholder 11">
            <a:extLst>
              <a:ext uri="{FF2B5EF4-FFF2-40B4-BE49-F238E27FC236}">
                <a16:creationId xmlns:a16="http://schemas.microsoft.com/office/drawing/2014/main" id="{4190D528-7F6D-493D-AFA4-E48D991010A4}"/>
              </a:ext>
            </a:extLst>
          </p:cNvPr>
          <p:cNvSpPr>
            <a:spLocks noGrp="1"/>
          </p:cNvSpPr>
          <p:nvPr>
            <p:ph type="body" sz="quarter" idx="18"/>
          </p:nvPr>
        </p:nvSpPr>
        <p:spPr>
          <a:xfrm rot="17867487">
            <a:off x="6986537" y="4229786"/>
            <a:ext cx="914400" cy="640080"/>
          </a:xfrm>
        </p:spPr>
        <p:txBody>
          <a:bodyPr/>
          <a:lstStyle/>
          <a:p>
            <a:pPr marL="0" marR="0" lvl="0" indent="0" algn="r" defTabSz="914400" eaLnBrk="1" fontAlgn="auto" latinLnBrk="0" hangingPunct="1">
              <a:spcBef>
                <a:spcPts val="0"/>
              </a:spcBef>
              <a:spcAft>
                <a:spcPts val="588"/>
              </a:spcAft>
              <a:buClrTx/>
              <a:buSzTx/>
              <a:buFontTx/>
              <a:buNone/>
              <a:tabLst/>
              <a:defRPr/>
            </a:pPr>
            <a:r>
              <a:rPr kumimoji="0" lang="en-US" sz="12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Solution Planning</a:t>
            </a:r>
          </a:p>
        </p:txBody>
      </p:sp>
      <p:sp>
        <p:nvSpPr>
          <p:cNvPr id="13" name="Text Placeholder 12">
            <a:extLst>
              <a:ext uri="{FF2B5EF4-FFF2-40B4-BE49-F238E27FC236}">
                <a16:creationId xmlns:a16="http://schemas.microsoft.com/office/drawing/2014/main" id="{1348BE1D-881B-412F-998F-392852CFAFE7}"/>
              </a:ext>
            </a:extLst>
          </p:cNvPr>
          <p:cNvSpPr>
            <a:spLocks noGrp="1"/>
          </p:cNvSpPr>
          <p:nvPr>
            <p:ph type="body" sz="quarter" idx="19"/>
          </p:nvPr>
        </p:nvSpPr>
        <p:spPr>
          <a:xfrm rot="17770585">
            <a:off x="8179582" y="2770492"/>
            <a:ext cx="1021661" cy="640080"/>
          </a:xfrm>
        </p:spPr>
        <p:txBody>
          <a:bodyPr/>
          <a:lstStyle/>
          <a:p>
            <a:pPr marL="0" marR="0" lvl="0" indent="0" defTabSz="914400" eaLnBrk="1" fontAlgn="auto" latinLnBrk="0" hangingPunct="1">
              <a:spcBef>
                <a:spcPts val="0"/>
              </a:spcBef>
              <a:spcAft>
                <a:spcPts val="588"/>
              </a:spcAft>
              <a:buClrTx/>
              <a:buSzTx/>
              <a:buFontTx/>
              <a:buNone/>
              <a:tabLst/>
              <a:defRPr/>
            </a:pPr>
            <a:r>
              <a:rPr kumimoji="0" lang="en-US" sz="1400" b="1" i="0" u="none" strike="noStrike" kern="0" cap="none" spc="0" normalizeH="0" baseline="0" noProof="0" dirty="0">
                <a:ln>
                  <a:noFill/>
                </a:ln>
                <a:solidFill>
                  <a:srgbClr val="0065A2"/>
                </a:solidFill>
                <a:effectLst/>
                <a:uLnTx/>
                <a:uFillTx/>
                <a:latin typeface="Arial" panose="020B0604020202020204" pitchFamily="34" charset="0"/>
                <a:cs typeface="Arial" panose="020B0604020202020204" pitchFamily="34" charset="0"/>
              </a:rPr>
              <a:t>February 2020</a:t>
            </a:r>
          </a:p>
        </p:txBody>
      </p:sp>
      <p:sp>
        <p:nvSpPr>
          <p:cNvPr id="21" name="Text Placeholder 20">
            <a:extLst>
              <a:ext uri="{FF2B5EF4-FFF2-40B4-BE49-F238E27FC236}">
                <a16:creationId xmlns:a16="http://schemas.microsoft.com/office/drawing/2014/main" id="{7A449F9A-AE9D-497D-A8F2-EB64C4E7358C}"/>
              </a:ext>
            </a:extLst>
          </p:cNvPr>
          <p:cNvSpPr>
            <a:spLocks noGrp="1"/>
          </p:cNvSpPr>
          <p:nvPr>
            <p:ph type="body" sz="quarter" idx="25"/>
          </p:nvPr>
        </p:nvSpPr>
        <p:spPr>
          <a:xfrm rot="17732740">
            <a:off x="8384956" y="4291560"/>
            <a:ext cx="914400" cy="640080"/>
          </a:xfrm>
        </p:spPr>
        <p:txBody>
          <a:bodyPr/>
          <a:lstStyle/>
          <a:p>
            <a:pPr marL="0" marR="0" lvl="0" indent="0" algn="r" defTabSz="66675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Draft Final Report</a:t>
            </a:r>
          </a:p>
        </p:txBody>
      </p:sp>
      <p:sp>
        <p:nvSpPr>
          <p:cNvPr id="15" name="Text Placeholder 14">
            <a:extLst>
              <a:ext uri="{FF2B5EF4-FFF2-40B4-BE49-F238E27FC236}">
                <a16:creationId xmlns:a16="http://schemas.microsoft.com/office/drawing/2014/main" id="{F31FA836-02BC-4F03-8FF9-849154060200}"/>
              </a:ext>
            </a:extLst>
          </p:cNvPr>
          <p:cNvSpPr>
            <a:spLocks noGrp="1"/>
          </p:cNvSpPr>
          <p:nvPr>
            <p:ph type="body" sz="quarter" idx="20"/>
          </p:nvPr>
        </p:nvSpPr>
        <p:spPr>
          <a:xfrm rot="17874320">
            <a:off x="9555385" y="2763406"/>
            <a:ext cx="914400" cy="640080"/>
          </a:xfrm>
        </p:spPr>
        <p:txBody>
          <a:bodyPr/>
          <a:lstStyle/>
          <a:p>
            <a:pPr marL="0" marR="0" lvl="0" indent="0" defTabSz="914400" eaLnBrk="1" fontAlgn="auto" latinLnBrk="0" hangingPunct="1">
              <a:spcBef>
                <a:spcPts val="0"/>
              </a:spcBef>
              <a:spcAft>
                <a:spcPts val="588"/>
              </a:spcAft>
              <a:buClrTx/>
              <a:buSzTx/>
              <a:buFontTx/>
              <a:buNone/>
              <a:tabLst/>
              <a:defRPr/>
            </a:pPr>
            <a:r>
              <a:rPr kumimoji="0" lang="en-US" sz="1400" b="1" i="0" u="none" strike="noStrike" kern="0" cap="none" spc="0" normalizeH="0" baseline="0" noProof="0" dirty="0">
                <a:ln>
                  <a:noFill/>
                </a:ln>
                <a:solidFill>
                  <a:srgbClr val="0065A2"/>
                </a:solidFill>
                <a:effectLst/>
                <a:uLnTx/>
                <a:uFillTx/>
                <a:latin typeface="Arial" panose="020B0604020202020204" pitchFamily="34" charset="0"/>
                <a:cs typeface="Arial" panose="020B0604020202020204" pitchFamily="34" charset="0"/>
              </a:rPr>
              <a:t>March 2020</a:t>
            </a:r>
          </a:p>
        </p:txBody>
      </p:sp>
      <p:sp>
        <p:nvSpPr>
          <p:cNvPr id="17" name="Text Placeholder 16">
            <a:extLst>
              <a:ext uri="{FF2B5EF4-FFF2-40B4-BE49-F238E27FC236}">
                <a16:creationId xmlns:a16="http://schemas.microsoft.com/office/drawing/2014/main" id="{8C59FBF8-F72A-43BA-847E-057C32E20BE9}"/>
              </a:ext>
            </a:extLst>
          </p:cNvPr>
          <p:cNvSpPr>
            <a:spLocks noGrp="1"/>
          </p:cNvSpPr>
          <p:nvPr>
            <p:ph type="body" sz="quarter" idx="21"/>
          </p:nvPr>
        </p:nvSpPr>
        <p:spPr>
          <a:xfrm rot="17713388">
            <a:off x="9235760" y="4435843"/>
            <a:ext cx="1335047" cy="479937"/>
          </a:xfrm>
        </p:spPr>
        <p:txBody>
          <a:bodyPr/>
          <a:lstStyle/>
          <a:p>
            <a:pPr marL="0" marR="0" lvl="0" indent="0" algn="r" defTabSz="914400" eaLnBrk="1" fontAlgn="auto" latinLnBrk="0" hangingPunct="1">
              <a:spcBef>
                <a:spcPts val="0"/>
              </a:spcBef>
              <a:spcAft>
                <a:spcPts val="588"/>
              </a:spcAft>
              <a:buClrTx/>
              <a:buSzTx/>
              <a:buFontTx/>
              <a:buNone/>
              <a:tabLst/>
              <a:defRPr/>
            </a:pPr>
            <a:r>
              <a:rPr kumimoji="0" lang="en-US" sz="12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Issue Final Report</a:t>
            </a:r>
          </a:p>
        </p:txBody>
      </p:sp>
      <p:sp>
        <p:nvSpPr>
          <p:cNvPr id="18" name="Text Placeholder 17">
            <a:extLst>
              <a:ext uri="{FF2B5EF4-FFF2-40B4-BE49-F238E27FC236}">
                <a16:creationId xmlns:a16="http://schemas.microsoft.com/office/drawing/2014/main" id="{A08B84B7-9FF6-4479-ACCF-47C20852CE88}"/>
              </a:ext>
            </a:extLst>
          </p:cNvPr>
          <p:cNvSpPr>
            <a:spLocks noGrp="1"/>
          </p:cNvSpPr>
          <p:nvPr>
            <p:ph type="body" sz="quarter" idx="22"/>
          </p:nvPr>
        </p:nvSpPr>
        <p:spPr>
          <a:xfrm rot="17530449">
            <a:off x="10799232" y="2732186"/>
            <a:ext cx="914400" cy="640080"/>
          </a:xfrm>
        </p:spPr>
        <p:txBody>
          <a:bodyPr/>
          <a:lstStyle/>
          <a:p>
            <a:pPr marL="0" marR="0" lvl="0" indent="0" defTabSz="914400" eaLnBrk="1" fontAlgn="auto" latinLnBrk="0" hangingPunct="1">
              <a:spcBef>
                <a:spcPts val="0"/>
              </a:spcBef>
              <a:spcAft>
                <a:spcPts val="588"/>
              </a:spcAft>
              <a:buClrTx/>
              <a:buSzTx/>
              <a:buFontTx/>
              <a:buNone/>
              <a:tabLst/>
              <a:defRPr/>
            </a:pPr>
            <a:r>
              <a:rPr kumimoji="0" lang="en-US" sz="1400" b="1" i="0" u="none" strike="noStrike" kern="0" cap="none" spc="0" normalizeH="0" baseline="0" noProof="0" dirty="0">
                <a:ln>
                  <a:noFill/>
                </a:ln>
                <a:solidFill>
                  <a:srgbClr val="0065A2"/>
                </a:solidFill>
                <a:effectLst/>
                <a:uLnTx/>
                <a:uFillTx/>
                <a:latin typeface="Arial" panose="020B0604020202020204" pitchFamily="34" charset="0"/>
                <a:cs typeface="Arial" panose="020B0604020202020204" pitchFamily="34" charset="0"/>
              </a:rPr>
              <a:t>April 2020</a:t>
            </a:r>
          </a:p>
        </p:txBody>
      </p:sp>
      <p:sp>
        <p:nvSpPr>
          <p:cNvPr id="19" name="Text Placeholder 18">
            <a:extLst>
              <a:ext uri="{FF2B5EF4-FFF2-40B4-BE49-F238E27FC236}">
                <a16:creationId xmlns:a16="http://schemas.microsoft.com/office/drawing/2014/main" id="{D18825B2-2757-41CC-84C2-F70F3FAA49A3}"/>
              </a:ext>
            </a:extLst>
          </p:cNvPr>
          <p:cNvSpPr>
            <a:spLocks noGrp="1"/>
          </p:cNvSpPr>
          <p:nvPr>
            <p:ph type="body" sz="quarter" idx="23"/>
          </p:nvPr>
        </p:nvSpPr>
        <p:spPr>
          <a:xfrm rot="17593958">
            <a:off x="11006674" y="4191522"/>
            <a:ext cx="914400" cy="640080"/>
          </a:xfrm>
        </p:spPr>
        <p:txBody>
          <a:bodyPr/>
          <a:lstStyle/>
          <a:p>
            <a:pPr marL="0" marR="0" lvl="0" indent="0" algn="r" defTabSz="914400" eaLnBrk="1" fontAlgn="auto" latinLnBrk="0" hangingPunct="1">
              <a:spcBef>
                <a:spcPts val="0"/>
              </a:spcBef>
              <a:spcAft>
                <a:spcPts val="588"/>
              </a:spcAft>
              <a:buClrTx/>
              <a:buSzTx/>
              <a:buFontTx/>
              <a:buNone/>
              <a:tabLst/>
              <a:defRPr/>
            </a:pPr>
            <a:r>
              <a:rPr kumimoji="0" lang="en-US" sz="12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Follow up work</a:t>
            </a:r>
          </a:p>
        </p:txBody>
      </p:sp>
    </p:spTree>
    <p:extLst>
      <p:ext uri="{BB962C8B-B14F-4D97-AF65-F5344CB8AC3E}">
        <p14:creationId xmlns:p14="http://schemas.microsoft.com/office/powerpoint/2010/main" val="1652717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il &amp; Gas UK 16:9 Template">
  <a:themeElements>
    <a:clrScheme name="Oil&amp;GasUK">
      <a:dk1>
        <a:sysClr val="windowText" lastClr="000000"/>
      </a:dk1>
      <a:lt1>
        <a:sysClr val="window" lastClr="FFFFFF"/>
      </a:lt1>
      <a:dk2>
        <a:srgbClr val="EFEFEF"/>
      </a:dk2>
      <a:lt2>
        <a:srgbClr val="330072"/>
      </a:lt2>
      <a:accent1>
        <a:srgbClr val="8A8D8F"/>
      </a:accent1>
      <a:accent2>
        <a:srgbClr val="E8E8E9"/>
      </a:accent2>
      <a:accent3>
        <a:srgbClr val="5E5E5E"/>
      </a:accent3>
      <a:accent4>
        <a:srgbClr val="C4C4C7"/>
      </a:accent4>
      <a:accent5>
        <a:srgbClr val="797979"/>
      </a:accent5>
      <a:accent6>
        <a:srgbClr val="F4F4F4"/>
      </a:accent6>
      <a:hlink>
        <a:srgbClr val="00AEEF"/>
      </a:hlink>
      <a:folHlink>
        <a:srgbClr val="ED1C24"/>
      </a:folHlink>
    </a:clrScheme>
    <a:fontScheme name="Oil&amp;GasUK">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nchorCtr="1"/>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OGUK Powerpoint Template Widescreen" id="{7D59E786-00EF-45CC-8E7D-D25A412C6802}" vid="{39977A4A-15E1-4FE9-87E2-81D759A114E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62AE242EF7C4428F515DF11755416D" ma:contentTypeVersion="17" ma:contentTypeDescription="Create a new document." ma:contentTypeScope="" ma:versionID="bb686a7ac27aad71de7c8d96b8251a0c">
  <xsd:schema xmlns:xsd="http://www.w3.org/2001/XMLSchema" xmlns:xs="http://www.w3.org/2001/XMLSchema" xmlns:p="http://schemas.microsoft.com/office/2006/metadata/properties" xmlns:ns2="9e271dd4-1f1b-4ba1-8e8a-6a19bc00155e" xmlns:ns3="54b53afe-ae04-446b-9b7a-a0320f324121" targetNamespace="http://schemas.microsoft.com/office/2006/metadata/properties" ma:root="true" ma:fieldsID="9544283367e4dfcf6b381647b6794c3d" ns2:_="" ns3:_="">
    <xsd:import namespace="9e271dd4-1f1b-4ba1-8e8a-6a19bc00155e"/>
    <xsd:import namespace="54b53afe-ae04-446b-9b7a-a0320f3241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Timedat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271dd4-1f1b-4ba1-8e8a-6a19bc00155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59117c71-16b6-44cd-bcb5-8a27c9f191bf}" ma:internalName="TaxCatchAll" ma:showField="CatchAllData" ma:web="9e271dd4-1f1b-4ba1-8e8a-6a19bc00155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b53afe-ae04-446b-9b7a-a0320f32412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Timedate" ma:index="18" nillable="true" ma:displayName="Time &amp; date" ma:format="DateTime" ma:internalName="Timedate">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1502263-9b26-43a4-b347-30d5a8ccde1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e271dd4-1f1b-4ba1-8e8a-6a19bc00155e">
      <UserInfo>
        <DisplayName>Lewis Evans (Oil &amp; Gas Authority)</DisplayName>
        <AccountId>23</AccountId>
        <AccountType/>
      </UserInfo>
      <UserInfo>
        <DisplayName>Sonnal Fatania (Oil &amp; Gas Authority)</DisplayName>
        <AccountId>11</AccountId>
        <AccountType/>
      </UserInfo>
    </SharedWithUsers>
    <lcf76f155ced4ddcb4097134ff3c332f xmlns="54b53afe-ae04-446b-9b7a-a0320f324121">
      <Terms xmlns="http://schemas.microsoft.com/office/infopath/2007/PartnerControls"/>
    </lcf76f155ced4ddcb4097134ff3c332f>
    <TaxCatchAll xmlns="9e271dd4-1f1b-4ba1-8e8a-6a19bc00155e" xsi:nil="true"/>
    <Timedate xmlns="54b53afe-ae04-446b-9b7a-a0320f324121" xsi:nil="true"/>
  </documentManagement>
</p:properties>
</file>

<file path=customXml/itemProps1.xml><?xml version="1.0" encoding="utf-8"?>
<ds:datastoreItem xmlns:ds="http://schemas.openxmlformats.org/officeDocument/2006/customXml" ds:itemID="{BD1FFEB9-ECAE-4920-A34B-940A0237D33C}"/>
</file>

<file path=customXml/itemProps2.xml><?xml version="1.0" encoding="utf-8"?>
<ds:datastoreItem xmlns:ds="http://schemas.openxmlformats.org/officeDocument/2006/customXml" ds:itemID="{9501F028-5DCA-47D7-BE5F-D1281CCC5821}">
  <ds:schemaRefs>
    <ds:schemaRef ds:uri="http://schemas.microsoft.com/sharepoint/v3/contenttype/forms"/>
  </ds:schemaRefs>
</ds:datastoreItem>
</file>

<file path=customXml/itemProps3.xml><?xml version="1.0" encoding="utf-8"?>
<ds:datastoreItem xmlns:ds="http://schemas.openxmlformats.org/officeDocument/2006/customXml" ds:itemID="{37F5769A-D919-4257-BF34-4E6B240C3B3C}">
  <ds:schemaRefs>
    <ds:schemaRef ds:uri="http://schemas.microsoft.com/office/infopath/2007/PartnerControls"/>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0432d51d-9459-41b2-acee-fcf93e3ac757"/>
    <ds:schemaRef ds:uri="d90a9632-a870-49ae-9378-225bd5c60b0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1247</TotalTime>
  <Words>1459</Words>
  <Application>Microsoft Office PowerPoint</Application>
  <PresentationFormat>Widescreen</PresentationFormat>
  <Paragraphs>187</Paragraphs>
  <Slides>12</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Calibri</vt:lpstr>
      <vt:lpstr>Calibri Light</vt:lpstr>
      <vt:lpstr>Helvetica 45 Light</vt:lpstr>
      <vt:lpstr>Times New Roman</vt:lpstr>
      <vt:lpstr>Wingdings</vt:lpstr>
      <vt:lpstr>Office Theme</vt:lpstr>
      <vt:lpstr>Oil &amp; Gas UK 16:9 Template</vt:lpstr>
      <vt:lpstr>1_Office Theme</vt:lpstr>
      <vt:lpstr>Industry compliance with regulatory obligations:</vt:lpstr>
      <vt:lpstr>Agenda for Breakfast Briefing</vt:lpstr>
      <vt:lpstr>What is a Thematic Review and what has the OGA selected for its first?</vt:lpstr>
      <vt:lpstr>Why focus on industry compliance with regulatory obligations?</vt:lpstr>
      <vt:lpstr>What specifics will this Thematic Review cover? </vt:lpstr>
      <vt:lpstr>How will the OGA run this thematic review?</vt:lpstr>
      <vt:lpstr>Thematic Reviews – OGUK View &amp; Role</vt:lpstr>
      <vt:lpstr>Thematic Reviews – How will the survey work in practice?</vt:lpstr>
      <vt:lpstr>Indicative Timeline</vt:lpstr>
      <vt:lpstr>Survey outputs and other thematic review activities  </vt:lpstr>
      <vt:lpstr>Thematic Review outcomes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compliance with regulatory obligations: The OGA’s first thematic review</dc:title>
  <dc:creator>Richard Thyer (Oil &amp; Gas Authority)</dc:creator>
  <cp:lastModifiedBy>Alan Stewart (North Sea Transition Authority)</cp:lastModifiedBy>
  <cp:revision>81</cp:revision>
  <cp:lastPrinted>2019-10-09T07:25:58Z</cp:lastPrinted>
  <dcterms:created xsi:type="dcterms:W3CDTF">2019-07-23T07:46:49Z</dcterms:created>
  <dcterms:modified xsi:type="dcterms:W3CDTF">2022-06-13T13:03:20Z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0x010100807D100EA43E644A95A1AFA277A9D8AC</vt:lpwstr>
  </property>
  <property fmtid="{D5CDD505-2E9C-101B-9397-08002B2CF9AE}" pid="3" name="Content Type">
    <vt:lpwstr>2;#Breakfast launch|2ed91159-64f1-4b50-b9e7-27966e5f5712</vt:lpwstr>
  </property>
  <property fmtid="{D5CDD505-2E9C-101B-9397-08002B2CF9AE}" pid="4" name="_dlc_DocIdItemGuid">
    <vt:lpwstr>ba8d7581-61dd-4743-85d8-de556f991c73</vt:lpwstr>
  </property>
</Properties>
</file>